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72D597C-0308-490C-9E59-C5FEA24C39A2}" type="datetimeFigureOut">
              <a:rPr lang="pt-BR" smtClean="0"/>
              <a:t>23/04/2016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5C25E9-2879-460F-A103-C999D52B52C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2808312"/>
          </a:xfr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prstTxWarp prst="textStop">
              <a:avLst/>
            </a:prstTxWarp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 </a:t>
            </a: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preparatório</a:t>
            </a:r>
            <a:b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</a:b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 </a:t>
            </a: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</a:rPr>
              <a:t>CRIA 2016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4" name="Imagem 3" descr="cropped-cropped-CRIA_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8745125" cy="2798440"/>
          </a:xfrm>
          <a:prstGeom prst="rect">
            <a:avLst/>
          </a:prstGeom>
        </p:spPr>
      </p:pic>
      <p:pic>
        <p:nvPicPr>
          <p:cNvPr id="6" name="Imagem 5" descr="custom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638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Bodoni MT" pitchFamily="18" charset="0"/>
              </a:rPr>
              <a:t>O que é o CRIA?</a:t>
            </a:r>
            <a:endParaRPr lang="pt-BR" dirty="0">
              <a:latin typeface="Bodoni MT" pitchFamily="18" charset="0"/>
            </a:endParaRPr>
          </a:p>
        </p:txBody>
      </p:sp>
      <p:pic>
        <p:nvPicPr>
          <p:cNvPr id="4" name="Espaço Reservado para Conteúdo 3" descr="custom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</p:spPr>
      </p:pic>
      <p:sp>
        <p:nvSpPr>
          <p:cNvPr id="5" name="CaixaDeTexto 4"/>
          <p:cNvSpPr txBox="1"/>
          <p:nvPr/>
        </p:nvSpPr>
        <p:spPr>
          <a:xfrm>
            <a:off x="323528" y="1484784"/>
            <a:ext cx="8638327" cy="30469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 smtClean="0">
                <a:latin typeface="Baskerville Old Face" pitchFamily="18" charset="0"/>
              </a:rPr>
              <a:t>A Copa rio </a:t>
            </a:r>
            <a:r>
              <a:rPr lang="pt-BR" sz="3200" dirty="0" err="1" smtClean="0">
                <a:latin typeface="Baskerville Old Face" pitchFamily="18" charset="0"/>
              </a:rPr>
              <a:t>info</a:t>
            </a:r>
            <a:r>
              <a:rPr lang="pt-BR" sz="3200" dirty="0" smtClean="0">
                <a:latin typeface="Baskerville Old Face" pitchFamily="18" charset="0"/>
              </a:rPr>
              <a:t> de algoritmos – CRIA é uma</a:t>
            </a:r>
          </a:p>
          <a:p>
            <a:r>
              <a:rPr lang="pt-BR" sz="3200" dirty="0" smtClean="0">
                <a:latin typeface="Baskerville Old Face" pitchFamily="18" charset="0"/>
              </a:rPr>
              <a:t> competição de programação em </a:t>
            </a:r>
            <a:r>
              <a:rPr lang="pt-BR" sz="3200" dirty="0" err="1" smtClean="0">
                <a:latin typeface="Baskerville Old Face" pitchFamily="18" charset="0"/>
              </a:rPr>
              <a:t>portugol</a:t>
            </a:r>
            <a:r>
              <a:rPr lang="pt-BR" sz="3200" dirty="0" smtClean="0">
                <a:latin typeface="Baskerville Old Face" pitchFamily="18" charset="0"/>
              </a:rPr>
              <a:t> que</a:t>
            </a:r>
          </a:p>
          <a:p>
            <a:r>
              <a:rPr lang="pt-BR" sz="3200" dirty="0">
                <a:latin typeface="Baskerville Old Face" pitchFamily="18" charset="0"/>
              </a:rPr>
              <a:t>a</a:t>
            </a:r>
            <a:r>
              <a:rPr lang="pt-BR" sz="3200" dirty="0" smtClean="0">
                <a:latin typeface="Baskerville Old Face" pitchFamily="18" charset="0"/>
              </a:rPr>
              <a:t>contece desde 2012 com o intuito de </a:t>
            </a:r>
            <a:r>
              <a:rPr lang="pt-BR" sz="3200" dirty="0">
                <a:latin typeface="Baskerville Old Face" pitchFamily="18" charset="0"/>
              </a:rPr>
              <a:t>estimular o </a:t>
            </a:r>
            <a:endParaRPr lang="pt-BR" sz="3200" dirty="0" smtClean="0">
              <a:latin typeface="Baskerville Old Face" pitchFamily="18" charset="0"/>
            </a:endParaRPr>
          </a:p>
          <a:p>
            <a:r>
              <a:rPr lang="pt-BR" sz="3200" dirty="0" smtClean="0">
                <a:latin typeface="Baskerville Old Face" pitchFamily="18" charset="0"/>
              </a:rPr>
              <a:t>aprendizado </a:t>
            </a:r>
            <a:r>
              <a:rPr lang="pt-BR" sz="3200" dirty="0">
                <a:latin typeface="Baskerville Old Face" pitchFamily="18" charset="0"/>
              </a:rPr>
              <a:t>e a </a:t>
            </a:r>
            <a:r>
              <a:rPr lang="pt-BR" sz="3200" dirty="0" smtClean="0">
                <a:latin typeface="Baskerville Old Face" pitchFamily="18" charset="0"/>
              </a:rPr>
              <a:t>qualificação </a:t>
            </a:r>
            <a:r>
              <a:rPr lang="pt-BR" sz="3200" dirty="0">
                <a:latin typeface="Baskerville Old Face" pitchFamily="18" charset="0"/>
              </a:rPr>
              <a:t>dos futuros </a:t>
            </a:r>
            <a:endParaRPr lang="pt-BR" sz="3200" dirty="0" smtClean="0">
              <a:latin typeface="Baskerville Old Face" pitchFamily="18" charset="0"/>
            </a:endParaRPr>
          </a:p>
          <a:p>
            <a:r>
              <a:rPr lang="pt-BR" sz="3200" dirty="0">
                <a:latin typeface="Baskerville Old Face" pitchFamily="18" charset="0"/>
              </a:rPr>
              <a:t>p</a:t>
            </a:r>
            <a:r>
              <a:rPr lang="pt-BR" sz="3200" dirty="0" smtClean="0">
                <a:latin typeface="Baskerville Old Face" pitchFamily="18" charset="0"/>
              </a:rPr>
              <a:t>rofissionais de </a:t>
            </a:r>
            <a:r>
              <a:rPr lang="pt-BR" sz="3200" dirty="0">
                <a:latin typeface="Baskerville Old Face" pitchFamily="18" charset="0"/>
              </a:rPr>
              <a:t>programação e reconhecer </a:t>
            </a:r>
            <a:r>
              <a:rPr lang="pt-BR" sz="3200" dirty="0" smtClean="0">
                <a:latin typeface="Baskerville Old Face" pitchFamily="18" charset="0"/>
              </a:rPr>
              <a:t>as</a:t>
            </a:r>
          </a:p>
          <a:p>
            <a:r>
              <a:rPr lang="pt-BR" sz="3200" dirty="0" smtClean="0">
                <a:latin typeface="Baskerville Old Face" pitchFamily="18" charset="0"/>
              </a:rPr>
              <a:t> </a:t>
            </a:r>
            <a:r>
              <a:rPr lang="pt-BR" sz="3200" dirty="0">
                <a:latin typeface="Baskerville Old Face" pitchFamily="18" charset="0"/>
              </a:rPr>
              <a:t>escolas e professores </a:t>
            </a:r>
            <a:r>
              <a:rPr lang="pt-BR" sz="3200" dirty="0" smtClean="0">
                <a:latin typeface="Baskerville Old Face" pitchFamily="18" charset="0"/>
              </a:rPr>
              <a:t>que </a:t>
            </a:r>
            <a:r>
              <a:rPr lang="pt-BR" sz="3200" dirty="0">
                <a:latin typeface="Baskerville Old Face" pitchFamily="18" charset="0"/>
              </a:rPr>
              <a:t>abraçam este </a:t>
            </a:r>
            <a:r>
              <a:rPr lang="pt-BR" sz="3200" dirty="0" smtClean="0">
                <a:latin typeface="Baskerville Old Face" pitchFamily="18" charset="0"/>
              </a:rPr>
              <a:t>desafio.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odoni MT" pitchFamily="18" charset="0"/>
              </a:rPr>
              <a:t>Datas do cria</a:t>
            </a:r>
            <a:endParaRPr lang="pt-BR" dirty="0">
              <a:latin typeface="Bodoni MT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-540568" y="-1579454"/>
          <a:ext cx="10441160" cy="1579454"/>
        </p:xfrm>
        <a:graphic>
          <a:graphicData uri="http://schemas.openxmlformats.org/drawingml/2006/table">
            <a:tbl>
              <a:tblPr/>
              <a:tblGrid>
                <a:gridCol w="10441160"/>
              </a:tblGrid>
              <a:tr h="157945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1259632" y="2492896"/>
          <a:ext cx="6643464" cy="153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1732"/>
                <a:gridCol w="3321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n-lt"/>
                        </a:rPr>
                        <a:t>Inscrição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pt-BR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Até dia </a:t>
                      </a:r>
                      <a:r>
                        <a:rPr kumimoji="0" lang="pt-BR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30/5/2016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Prova 1ª Fase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10/6/2016</a:t>
                      </a:r>
                    </a:p>
                  </a:txBody>
                  <a:tcPr marL="228600" marR="2286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Prova 2ª </a:t>
                      </a:r>
                      <a:r>
                        <a:rPr lang="pt-BR" dirty="0" smtClean="0"/>
                        <a:t>Fase - Final</a:t>
                      </a:r>
                      <a:endParaRPr lang="pt-BR" dirty="0"/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6/7/2016</a:t>
                      </a:r>
                    </a:p>
                  </a:txBody>
                  <a:tcPr marL="228600" marR="2286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 e Premiação</a:t>
                      </a: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6/7/2016</a:t>
                      </a:r>
                    </a:p>
                  </a:txBody>
                  <a:tcPr marL="228600" marR="228600" marT="57150" marB="57150" anchor="ctr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259632" y="4005064"/>
            <a:ext cx="3881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A inscrição será feita pela escola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11" name="Imagem 10" descr="custom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odoni MT" pitchFamily="18" charset="0"/>
              </a:rPr>
              <a:t>Etapa Classificatória</a:t>
            </a:r>
            <a:endParaRPr lang="pt-BR" dirty="0">
              <a:latin typeface="Bodoni MT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9235752" cy="4525963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Os alunos inscritos na competição farão a prova</a:t>
            </a:r>
          </a:p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c</a:t>
            </a:r>
            <a:r>
              <a:rPr lang="pt-BR" dirty="0" smtClean="0">
                <a:latin typeface="Baskerville Old Face" pitchFamily="18" charset="0"/>
              </a:rPr>
              <a:t>lassificatória simultaneamente</a:t>
            </a:r>
            <a:r>
              <a:rPr lang="pt-BR" dirty="0" smtClean="0">
                <a:latin typeface="Baskerville Old Face" pitchFamily="18" charset="0"/>
              </a:rPr>
              <a:t> em todo o país. </a:t>
            </a:r>
            <a:endParaRPr lang="pt-BR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Ela será realizada individualmente, </a:t>
            </a:r>
            <a:r>
              <a:rPr lang="pt-BR" dirty="0" smtClean="0">
                <a:latin typeface="Baskerville Old Face" pitchFamily="18" charset="0"/>
              </a:rPr>
              <a:t>em local </a:t>
            </a:r>
            <a:r>
              <a:rPr lang="pt-BR" dirty="0" smtClean="0">
                <a:latin typeface="Baskerville Old Face" pitchFamily="18" charset="0"/>
              </a:rPr>
              <a:t>indicado</a:t>
            </a:r>
          </a:p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pela própria escola</a:t>
            </a:r>
            <a:r>
              <a:rPr lang="pt-BR" dirty="0" smtClean="0">
                <a:latin typeface="Baskerville Old Face" pitchFamily="18" charset="0"/>
              </a:rPr>
              <a:t>. </a:t>
            </a:r>
            <a:endParaRPr lang="pt-BR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A</a:t>
            </a:r>
            <a:r>
              <a:rPr lang="pt-BR" dirty="0" smtClean="0">
                <a:latin typeface="Baskerville Old Face" pitchFamily="18" charset="0"/>
              </a:rPr>
              <a:t> </a:t>
            </a:r>
            <a:r>
              <a:rPr lang="pt-BR" dirty="0" smtClean="0">
                <a:latin typeface="Baskerville Old Face" pitchFamily="18" charset="0"/>
              </a:rPr>
              <a:t>prova </a:t>
            </a:r>
            <a:r>
              <a:rPr lang="pt-BR" dirty="0" smtClean="0">
                <a:latin typeface="Baskerville Old Face" pitchFamily="18" charset="0"/>
              </a:rPr>
              <a:t>terá início às 09:00 e fim às 13:00 (</a:t>
            </a:r>
            <a:r>
              <a:rPr lang="pt-BR" dirty="0" smtClean="0">
                <a:latin typeface="Baskerville Old Face" pitchFamily="18" charset="0"/>
              </a:rPr>
              <a:t>horário</a:t>
            </a:r>
          </a:p>
          <a:p>
            <a:pPr>
              <a:buNone/>
            </a:pPr>
            <a:r>
              <a:rPr lang="pt-BR" dirty="0" smtClean="0">
                <a:latin typeface="Baskerville Old Face" pitchFamily="18" charset="0"/>
              </a:rPr>
              <a:t>de Brasília</a:t>
            </a:r>
            <a:r>
              <a:rPr lang="pt-BR" dirty="0" smtClean="0">
                <a:latin typeface="Baskerville Old Face" pitchFamily="18" charset="0"/>
              </a:rPr>
              <a:t>).</a:t>
            </a:r>
            <a:endParaRPr lang="pt-BR" dirty="0">
              <a:latin typeface="Baskerville Old Face" pitchFamily="18" charset="0"/>
            </a:endParaRPr>
          </a:p>
        </p:txBody>
      </p:sp>
      <p:pic>
        <p:nvPicPr>
          <p:cNvPr id="4" name="Imagem 3" descr="custom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odoni MT" pitchFamily="18" charset="0"/>
              </a:rPr>
              <a:t>Etapa Final</a:t>
            </a:r>
            <a:endParaRPr lang="pt-BR" dirty="0">
              <a:latin typeface="Bodoni MT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prova final será durante o </a:t>
            </a:r>
            <a:r>
              <a:rPr lang="pt-BR" dirty="0" smtClean="0"/>
              <a:t>Rio </a:t>
            </a:r>
            <a:r>
              <a:rPr lang="pt-BR" dirty="0" err="1" smtClean="0"/>
              <a:t>Info</a:t>
            </a:r>
            <a:r>
              <a:rPr lang="pt-BR" dirty="0" smtClean="0"/>
              <a:t> 2016,</a:t>
            </a:r>
          </a:p>
          <a:p>
            <a:pPr>
              <a:buNone/>
            </a:pPr>
            <a:r>
              <a:rPr lang="pt-BR" dirty="0" smtClean="0"/>
              <a:t>Encontro </a:t>
            </a:r>
            <a:r>
              <a:rPr lang="pt-BR" dirty="0" smtClean="0"/>
              <a:t>Nacional de Tecnologia e Negócios,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evento</a:t>
            </a:r>
            <a:r>
              <a:rPr lang="pt-BR" dirty="0" smtClean="0"/>
              <a:t> organizado pela RIOSOFT e TI Rio, </a:t>
            </a:r>
            <a:r>
              <a:rPr lang="pt-BR" dirty="0" smtClean="0"/>
              <a:t>na</a:t>
            </a:r>
          </a:p>
          <a:p>
            <a:pPr>
              <a:buNone/>
            </a:pPr>
            <a:r>
              <a:rPr lang="pt-BR" dirty="0" smtClean="0"/>
              <a:t>cidade </a:t>
            </a:r>
            <a:r>
              <a:rPr lang="pt-BR" dirty="0" smtClean="0"/>
              <a:t>do Rio de Janeiro. A prova terá início </a:t>
            </a:r>
            <a:r>
              <a:rPr lang="pt-BR" dirty="0" smtClean="0"/>
              <a:t>às</a:t>
            </a:r>
          </a:p>
          <a:p>
            <a:pPr>
              <a:buNone/>
            </a:pPr>
            <a:r>
              <a:rPr lang="pt-BR" dirty="0" smtClean="0"/>
              <a:t>9:00h </a:t>
            </a:r>
            <a:r>
              <a:rPr lang="pt-BR" dirty="0" smtClean="0"/>
              <a:t>e fim às 13:00h (horário de Brasília). A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divulgação </a:t>
            </a:r>
            <a:r>
              <a:rPr lang="pt-BR" dirty="0" smtClean="0"/>
              <a:t>do resultado será no próprio dia 6,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durante </a:t>
            </a:r>
            <a:r>
              <a:rPr lang="pt-BR" dirty="0" smtClean="0"/>
              <a:t>a </a:t>
            </a:r>
            <a:r>
              <a:rPr lang="pt-BR" dirty="0" err="1" smtClean="0"/>
              <a:t>cerimonia</a:t>
            </a:r>
            <a:r>
              <a:rPr lang="pt-BR" dirty="0" smtClean="0"/>
              <a:t> </a:t>
            </a:r>
            <a:r>
              <a:rPr lang="pt-BR" dirty="0" smtClean="0"/>
              <a:t>de entrega dos Prêmios Rio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Info</a:t>
            </a:r>
            <a:r>
              <a:rPr lang="pt-BR" dirty="0" smtClean="0"/>
              <a:t> </a:t>
            </a:r>
            <a:r>
              <a:rPr lang="pt-BR" dirty="0" smtClean="0"/>
              <a:t>2016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>
              <a:latin typeface="Baskerville Old Face" pitchFamily="18" charset="0"/>
            </a:endParaRPr>
          </a:p>
        </p:txBody>
      </p:sp>
      <p:pic>
        <p:nvPicPr>
          <p:cNvPr id="4" name="Imagem 3" descr="custom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56388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82</TotalTime>
  <Words>100</Words>
  <Application>Microsoft Office PowerPoint</Application>
  <PresentationFormat>Apresentação na tela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Viagem</vt:lpstr>
      <vt:lpstr> preparatório  CRIA 2016</vt:lpstr>
      <vt:lpstr>O que é o CRIA?</vt:lpstr>
      <vt:lpstr>Datas do cria</vt:lpstr>
      <vt:lpstr>Etapa Classificatória</vt:lpstr>
      <vt:lpstr>Etapa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ao preparatório CRIA 2016</dc:title>
  <dc:creator>Alice Guadalupe Venini</dc:creator>
  <cp:lastModifiedBy>Alice Guadalupe Venini</cp:lastModifiedBy>
  <cp:revision>9</cp:revision>
  <dcterms:created xsi:type="dcterms:W3CDTF">2016-04-23T16:00:59Z</dcterms:created>
  <dcterms:modified xsi:type="dcterms:W3CDTF">2016-04-23T17:23:00Z</dcterms:modified>
</cp:coreProperties>
</file>