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87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3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7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0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61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8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17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77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1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E4C1-4895-49FA-986F-755BB5204372}" type="datetimeFigureOut">
              <a:rPr lang="en-ZA" smtClean="0"/>
              <a:t>2017/03/25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CA17-53FA-474D-9395-0E425ADB243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9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5014" y="2189632"/>
            <a:ext cx="8192613" cy="1501098"/>
            <a:chOff x="1285014" y="2189632"/>
            <a:chExt cx="8192613" cy="1501098"/>
          </a:xfrm>
        </p:grpSpPr>
        <p:grpSp>
          <p:nvGrpSpPr>
            <p:cNvPr id="28" name="Group 27"/>
            <p:cNvGrpSpPr/>
            <p:nvPr/>
          </p:nvGrpSpPr>
          <p:grpSpPr>
            <a:xfrm>
              <a:off x="1285014" y="2189632"/>
              <a:ext cx="8192613" cy="1501098"/>
              <a:chOff x="1285014" y="2189632"/>
              <a:chExt cx="8192613" cy="15010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85014" y="2189632"/>
                <a:ext cx="8192613" cy="1501098"/>
                <a:chOff x="1139239" y="3130537"/>
                <a:chExt cx="8192613" cy="150109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139239" y="3130537"/>
                  <a:ext cx="8192613" cy="1501098"/>
                  <a:chOff x="1377779" y="3296622"/>
                  <a:chExt cx="8192613" cy="1501098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477581" y="3296622"/>
                    <a:ext cx="1713600" cy="15010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 dirty="0"/>
                      <a:t>Dimensionality Reduction</a:t>
                    </a: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6423991" y="3296622"/>
                    <a:ext cx="1712843" cy="150109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ZA" dirty="0"/>
                      <a:t>Automated Decision Maker</a:t>
                    </a:r>
                  </a:p>
                  <a:p>
                    <a:pPr algn="ctr"/>
                    <a:r>
                      <a:rPr lang="en-ZA" dirty="0"/>
                      <a:t>(Artificial Neural Network)</a:t>
                    </a: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377779" y="3724005"/>
                    <a:ext cx="10999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ZA" dirty="0"/>
                      <a:t>Raw</a:t>
                    </a:r>
                  </a:p>
                  <a:p>
                    <a:pPr algn="ctr"/>
                    <a:r>
                      <a:rPr lang="en-ZA" dirty="0"/>
                      <a:t>Input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510218" y="3862505"/>
                    <a:ext cx="10601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ZA" dirty="0"/>
                      <a:t>Output</a:t>
                    </a:r>
                  </a:p>
                </p:txBody>
              </p:sp>
            </p:grpSp>
            <p:cxnSp>
              <p:nvCxnSpPr>
                <p:cNvPr id="6" name="Straight Arrow Connector 5"/>
                <p:cNvCxnSpPr>
                  <a:cxnSpLocks/>
                </p:cNvCxnSpPr>
                <p:nvPr/>
              </p:nvCxnSpPr>
              <p:spPr>
                <a:xfrm>
                  <a:off x="3902765" y="3881086"/>
                  <a:ext cx="3362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cxnSpLocks/>
                  <a:stCxn id="9" idx="3"/>
                  <a:endCxn id="10" idx="1"/>
                </p:cNvCxnSpPr>
                <p:nvPr/>
              </p:nvCxnSpPr>
              <p:spPr>
                <a:xfrm>
                  <a:off x="5952641" y="3881086"/>
                  <a:ext cx="2328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cxnSpLocks/>
                  <a:stCxn id="10" idx="3"/>
                </p:cNvCxnSpPr>
                <p:nvPr/>
              </p:nvCxnSpPr>
              <p:spPr>
                <a:xfrm>
                  <a:off x="7898294" y="3881086"/>
                  <a:ext cx="40419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2501350" y="2189632"/>
                <a:ext cx="1713600" cy="15010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Image Pre-Processing</a:t>
                </a:r>
              </a:p>
            </p:txBody>
          </p:sp>
        </p:grp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2148515" y="2958258"/>
              <a:ext cx="336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3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5</cp:revision>
  <dcterms:created xsi:type="dcterms:W3CDTF">2017-03-17T10:43:01Z</dcterms:created>
  <dcterms:modified xsi:type="dcterms:W3CDTF">2017-03-25T09:40:21Z</dcterms:modified>
</cp:coreProperties>
</file>