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5A-13DB-4FCF-9C2E-CA22CEB8BAB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E8C-4C51-4031-8A93-B56D8AE019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7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5A-13DB-4FCF-9C2E-CA22CEB8BAB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E8C-4C51-4031-8A93-B56D8AE019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245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5A-13DB-4FCF-9C2E-CA22CEB8BAB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E8C-4C51-4031-8A93-B56D8AE019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768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5A-13DB-4FCF-9C2E-CA22CEB8BAB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E8C-4C51-4031-8A93-B56D8AE019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035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5A-13DB-4FCF-9C2E-CA22CEB8BAB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E8C-4C51-4031-8A93-B56D8AE019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837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5A-13DB-4FCF-9C2E-CA22CEB8BAB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E8C-4C51-4031-8A93-B56D8AE019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645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5A-13DB-4FCF-9C2E-CA22CEB8BAB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E8C-4C51-4031-8A93-B56D8AE019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962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5A-13DB-4FCF-9C2E-CA22CEB8BAB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E8C-4C51-4031-8A93-B56D8AE019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085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5A-13DB-4FCF-9C2E-CA22CEB8BAB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E8C-4C51-4031-8A93-B56D8AE019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248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5A-13DB-4FCF-9C2E-CA22CEB8BAB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E8C-4C51-4031-8A93-B56D8AE019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349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5A-13DB-4FCF-9C2E-CA22CEB8BAB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E8C-4C51-4031-8A93-B56D8AE019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729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825A-13DB-4FCF-9C2E-CA22CEB8BAB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3E8C-4C51-4031-8A93-B56D8AE019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267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537252" y="185531"/>
            <a:ext cx="2027583" cy="6076120"/>
            <a:chOff x="1537252" y="185531"/>
            <a:chExt cx="2027583" cy="6076120"/>
          </a:xfrm>
        </p:grpSpPr>
        <p:grpSp>
          <p:nvGrpSpPr>
            <p:cNvPr id="31" name="Group 30"/>
            <p:cNvGrpSpPr/>
            <p:nvPr/>
          </p:nvGrpSpPr>
          <p:grpSpPr>
            <a:xfrm>
              <a:off x="1537252" y="185531"/>
              <a:ext cx="2027583" cy="6076120"/>
              <a:chOff x="1537252" y="185531"/>
              <a:chExt cx="2027583" cy="607612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37252" y="2511287"/>
                <a:ext cx="2027583" cy="1424608"/>
                <a:chOff x="1616765" y="2597426"/>
                <a:chExt cx="2027583" cy="142460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292626" y="2597426"/>
                  <a:ext cx="1351722" cy="116619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616765" y="2855843"/>
                  <a:ext cx="1351722" cy="116619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3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1616765" y="2597426"/>
                  <a:ext cx="675861" cy="2584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2968487" y="2597426"/>
                  <a:ext cx="675861" cy="2584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2968487" y="3763617"/>
                  <a:ext cx="675861" cy="2584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1537252" y="1351722"/>
                <a:ext cx="2027583" cy="1424608"/>
                <a:chOff x="1616765" y="2597426"/>
                <a:chExt cx="2027583" cy="1424608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292626" y="2597426"/>
                  <a:ext cx="1351722" cy="116619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616765" y="2855843"/>
                  <a:ext cx="1351722" cy="116619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2</a:t>
                  </a: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616765" y="2597426"/>
                  <a:ext cx="675861" cy="2584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2968487" y="2597426"/>
                  <a:ext cx="675861" cy="2584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2968487" y="3763617"/>
                  <a:ext cx="675861" cy="2584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537252" y="185531"/>
                <a:ext cx="2027583" cy="1424608"/>
                <a:chOff x="1616765" y="2597426"/>
                <a:chExt cx="2027583" cy="1424608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292626" y="2597426"/>
                  <a:ext cx="1351722" cy="116619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616765" y="2855843"/>
                  <a:ext cx="1351722" cy="116619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1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1616765" y="2597426"/>
                  <a:ext cx="675861" cy="2584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2968487" y="2597426"/>
                  <a:ext cx="675861" cy="2584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2968487" y="3763617"/>
                  <a:ext cx="675861" cy="2584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537252" y="4837043"/>
                <a:ext cx="2027583" cy="1424608"/>
                <a:chOff x="1616765" y="2597426"/>
                <a:chExt cx="2027583" cy="1424608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2292626" y="2597426"/>
                  <a:ext cx="1351722" cy="116619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616765" y="2855843"/>
                  <a:ext cx="1351722" cy="116619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26</a:t>
                  </a:r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1616765" y="2597426"/>
                  <a:ext cx="675861" cy="2584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2968487" y="2597426"/>
                  <a:ext cx="675861" cy="2584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2968487" y="3763617"/>
                  <a:ext cx="675861" cy="2584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2372139" y="3935895"/>
              <a:ext cx="13252" cy="90114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48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Trouble Maker</dc:creator>
  <cp:lastModifiedBy>Trouble Maker</cp:lastModifiedBy>
  <cp:revision>3</cp:revision>
  <dcterms:created xsi:type="dcterms:W3CDTF">2017-03-25T11:10:38Z</dcterms:created>
  <dcterms:modified xsi:type="dcterms:W3CDTF">2017-03-25T11:12:52Z</dcterms:modified>
</cp:coreProperties>
</file>