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37CA-8DE9-485F-9EE5-A9B7236BEC17}" type="datetimeFigureOut">
              <a:rPr lang="en-ZA" smtClean="0"/>
              <a:t>2017/03/18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E2E4-EEE4-4753-B654-A6EC9BBEB3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740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37CA-8DE9-485F-9EE5-A9B7236BEC17}" type="datetimeFigureOut">
              <a:rPr lang="en-ZA" smtClean="0"/>
              <a:t>2017/03/18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E2E4-EEE4-4753-B654-A6EC9BBEB3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404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37CA-8DE9-485F-9EE5-A9B7236BEC17}" type="datetimeFigureOut">
              <a:rPr lang="en-ZA" smtClean="0"/>
              <a:t>2017/03/18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E2E4-EEE4-4753-B654-A6EC9BBEB3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236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37CA-8DE9-485F-9EE5-A9B7236BEC17}" type="datetimeFigureOut">
              <a:rPr lang="en-ZA" smtClean="0"/>
              <a:t>2017/03/18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E2E4-EEE4-4753-B654-A6EC9BBEB3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480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37CA-8DE9-485F-9EE5-A9B7236BEC17}" type="datetimeFigureOut">
              <a:rPr lang="en-ZA" smtClean="0"/>
              <a:t>2017/03/18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E2E4-EEE4-4753-B654-A6EC9BBEB3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845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37CA-8DE9-485F-9EE5-A9B7236BEC17}" type="datetimeFigureOut">
              <a:rPr lang="en-ZA" smtClean="0"/>
              <a:t>2017/03/18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E2E4-EEE4-4753-B654-A6EC9BBEB3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903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37CA-8DE9-485F-9EE5-A9B7236BEC17}" type="datetimeFigureOut">
              <a:rPr lang="en-ZA" smtClean="0"/>
              <a:t>2017/03/18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E2E4-EEE4-4753-B654-A6EC9BBEB3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6320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37CA-8DE9-485F-9EE5-A9B7236BEC17}" type="datetimeFigureOut">
              <a:rPr lang="en-ZA" smtClean="0"/>
              <a:t>2017/03/18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E2E4-EEE4-4753-B654-A6EC9BBEB3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72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37CA-8DE9-485F-9EE5-A9B7236BEC17}" type="datetimeFigureOut">
              <a:rPr lang="en-ZA" smtClean="0"/>
              <a:t>2017/03/18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E2E4-EEE4-4753-B654-A6EC9BBEB3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999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37CA-8DE9-485F-9EE5-A9B7236BEC17}" type="datetimeFigureOut">
              <a:rPr lang="en-ZA" smtClean="0"/>
              <a:t>2017/03/18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E2E4-EEE4-4753-B654-A6EC9BBEB3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278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37CA-8DE9-485F-9EE5-A9B7236BEC17}" type="datetimeFigureOut">
              <a:rPr lang="en-ZA" smtClean="0"/>
              <a:t>2017/03/18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E2E4-EEE4-4753-B654-A6EC9BBEB3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2125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737CA-8DE9-485F-9EE5-A9B7236BEC17}" type="datetimeFigureOut">
              <a:rPr lang="en-ZA" smtClean="0"/>
              <a:t>2017/03/18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E2E4-EEE4-4753-B654-A6EC9BBEB3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452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280453" y="1583637"/>
            <a:ext cx="3332922" cy="2564295"/>
            <a:chOff x="3246783" y="2087219"/>
            <a:chExt cx="3332922" cy="2564295"/>
          </a:xfrm>
        </p:grpSpPr>
        <p:sp>
          <p:nvSpPr>
            <p:cNvPr id="4" name="Rectangle 3"/>
            <p:cNvSpPr/>
            <p:nvPr/>
          </p:nvSpPr>
          <p:spPr>
            <a:xfrm>
              <a:off x="3246783" y="3048001"/>
              <a:ext cx="2292626" cy="160351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287079" y="2087219"/>
              <a:ext cx="2292626" cy="160351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3246783" y="2087219"/>
              <a:ext cx="1040296" cy="9607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539409" y="2087219"/>
              <a:ext cx="1040296" cy="9607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246783" y="3690732"/>
              <a:ext cx="1040296" cy="9607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5539409" y="3690732"/>
              <a:ext cx="1040296" cy="9607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5158904" y="416118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900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15470" y="297684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1200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52863" y="35093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339846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Trouble Maker</dc:creator>
  <cp:lastModifiedBy>Trouble Maker</cp:lastModifiedBy>
  <cp:revision>2</cp:revision>
  <dcterms:created xsi:type="dcterms:W3CDTF">2017-03-18T12:27:05Z</dcterms:created>
  <dcterms:modified xsi:type="dcterms:W3CDTF">2017-03-18T12:28:11Z</dcterms:modified>
</cp:coreProperties>
</file>