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1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30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85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702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4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338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39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58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336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16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8F84-8C2A-4088-BB7D-4A3E79932AE8}" type="datetimeFigureOut">
              <a:rPr lang="en-ZA" smtClean="0"/>
              <a:t>2017/03/19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46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807804" y="308149"/>
            <a:ext cx="7388661" cy="5621370"/>
            <a:chOff x="807804" y="308149"/>
            <a:chExt cx="7388661" cy="5621370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3914" y="755374"/>
              <a:ext cx="6904177" cy="5174145"/>
              <a:chOff x="993914" y="755374"/>
              <a:chExt cx="6904177" cy="51741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1020418" y="75537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418" y="755374"/>
                    <a:ext cx="768626" cy="70236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007166" y="200770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166" y="2007704"/>
                    <a:ext cx="768626" cy="70236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993914" y="326003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14" y="3260034"/>
                    <a:ext cx="768626" cy="70236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993914" y="5214729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14" y="5214729"/>
                    <a:ext cx="768626" cy="70236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4463175" y="76779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5" y="767798"/>
                    <a:ext cx="768626" cy="70236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463176" y="202012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6" y="2020128"/>
                    <a:ext cx="768626" cy="702365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463175" y="327245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5" y="3272458"/>
                    <a:ext cx="768626" cy="702365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4463175" y="522715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5" y="5227154"/>
                    <a:ext cx="768626" cy="702365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7129465" y="2020129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9465" y="2020129"/>
                    <a:ext cx="768626" cy="70236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7129465" y="327245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9465" y="3272458"/>
                    <a:ext cx="768626" cy="70236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>
              <a:xfrm>
                <a:off x="1378227" y="4134678"/>
                <a:ext cx="0" cy="90114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852871" y="4134678"/>
                <a:ext cx="0" cy="90114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>
                <a:off x="1371602" y="2809458"/>
                <a:ext cx="6625" cy="318055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cxnSpLocks/>
              </p:cNvCxnSpPr>
              <p:nvPr/>
            </p:nvCxnSpPr>
            <p:spPr>
              <a:xfrm>
                <a:off x="4844175" y="2848798"/>
                <a:ext cx="6625" cy="318055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4" idx="6"/>
                <a:endCxn id="8" idx="2"/>
              </p:cNvCxnSpPr>
              <p:nvPr/>
            </p:nvCxnSpPr>
            <p:spPr>
              <a:xfrm>
                <a:off x="1789044" y="1106557"/>
                <a:ext cx="2674131" cy="12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6"/>
                <a:endCxn id="10" idx="2"/>
              </p:cNvCxnSpPr>
              <p:nvPr/>
            </p:nvCxnSpPr>
            <p:spPr>
              <a:xfrm>
                <a:off x="1789044" y="1106557"/>
                <a:ext cx="2674131" cy="25170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8" idx="6"/>
                <a:endCxn id="12" idx="2"/>
              </p:cNvCxnSpPr>
              <p:nvPr/>
            </p:nvCxnSpPr>
            <p:spPr>
              <a:xfrm>
                <a:off x="5231801" y="1118981"/>
                <a:ext cx="1897664" cy="1252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6"/>
                <a:endCxn id="11" idx="2"/>
              </p:cNvCxnSpPr>
              <p:nvPr/>
            </p:nvCxnSpPr>
            <p:spPr>
              <a:xfrm>
                <a:off x="1789044" y="1106557"/>
                <a:ext cx="2674131" cy="4471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8" idx="6"/>
                <a:endCxn id="13" idx="2"/>
              </p:cNvCxnSpPr>
              <p:nvPr/>
            </p:nvCxnSpPr>
            <p:spPr>
              <a:xfrm>
                <a:off x="5231801" y="1118981"/>
                <a:ext cx="1897664" cy="250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61121" y="774498"/>
                    <a:ext cx="501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121" y="774498"/>
                    <a:ext cx="50180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869586" y="1332401"/>
                    <a:ext cx="5071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586" y="1332401"/>
                    <a:ext cx="50712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872545" y="2365586"/>
                    <a:ext cx="474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545" y="2365586"/>
                    <a:ext cx="47442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/>
              <p:cNvCxnSpPr>
                <a:stCxn id="5" idx="6"/>
                <a:endCxn id="9" idx="2"/>
              </p:cNvCxnSpPr>
              <p:nvPr/>
            </p:nvCxnSpPr>
            <p:spPr>
              <a:xfrm>
                <a:off x="1775792" y="2358887"/>
                <a:ext cx="2687384" cy="12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" idx="6"/>
                <a:endCxn id="10" idx="2"/>
              </p:cNvCxnSpPr>
              <p:nvPr/>
            </p:nvCxnSpPr>
            <p:spPr>
              <a:xfrm>
                <a:off x="1775792" y="2358887"/>
                <a:ext cx="2687383" cy="1264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" idx="6"/>
                <a:endCxn id="11" idx="2"/>
              </p:cNvCxnSpPr>
              <p:nvPr/>
            </p:nvCxnSpPr>
            <p:spPr>
              <a:xfrm>
                <a:off x="1775792" y="2358887"/>
                <a:ext cx="2687383" cy="3219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6" idx="6"/>
                <a:endCxn id="8" idx="2"/>
              </p:cNvCxnSpPr>
              <p:nvPr/>
            </p:nvCxnSpPr>
            <p:spPr>
              <a:xfrm flipV="1">
                <a:off x="1762540" y="1118981"/>
                <a:ext cx="2700635" cy="2492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6" idx="6"/>
                <a:endCxn id="9" idx="2"/>
              </p:cNvCxnSpPr>
              <p:nvPr/>
            </p:nvCxnSpPr>
            <p:spPr>
              <a:xfrm flipV="1">
                <a:off x="1762540" y="2371311"/>
                <a:ext cx="2700636" cy="1239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" idx="6"/>
                <a:endCxn id="10" idx="2"/>
              </p:cNvCxnSpPr>
              <p:nvPr/>
            </p:nvCxnSpPr>
            <p:spPr>
              <a:xfrm>
                <a:off x="1762540" y="3611217"/>
                <a:ext cx="2700635" cy="12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6" idx="6"/>
                <a:endCxn id="11" idx="2"/>
              </p:cNvCxnSpPr>
              <p:nvPr/>
            </p:nvCxnSpPr>
            <p:spPr>
              <a:xfrm>
                <a:off x="1762540" y="3611217"/>
                <a:ext cx="2700635" cy="1967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7" idx="6"/>
                <a:endCxn id="8" idx="2"/>
              </p:cNvCxnSpPr>
              <p:nvPr/>
            </p:nvCxnSpPr>
            <p:spPr>
              <a:xfrm flipV="1">
                <a:off x="1762540" y="1118981"/>
                <a:ext cx="2700635" cy="4446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1762540" y="2371311"/>
                <a:ext cx="2700636" cy="3194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1762540" y="3623641"/>
                <a:ext cx="2700635" cy="1942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7" idx="6"/>
                <a:endCxn id="11" idx="2"/>
              </p:cNvCxnSpPr>
              <p:nvPr/>
            </p:nvCxnSpPr>
            <p:spPr>
              <a:xfrm>
                <a:off x="1762540" y="5565912"/>
                <a:ext cx="2700635" cy="1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847480" y="3507792"/>
                    <a:ext cx="5142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ZA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480" y="3507792"/>
                    <a:ext cx="51424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4" idx="6"/>
                <a:endCxn id="9" idx="2"/>
              </p:cNvCxnSpPr>
              <p:nvPr/>
            </p:nvCxnSpPr>
            <p:spPr>
              <a:xfrm>
                <a:off x="1789044" y="1106557"/>
                <a:ext cx="2674132" cy="1264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5" idx="6"/>
              </p:cNvCxnSpPr>
              <p:nvPr/>
            </p:nvCxnSpPr>
            <p:spPr>
              <a:xfrm flipV="1">
                <a:off x="1775792" y="1118980"/>
                <a:ext cx="2687383" cy="1239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" idx="6"/>
                <a:endCxn id="12" idx="2"/>
              </p:cNvCxnSpPr>
              <p:nvPr/>
            </p:nvCxnSpPr>
            <p:spPr>
              <a:xfrm>
                <a:off x="5231802" y="2371311"/>
                <a:ext cx="189766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" idx="6"/>
                <a:endCxn id="13" idx="2"/>
              </p:cNvCxnSpPr>
              <p:nvPr/>
            </p:nvCxnSpPr>
            <p:spPr>
              <a:xfrm>
                <a:off x="5231802" y="2371311"/>
                <a:ext cx="1897663" cy="1252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10" idx="6"/>
                <a:endCxn id="13" idx="2"/>
              </p:cNvCxnSpPr>
              <p:nvPr/>
            </p:nvCxnSpPr>
            <p:spPr>
              <a:xfrm>
                <a:off x="5231801" y="3623641"/>
                <a:ext cx="18976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5231801" y="2371312"/>
                <a:ext cx="1897664" cy="125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1" idx="6"/>
                <a:endCxn id="12" idx="2"/>
              </p:cNvCxnSpPr>
              <p:nvPr/>
            </p:nvCxnSpPr>
            <p:spPr>
              <a:xfrm flipV="1">
                <a:off x="5231801" y="2371312"/>
                <a:ext cx="1897664" cy="3207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5231801" y="3623641"/>
                <a:ext cx="1897664" cy="195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807804" y="308149"/>
              <a:ext cx="1193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Input layer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64907" y="342351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Hidden layer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31091" y="308149"/>
              <a:ext cx="1365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53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Trouble Maker</dc:creator>
  <cp:lastModifiedBy>Trouble Maker</cp:lastModifiedBy>
  <cp:revision>29</cp:revision>
  <dcterms:created xsi:type="dcterms:W3CDTF">2017-03-19T09:36:02Z</dcterms:created>
  <dcterms:modified xsi:type="dcterms:W3CDTF">2017-03-19T11:40:02Z</dcterms:modified>
</cp:coreProperties>
</file>