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F84-8C2A-4088-BB7D-4A3E79932AE8}" type="datetimeFigureOut">
              <a:rPr lang="en-ZA" smtClean="0"/>
              <a:t>2017/03/27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8A90-860A-40E6-AE8F-8C3C262639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15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F84-8C2A-4088-BB7D-4A3E79932AE8}" type="datetimeFigureOut">
              <a:rPr lang="en-ZA" smtClean="0"/>
              <a:t>2017/03/27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8A90-860A-40E6-AE8F-8C3C262639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2302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F84-8C2A-4088-BB7D-4A3E79932AE8}" type="datetimeFigureOut">
              <a:rPr lang="en-ZA" smtClean="0"/>
              <a:t>2017/03/27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8A90-860A-40E6-AE8F-8C3C262639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585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F84-8C2A-4088-BB7D-4A3E79932AE8}" type="datetimeFigureOut">
              <a:rPr lang="en-ZA" smtClean="0"/>
              <a:t>2017/03/27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8A90-860A-40E6-AE8F-8C3C262639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702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F84-8C2A-4088-BB7D-4A3E79932AE8}" type="datetimeFigureOut">
              <a:rPr lang="en-ZA" smtClean="0"/>
              <a:t>2017/03/27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8A90-860A-40E6-AE8F-8C3C262639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446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F84-8C2A-4088-BB7D-4A3E79932AE8}" type="datetimeFigureOut">
              <a:rPr lang="en-ZA" smtClean="0"/>
              <a:t>2017/03/27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8A90-860A-40E6-AE8F-8C3C262639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338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F84-8C2A-4088-BB7D-4A3E79932AE8}" type="datetimeFigureOut">
              <a:rPr lang="en-ZA" smtClean="0"/>
              <a:t>2017/03/27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8A90-860A-40E6-AE8F-8C3C262639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5539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F84-8C2A-4088-BB7D-4A3E79932AE8}" type="datetimeFigureOut">
              <a:rPr lang="en-ZA" smtClean="0"/>
              <a:t>2017/03/27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8A90-860A-40E6-AE8F-8C3C262639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758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F84-8C2A-4088-BB7D-4A3E79932AE8}" type="datetimeFigureOut">
              <a:rPr lang="en-ZA" smtClean="0"/>
              <a:t>2017/03/27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8A90-860A-40E6-AE8F-8C3C262639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1688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F84-8C2A-4088-BB7D-4A3E79932AE8}" type="datetimeFigureOut">
              <a:rPr lang="en-ZA" smtClean="0"/>
              <a:t>2017/03/27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8A90-860A-40E6-AE8F-8C3C262639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6336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F84-8C2A-4088-BB7D-4A3E79932AE8}" type="datetimeFigureOut">
              <a:rPr lang="en-ZA" smtClean="0"/>
              <a:t>2017/03/27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68A90-860A-40E6-AE8F-8C3C262639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165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48F84-8C2A-4088-BB7D-4A3E79932AE8}" type="datetimeFigureOut">
              <a:rPr lang="en-ZA" smtClean="0"/>
              <a:t>2017/03/27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68A90-860A-40E6-AE8F-8C3C2626396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5468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/>
          <p:cNvGrpSpPr/>
          <p:nvPr/>
        </p:nvGrpSpPr>
        <p:grpSpPr>
          <a:xfrm>
            <a:off x="807804" y="308149"/>
            <a:ext cx="7388661" cy="5621370"/>
            <a:chOff x="807804" y="308149"/>
            <a:chExt cx="7388661" cy="5621370"/>
          </a:xfrm>
        </p:grpSpPr>
        <p:grpSp>
          <p:nvGrpSpPr>
            <p:cNvPr id="101" name="Group 100"/>
            <p:cNvGrpSpPr/>
            <p:nvPr/>
          </p:nvGrpSpPr>
          <p:grpSpPr>
            <a:xfrm>
              <a:off x="993914" y="755374"/>
              <a:ext cx="6904177" cy="5174145"/>
              <a:chOff x="993914" y="755374"/>
              <a:chExt cx="6904177" cy="51741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/>
                  <p:cNvSpPr/>
                  <p:nvPr/>
                </p:nvSpPr>
                <p:spPr>
                  <a:xfrm>
                    <a:off x="1020418" y="755374"/>
                    <a:ext cx="768626" cy="70236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4" name="Oval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0418" y="755374"/>
                    <a:ext cx="768626" cy="702365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/>
                  <p:cNvSpPr/>
                  <p:nvPr/>
                </p:nvSpPr>
                <p:spPr>
                  <a:xfrm>
                    <a:off x="1007166" y="2007704"/>
                    <a:ext cx="768626" cy="70236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5" name="Oval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7166" y="2007704"/>
                    <a:ext cx="768626" cy="702365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/>
                  <p:cNvSpPr/>
                  <p:nvPr/>
                </p:nvSpPr>
                <p:spPr>
                  <a:xfrm>
                    <a:off x="993914" y="3260034"/>
                    <a:ext cx="768626" cy="70236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6" name="Oval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914" y="3260034"/>
                    <a:ext cx="768626" cy="702365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/>
                  <p:cNvSpPr/>
                  <p:nvPr/>
                </p:nvSpPr>
                <p:spPr>
                  <a:xfrm>
                    <a:off x="993914" y="5214729"/>
                    <a:ext cx="768626" cy="70236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7" name="Oval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914" y="5214729"/>
                    <a:ext cx="768626" cy="702365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/>
                  <p:cNvSpPr/>
                  <p:nvPr/>
                </p:nvSpPr>
                <p:spPr>
                  <a:xfrm>
                    <a:off x="4463175" y="767798"/>
                    <a:ext cx="768626" cy="70236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8" name="Oval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3175" y="767798"/>
                    <a:ext cx="768626" cy="702365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/>
                  <p:cNvSpPr/>
                  <p:nvPr/>
                </p:nvSpPr>
                <p:spPr>
                  <a:xfrm>
                    <a:off x="4463176" y="2020128"/>
                    <a:ext cx="768626" cy="70236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9" name="Oval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3176" y="2020128"/>
                    <a:ext cx="768626" cy="702365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/>
                  <p:cNvSpPr/>
                  <p:nvPr/>
                </p:nvSpPr>
                <p:spPr>
                  <a:xfrm>
                    <a:off x="4463175" y="3272458"/>
                    <a:ext cx="768626" cy="70236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10" name="Oval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3175" y="3272458"/>
                    <a:ext cx="768626" cy="702365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/>
                  <p:cNvSpPr/>
                  <p:nvPr/>
                </p:nvSpPr>
                <p:spPr>
                  <a:xfrm>
                    <a:off x="4463175" y="5227154"/>
                    <a:ext cx="768626" cy="70236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11" name="Oval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3175" y="5227154"/>
                    <a:ext cx="768626" cy="702365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/>
                  <p:cNvSpPr/>
                  <p:nvPr/>
                </p:nvSpPr>
                <p:spPr>
                  <a:xfrm>
                    <a:off x="7129465" y="2020129"/>
                    <a:ext cx="768626" cy="70236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12" name="Oval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9465" y="2020129"/>
                    <a:ext cx="768626" cy="702365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/>
                  <p:cNvSpPr/>
                  <p:nvPr/>
                </p:nvSpPr>
                <p:spPr>
                  <a:xfrm>
                    <a:off x="7129465" y="3272458"/>
                    <a:ext cx="768626" cy="70236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Z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 xmlns="">
              <p:sp>
                <p:nvSpPr>
                  <p:cNvPr id="13" name="Oval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9465" y="3272458"/>
                    <a:ext cx="768626" cy="702365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Connector 14"/>
              <p:cNvCxnSpPr/>
              <p:nvPr/>
            </p:nvCxnSpPr>
            <p:spPr>
              <a:xfrm>
                <a:off x="1378227" y="4134678"/>
                <a:ext cx="0" cy="901148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852871" y="4134678"/>
                <a:ext cx="0" cy="901148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>
                <a:cxnSpLocks/>
              </p:cNvCxnSpPr>
              <p:nvPr/>
            </p:nvCxnSpPr>
            <p:spPr>
              <a:xfrm>
                <a:off x="1371602" y="2809458"/>
                <a:ext cx="6625" cy="318055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cxnSpLocks/>
              </p:cNvCxnSpPr>
              <p:nvPr/>
            </p:nvCxnSpPr>
            <p:spPr>
              <a:xfrm>
                <a:off x="4844175" y="2848798"/>
                <a:ext cx="6625" cy="318055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4" idx="6"/>
                <a:endCxn id="8" idx="2"/>
              </p:cNvCxnSpPr>
              <p:nvPr/>
            </p:nvCxnSpPr>
            <p:spPr>
              <a:xfrm>
                <a:off x="1789044" y="1106557"/>
                <a:ext cx="2674131" cy="1242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4" idx="6"/>
                <a:endCxn id="10" idx="2"/>
              </p:cNvCxnSpPr>
              <p:nvPr/>
            </p:nvCxnSpPr>
            <p:spPr>
              <a:xfrm>
                <a:off x="1789044" y="1106557"/>
                <a:ext cx="2674131" cy="25170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8" idx="6"/>
                <a:endCxn id="12" idx="2"/>
              </p:cNvCxnSpPr>
              <p:nvPr/>
            </p:nvCxnSpPr>
            <p:spPr>
              <a:xfrm>
                <a:off x="5231801" y="1118981"/>
                <a:ext cx="1897664" cy="12523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4" idx="6"/>
                <a:endCxn id="11" idx="2"/>
              </p:cNvCxnSpPr>
              <p:nvPr/>
            </p:nvCxnSpPr>
            <p:spPr>
              <a:xfrm>
                <a:off x="1789044" y="1106557"/>
                <a:ext cx="2674131" cy="44717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8" idx="6"/>
                <a:endCxn id="13" idx="2"/>
              </p:cNvCxnSpPr>
              <p:nvPr/>
            </p:nvCxnSpPr>
            <p:spPr>
              <a:xfrm>
                <a:off x="5231801" y="1118981"/>
                <a:ext cx="1897664" cy="25046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861121" y="774498"/>
                    <a:ext cx="5018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1121" y="774498"/>
                    <a:ext cx="501804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2869586" y="1332401"/>
                    <a:ext cx="50712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ZA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9586" y="1332401"/>
                    <a:ext cx="507127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872545" y="2365586"/>
                    <a:ext cx="474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ZA" dirty="0"/>
                  </a:p>
                </p:txBody>
              </p:sp>
            </mc:Choice>
            <mc:Fallback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72545" y="2365586"/>
                    <a:ext cx="474424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/>
              <p:cNvCxnSpPr>
                <a:stCxn id="5" idx="6"/>
                <a:endCxn id="9" idx="2"/>
              </p:cNvCxnSpPr>
              <p:nvPr/>
            </p:nvCxnSpPr>
            <p:spPr>
              <a:xfrm>
                <a:off x="1775792" y="2358887"/>
                <a:ext cx="2687384" cy="124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5" idx="6"/>
                <a:endCxn id="10" idx="2"/>
              </p:cNvCxnSpPr>
              <p:nvPr/>
            </p:nvCxnSpPr>
            <p:spPr>
              <a:xfrm>
                <a:off x="1775792" y="2358887"/>
                <a:ext cx="2687383" cy="12647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5" idx="6"/>
                <a:endCxn id="11" idx="2"/>
              </p:cNvCxnSpPr>
              <p:nvPr/>
            </p:nvCxnSpPr>
            <p:spPr>
              <a:xfrm>
                <a:off x="1775792" y="2358887"/>
                <a:ext cx="2687383" cy="3219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6" idx="6"/>
                <a:endCxn id="8" idx="2"/>
              </p:cNvCxnSpPr>
              <p:nvPr/>
            </p:nvCxnSpPr>
            <p:spPr>
              <a:xfrm flipV="1">
                <a:off x="1762540" y="1118981"/>
                <a:ext cx="2700635" cy="24922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6" idx="6"/>
                <a:endCxn id="9" idx="2"/>
              </p:cNvCxnSpPr>
              <p:nvPr/>
            </p:nvCxnSpPr>
            <p:spPr>
              <a:xfrm flipV="1">
                <a:off x="1762540" y="2371311"/>
                <a:ext cx="2700636" cy="12399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6" idx="6"/>
                <a:endCxn id="10" idx="2"/>
              </p:cNvCxnSpPr>
              <p:nvPr/>
            </p:nvCxnSpPr>
            <p:spPr>
              <a:xfrm>
                <a:off x="1762540" y="3611217"/>
                <a:ext cx="2700635" cy="124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6" idx="6"/>
                <a:endCxn id="11" idx="2"/>
              </p:cNvCxnSpPr>
              <p:nvPr/>
            </p:nvCxnSpPr>
            <p:spPr>
              <a:xfrm>
                <a:off x="1762540" y="3611217"/>
                <a:ext cx="2700635" cy="19671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7" idx="6"/>
                <a:endCxn id="8" idx="2"/>
              </p:cNvCxnSpPr>
              <p:nvPr/>
            </p:nvCxnSpPr>
            <p:spPr>
              <a:xfrm flipV="1">
                <a:off x="1762540" y="1118981"/>
                <a:ext cx="2700635" cy="44469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cxnSpLocks/>
                <a:stCxn id="7" idx="6"/>
                <a:endCxn id="9" idx="2"/>
              </p:cNvCxnSpPr>
              <p:nvPr/>
            </p:nvCxnSpPr>
            <p:spPr>
              <a:xfrm flipV="1">
                <a:off x="1762540" y="2371311"/>
                <a:ext cx="2700636" cy="31946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7" idx="6"/>
                <a:endCxn id="10" idx="2"/>
              </p:cNvCxnSpPr>
              <p:nvPr/>
            </p:nvCxnSpPr>
            <p:spPr>
              <a:xfrm flipV="1">
                <a:off x="1762540" y="3623641"/>
                <a:ext cx="2700635" cy="194227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>
                <a:stCxn id="7" idx="6"/>
                <a:endCxn id="11" idx="2"/>
              </p:cNvCxnSpPr>
              <p:nvPr/>
            </p:nvCxnSpPr>
            <p:spPr>
              <a:xfrm>
                <a:off x="1762540" y="5565912"/>
                <a:ext cx="2700635" cy="124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847480" y="3507792"/>
                    <a:ext cx="5142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ZA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Z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ZA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7480" y="3507792"/>
                    <a:ext cx="514243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Z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4" idx="6"/>
                <a:endCxn id="9" idx="2"/>
              </p:cNvCxnSpPr>
              <p:nvPr/>
            </p:nvCxnSpPr>
            <p:spPr>
              <a:xfrm>
                <a:off x="1789044" y="1106557"/>
                <a:ext cx="2674132" cy="12647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5" idx="6"/>
              </p:cNvCxnSpPr>
              <p:nvPr/>
            </p:nvCxnSpPr>
            <p:spPr>
              <a:xfrm flipV="1">
                <a:off x="1775792" y="1118980"/>
                <a:ext cx="2687383" cy="123990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9" idx="6"/>
                <a:endCxn id="12" idx="2"/>
              </p:cNvCxnSpPr>
              <p:nvPr/>
            </p:nvCxnSpPr>
            <p:spPr>
              <a:xfrm>
                <a:off x="5231802" y="2371311"/>
                <a:ext cx="1897663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9" idx="6"/>
                <a:endCxn id="13" idx="2"/>
              </p:cNvCxnSpPr>
              <p:nvPr/>
            </p:nvCxnSpPr>
            <p:spPr>
              <a:xfrm>
                <a:off x="5231802" y="2371311"/>
                <a:ext cx="1897663" cy="12523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10" idx="6"/>
                <a:endCxn id="13" idx="2"/>
              </p:cNvCxnSpPr>
              <p:nvPr/>
            </p:nvCxnSpPr>
            <p:spPr>
              <a:xfrm>
                <a:off x="5231801" y="3623641"/>
                <a:ext cx="189766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" idx="6"/>
                <a:endCxn id="12" idx="2"/>
              </p:cNvCxnSpPr>
              <p:nvPr/>
            </p:nvCxnSpPr>
            <p:spPr>
              <a:xfrm flipV="1">
                <a:off x="5231801" y="2371312"/>
                <a:ext cx="1897664" cy="12523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1" idx="6"/>
                <a:endCxn id="12" idx="2"/>
              </p:cNvCxnSpPr>
              <p:nvPr/>
            </p:nvCxnSpPr>
            <p:spPr>
              <a:xfrm flipV="1">
                <a:off x="5231801" y="2371312"/>
                <a:ext cx="1897664" cy="32070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>
                <a:stCxn id="11" idx="6"/>
                <a:endCxn id="13" idx="2"/>
              </p:cNvCxnSpPr>
              <p:nvPr/>
            </p:nvCxnSpPr>
            <p:spPr>
              <a:xfrm flipV="1">
                <a:off x="5231801" y="3623641"/>
                <a:ext cx="1897664" cy="19546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2" name="TextBox 101"/>
            <p:cNvSpPr txBox="1"/>
            <p:nvPr/>
          </p:nvSpPr>
          <p:spPr>
            <a:xfrm>
              <a:off x="807804" y="308149"/>
              <a:ext cx="1193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Input layer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164907" y="342351"/>
              <a:ext cx="1371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Hidden layer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831091" y="308149"/>
              <a:ext cx="1365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dirty="0"/>
                <a:t>Output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9532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Trouble Maker</dc:creator>
  <cp:lastModifiedBy>Trouble Maker</cp:lastModifiedBy>
  <cp:revision>30</cp:revision>
  <dcterms:created xsi:type="dcterms:W3CDTF">2017-03-19T09:36:02Z</dcterms:created>
  <dcterms:modified xsi:type="dcterms:W3CDTF">2017-03-27T13:31:59Z</dcterms:modified>
</cp:coreProperties>
</file>