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3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778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45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8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88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362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775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2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39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52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6F23-E82B-4B54-A4A2-3DCB1D7A664C}" type="datetimeFigureOut">
              <a:rPr lang="en-ZA" smtClean="0"/>
              <a:t>2017/03/17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E368-96A5-413D-A276-B02BE9220E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76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69168" y="2196259"/>
            <a:ext cx="7467599" cy="1537252"/>
            <a:chOff x="2392020" y="3176920"/>
            <a:chExt cx="7467599" cy="1537252"/>
          </a:xfrm>
        </p:grpSpPr>
        <p:grpSp>
          <p:nvGrpSpPr>
            <p:cNvPr id="18" name="Group 17"/>
            <p:cNvGrpSpPr/>
            <p:nvPr/>
          </p:nvGrpSpPr>
          <p:grpSpPr>
            <a:xfrm>
              <a:off x="2392020" y="3176920"/>
              <a:ext cx="7467599" cy="1537252"/>
              <a:chOff x="2630560" y="3343005"/>
              <a:chExt cx="7467599" cy="153725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90734" y="3343005"/>
                <a:ext cx="2252869" cy="15372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/>
                  <a:t>Dimensionality Reduction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629403" y="3343005"/>
                <a:ext cx="2252869" cy="15372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/>
                  <a:t>Automated Decision Maker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0560" y="3926965"/>
                <a:ext cx="1099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Input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037985" y="3926965"/>
                <a:ext cx="1060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Output</a:t>
                </a:r>
              </a:p>
            </p:txBody>
          </p:sp>
        </p:grp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3115918" y="3945546"/>
              <a:ext cx="336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5" idx="1"/>
            </p:cNvCxnSpPr>
            <p:nvPr/>
          </p:nvCxnSpPr>
          <p:spPr>
            <a:xfrm>
              <a:off x="5705063" y="394554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7" idx="1"/>
            </p:cNvCxnSpPr>
            <p:nvPr/>
          </p:nvCxnSpPr>
          <p:spPr>
            <a:xfrm>
              <a:off x="8643732" y="3945546"/>
              <a:ext cx="155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11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Trouble Maker</dc:creator>
  <cp:lastModifiedBy>Trouble Maker</cp:lastModifiedBy>
  <cp:revision>8</cp:revision>
  <dcterms:created xsi:type="dcterms:W3CDTF">2017-02-26T08:25:24Z</dcterms:created>
  <dcterms:modified xsi:type="dcterms:W3CDTF">2017-03-17T09:02:22Z</dcterms:modified>
</cp:coreProperties>
</file>