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2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11e9b11f_1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11e9b11f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a6142efe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a6142e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a6142efe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a6142ef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a6142efe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a6142ef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3d908b58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3d908b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3d908b58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3d908b5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a6142efe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a6142ef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a6142efe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a6142ef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a6142efe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a6142e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b2649359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b26493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b2649359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b26493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8a6142efe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8a6142e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b2649359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b26493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b2649359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b26493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b2649359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b26493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a6142efe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a6142e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88e7a12e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88e7a1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a6142efe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a6142e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a6142efe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a6142e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a6142efe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a6142e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88e7a12e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88e7a1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a6142efe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a6142ef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Uk8B-IajgmU" TargetMode="External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q9A1TjhSqGs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blog.interfacevision.com/design/design-visual-progarmming-languages-snapshots/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lusea.at" TargetMode="External"/><Relationship Id="rId4" Type="http://schemas.openxmlformats.org/officeDocument/2006/relationships/hyperlink" Target="http://www.kobakant.at" TargetMode="External"/><Relationship Id="rId9" Type="http://schemas.openxmlformats.org/officeDocument/2006/relationships/image" Target="../media/image22.jpg"/><Relationship Id="rId5" Type="http://schemas.openxmlformats.org/officeDocument/2006/relationships/hyperlink" Target="http://www.howtogetwhatyouwant.at" TargetMode="External"/><Relationship Id="rId6" Type="http://schemas.openxmlformats.org/officeDocument/2006/relationships/hyperlink" Target="https://vvvv.org" TargetMode="External"/><Relationship Id="rId7" Type="http://schemas.openxmlformats.org/officeDocument/2006/relationships/hyperlink" Target="http://checksum5.com" TargetMode="External"/><Relationship Id="rId8" Type="http://schemas.openxmlformats.org/officeDocument/2006/relationships/hyperlink" Target="http://joreg.ath.cx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vvvv.org/blog/vvvv-gamma-2019.1-preview" TargetMode="External"/><Relationship Id="rId4" Type="http://schemas.openxmlformats.org/officeDocument/2006/relationships/hyperlink" Target="https://vvvv.org/forum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jpg"/><Relationship Id="rId11" Type="http://schemas.openxmlformats.org/officeDocument/2006/relationships/hyperlink" Target="http://www.youtube.com/watch?v=8TWhcI4FILI" TargetMode="External"/><Relationship Id="rId10" Type="http://schemas.openxmlformats.org/officeDocument/2006/relationships/image" Target="../media/image2.jpg"/><Relationship Id="rId13" Type="http://schemas.openxmlformats.org/officeDocument/2006/relationships/hyperlink" Target="http://www.youtube.com/watch?v=RZXiFwA617A" TargetMode="External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5M1JQGJw2yY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://www.youtube.com/watch?v=VLBq6jOihlw" TargetMode="External"/><Relationship Id="rId15" Type="http://schemas.openxmlformats.org/officeDocument/2006/relationships/hyperlink" Target="http://www.youtube.com/watch?v=gF_5HEit7is" TargetMode="External"/><Relationship Id="rId14" Type="http://schemas.openxmlformats.org/officeDocument/2006/relationships/image" Target="../media/image9.jpg"/><Relationship Id="rId17" Type="http://schemas.openxmlformats.org/officeDocument/2006/relationships/hyperlink" Target="http://www.youtube.com/watch?v=msxUwto-N18" TargetMode="External"/><Relationship Id="rId16" Type="http://schemas.openxmlformats.org/officeDocument/2006/relationships/image" Target="../media/image7.jpg"/><Relationship Id="rId5" Type="http://schemas.openxmlformats.org/officeDocument/2006/relationships/hyperlink" Target="http://www.youtube.com/watch?v=l3NaA598DHE" TargetMode="External"/><Relationship Id="rId19" Type="http://schemas.openxmlformats.org/officeDocument/2006/relationships/hyperlink" Target="http://www.youtube.com/watch?v=k2HFEnZ8DVc" TargetMode="External"/><Relationship Id="rId6" Type="http://schemas.openxmlformats.org/officeDocument/2006/relationships/image" Target="../media/image11.jpg"/><Relationship Id="rId18" Type="http://schemas.openxmlformats.org/officeDocument/2006/relationships/image" Target="../media/image5.jpg"/><Relationship Id="rId7" Type="http://schemas.openxmlformats.org/officeDocument/2006/relationships/hyperlink" Target="http://www.youtube.com/watch?v=gF1afrJyU8A" TargetMode="External"/><Relationship Id="rId8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Mn6ET_MddcQ" TargetMode="External"/><Relationship Id="rId4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poWd8pio4I4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8000" y="925800"/>
            <a:ext cx="87597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Multitouch Paper Recognising Gestures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(with vvvv)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by hannah and joreg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 title="Tiny Textile Touchpad 7x7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90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lusea.at/?page_id=2259" id="121" name="Google Shape;121;p23" title="Gray-scale Visualization (rSki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90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8575"/>
            <a:ext cx="9102000" cy="48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4">
            <a:alphaModFix/>
          </a:blip>
          <a:srcRect b="0" l="17662" r="17688" t="0"/>
          <a:stretch/>
        </p:blipFill>
        <p:spPr>
          <a:xfrm>
            <a:off x="4515175" y="3856000"/>
            <a:ext cx="1946401" cy="20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8987" y="0"/>
            <a:ext cx="1028198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980625" y="925800"/>
            <a:ext cx="7254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lets go!</a:t>
            </a:r>
            <a:endParaRPr b="1" sz="18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9275" y="157873"/>
            <a:ext cx="10387976" cy="69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311700" y="992770"/>
            <a:ext cx="8520600" cy="11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to….</a:t>
            </a:r>
            <a:endParaRPr/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311700" y="2758592"/>
            <a:ext cx="8520600" cy="2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Slides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Code examples</a:t>
            </a:r>
            <a:endParaRPr sz="240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2436"/>
            <a:ext cx="9144001" cy="562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1 (12-14:30)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Multitouch 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Paper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how to translate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world to computer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Visual Programming</a:t>
            </a:r>
            <a:endParaRPr b="1" sz="480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536630"/>
            <a:ext cx="85206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Listing of visual programming environments: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http://blog.interfacevision.com/design/design-visual-progarmming-languages-snapshots/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eg. Processing						 eg. vvvv</a:t>
            </a:r>
            <a:endParaRPr sz="12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 = 10;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 = 20;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 + b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475" y="4354626"/>
            <a:ext cx="2360175" cy="1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Coding vs. Patching</a:t>
            </a:r>
            <a:endParaRPr b="1" sz="4800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5701825"/>
            <a:ext cx="4037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Patching phone lines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93250"/>
            <a:ext cx="4037301" cy="30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26887"/>
            <a:ext cx="4476650" cy="29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4572000" y="5701825"/>
            <a:ext cx="4037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Patching an analog synthesizer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hannah perner-wilson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www.plusea.at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www.kobakant.at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www.howtogetwhatyouwant.at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4572000" y="14550"/>
            <a:ext cx="0" cy="684360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2041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joreg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vvvv.org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checksum5.com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joreg.ath.cx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Mastodon: @joreg@</a:t>
            </a:r>
            <a:r>
              <a:rPr lang="en" sz="1800">
                <a:solidFill>
                  <a:schemeClr val="dk1"/>
                </a:solidFill>
              </a:rPr>
              <a:t>vis.social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9">
            <a:alphaModFix/>
          </a:blip>
          <a:srcRect b="0" l="22009" r="0" t="0"/>
          <a:stretch/>
        </p:blipFill>
        <p:spPr>
          <a:xfrm>
            <a:off x="321488" y="2120875"/>
            <a:ext cx="3920330" cy="376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Visual Programming</a:t>
            </a:r>
            <a:endParaRPr b="1" sz="4800"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Why use visual programming?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matter of taste: some simply don’t feel comfortable writing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can be faster for certain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can help you understand a programs structure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Disadvantages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Harder to share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 to do 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vvvv</a:t>
            </a:r>
            <a:endParaRPr b="1" sz="4800"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4203625"/>
            <a:ext cx="4118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vvvv beta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December 2002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export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 only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714200" y="4203625"/>
            <a:ext cx="4118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vvvv gamma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preview since April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cross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export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 and Object Oriented Programming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187" y="1606850"/>
            <a:ext cx="2324125" cy="23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706" y="1606849"/>
            <a:ext cx="2345218" cy="23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vvvv gamma Preview</a:t>
            </a:r>
            <a:endParaRPr b="1" sz="4800"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details about new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https://vvvv.org/blog/vvvv-gamma-2019.1-preview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your vvvv questions answered: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https://vvvv.org/forums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1 (12-14:30)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Multitouch 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Paper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how to translate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world to computer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68" name="Google Shape;68;p15"/>
          <p:cNvCxnSpPr/>
          <p:nvPr/>
        </p:nvCxnSpPr>
        <p:spPr>
          <a:xfrm>
            <a:off x="4572000" y="14550"/>
            <a:ext cx="0" cy="684360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4817625" y="538725"/>
            <a:ext cx="41925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2 (15-17:30)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Recognising Gestures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getting a t</a:t>
            </a:r>
            <a:r>
              <a:rPr i="1" lang="en" sz="3000">
                <a:solidFill>
                  <a:srgbClr val="000000"/>
                </a:solidFill>
              </a:rPr>
              <a:t>aste for visual programming 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with vvvv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-43675" y="1037050"/>
            <a:ext cx="9187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Blurred Boundaries (small versio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300" y="2322950"/>
            <a:ext cx="2993700" cy="22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Tilt Sensor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322950"/>
            <a:ext cx="2993700" cy="22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Spikey Stroke Sensor (sound output demo)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7601" y="-4762"/>
            <a:ext cx="3006400" cy="225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ing various Eeonyx stretchy conductive (resistive) fabrics for their possible use as stretch/bend sensors." id="78" name="Google Shape;78;p16" title="Eeonyx Stretch Test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27559" y="4645900"/>
            <a:ext cx="3006358" cy="225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" name="Google Shape;79;p16" title="Resistive Location Sensing (test3 - Velostat with linearized data)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67701" y="4645900"/>
            <a:ext cx="2993700" cy="224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Knit Resisitve Sensor Ball with LilyPadBLE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50300" y="4641150"/>
            <a:ext cx="2993700" cy="22452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1" name="Google Shape;81;p16" title="Finger Instrument">
            <a:hlinkClick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68775" y="12"/>
            <a:ext cx="2993675" cy="224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Balloon Sensor">
            <a:hlinkClick r:id="rId17"/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083000" y="2328850"/>
            <a:ext cx="2977975" cy="223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Conductive Fabric Capacitive Sensor Wheel">
            <a:hlinkClick r:id="rId19"/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75" y="0"/>
            <a:ext cx="2993700" cy="22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1 (12-14:30)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Multitouch 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Paper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how to translate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world to computer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4572000" y="14550"/>
            <a:ext cx="0" cy="684360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4817625" y="538725"/>
            <a:ext cx="41925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2 (15-17:30)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Recognising Gestures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getting a taste for visual programming 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with vvvv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-43675" y="1037050"/>
            <a:ext cx="9187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vvvv examples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28000" y="925800"/>
            <a:ext cx="87597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MATRIX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DEMOS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 title="Stretchy Fabric Touchpad 5x5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 title="Soft Fabric Touchpad 10x10 matrix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