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Josefin Sans" pitchFamily="2" charset="0"/>
      <p:regular r:id="rId10"/>
      <p:bold r:id="rId11"/>
      <p:italic r:id="rId12"/>
      <p:boldItalic r:id="rId13"/>
    </p:embeddedFont>
    <p:embeddedFont>
      <p:font typeface="Josefin Sans Medium" panose="020B060402020202020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C63344-BB4E-4CAD-BA0A-31935BDA64E5}">
  <a:tblStyle styleId="{9FC63344-BB4E-4CAD-BA0A-31935BDA64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21508b9e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21508b9e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25750" y="1396050"/>
            <a:ext cx="25389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25750" y="3084075"/>
            <a:ext cx="2538900" cy="5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5632100" y="1491588"/>
            <a:ext cx="31326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925988" y="-1191528"/>
            <a:ext cx="9379426" cy="1699850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256797">
            <a:off x="976113" y="-954616"/>
            <a:ext cx="9379426" cy="1699827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1436887" y="-886724"/>
            <a:ext cx="12883711" cy="2163229"/>
          </a:xfrm>
          <a:custGeom>
            <a:avLst/>
            <a:gdLst/>
            <a:ahLst/>
            <a:cxnLst/>
            <a:rect l="l" t="t" r="r" b="b"/>
            <a:pathLst>
              <a:path w="249105" h="67994" extrusionOk="0">
                <a:moveTo>
                  <a:pt x="0" y="43533"/>
                </a:moveTo>
                <a:cubicBezTo>
                  <a:pt x="32584" y="43533"/>
                  <a:pt x="61989" y="67993"/>
                  <a:pt x="90953" y="67993"/>
                </a:cubicBezTo>
                <a:cubicBezTo>
                  <a:pt x="143228" y="67993"/>
                  <a:pt x="170382" y="0"/>
                  <a:pt x="24910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828969">
            <a:off x="385667" y="-3316321"/>
            <a:ext cx="12937420" cy="12775982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433700" y="1772550"/>
            <a:ext cx="6276600" cy="1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5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Josefin Sans Medium"/>
              <a:buNone/>
              <a:defRPr sz="5500"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 Medium"/>
              <a:buNone/>
              <a:defRPr sz="28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 rotWithShape="1">
          <a:blip r:embed="rId3">
            <a:alphaModFix/>
          </a:blip>
          <a:srcRect r="25622"/>
          <a:stretch/>
        </p:blipFill>
        <p:spPr>
          <a:xfrm>
            <a:off x="0" y="2275"/>
            <a:ext cx="6800950" cy="51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/>
          <p:nvPr/>
        </p:nvSpPr>
        <p:spPr>
          <a:xfrm rot="212052" flipH="1">
            <a:off x="-2234994" y="3080759"/>
            <a:ext cx="6640079" cy="2813324"/>
          </a:xfrm>
          <a:custGeom>
            <a:avLst/>
            <a:gdLst/>
            <a:ahLst/>
            <a:cxnLst/>
            <a:rect l="l" t="t" r="r" b="b"/>
            <a:pathLst>
              <a:path w="274713" h="156651" extrusionOk="0">
                <a:moveTo>
                  <a:pt x="1" y="156650"/>
                </a:moveTo>
                <a:lnTo>
                  <a:pt x="274713" y="156650"/>
                </a:lnTo>
                <a:lnTo>
                  <a:pt x="274713" y="1"/>
                </a:lnTo>
                <a:cubicBezTo>
                  <a:pt x="188970" y="132455"/>
                  <a:pt x="75677" y="78193"/>
                  <a:pt x="1" y="156650"/>
                </a:cubicBezTo>
                <a:close/>
              </a:path>
            </a:pathLst>
          </a:custGeom>
          <a:solidFill>
            <a:schemeClr val="dk2">
              <a:alpha val="46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7"/>
          <p:cNvGrpSpPr/>
          <p:nvPr/>
        </p:nvGrpSpPr>
        <p:grpSpPr>
          <a:xfrm rot="384094" flipH="1">
            <a:off x="836272" y="-526252"/>
            <a:ext cx="8731983" cy="6154719"/>
            <a:chOff x="269813" y="-541588"/>
            <a:chExt cx="8731675" cy="6154502"/>
          </a:xfrm>
        </p:grpSpPr>
        <p:sp>
          <p:nvSpPr>
            <p:cNvPr id="300" name="Google Shape;300;p37"/>
            <p:cNvSpPr/>
            <p:nvPr/>
          </p:nvSpPr>
          <p:spPr>
            <a:xfrm rot="-419981">
              <a:off x="695537" y="-72471"/>
              <a:ext cx="8018021" cy="5216267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dk2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269813" y="-72500"/>
              <a:ext cx="8017954" cy="5623946"/>
            </a:xfrm>
            <a:custGeom>
              <a:avLst/>
              <a:gdLst/>
              <a:ahLst/>
              <a:cxnLst/>
              <a:rect l="l" t="t" r="r" b="b"/>
              <a:pathLst>
                <a:path w="284249" h="184907" extrusionOk="0">
                  <a:moveTo>
                    <a:pt x="56382" y="184907"/>
                  </a:moveTo>
                  <a:lnTo>
                    <a:pt x="80709" y="184907"/>
                  </a:lnTo>
                  <a:cubicBezTo>
                    <a:pt x="149321" y="184907"/>
                    <a:pt x="147776" y="574"/>
                    <a:pt x="284249" y="574"/>
                  </a:cubicBezTo>
                  <a:lnTo>
                    <a:pt x="284249" y="0"/>
                  </a:lnTo>
                  <a:lnTo>
                    <a:pt x="0" y="0"/>
                  </a:lnTo>
                  <a:lnTo>
                    <a:pt x="0" y="165392"/>
                  </a:lnTo>
                  <a:cubicBezTo>
                    <a:pt x="19118" y="170248"/>
                    <a:pt x="37529" y="181110"/>
                    <a:pt x="56382" y="1849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37"/>
          <p:cNvSpPr txBox="1">
            <a:spLocks noGrp="1"/>
          </p:cNvSpPr>
          <p:nvPr>
            <p:ph type="subTitle" idx="1"/>
          </p:nvPr>
        </p:nvSpPr>
        <p:spPr>
          <a:xfrm>
            <a:off x="6225750" y="3084075"/>
            <a:ext cx="3006960" cy="1126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tudents: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 Cheaib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Mahmoud </a:t>
            </a:r>
            <a:r>
              <a:rPr lang="en-US" dirty="0" err="1"/>
              <a:t>Eldani</a:t>
            </a:r>
            <a:endParaRPr dirty="0"/>
          </a:p>
        </p:txBody>
      </p:sp>
      <p:sp>
        <p:nvSpPr>
          <p:cNvPr id="303" name="Google Shape;303;p37"/>
          <p:cNvSpPr txBox="1">
            <a:spLocks noGrp="1"/>
          </p:cNvSpPr>
          <p:nvPr>
            <p:ph type="ctrTitle" idx="2"/>
          </p:nvPr>
        </p:nvSpPr>
        <p:spPr>
          <a:xfrm>
            <a:off x="5069237" y="1491587"/>
            <a:ext cx="4163473" cy="13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HOTEL</a:t>
            </a:r>
            <a:br>
              <a:rPr lang="en" sz="4200" dirty="0"/>
            </a:br>
            <a:r>
              <a:rPr lang="en" sz="4200" dirty="0"/>
              <a:t>RESERVATION</a:t>
            </a:r>
            <a:r>
              <a:rPr lang="en" sz="3000" b="0" dirty="0">
                <a:latin typeface="Josefin Sans Medium"/>
                <a:ea typeface="Josefin Sans Medium"/>
                <a:cs typeface="Josefin Sans Medium"/>
                <a:sym typeface="Josefin Sans Medium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B2F0-EA79-452C-872A-330EF311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021" y="0"/>
            <a:ext cx="6276600" cy="10269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23896-A5DD-4E79-9CBE-532EAB3E4528}"/>
              </a:ext>
            </a:extLst>
          </p:cNvPr>
          <p:cNvSpPr txBox="1"/>
          <p:nvPr/>
        </p:nvSpPr>
        <p:spPr>
          <a:xfrm>
            <a:off x="138224" y="1222744"/>
            <a:ext cx="8793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make reservation a lot easier to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listing  the available  room for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calculate the salary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Creation a single account for each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170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BED1-8D4C-48B5-A0A5-B46A73F6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855"/>
            <a:ext cx="7242467" cy="119393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Hardware &amp;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A91F2-DEEB-4A3E-82C8-849569DD9008}"/>
              </a:ext>
            </a:extLst>
          </p:cNvPr>
          <p:cNvSpPr txBox="1"/>
          <p:nvPr/>
        </p:nvSpPr>
        <p:spPr>
          <a:xfrm>
            <a:off x="1467293" y="1339702"/>
            <a:ext cx="2073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Pc/laptop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phone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764FE-61B8-4266-9C69-7959FDE771AF}"/>
              </a:ext>
            </a:extLst>
          </p:cNvPr>
          <p:cNvSpPr txBox="1"/>
          <p:nvPr/>
        </p:nvSpPr>
        <p:spPr>
          <a:xfrm>
            <a:off x="6432698" y="1339702"/>
            <a:ext cx="20733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SQL</a:t>
            </a:r>
          </a:p>
        </p:txBody>
      </p:sp>
    </p:spTree>
    <p:extLst>
      <p:ext uri="{BB962C8B-B14F-4D97-AF65-F5344CB8AC3E}">
        <p14:creationId xmlns:p14="http://schemas.microsoft.com/office/powerpoint/2010/main" val="416407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6E27-B7FD-4833-8ABF-DA60156A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515"/>
            <a:ext cx="6276600" cy="10269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807B9-DCC9-4BF8-A986-4799C805C03F}"/>
              </a:ext>
            </a:extLst>
          </p:cNvPr>
          <p:cNvSpPr txBox="1"/>
          <p:nvPr/>
        </p:nvSpPr>
        <p:spPr>
          <a:xfrm>
            <a:off x="1" y="1052623"/>
            <a:ext cx="378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can be deployed in: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189E8-F77B-44A8-BFE8-E60E3D402FB1}"/>
              </a:ext>
            </a:extLst>
          </p:cNvPr>
          <p:cNvSpPr txBox="1"/>
          <p:nvPr/>
        </p:nvSpPr>
        <p:spPr>
          <a:xfrm>
            <a:off x="0" y="1977656"/>
            <a:ext cx="5519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Restaurant  </a:t>
            </a:r>
          </a:p>
        </p:txBody>
      </p:sp>
    </p:spTree>
    <p:extLst>
      <p:ext uri="{BB962C8B-B14F-4D97-AF65-F5344CB8AC3E}">
        <p14:creationId xmlns:p14="http://schemas.microsoft.com/office/powerpoint/2010/main" val="347717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99BA-E720-49BB-94E7-3F568CC4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6600" cy="10269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Access For Admin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6A3E20-4083-47E2-8B31-2137F06F5B8F}"/>
              </a:ext>
            </a:extLst>
          </p:cNvPr>
          <p:cNvSpPr/>
          <p:nvPr/>
        </p:nvSpPr>
        <p:spPr>
          <a:xfrm>
            <a:off x="627320" y="1345018"/>
            <a:ext cx="8516680" cy="250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3E6ED-FA6C-4ACF-9AC0-3D4B8794B5C5}"/>
              </a:ext>
            </a:extLst>
          </p:cNvPr>
          <p:cNvSpPr/>
          <p:nvPr/>
        </p:nvSpPr>
        <p:spPr>
          <a:xfrm>
            <a:off x="691116" y="2190307"/>
            <a:ext cx="2009554" cy="8187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Add/Remove </a:t>
            </a:r>
          </a:p>
          <a:p>
            <a:pPr algn="ctr"/>
            <a:r>
              <a:rPr lang="en-US" dirty="0"/>
              <a:t>room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FE208C-50E9-4ABD-8316-BE60FA928856}"/>
              </a:ext>
            </a:extLst>
          </p:cNvPr>
          <p:cNvSpPr/>
          <p:nvPr/>
        </p:nvSpPr>
        <p:spPr>
          <a:xfrm>
            <a:off x="2775096" y="2227520"/>
            <a:ext cx="1626781" cy="744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the salary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AD2EF-0FC1-4DA2-A7A2-B27BCF657CAC}"/>
              </a:ext>
            </a:extLst>
          </p:cNvPr>
          <p:cNvSpPr/>
          <p:nvPr/>
        </p:nvSpPr>
        <p:spPr>
          <a:xfrm>
            <a:off x="4476303" y="2227521"/>
            <a:ext cx="1594883" cy="7442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Add/Remove </a:t>
            </a:r>
          </a:p>
          <a:p>
            <a:pPr algn="ctr"/>
            <a:r>
              <a:rPr lang="en-US" dirty="0"/>
              <a:t>offer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F31E2-9E7B-42AB-856A-36708AAC50C9}"/>
              </a:ext>
            </a:extLst>
          </p:cNvPr>
          <p:cNvSpPr/>
          <p:nvPr/>
        </p:nvSpPr>
        <p:spPr>
          <a:xfrm>
            <a:off x="6276600" y="2227520"/>
            <a:ext cx="1782879" cy="8187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comments</a:t>
            </a:r>
          </a:p>
          <a:p>
            <a:pPr algn="ctr"/>
            <a:r>
              <a:rPr lang="en-US" dirty="0"/>
              <a:t>And reply to </a:t>
            </a:r>
          </a:p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07589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99BA-E720-49BB-94E7-3F568CC4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6600" cy="10269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Access For 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6A3E20-4083-47E2-8B31-2137F06F5B8F}"/>
              </a:ext>
            </a:extLst>
          </p:cNvPr>
          <p:cNvSpPr/>
          <p:nvPr/>
        </p:nvSpPr>
        <p:spPr>
          <a:xfrm>
            <a:off x="606055" y="1305147"/>
            <a:ext cx="8516680" cy="2509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3E6ED-FA6C-4ACF-9AC0-3D4B8794B5C5}"/>
              </a:ext>
            </a:extLst>
          </p:cNvPr>
          <p:cNvSpPr/>
          <p:nvPr/>
        </p:nvSpPr>
        <p:spPr>
          <a:xfrm>
            <a:off x="691116" y="2190307"/>
            <a:ext cx="2009554" cy="8187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rgbClr val="FFFFFF"/>
                </a:solidFill>
              </a:rPr>
              <a:t>Create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FE208C-50E9-4ABD-8316-BE60FA928856}"/>
              </a:ext>
            </a:extLst>
          </p:cNvPr>
          <p:cNvSpPr/>
          <p:nvPr/>
        </p:nvSpPr>
        <p:spPr>
          <a:xfrm>
            <a:off x="5310963" y="2190307"/>
            <a:ext cx="2094616" cy="8187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rial"/>
              </a:rPr>
              <a:t>Add Feedback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51C74E-8988-46C0-B026-D4E1524067E2}"/>
              </a:ext>
            </a:extLst>
          </p:cNvPr>
          <p:cNvSpPr/>
          <p:nvPr/>
        </p:nvSpPr>
        <p:spPr>
          <a:xfrm>
            <a:off x="2958508" y="2190307"/>
            <a:ext cx="2094616" cy="8187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>
                <a:solidFill>
                  <a:srgbClr val="FFFFFF"/>
                </a:solidFill>
              </a:rPr>
              <a:t>Reserve</a:t>
            </a:r>
          </a:p>
          <a:p>
            <a:pPr lvl="0" algn="ctr">
              <a:defRPr/>
            </a:pPr>
            <a:r>
              <a:rPr lang="en-US" dirty="0">
                <a:solidFill>
                  <a:srgbClr val="FFFFFF"/>
                </a:solidFill>
              </a:rPr>
              <a:t>room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17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3884-7465-4581-A472-2F6829C7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76600" cy="10269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18F06-83CB-4CA6-A593-49A624C3237D}"/>
              </a:ext>
            </a:extLst>
          </p:cNvPr>
          <p:cNvSpPr txBox="1"/>
          <p:nvPr/>
        </p:nvSpPr>
        <p:spPr>
          <a:xfrm>
            <a:off x="786809" y="1148316"/>
            <a:ext cx="75597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Client create an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the room the specialist he/she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Select the payment method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when he/she click reserve the money will automatically transfer from their account to our bank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system remove the reserved room from the reserve room option 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8648649"/>
      </p:ext>
    </p:extLst>
  </p:cSld>
  <p:clrMapOvr>
    <a:masterClrMapping/>
  </p:clrMapOvr>
</p:sld>
</file>

<file path=ppt/theme/theme1.xml><?xml version="1.0" encoding="utf-8"?>
<a:theme xmlns:a="http://schemas.openxmlformats.org/drawingml/2006/main" name="XL Hotel Marketing by Slidesgo">
  <a:themeElements>
    <a:clrScheme name="Simple Light">
      <a:dk1>
        <a:srgbClr val="000000"/>
      </a:dk1>
      <a:lt1>
        <a:srgbClr val="FFFFFF"/>
      </a:lt1>
      <a:dk2>
        <a:srgbClr val="337E90"/>
      </a:dk2>
      <a:lt2>
        <a:srgbClr val="9FC3CB"/>
      </a:lt2>
      <a:accent1>
        <a:srgbClr val="E1E7EC"/>
      </a:accent1>
      <a:accent2>
        <a:srgbClr val="212121"/>
      </a:accent2>
      <a:accent3>
        <a:srgbClr val="78909C"/>
      </a:accent3>
      <a:accent4>
        <a:srgbClr val="D7DFE5"/>
      </a:accent4>
      <a:accent5>
        <a:srgbClr val="9FC3CB"/>
      </a:accent5>
      <a:accent6>
        <a:srgbClr val="78909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144</Words>
  <Application>Microsoft Office PowerPoint</Application>
  <PresentationFormat>On-screen Show (16:9)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Josefin Sans Medium</vt:lpstr>
      <vt:lpstr>Arial</vt:lpstr>
      <vt:lpstr>Lato</vt:lpstr>
      <vt:lpstr>Josefin Sans</vt:lpstr>
      <vt:lpstr>XL Hotel Marketing by Slidesgo</vt:lpstr>
      <vt:lpstr>HOTEL RESERVATION </vt:lpstr>
      <vt:lpstr>Objective</vt:lpstr>
      <vt:lpstr>Hardware &amp; Software</vt:lpstr>
      <vt:lpstr>Deployment</vt:lpstr>
      <vt:lpstr>Access For Admin</vt:lpstr>
      <vt:lpstr>Access For client</vt:lpstr>
      <vt:lpstr>How it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</dc:title>
  <dc:creator>alicheaib</dc:creator>
  <cp:lastModifiedBy>alicheaib</cp:lastModifiedBy>
  <cp:revision>13</cp:revision>
  <dcterms:modified xsi:type="dcterms:W3CDTF">2021-10-13T09:38:05Z</dcterms:modified>
</cp:coreProperties>
</file>