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unknown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heaib" initials="a" lastIdx="1" clrIdx="0">
    <p:extLst>
      <p:ext uri="{19B8F6BF-5375-455C-9EA6-DF929625EA0E}">
        <p15:presenceInfo xmlns:p15="http://schemas.microsoft.com/office/powerpoint/2012/main" userId="alicheai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2:44:56.379" idx="1">
    <p:pos x="6712" y="37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01000" y="1861400"/>
            <a:ext cx="3385200" cy="1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01000" y="4112100"/>
            <a:ext cx="3385200" cy="7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509467" y="1988784"/>
            <a:ext cx="4176800" cy="1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0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7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6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4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6567984" y="-1588704"/>
            <a:ext cx="12505901" cy="2266467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" name="Google Shape;51;p8"/>
          <p:cNvSpPr/>
          <p:nvPr/>
        </p:nvSpPr>
        <p:spPr>
          <a:xfrm rot="256797">
            <a:off x="1301484" y="-1272821"/>
            <a:ext cx="12505901" cy="2266436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8"/>
          <p:cNvSpPr/>
          <p:nvPr/>
        </p:nvSpPr>
        <p:spPr>
          <a:xfrm>
            <a:off x="-1915849" y="-1182298"/>
            <a:ext cx="17178281" cy="28843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" name="Google Shape;53;p8"/>
          <p:cNvSpPr/>
          <p:nvPr/>
        </p:nvSpPr>
        <p:spPr>
          <a:xfrm rot="1828969">
            <a:off x="514223" y="-4421762"/>
            <a:ext cx="17249893" cy="17034643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911600" y="2363400"/>
            <a:ext cx="83688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73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7333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7333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7333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7333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7333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7333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7333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7333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79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9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A2B8-C0BA-4745-BC52-5824A13F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E59CF-AF8E-4227-ADF0-86F4808F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69DC-015E-4811-8C18-06E05885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91D1-7510-46E1-85A3-DEF3C0B1CA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EA68-78D0-478E-9E79-470BC276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FB43-1FD9-4FB5-9875-17025C5E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7DF0-04EA-4090-9D8E-B9ECD36E2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2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9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2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5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0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6234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9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2EBDE1-FE31-4F3E-9197-F19D8E32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Reservation</a:t>
            </a:r>
          </a:p>
        </p:txBody>
      </p:sp>
    </p:spTree>
    <p:extLst>
      <p:ext uri="{BB962C8B-B14F-4D97-AF65-F5344CB8AC3E}">
        <p14:creationId xmlns:p14="http://schemas.microsoft.com/office/powerpoint/2010/main" val="278645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-4527164"/>
            <a:ext cx="6481359" cy="55144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79777" y="682487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9877" y="755581"/>
            <a:ext cx="666345" cy="15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76" y="987287"/>
            <a:ext cx="6416445" cy="3803268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00013" y="1585913"/>
            <a:ext cx="4386262" cy="1828800"/>
          </a:xfrm>
          <a:prstGeom prst="wedgeRectCallout">
            <a:avLst>
              <a:gd name="adj1" fmla="val 55006"/>
              <a:gd name="adj2" fmla="val 1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page will appear when there are something wrong or missing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2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-4527164"/>
            <a:ext cx="6481359" cy="55144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79777" y="682487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9877" y="755581"/>
            <a:ext cx="666345" cy="15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00013" y="1585913"/>
            <a:ext cx="4386262" cy="1828800"/>
          </a:xfrm>
          <a:prstGeom prst="wedgeRectCallout">
            <a:avLst>
              <a:gd name="adj1" fmla="val 55006"/>
              <a:gd name="adj2" fmla="val 1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Form to add room into website</a:t>
            </a:r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91" y="1060381"/>
            <a:ext cx="6416445" cy="39276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0" y="3157538"/>
            <a:ext cx="1928813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14900" y="3729038"/>
            <a:ext cx="1943100" cy="733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Room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9377" y="682487"/>
            <a:ext cx="7542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72172" y="664035"/>
            <a:ext cx="736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Add room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4900" y="1060382"/>
            <a:ext cx="1728788" cy="52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  Room: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685D-6175-4B89-8D0C-AD02CBCC661B}"/>
              </a:ext>
            </a:extLst>
          </p:cNvPr>
          <p:cNvSpPr txBox="1"/>
          <p:nvPr/>
        </p:nvSpPr>
        <p:spPr>
          <a:xfrm>
            <a:off x="5193792" y="3246120"/>
            <a:ext cx="16642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4232A-105F-4D38-A193-7EE3F196685D}"/>
              </a:ext>
            </a:extLst>
          </p:cNvPr>
          <p:cNvSpPr txBox="1"/>
          <p:nvPr/>
        </p:nvSpPr>
        <p:spPr>
          <a:xfrm>
            <a:off x="4770784" y="1659008"/>
            <a:ext cx="5040728" cy="415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26054-22F3-4D90-B818-6D67EB166255}"/>
              </a:ext>
            </a:extLst>
          </p:cNvPr>
          <p:cNvSpPr txBox="1"/>
          <p:nvPr/>
        </p:nvSpPr>
        <p:spPr>
          <a:xfrm>
            <a:off x="5029200" y="2523744"/>
            <a:ext cx="4526280" cy="601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534CA-6651-40AE-B76C-261E6F6A6BD3}"/>
              </a:ext>
            </a:extLst>
          </p:cNvPr>
          <p:cNvSpPr/>
          <p:nvPr/>
        </p:nvSpPr>
        <p:spPr>
          <a:xfrm>
            <a:off x="4931281" y="1682186"/>
            <a:ext cx="1328930" cy="42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B7C34-E37F-4931-B25F-7017CB611065}"/>
              </a:ext>
            </a:extLst>
          </p:cNvPr>
          <p:cNvSpPr/>
          <p:nvPr/>
        </p:nvSpPr>
        <p:spPr>
          <a:xfrm>
            <a:off x="8113583" y="1682186"/>
            <a:ext cx="1328930" cy="42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F33CA-D2E6-4A91-809B-E9527786959F}"/>
              </a:ext>
            </a:extLst>
          </p:cNvPr>
          <p:cNvSpPr/>
          <p:nvPr/>
        </p:nvSpPr>
        <p:spPr>
          <a:xfrm>
            <a:off x="6526612" y="1682186"/>
            <a:ext cx="1328930" cy="42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3B1DFF-45E3-478D-B999-C175FA1EAAEA}"/>
              </a:ext>
            </a:extLst>
          </p:cNvPr>
          <p:cNvSpPr/>
          <p:nvPr/>
        </p:nvSpPr>
        <p:spPr>
          <a:xfrm>
            <a:off x="9693886" y="1682186"/>
            <a:ext cx="1328930" cy="42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specialty</a:t>
            </a:r>
          </a:p>
        </p:txBody>
      </p:sp>
    </p:spTree>
    <p:extLst>
      <p:ext uri="{BB962C8B-B14F-4D97-AF65-F5344CB8AC3E}">
        <p14:creationId xmlns:p14="http://schemas.microsoft.com/office/powerpoint/2010/main" val="97986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-4527164"/>
            <a:ext cx="6481359" cy="55144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79777" y="682487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9877" y="755581"/>
            <a:ext cx="666345" cy="15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1934" y="2646617"/>
            <a:ext cx="4386262" cy="1828800"/>
          </a:xfrm>
          <a:prstGeom prst="wedgeRectCallout">
            <a:avLst>
              <a:gd name="adj1" fmla="val 58133"/>
              <a:gd name="adj2" fmla="val 18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Form to add employee to website and add some information name , phone , email , and LinkedIn profile.</a:t>
            </a:r>
          </a:p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76" y="1005739"/>
            <a:ext cx="6416445" cy="45806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9D408-37B0-468C-9C85-B7486D1ED1A4}"/>
              </a:ext>
            </a:extLst>
          </p:cNvPr>
          <p:cNvSpPr txBox="1"/>
          <p:nvPr/>
        </p:nvSpPr>
        <p:spPr>
          <a:xfrm>
            <a:off x="5202936" y="3803904"/>
            <a:ext cx="2743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0F72783-B5DE-4EE3-9FEE-0FAB80C1B836}"/>
              </a:ext>
            </a:extLst>
          </p:cNvPr>
          <p:cNvSpPr/>
          <p:nvPr/>
        </p:nvSpPr>
        <p:spPr>
          <a:xfrm>
            <a:off x="3135559" y="574283"/>
            <a:ext cx="1007840" cy="521208"/>
          </a:xfrm>
          <a:prstGeom prst="wedgeRectCallout">
            <a:avLst>
              <a:gd name="adj1" fmla="val 183306"/>
              <a:gd name="adj2" fmla="val 6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employee</a:t>
            </a:r>
          </a:p>
        </p:txBody>
      </p:sp>
    </p:spTree>
    <p:extLst>
      <p:ext uri="{BB962C8B-B14F-4D97-AF65-F5344CB8AC3E}">
        <p14:creationId xmlns:p14="http://schemas.microsoft.com/office/powerpoint/2010/main" val="113791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8" y="-4490620"/>
            <a:ext cx="5898063" cy="54779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77307" y="682485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1877" y="682485"/>
            <a:ext cx="6663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6224" y="682485"/>
            <a:ext cx="754236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78" y="987285"/>
            <a:ext cx="5806844" cy="50706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43538" y="3471863"/>
            <a:ext cx="9001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43538" y="3539430"/>
            <a:ext cx="90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</a:t>
            </a:r>
          </a:p>
        </p:txBody>
      </p:sp>
      <p:sp>
        <p:nvSpPr>
          <p:cNvPr id="11" name="Speech Bubble: Rectangle 6">
            <a:extLst>
              <a:ext uri="{FF2B5EF4-FFF2-40B4-BE49-F238E27FC236}">
                <a16:creationId xmlns:a16="http://schemas.microsoft.com/office/drawing/2014/main" id="{9B751FE6-EFAC-476E-8439-3CB6E93509E7}"/>
              </a:ext>
            </a:extLst>
          </p:cNvPr>
          <p:cNvSpPr/>
          <p:nvPr/>
        </p:nvSpPr>
        <p:spPr>
          <a:xfrm>
            <a:off x="9048560" y="1858142"/>
            <a:ext cx="1676107" cy="1398728"/>
          </a:xfrm>
          <a:prstGeom prst="wedgeRectCallout">
            <a:avLst>
              <a:gd name="adj1" fmla="val -95692"/>
              <a:gd name="adj2" fmla="val 27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Admin can update, delete, or read more about this employee</a:t>
            </a:r>
          </a:p>
        </p:txBody>
      </p:sp>
      <p:sp>
        <p:nvSpPr>
          <p:cNvPr id="12" name="Speech Bubble: Rectangle 6">
            <a:extLst>
              <a:ext uri="{FF2B5EF4-FFF2-40B4-BE49-F238E27FC236}">
                <a16:creationId xmlns:a16="http://schemas.microsoft.com/office/drawing/2014/main" id="{9B751FE6-EFAC-476E-8439-3CB6E93509E7}"/>
              </a:ext>
            </a:extLst>
          </p:cNvPr>
          <p:cNvSpPr/>
          <p:nvPr/>
        </p:nvSpPr>
        <p:spPr>
          <a:xfrm>
            <a:off x="492679" y="682485"/>
            <a:ext cx="1110343" cy="1175657"/>
          </a:xfrm>
          <a:prstGeom prst="wedgeRectCallout">
            <a:avLst>
              <a:gd name="adj1" fmla="val 191615"/>
              <a:gd name="adj2" fmla="val 33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can search for specific employee</a:t>
            </a:r>
          </a:p>
        </p:txBody>
      </p:sp>
      <p:sp>
        <p:nvSpPr>
          <p:cNvPr id="13" name="Speech Bubble: Rectangle 6">
            <a:extLst>
              <a:ext uri="{FF2B5EF4-FFF2-40B4-BE49-F238E27FC236}">
                <a16:creationId xmlns:a16="http://schemas.microsoft.com/office/drawing/2014/main" id="{9B751FE6-EFAC-476E-8439-3CB6E93509E7}"/>
              </a:ext>
            </a:extLst>
          </p:cNvPr>
          <p:cNvSpPr/>
          <p:nvPr/>
        </p:nvSpPr>
        <p:spPr>
          <a:xfrm>
            <a:off x="492679" y="2168784"/>
            <a:ext cx="1110343" cy="1175657"/>
          </a:xfrm>
          <a:prstGeom prst="wedgeRectCallout">
            <a:avLst>
              <a:gd name="adj1" fmla="val 189041"/>
              <a:gd name="adj2" fmla="val 4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all employee</a:t>
            </a:r>
          </a:p>
        </p:txBody>
      </p:sp>
      <p:sp>
        <p:nvSpPr>
          <p:cNvPr id="14" name="Speech Bubble: Rectangle 6">
            <a:extLst>
              <a:ext uri="{FF2B5EF4-FFF2-40B4-BE49-F238E27FC236}">
                <a16:creationId xmlns:a16="http://schemas.microsoft.com/office/drawing/2014/main" id="{9B751FE6-EFAC-476E-8439-3CB6E93509E7}"/>
              </a:ext>
            </a:extLst>
          </p:cNvPr>
          <p:cNvSpPr/>
          <p:nvPr/>
        </p:nvSpPr>
        <p:spPr>
          <a:xfrm>
            <a:off x="492679" y="3655084"/>
            <a:ext cx="1110343" cy="1002642"/>
          </a:xfrm>
          <a:prstGeom prst="wedgeRectCallout">
            <a:avLst>
              <a:gd name="adj1" fmla="val 214776"/>
              <a:gd name="adj2" fmla="val 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can search for specific room</a:t>
            </a:r>
          </a:p>
        </p:txBody>
      </p:sp>
      <p:sp>
        <p:nvSpPr>
          <p:cNvPr id="15" name="Speech Bubble: Rectangle 6">
            <a:extLst>
              <a:ext uri="{FF2B5EF4-FFF2-40B4-BE49-F238E27FC236}">
                <a16:creationId xmlns:a16="http://schemas.microsoft.com/office/drawing/2014/main" id="{9B751FE6-EFAC-476E-8439-3CB6E93509E7}"/>
              </a:ext>
            </a:extLst>
          </p:cNvPr>
          <p:cNvSpPr/>
          <p:nvPr/>
        </p:nvSpPr>
        <p:spPr>
          <a:xfrm>
            <a:off x="1966964" y="5087241"/>
            <a:ext cx="1110343" cy="1175657"/>
          </a:xfrm>
          <a:prstGeom prst="wedgeRectCallout">
            <a:avLst>
              <a:gd name="adj1" fmla="val 102468"/>
              <a:gd name="adj2" fmla="val -20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all rooms with some information</a:t>
            </a:r>
          </a:p>
        </p:txBody>
      </p:sp>
      <p:sp>
        <p:nvSpPr>
          <p:cNvPr id="16" name="Speech Bubble: Rectangle 6">
            <a:extLst>
              <a:ext uri="{FF2B5EF4-FFF2-40B4-BE49-F238E27FC236}">
                <a16:creationId xmlns:a16="http://schemas.microsoft.com/office/drawing/2014/main" id="{9B751FE6-EFAC-476E-8439-3CB6E93509E7}"/>
              </a:ext>
            </a:extLst>
          </p:cNvPr>
          <p:cNvSpPr/>
          <p:nvPr/>
        </p:nvSpPr>
        <p:spPr>
          <a:xfrm>
            <a:off x="10013567" y="3568576"/>
            <a:ext cx="1651152" cy="1313665"/>
          </a:xfrm>
          <a:prstGeom prst="wedgeRectCallout">
            <a:avLst>
              <a:gd name="adj1" fmla="val -139084"/>
              <a:gd name="adj2" fmla="val 78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can see all the rooms that user want to book</a:t>
            </a:r>
          </a:p>
        </p:txBody>
      </p:sp>
    </p:spTree>
    <p:extLst>
      <p:ext uri="{BB962C8B-B14F-4D97-AF65-F5344CB8AC3E}">
        <p14:creationId xmlns:p14="http://schemas.microsoft.com/office/powerpoint/2010/main" val="346049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7575" y="1671638"/>
            <a:ext cx="584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watching </a:t>
            </a:r>
          </a:p>
        </p:txBody>
      </p:sp>
    </p:spTree>
    <p:extLst>
      <p:ext uri="{BB962C8B-B14F-4D97-AF65-F5344CB8AC3E}">
        <p14:creationId xmlns:p14="http://schemas.microsoft.com/office/powerpoint/2010/main" val="9006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6FBE77-BFD3-4B6A-A89D-18DC2BB6B2F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0175"/>
            <a:ext cx="5232400" cy="1455738"/>
          </a:xfrm>
        </p:spPr>
        <p:txBody>
          <a:bodyPr>
            <a:normAutofit/>
          </a:bodyPr>
          <a:lstStyle/>
          <a:p>
            <a:r>
              <a:rPr lang="en-US" dirty="0"/>
              <a:t>For signed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4959A-5B63-4D39-82BA-FCA9003D7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65" y="110598"/>
            <a:ext cx="8500188" cy="637514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54FDD4-3C73-4CF3-A796-06CC0B064B7F}"/>
              </a:ext>
            </a:extLst>
          </p:cNvPr>
          <p:cNvSpPr/>
          <p:nvPr/>
        </p:nvSpPr>
        <p:spPr>
          <a:xfrm>
            <a:off x="5232400" y="372261"/>
            <a:ext cx="681135" cy="2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9B0ECF-BED1-45CE-BF0A-ABB1B17B4EF6}"/>
              </a:ext>
            </a:extLst>
          </p:cNvPr>
          <p:cNvSpPr/>
          <p:nvPr/>
        </p:nvSpPr>
        <p:spPr>
          <a:xfrm>
            <a:off x="11056776" y="372261"/>
            <a:ext cx="793102" cy="2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89C96D8-B4EE-4BD0-8A76-8401FDB8BBC9}"/>
              </a:ext>
            </a:extLst>
          </p:cNvPr>
          <p:cNvSpPr/>
          <p:nvPr/>
        </p:nvSpPr>
        <p:spPr>
          <a:xfrm>
            <a:off x="3433665" y="708463"/>
            <a:ext cx="979714" cy="877450"/>
          </a:xfrm>
          <a:prstGeom prst="wedgeRectCallout">
            <a:avLst>
              <a:gd name="adj1" fmla="val 141072"/>
              <a:gd name="adj2" fmla="val -81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84C68D9-1E98-4EA3-B67C-F8C71CCE6C54}"/>
              </a:ext>
            </a:extLst>
          </p:cNvPr>
          <p:cNvSpPr/>
          <p:nvPr/>
        </p:nvSpPr>
        <p:spPr>
          <a:xfrm>
            <a:off x="1716833" y="3806890"/>
            <a:ext cx="1007706" cy="718457"/>
          </a:xfrm>
          <a:prstGeom prst="wedgeRectCallout">
            <a:avLst>
              <a:gd name="adj1" fmla="val 324538"/>
              <a:gd name="adj2" fmla="val -198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Brief info  </a:t>
            </a:r>
          </a:p>
          <a:p>
            <a:pPr algn="ctr"/>
            <a:r>
              <a:rPr lang="en-US" dirty="0"/>
              <a:t>About us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B6F690-7F75-42AB-A69A-94A00C95CCA8}"/>
              </a:ext>
            </a:extLst>
          </p:cNvPr>
          <p:cNvSpPr/>
          <p:nvPr/>
        </p:nvSpPr>
        <p:spPr>
          <a:xfrm>
            <a:off x="1007707" y="1828800"/>
            <a:ext cx="1156995" cy="718457"/>
          </a:xfrm>
          <a:prstGeom prst="wedgeRectCallout">
            <a:avLst>
              <a:gd name="adj1" fmla="val 817877"/>
              <a:gd name="adj2" fmla="val -22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</a:t>
            </a:r>
          </a:p>
          <a:p>
            <a:pPr algn="ctr"/>
            <a:r>
              <a:rPr lang="en-US" dirty="0"/>
              <a:t>setting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B7A3719-AD0D-4EE1-A984-4537DFCA44F0}"/>
              </a:ext>
            </a:extLst>
          </p:cNvPr>
          <p:cNvSpPr/>
          <p:nvPr/>
        </p:nvSpPr>
        <p:spPr>
          <a:xfrm>
            <a:off x="1763487" y="5085184"/>
            <a:ext cx="1175657" cy="849085"/>
          </a:xfrm>
          <a:prstGeom prst="wedgeRectCallout">
            <a:avLst>
              <a:gd name="adj1" fmla="val 284723"/>
              <a:gd name="adj2" fmla="val -32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with offer or discount</a:t>
            </a:r>
          </a:p>
        </p:txBody>
      </p:sp>
    </p:spTree>
    <p:extLst>
      <p:ext uri="{BB962C8B-B14F-4D97-AF65-F5344CB8AC3E}">
        <p14:creationId xmlns:p14="http://schemas.microsoft.com/office/powerpoint/2010/main" val="331068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266ED-08C0-4DFA-98BD-997895E41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85" t="-5647" r="-37968" b="-28449"/>
          <a:stretch/>
        </p:blipFill>
        <p:spPr>
          <a:xfrm>
            <a:off x="2565918" y="359228"/>
            <a:ext cx="10184406" cy="5458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962627-0D57-425B-9169-48AE8ABA1D90}"/>
              </a:ext>
            </a:extLst>
          </p:cNvPr>
          <p:cNvSpPr/>
          <p:nvPr/>
        </p:nvSpPr>
        <p:spPr>
          <a:xfrm>
            <a:off x="6811861" y="363894"/>
            <a:ext cx="478172" cy="229911"/>
          </a:xfrm>
          <a:prstGeom prst="rect">
            <a:avLst/>
          </a:prstGeom>
          <a:solidFill>
            <a:srgbClr val="C0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F58807C-482B-4EA7-A222-F938223FB499}"/>
              </a:ext>
            </a:extLst>
          </p:cNvPr>
          <p:cNvSpPr/>
          <p:nvPr/>
        </p:nvSpPr>
        <p:spPr>
          <a:xfrm>
            <a:off x="2985796" y="877078"/>
            <a:ext cx="998375" cy="746449"/>
          </a:xfrm>
          <a:prstGeom prst="wedgeRectCallout">
            <a:avLst>
              <a:gd name="adj1" fmla="val 366083"/>
              <a:gd name="adj2" fmla="val -101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and service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57D424-6719-4EFD-A6D4-B0FAADA29E35}"/>
              </a:ext>
            </a:extLst>
          </p:cNvPr>
          <p:cNvSpPr/>
          <p:nvPr/>
        </p:nvSpPr>
        <p:spPr>
          <a:xfrm>
            <a:off x="5869469" y="4808376"/>
            <a:ext cx="998375" cy="746449"/>
          </a:xfrm>
          <a:prstGeom prst="wedgeRectCallout">
            <a:avLst>
              <a:gd name="adj1" fmla="val 285709"/>
              <a:gd name="adj2" fmla="val -48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type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9E78716-F142-4018-BF08-BB2FEEAC8F95}"/>
              </a:ext>
            </a:extLst>
          </p:cNvPr>
          <p:cNvSpPr/>
          <p:nvPr/>
        </p:nvSpPr>
        <p:spPr>
          <a:xfrm>
            <a:off x="8338457" y="4634205"/>
            <a:ext cx="998375" cy="746449"/>
          </a:xfrm>
          <a:prstGeom prst="wedgeRectCallout">
            <a:avLst>
              <a:gd name="adj1" fmla="val 66083"/>
              <a:gd name="adj2" fmla="val -4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person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E386715-304E-41DC-9948-0DF38809CE4B}"/>
              </a:ext>
            </a:extLst>
          </p:cNvPr>
          <p:cNvSpPr/>
          <p:nvPr/>
        </p:nvSpPr>
        <p:spPr>
          <a:xfrm>
            <a:off x="10908041" y="1402702"/>
            <a:ext cx="998375" cy="746449"/>
          </a:xfrm>
          <a:prstGeom prst="wedgeRectCallout">
            <a:avLst>
              <a:gd name="adj1" fmla="val -137656"/>
              <a:gd name="adj2" fmla="val -10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day in the room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FD3A1A3-75CC-4982-8E54-5309D7A04FAA}"/>
              </a:ext>
            </a:extLst>
          </p:cNvPr>
          <p:cNvSpPr/>
          <p:nvPr/>
        </p:nvSpPr>
        <p:spPr>
          <a:xfrm>
            <a:off x="10931369" y="2461604"/>
            <a:ext cx="998375" cy="746449"/>
          </a:xfrm>
          <a:prstGeom prst="wedgeRectCallout">
            <a:avLst>
              <a:gd name="adj1" fmla="val -218964"/>
              <a:gd name="adj2" fmla="val -24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day in the room</a:t>
            </a:r>
          </a:p>
          <a:p>
            <a:pPr algn="ctr"/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E8D1FD3-BBD8-41D5-A082-2AA962CE78DC}"/>
              </a:ext>
            </a:extLst>
          </p:cNvPr>
          <p:cNvSpPr/>
          <p:nvPr/>
        </p:nvSpPr>
        <p:spPr>
          <a:xfrm>
            <a:off x="2985795" y="3429000"/>
            <a:ext cx="998375" cy="746449"/>
          </a:xfrm>
          <a:prstGeom prst="wedgeRectCallout">
            <a:avLst>
              <a:gd name="adj1" fmla="val 567952"/>
              <a:gd name="adj2" fmla="val -23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now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D1EF3BF-B813-42C3-A2F3-043FFEE987F0}"/>
              </a:ext>
            </a:extLst>
          </p:cNvPr>
          <p:cNvSpPr/>
          <p:nvPr/>
        </p:nvSpPr>
        <p:spPr>
          <a:xfrm>
            <a:off x="1255480" y="2961691"/>
            <a:ext cx="1427584" cy="934617"/>
          </a:xfrm>
          <a:prstGeom prst="wedgeRectCallout">
            <a:avLst>
              <a:gd name="adj1" fmla="val 265992"/>
              <a:gd name="adj2" fmla="val -160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room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535748-2EE7-4559-B5F4-5B16044181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7" t="-90428" r="1647" b="90428"/>
          <a:stretch/>
        </p:blipFill>
        <p:spPr>
          <a:xfrm>
            <a:off x="5210034" y="-3481689"/>
            <a:ext cx="5433992" cy="407549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116BE2-7ED5-4608-8C82-A15336EDAF32}"/>
              </a:ext>
            </a:extLst>
          </p:cNvPr>
          <p:cNvSpPr/>
          <p:nvPr/>
        </p:nvSpPr>
        <p:spPr>
          <a:xfrm>
            <a:off x="5210034" y="372261"/>
            <a:ext cx="703502" cy="22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E44145-5D3C-4984-8E36-3B85B13BA0C1}"/>
              </a:ext>
            </a:extLst>
          </p:cNvPr>
          <p:cNvSpPr/>
          <p:nvPr/>
        </p:nvSpPr>
        <p:spPr>
          <a:xfrm>
            <a:off x="5232400" y="372261"/>
            <a:ext cx="681135" cy="2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26A753-3542-4F73-847C-ADE018054787}"/>
              </a:ext>
            </a:extLst>
          </p:cNvPr>
          <p:cNvSpPr/>
          <p:nvPr/>
        </p:nvSpPr>
        <p:spPr>
          <a:xfrm>
            <a:off x="10011748" y="372261"/>
            <a:ext cx="654644" cy="2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D65E8-479B-4B8C-BF03-852AB7E2D40B}"/>
              </a:ext>
            </a:extLst>
          </p:cNvPr>
          <p:cNvSpPr/>
          <p:nvPr/>
        </p:nvSpPr>
        <p:spPr>
          <a:xfrm>
            <a:off x="6473952" y="593805"/>
            <a:ext cx="1618488" cy="1194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1589D-3E36-4DC5-BF1A-4DD945556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7" t="-90428" r="1647" b="90428"/>
          <a:stretch/>
        </p:blipFill>
        <p:spPr>
          <a:xfrm>
            <a:off x="2052734" y="-3441781"/>
            <a:ext cx="6783355" cy="50875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BDC154-F969-471E-9BA9-F5294C41C151}"/>
              </a:ext>
            </a:extLst>
          </p:cNvPr>
          <p:cNvSpPr/>
          <p:nvPr/>
        </p:nvSpPr>
        <p:spPr>
          <a:xfrm>
            <a:off x="2052734" y="1395865"/>
            <a:ext cx="681135" cy="2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8E146B-320A-42ED-9A57-A7F2A24492F8}"/>
              </a:ext>
            </a:extLst>
          </p:cNvPr>
          <p:cNvSpPr/>
          <p:nvPr/>
        </p:nvSpPr>
        <p:spPr>
          <a:xfrm>
            <a:off x="8173614" y="1411172"/>
            <a:ext cx="681135" cy="2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CBC8ED-B2B9-40F6-9823-4102CE3C774B}"/>
              </a:ext>
            </a:extLst>
          </p:cNvPr>
          <p:cNvSpPr/>
          <p:nvPr/>
        </p:nvSpPr>
        <p:spPr>
          <a:xfrm>
            <a:off x="6466488" y="1439915"/>
            <a:ext cx="317240" cy="102823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CE3309-E3BC-4E15-A4F1-400307588FF0}"/>
              </a:ext>
            </a:extLst>
          </p:cNvPr>
          <p:cNvSpPr/>
          <p:nvPr/>
        </p:nvSpPr>
        <p:spPr>
          <a:xfrm>
            <a:off x="2360645" y="1903445"/>
            <a:ext cx="6885992" cy="36762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33CEAB-6DCC-4FCE-9077-422F6A735CAC}"/>
              </a:ext>
            </a:extLst>
          </p:cNvPr>
          <p:cNvSpPr/>
          <p:nvPr/>
        </p:nvSpPr>
        <p:spPr>
          <a:xfrm>
            <a:off x="3041780" y="2491273"/>
            <a:ext cx="5477069" cy="21833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D16FC82-DB01-42C4-A730-2B2EEA1C6ECF}"/>
              </a:ext>
            </a:extLst>
          </p:cNvPr>
          <p:cNvSpPr/>
          <p:nvPr/>
        </p:nvSpPr>
        <p:spPr>
          <a:xfrm>
            <a:off x="8416212" y="1473404"/>
            <a:ext cx="3825549" cy="1617736"/>
          </a:xfrm>
          <a:prstGeom prst="wedgeRectCallout">
            <a:avLst>
              <a:gd name="adj1" fmla="val -49370"/>
              <a:gd name="adj2" fmla="val 80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Slider filled with our team public info and </a:t>
            </a:r>
            <a:r>
              <a:rPr lang="en-US" sz="2000" dirty="0" err="1"/>
              <a:t>ther</a:t>
            </a:r>
            <a:r>
              <a:rPr lang="en-US" sz="2000" dirty="0"/>
              <a:t> social  media account</a:t>
            </a:r>
          </a:p>
        </p:txBody>
      </p:sp>
    </p:spTree>
    <p:extLst>
      <p:ext uri="{BB962C8B-B14F-4D97-AF65-F5344CB8AC3E}">
        <p14:creationId xmlns:p14="http://schemas.microsoft.com/office/powerpoint/2010/main" val="70029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F7004A-009C-4046-9EC5-CD8744368E90}"/>
              </a:ext>
            </a:extLst>
          </p:cNvPr>
          <p:cNvSpPr/>
          <p:nvPr/>
        </p:nvSpPr>
        <p:spPr>
          <a:xfrm>
            <a:off x="6484776" y="1498688"/>
            <a:ext cx="317240" cy="102823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8AE30-3E52-4CFF-B4CE-6A3C9676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7" t="-90428" r="1647" b="90428"/>
          <a:stretch/>
        </p:blipFill>
        <p:spPr>
          <a:xfrm>
            <a:off x="2509932" y="-3184071"/>
            <a:ext cx="6783355" cy="50875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EDE55-AA87-4E52-89C3-2BA200E7FF05}"/>
              </a:ext>
            </a:extLst>
          </p:cNvPr>
          <p:cNvSpPr/>
          <p:nvPr/>
        </p:nvSpPr>
        <p:spPr>
          <a:xfrm>
            <a:off x="8612152" y="1652922"/>
            <a:ext cx="681135" cy="2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15BAD-6E0F-4C83-A262-6D3B84FF61A9}"/>
              </a:ext>
            </a:extLst>
          </p:cNvPr>
          <p:cNvSpPr/>
          <p:nvPr/>
        </p:nvSpPr>
        <p:spPr>
          <a:xfrm>
            <a:off x="2625012" y="1652922"/>
            <a:ext cx="681135" cy="2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282468-FB9B-4F60-9A4F-DE8684250361}"/>
              </a:ext>
            </a:extLst>
          </p:cNvPr>
          <p:cNvSpPr/>
          <p:nvPr/>
        </p:nvSpPr>
        <p:spPr>
          <a:xfrm>
            <a:off x="2509932" y="1904757"/>
            <a:ext cx="7368074" cy="46827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B5A8-8620-4D86-A9AE-E32A10DD316C}"/>
              </a:ext>
            </a:extLst>
          </p:cNvPr>
          <p:cNvSpPr/>
          <p:nvPr/>
        </p:nvSpPr>
        <p:spPr>
          <a:xfrm>
            <a:off x="3172408" y="2205379"/>
            <a:ext cx="4497355" cy="17601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1C596-2919-49E6-83A9-62925979296C}"/>
              </a:ext>
            </a:extLst>
          </p:cNvPr>
          <p:cNvSpPr/>
          <p:nvPr/>
        </p:nvSpPr>
        <p:spPr>
          <a:xfrm>
            <a:off x="6391469" y="4366727"/>
            <a:ext cx="3004458" cy="1917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D83ADF7-BE1C-4699-8C03-3790698C97CE}"/>
              </a:ext>
            </a:extLst>
          </p:cNvPr>
          <p:cNvSpPr/>
          <p:nvPr/>
        </p:nvSpPr>
        <p:spPr>
          <a:xfrm>
            <a:off x="8901404" y="3429000"/>
            <a:ext cx="877078" cy="751114"/>
          </a:xfrm>
          <a:prstGeom prst="wedgeRectCallout">
            <a:avLst>
              <a:gd name="adj1" fmla="val -57281"/>
              <a:gd name="adj2" fmla="val 72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6E56803-6062-4811-96B3-3097EED7F7DD}"/>
              </a:ext>
            </a:extLst>
          </p:cNvPr>
          <p:cNvSpPr/>
          <p:nvPr/>
        </p:nvSpPr>
        <p:spPr>
          <a:xfrm>
            <a:off x="8084974" y="1979867"/>
            <a:ext cx="1693507" cy="1327833"/>
          </a:xfrm>
          <a:prstGeom prst="wedgeRectCallout">
            <a:avLst>
              <a:gd name="adj1" fmla="val -84302"/>
              <a:gd name="adj2" fmla="val 67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 filled with our logo phone number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Location on google  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8DA55-42FB-4C81-A840-AE44C4F4B27E}"/>
              </a:ext>
            </a:extLst>
          </p:cNvPr>
          <p:cNvSpPr/>
          <p:nvPr/>
        </p:nvSpPr>
        <p:spPr>
          <a:xfrm>
            <a:off x="6774024" y="4646645"/>
            <a:ext cx="979715" cy="233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firstname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647C01-0D68-461C-9132-4459DFCAB195}"/>
              </a:ext>
            </a:extLst>
          </p:cNvPr>
          <p:cNvSpPr/>
          <p:nvPr/>
        </p:nvSpPr>
        <p:spPr>
          <a:xfrm>
            <a:off x="8084975" y="4661974"/>
            <a:ext cx="979715" cy="233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F336D-8192-4109-939A-A1390C0B4A77}"/>
              </a:ext>
            </a:extLst>
          </p:cNvPr>
          <p:cNvSpPr/>
          <p:nvPr/>
        </p:nvSpPr>
        <p:spPr>
          <a:xfrm>
            <a:off x="6941975" y="5232192"/>
            <a:ext cx="2062066" cy="702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/>
              <a:t>Leave comment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AB7BBD-9FD3-4556-849C-D54FC09BFFFD}"/>
              </a:ext>
            </a:extLst>
          </p:cNvPr>
          <p:cNvSpPr/>
          <p:nvPr/>
        </p:nvSpPr>
        <p:spPr>
          <a:xfrm>
            <a:off x="8612152" y="6055568"/>
            <a:ext cx="783775" cy="22870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A5E1BD-D07A-4829-8472-BA5E173875C0}"/>
              </a:ext>
            </a:extLst>
          </p:cNvPr>
          <p:cNvSpPr/>
          <p:nvPr/>
        </p:nvSpPr>
        <p:spPr>
          <a:xfrm>
            <a:off x="8257592" y="1652922"/>
            <a:ext cx="354560" cy="20564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7FDDF1-DA34-441E-826F-D6FACD1F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0"/>
            <a:ext cx="4521200" cy="68580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E9E759E-7C7A-415A-BD61-ECB60DE63A59}"/>
              </a:ext>
            </a:extLst>
          </p:cNvPr>
          <p:cNvSpPr/>
          <p:nvPr/>
        </p:nvSpPr>
        <p:spPr>
          <a:xfrm>
            <a:off x="550506" y="727787"/>
            <a:ext cx="2566437" cy="419878"/>
          </a:xfrm>
          <a:prstGeom prst="wedgeRectCallout">
            <a:avLst>
              <a:gd name="adj1" fmla="val 81692"/>
              <a:gd name="adj2" fmla="val 8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AA439AE-A133-4C89-83EF-486D29877E58}"/>
              </a:ext>
            </a:extLst>
          </p:cNvPr>
          <p:cNvSpPr/>
          <p:nvPr/>
        </p:nvSpPr>
        <p:spPr>
          <a:xfrm>
            <a:off x="171061" y="3853544"/>
            <a:ext cx="2566437" cy="419878"/>
          </a:xfrm>
          <a:prstGeom prst="wedgeRectCallout">
            <a:avLst>
              <a:gd name="adj1" fmla="val 107505"/>
              <a:gd name="adj2" fmla="val 240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info about us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F83CF47-A777-45E8-8F69-D02F9C4C7472}"/>
              </a:ext>
            </a:extLst>
          </p:cNvPr>
          <p:cNvSpPr/>
          <p:nvPr/>
        </p:nvSpPr>
        <p:spPr>
          <a:xfrm>
            <a:off x="298579" y="1724607"/>
            <a:ext cx="2566437" cy="419878"/>
          </a:xfrm>
          <a:prstGeom prst="wedgeRectCallout">
            <a:avLst>
              <a:gd name="adj1" fmla="val 102778"/>
              <a:gd name="adj2" fmla="val 16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preview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3C6CA8A-699C-441A-9981-7FCC588A332C}"/>
              </a:ext>
            </a:extLst>
          </p:cNvPr>
          <p:cNvSpPr/>
          <p:nvPr/>
        </p:nvSpPr>
        <p:spPr>
          <a:xfrm>
            <a:off x="550505" y="2646785"/>
            <a:ext cx="2566437" cy="419878"/>
          </a:xfrm>
          <a:prstGeom prst="wedgeRectCallout">
            <a:avLst>
              <a:gd name="adj1" fmla="val 100961"/>
              <a:gd name="adj2" fmla="val 18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 group of our hotel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57B80-CA10-466C-BC77-D1ACAD708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7" t="-90428" r="1647" b="90428"/>
          <a:stretch/>
        </p:blipFill>
        <p:spPr>
          <a:xfrm>
            <a:off x="3765421" y="-3443384"/>
            <a:ext cx="4591179" cy="344338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0E5A9-BCB9-4787-9F03-9EAF669F2CE4}"/>
              </a:ext>
            </a:extLst>
          </p:cNvPr>
          <p:cNvSpPr/>
          <p:nvPr/>
        </p:nvSpPr>
        <p:spPr>
          <a:xfrm>
            <a:off x="7781727" y="-203870"/>
            <a:ext cx="644852" cy="2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2C3681-2911-4F4F-ABE7-30C8E931A76D}"/>
              </a:ext>
            </a:extLst>
          </p:cNvPr>
          <p:cNvSpPr/>
          <p:nvPr/>
        </p:nvSpPr>
        <p:spPr>
          <a:xfrm>
            <a:off x="4547119" y="-206982"/>
            <a:ext cx="668694" cy="206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01296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-4527164"/>
            <a:ext cx="6481359" cy="55144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79777" y="682487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9877" y="755581"/>
            <a:ext cx="666345" cy="15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77" y="974449"/>
            <a:ext cx="6351529" cy="45896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1473" y="974449"/>
            <a:ext cx="407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un signed user from setting choose login/sign up  </a:t>
            </a:r>
          </a:p>
        </p:txBody>
      </p:sp>
      <p:sp>
        <p:nvSpPr>
          <p:cNvPr id="16" name="Speech Bubble: Rectangle 5">
            <a:extLst>
              <a:ext uri="{FF2B5EF4-FFF2-40B4-BE49-F238E27FC236}">
                <a16:creationId xmlns:a16="http://schemas.microsoft.com/office/drawing/2014/main" id="{F16259A0-5E5F-4BFD-86A6-711265108978}"/>
              </a:ext>
            </a:extLst>
          </p:cNvPr>
          <p:cNvSpPr/>
          <p:nvPr/>
        </p:nvSpPr>
        <p:spPr>
          <a:xfrm>
            <a:off x="474490" y="3700463"/>
            <a:ext cx="2471738" cy="1659724"/>
          </a:xfrm>
          <a:prstGeom prst="wedgeRectCallout">
            <a:avLst>
              <a:gd name="adj1" fmla="val 121202"/>
              <a:gd name="adj2" fmla="val -5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 in to your account use email and password</a:t>
            </a:r>
          </a:p>
        </p:txBody>
      </p:sp>
    </p:spTree>
    <p:extLst>
      <p:ext uri="{BB962C8B-B14F-4D97-AF65-F5344CB8AC3E}">
        <p14:creationId xmlns:p14="http://schemas.microsoft.com/office/powerpoint/2010/main" val="157873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-4527164"/>
            <a:ext cx="6481359" cy="55144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79777" y="682487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9877" y="755581"/>
            <a:ext cx="666345" cy="15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474" y="974449"/>
            <a:ext cx="2243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OR</a:t>
            </a:r>
          </a:p>
        </p:txBody>
      </p:sp>
      <p:sp>
        <p:nvSpPr>
          <p:cNvPr id="16" name="Speech Bubble: Rectangle 5">
            <a:extLst>
              <a:ext uri="{FF2B5EF4-FFF2-40B4-BE49-F238E27FC236}">
                <a16:creationId xmlns:a16="http://schemas.microsoft.com/office/drawing/2014/main" id="{F16259A0-5E5F-4BFD-86A6-711265108978}"/>
              </a:ext>
            </a:extLst>
          </p:cNvPr>
          <p:cNvSpPr/>
          <p:nvPr/>
        </p:nvSpPr>
        <p:spPr>
          <a:xfrm>
            <a:off x="474490" y="3700463"/>
            <a:ext cx="2471738" cy="1659724"/>
          </a:xfrm>
          <a:prstGeom prst="wedgeRectCallout">
            <a:avLst>
              <a:gd name="adj1" fmla="val 121202"/>
              <a:gd name="adj2" fmla="val -5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 one if you don’t have because the user need one when book a room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77" y="987287"/>
            <a:ext cx="6416444" cy="45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3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89F75-9EBB-4AC9-96F8-9D1C47CAAC69}"/>
              </a:ext>
            </a:extLst>
          </p:cNvPr>
          <p:cNvSpPr txBox="1"/>
          <p:nvPr/>
        </p:nvSpPr>
        <p:spPr>
          <a:xfrm>
            <a:off x="513183" y="139959"/>
            <a:ext cx="3853543" cy="70788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08133-6996-4667-8EC5-603D3B6D1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96" y="1138335"/>
            <a:ext cx="6966856" cy="3918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F098D-5362-448E-8261-8A0AF5E68AFC}"/>
              </a:ext>
            </a:extLst>
          </p:cNvPr>
          <p:cNvSpPr/>
          <p:nvPr/>
        </p:nvSpPr>
        <p:spPr>
          <a:xfrm>
            <a:off x="4273420" y="1846221"/>
            <a:ext cx="2360645" cy="190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info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16259A0-5E5F-4BFD-86A6-711265108978}"/>
              </a:ext>
            </a:extLst>
          </p:cNvPr>
          <p:cNvSpPr/>
          <p:nvPr/>
        </p:nvSpPr>
        <p:spPr>
          <a:xfrm>
            <a:off x="867747" y="1464906"/>
            <a:ext cx="1110343" cy="1175657"/>
          </a:xfrm>
          <a:prstGeom prst="wedgeRectCallout">
            <a:avLst>
              <a:gd name="adj1" fmla="val 251436"/>
              <a:gd name="adj2" fmla="val 195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amount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B751FE6-EFAC-476E-8439-3CB6E93509E7}"/>
              </a:ext>
            </a:extLst>
          </p:cNvPr>
          <p:cNvSpPr/>
          <p:nvPr/>
        </p:nvSpPr>
        <p:spPr>
          <a:xfrm>
            <a:off x="10867052" y="139959"/>
            <a:ext cx="1110343" cy="1175657"/>
          </a:xfrm>
          <a:prstGeom prst="wedgeRectCallout">
            <a:avLst>
              <a:gd name="adj1" fmla="val -88900"/>
              <a:gd name="adj2" fmla="val 12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choose any payment and fill with the require data</a:t>
            </a:r>
          </a:p>
        </p:txBody>
      </p:sp>
    </p:spTree>
    <p:extLst>
      <p:ext uri="{BB962C8B-B14F-4D97-AF65-F5344CB8AC3E}">
        <p14:creationId xmlns:p14="http://schemas.microsoft.com/office/powerpoint/2010/main" val="20487350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337E90"/>
      </a:dk2>
      <a:lt2>
        <a:srgbClr val="9FC3CB"/>
      </a:lt2>
      <a:accent1>
        <a:srgbClr val="E1E7EC"/>
      </a:accent1>
      <a:accent2>
        <a:srgbClr val="212121"/>
      </a:accent2>
      <a:accent3>
        <a:srgbClr val="78909C"/>
      </a:accent3>
      <a:accent4>
        <a:srgbClr val="D7DFE5"/>
      </a:accent4>
      <a:accent5>
        <a:srgbClr val="9FC3CB"/>
      </a:accent5>
      <a:accent6>
        <a:srgbClr val="7890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85B1872-83A0-4957-B0E6-CCE645D02C03}" vid="{A4A4B42B-F2D4-4FA9-9FE4-22A82B667CA7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337</TotalTime>
  <Words>259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Gill Sans MT</vt:lpstr>
      <vt:lpstr>Josefin Sans</vt:lpstr>
      <vt:lpstr>Josefin Sans Medium</vt:lpstr>
      <vt:lpstr>Lato</vt:lpstr>
      <vt:lpstr>Theme1</vt:lpstr>
      <vt:lpstr>Gallery</vt:lpstr>
      <vt:lpstr>Hotel Reservation</vt:lpstr>
      <vt:lpstr>For signed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</dc:title>
  <dc:creator>alicheaib</dc:creator>
  <cp:lastModifiedBy>alicheaib</cp:lastModifiedBy>
  <cp:revision>15</cp:revision>
  <dcterms:created xsi:type="dcterms:W3CDTF">2021-10-19T07:29:38Z</dcterms:created>
  <dcterms:modified xsi:type="dcterms:W3CDTF">2021-10-19T19:31:56Z</dcterms:modified>
</cp:coreProperties>
</file>