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7A0B-8C87-4EBD-BD1D-534AEC2F281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8"/>
          <a:stretch/>
        </p:blipFill>
        <p:spPr bwMode="auto">
          <a:xfrm>
            <a:off x="2799825" y="494955"/>
            <a:ext cx="4958720" cy="6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244150" y="711487"/>
            <a:ext cx="8306692" cy="5182237"/>
            <a:chOff x="993523" y="489815"/>
            <a:chExt cx="8306692" cy="5182237"/>
          </a:xfrm>
        </p:grpSpPr>
        <p:grpSp>
          <p:nvGrpSpPr>
            <p:cNvPr id="6" name="Group 5"/>
            <p:cNvGrpSpPr/>
            <p:nvPr/>
          </p:nvGrpSpPr>
          <p:grpSpPr>
            <a:xfrm>
              <a:off x="1317219" y="1295455"/>
              <a:ext cx="7982996" cy="4376597"/>
              <a:chOff x="-947809" y="1496790"/>
              <a:chExt cx="7982996" cy="43765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6033" y="1614616"/>
                <a:ext cx="2970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RNA – Is this gene expressed?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15844" y="3788269"/>
                <a:ext cx="391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ATAC– Is the enhancer/gene accessible?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-947809" y="2477615"/>
                <a:ext cx="3630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ChIP– Is the chromatin open/closed?</a:t>
                </a:r>
              </a:p>
              <a:p>
                <a:r>
                  <a:rPr lang="en-GB" dirty="0"/>
                  <a:t>           Enhancer active/poised?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32200" y="1913981"/>
                <a:ext cx="3253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ChIP– Is Cohesin/CTCF present?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9335" y="5504055"/>
                <a:ext cx="376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Capture-C – Is DNA looping occurring?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158313" y="1496790"/>
                <a:ext cx="387179" cy="235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164226" y="2286791"/>
                <a:ext cx="28833" cy="310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129480" y="2923871"/>
                <a:ext cx="222422" cy="286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193059" y="3474744"/>
                <a:ext cx="313038" cy="3027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2940908" y="3587602"/>
                <a:ext cx="260128" cy="196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3821076" y="4189341"/>
                <a:ext cx="17824" cy="335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2829696" y="5245479"/>
                <a:ext cx="241276" cy="316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-37351" y="3873744"/>
                <a:ext cx="323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DNA – Do variants alter binding?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010493" y="3685804"/>
                <a:ext cx="269847" cy="216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-54917" y="3071149"/>
                <a:ext cx="202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DNA – Methylated?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1942646" y="3173021"/>
                <a:ext cx="280756" cy="127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93523" y="489815"/>
              <a:ext cx="304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ChIP– Is the promoter active?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20287" y="703907"/>
              <a:ext cx="474221" cy="15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-3673773" y="5581975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https://www.nature.com/articles/nrg2957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3761593" y="5239229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https://www.nature.com/articles/nrg3863</a:t>
            </a:r>
          </a:p>
        </p:txBody>
      </p:sp>
      <p:sp>
        <p:nvSpPr>
          <p:cNvPr id="2" name="Rectangle 1"/>
          <p:cNvSpPr/>
          <p:nvPr/>
        </p:nvSpPr>
        <p:spPr>
          <a:xfrm>
            <a:off x="-3708176" y="5924721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https://www.nature.com/articles/nrg3682</a:t>
            </a:r>
          </a:p>
        </p:txBody>
      </p:sp>
    </p:spTree>
    <p:extLst>
      <p:ext uri="{BB962C8B-B14F-4D97-AF65-F5344CB8AC3E}">
        <p14:creationId xmlns:p14="http://schemas.microsoft.com/office/powerpoint/2010/main" val="3039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Alicia Lledolara</cp:lastModifiedBy>
  <cp:revision>3</cp:revision>
  <dcterms:created xsi:type="dcterms:W3CDTF">2019-01-03T20:21:50Z</dcterms:created>
  <dcterms:modified xsi:type="dcterms:W3CDTF">2019-01-03T20:44:07Z</dcterms:modified>
</cp:coreProperties>
</file>