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9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BAE5-48CC-4B62-8BE1-B69BDB45ECE6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7079-1F7D-4021-9027-96BEB739A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9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BAE5-48CC-4B62-8BE1-B69BDB45ECE6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7079-1F7D-4021-9027-96BEB739A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5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BAE5-48CC-4B62-8BE1-B69BDB45ECE6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7079-1F7D-4021-9027-96BEB739A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7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BAE5-48CC-4B62-8BE1-B69BDB45ECE6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7079-1F7D-4021-9027-96BEB739A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5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BAE5-48CC-4B62-8BE1-B69BDB45ECE6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7079-1F7D-4021-9027-96BEB739A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4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BAE5-48CC-4B62-8BE1-B69BDB45ECE6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7079-1F7D-4021-9027-96BEB739A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5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BAE5-48CC-4B62-8BE1-B69BDB45ECE6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7079-1F7D-4021-9027-96BEB739A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9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BAE5-48CC-4B62-8BE1-B69BDB45ECE6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7079-1F7D-4021-9027-96BEB739A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0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BAE5-48CC-4B62-8BE1-B69BDB45ECE6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7079-1F7D-4021-9027-96BEB739A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4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BAE5-48CC-4B62-8BE1-B69BDB45ECE6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7079-1F7D-4021-9027-96BEB739A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5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BAE5-48CC-4B62-8BE1-B69BDB45ECE6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7079-1F7D-4021-9027-96BEB739A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4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0BAE5-48CC-4B62-8BE1-B69BDB45ECE6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47079-1F7D-4021-9027-96BEB739A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5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22069" y="1077581"/>
            <a:ext cx="9085637" cy="3688856"/>
            <a:chOff x="-22069" y="1077581"/>
            <a:chExt cx="9085637" cy="3688856"/>
          </a:xfrm>
        </p:grpSpPr>
        <p:grpSp>
          <p:nvGrpSpPr>
            <p:cNvPr id="4" name="Group 3"/>
            <p:cNvGrpSpPr/>
            <p:nvPr/>
          </p:nvGrpSpPr>
          <p:grpSpPr>
            <a:xfrm>
              <a:off x="164745" y="1077581"/>
              <a:ext cx="922138" cy="890758"/>
              <a:chOff x="3279115" y="363509"/>
              <a:chExt cx="1309187" cy="1183430"/>
            </a:xfrm>
          </p:grpSpPr>
          <p:pic>
            <p:nvPicPr>
              <p:cNvPr id="5" name="Picture 2" descr="Resultado de imagen de individual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923" t="50037" r="20517"/>
              <a:stretch/>
            </p:blipFill>
            <p:spPr bwMode="auto">
              <a:xfrm>
                <a:off x="3279115" y="379142"/>
                <a:ext cx="556540" cy="1152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8" descr="Resultado de imagen de individual icon green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997" t="6816" r="51978" b="7894"/>
              <a:stretch/>
            </p:blipFill>
            <p:spPr bwMode="auto">
              <a:xfrm>
                <a:off x="3990253" y="367545"/>
                <a:ext cx="598049" cy="11793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Resultado de imagen de individual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736" t="50037"/>
              <a:stretch/>
            </p:blipFill>
            <p:spPr bwMode="auto">
              <a:xfrm>
                <a:off x="3634933" y="363509"/>
                <a:ext cx="554607" cy="11686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1108435" y="3038608"/>
              <a:ext cx="81753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PBMCs isolation</a:t>
              </a:r>
              <a:endParaRPr lang="en-GB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466" y="2667914"/>
              <a:ext cx="280636" cy="947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-22069" y="3609358"/>
              <a:ext cx="10716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  <a:cs typeface="+mn-cs"/>
                </a:rPr>
                <a:t>90 mL</a:t>
              </a:r>
              <a:r>
                <a:rPr kumimoji="0" lang="en-GB" altLang="en-US" sz="12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  <a:cs typeface="+mn-cs"/>
                </a:rPr>
                <a:t>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  <a:cs typeface="+mn-cs"/>
                </a:rPr>
                <a:t>blood </a:t>
              </a:r>
              <a:endParaRPr kumimoji="0" lang="en-GB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endParaRPr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398012" y="2052667"/>
              <a:ext cx="267630" cy="536382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 rot="16200000">
              <a:off x="881426" y="3068563"/>
              <a:ext cx="267630" cy="4017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49847" y="3840191"/>
              <a:ext cx="923414" cy="461665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Freezing</a:t>
              </a:r>
            </a:p>
            <a:p>
              <a:pPr algn="ctr"/>
              <a:r>
                <a:rPr lang="en-GB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~</a:t>
              </a:r>
              <a:r>
                <a:rPr lang="en-GB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70x10</a:t>
              </a:r>
              <a:r>
                <a:rPr lang="en-GB" sz="12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GB" sz="12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47978" y="2237025"/>
              <a:ext cx="927153" cy="461665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FACS</a:t>
              </a:r>
            </a:p>
            <a:p>
              <a:pPr algn="ctr"/>
              <a:r>
                <a:rPr lang="en-GB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separation</a:t>
              </a:r>
              <a:endParaRPr lang="en-GB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95970" y="1850481"/>
              <a:ext cx="8175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CD14</a:t>
              </a:r>
              <a:r>
                <a:rPr lang="en-GB" sz="12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  <a:p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CD4</a:t>
              </a:r>
              <a:r>
                <a:rPr lang="en-GB" sz="12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  <a:p>
              <a:endParaRPr lang="en-GB" sz="12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10866" y="2637816"/>
              <a:ext cx="81753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CD14</a:t>
              </a:r>
              <a:r>
                <a:rPr lang="en-GB" sz="12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GB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CD4</a:t>
              </a:r>
              <a:r>
                <a:rPr lang="en-GB" sz="12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GB" sz="12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Elbow Connector 16"/>
            <p:cNvCxnSpPr>
              <a:stCxn id="14" idx="1"/>
            </p:cNvCxnSpPr>
            <p:nvPr/>
          </p:nvCxnSpPr>
          <p:spPr>
            <a:xfrm rot="10800000" flipV="1">
              <a:off x="1871728" y="2467857"/>
              <a:ext cx="376250" cy="8015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>
              <a:off x="3171393" y="2468180"/>
              <a:ext cx="462961" cy="372852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524041" y="1864172"/>
              <a:ext cx="947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b="1" dirty="0" smtClean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ATAC-</a:t>
              </a:r>
              <a:r>
                <a:rPr lang="en-GB" sz="1200" b="1" dirty="0" err="1" smtClean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seq</a:t>
              </a:r>
              <a:r>
                <a:rPr lang="en-GB" sz="1200" b="1" dirty="0" smtClean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GB" sz="1200" b="1" dirty="0" smtClean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fresh</a:t>
              </a:r>
              <a:endParaRPr lang="en-US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35402" y="2687188"/>
              <a:ext cx="947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b="1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ATAC-</a:t>
              </a:r>
              <a:r>
                <a:rPr lang="en-GB" sz="1200" b="1" dirty="0" err="1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seq</a:t>
              </a:r>
              <a:r>
                <a:rPr lang="en-GB" sz="1200" b="1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GB" sz="1200" b="1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fixed</a:t>
              </a:r>
              <a:endParaRPr lang="en-US" sz="1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 rot="16200000">
              <a:off x="4221209" y="1902333"/>
              <a:ext cx="267630" cy="4017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59852" y="1604199"/>
              <a:ext cx="3292266" cy="233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 0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Elbow Connector 22"/>
            <p:cNvCxnSpPr/>
            <p:nvPr/>
          </p:nvCxnSpPr>
          <p:spPr>
            <a:xfrm rot="10800000" flipH="1" flipV="1">
              <a:off x="1871868" y="3269440"/>
              <a:ext cx="376250" cy="8015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flipH="1">
              <a:off x="3171392" y="2095005"/>
              <a:ext cx="462961" cy="372852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5340071" y="1603209"/>
              <a:ext cx="1378446" cy="2335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 1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Down Arrow 25"/>
            <p:cNvSpPr/>
            <p:nvPr/>
          </p:nvSpPr>
          <p:spPr>
            <a:xfrm rot="16200000">
              <a:off x="4225446" y="2697870"/>
              <a:ext cx="267630" cy="4017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87540" y="2667914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Fixation</a:t>
              </a:r>
            </a:p>
            <a:p>
              <a:pPr algn="ctr"/>
              <a:r>
                <a:rPr lang="en-GB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24h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Down Arrow 27"/>
            <p:cNvSpPr/>
            <p:nvPr/>
          </p:nvSpPr>
          <p:spPr>
            <a:xfrm rot="16200000">
              <a:off x="5765124" y="3899865"/>
              <a:ext cx="267630" cy="4017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47805" y="4532849"/>
              <a:ext cx="1123587" cy="233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 0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Down Arrow 29"/>
            <p:cNvSpPr/>
            <p:nvPr/>
          </p:nvSpPr>
          <p:spPr>
            <a:xfrm rot="16200000">
              <a:off x="3280615" y="3877895"/>
              <a:ext cx="267630" cy="4017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95969" y="4532849"/>
              <a:ext cx="5408547" cy="233588"/>
            </a:xfrm>
            <a:prstGeom prst="rect">
              <a:avLst/>
            </a:prstGeom>
            <a:solidFill>
              <a:srgbClr val="FF000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 7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36244" y="3823666"/>
              <a:ext cx="748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PBMCs </a:t>
              </a:r>
            </a:p>
            <a:p>
              <a:pPr algn="ctr"/>
              <a:r>
                <a:rPr lang="en-GB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thawing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Down Arrow 32"/>
            <p:cNvSpPr/>
            <p:nvPr/>
          </p:nvSpPr>
          <p:spPr>
            <a:xfrm rot="16200000">
              <a:off x="4492863" y="3877895"/>
              <a:ext cx="267630" cy="4017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681813" y="3636228"/>
              <a:ext cx="1229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Culture 30 min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5" name="Picture 10" descr="Resultado de imagen de cell flask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9845" y="3850657"/>
              <a:ext cx="676633" cy="446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Down Arrow 35"/>
            <p:cNvSpPr/>
            <p:nvPr/>
          </p:nvSpPr>
          <p:spPr>
            <a:xfrm rot="16200000">
              <a:off x="5376274" y="2718667"/>
              <a:ext cx="267630" cy="4017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49396" y="3869908"/>
              <a:ext cx="927153" cy="461665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FACS</a:t>
              </a:r>
            </a:p>
            <a:p>
              <a:pPr algn="ctr"/>
              <a:r>
                <a:rPr lang="en-GB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separation</a:t>
              </a:r>
              <a:endParaRPr lang="en-GB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168262" y="3869908"/>
              <a:ext cx="81753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CD14</a:t>
              </a:r>
              <a:r>
                <a:rPr lang="en-GB" sz="12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GB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CD4</a:t>
              </a:r>
              <a:r>
                <a:rPr lang="en-GB" sz="12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GB" sz="12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Straight Connector 38"/>
            <p:cNvCxnSpPr>
              <a:stCxn id="37" idx="3"/>
              <a:endCxn id="38" idx="1"/>
            </p:cNvCxnSpPr>
            <p:nvPr/>
          </p:nvCxnSpPr>
          <p:spPr>
            <a:xfrm>
              <a:off x="7076549" y="4100741"/>
              <a:ext cx="9171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8116256" y="3922038"/>
              <a:ext cx="947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ATAC-</a:t>
              </a:r>
              <a:r>
                <a:rPr lang="en-GB" sz="1200" b="1" dirty="0" err="1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seq</a:t>
              </a:r>
              <a:r>
                <a:rPr lang="en-GB" sz="12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GB" sz="12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fixed</a:t>
              </a:r>
              <a:endPara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Down Arrow 40"/>
            <p:cNvSpPr/>
            <p:nvPr/>
          </p:nvSpPr>
          <p:spPr>
            <a:xfrm rot="16200000">
              <a:off x="7834618" y="3953517"/>
              <a:ext cx="267630" cy="4017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29" idx="3"/>
              <a:endCxn id="31" idx="1"/>
            </p:cNvCxnSpPr>
            <p:nvPr/>
          </p:nvCxnSpPr>
          <p:spPr>
            <a:xfrm>
              <a:off x="3171392" y="4649643"/>
              <a:ext cx="42457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347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46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MS PGothic</vt:lpstr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Alicia Lledolara</dc:creator>
  <cp:lastModifiedBy>Alicia Lledolara</cp:lastModifiedBy>
  <cp:revision>2</cp:revision>
  <dcterms:created xsi:type="dcterms:W3CDTF">2018-07-31T16:48:10Z</dcterms:created>
  <dcterms:modified xsi:type="dcterms:W3CDTF">2018-07-31T16:55:16Z</dcterms:modified>
</cp:coreProperties>
</file>