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8EFB"/>
    <a:srgbClr val="ECB5FF"/>
    <a:srgbClr val="FF937A"/>
    <a:srgbClr val="FF8971"/>
    <a:srgbClr val="512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C2DCB-F30E-524F-BE2C-BA4833C10C84}" v="72" dt="2019-02-13T10:57:30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77065"/>
  </p:normalViewPr>
  <p:slideViewPr>
    <p:cSldViewPr snapToGrid="0">
      <p:cViewPr>
        <p:scale>
          <a:sx n="111" d="100"/>
          <a:sy n="111" d="100"/>
        </p:scale>
        <p:origin x="2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rown" userId="ea8a531398625017" providerId="LiveId" clId="{CF3C2DCB-F30E-524F-BE2C-BA4833C10C84}"/>
    <pc:docChg chg="undo custSel modSld">
      <pc:chgData name="Andrew Brown" userId="ea8a531398625017" providerId="LiveId" clId="{CF3C2DCB-F30E-524F-BE2C-BA4833C10C84}" dt="2019-02-13T10:57:27.639" v="495" actId="20577"/>
      <pc:docMkLst>
        <pc:docMk/>
      </pc:docMkLst>
      <pc:sldChg chg="addSp delSp modSp modNotesTx">
        <pc:chgData name="Andrew Brown" userId="ea8a531398625017" providerId="LiveId" clId="{CF3C2DCB-F30E-524F-BE2C-BA4833C10C84}" dt="2019-02-13T10:57:27.639" v="495" actId="20577"/>
        <pc:sldMkLst>
          <pc:docMk/>
          <pc:sldMk cId="3353090332" sldId="259"/>
        </pc:sldMkLst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13" creationId="{B2AAF1FC-D2E6-9749-B366-95D07AEF4F2A}"/>
          </ac:spMkLst>
        </pc:spChg>
        <pc:spChg chg="add mod">
          <ac:chgData name="Andrew Brown" userId="ea8a531398625017" providerId="LiveId" clId="{CF3C2DCB-F30E-524F-BE2C-BA4833C10C84}" dt="2019-02-13T10:51:25.873" v="298" actId="1038"/>
          <ac:spMkLst>
            <pc:docMk/>
            <pc:sldMk cId="3353090332" sldId="259"/>
            <ac:spMk id="35" creationId="{AF6466C1-74CF-354A-B904-AE6444180F20}"/>
          </ac:spMkLst>
        </pc:spChg>
        <pc:spChg chg="mod">
          <ac:chgData name="Andrew Brown" userId="ea8a531398625017" providerId="LiveId" clId="{CF3C2DCB-F30E-524F-BE2C-BA4833C10C84}" dt="2019-02-13T10:36:26.673" v="18"/>
          <ac:spMkLst>
            <pc:docMk/>
            <pc:sldMk cId="3353090332" sldId="259"/>
            <ac:spMk id="522" creationId="{2237FC50-FFB6-F646-BE3F-0E8364B0504B}"/>
          </ac:spMkLst>
        </pc:spChg>
        <pc:spChg chg="mod">
          <ac:chgData name="Andrew Brown" userId="ea8a531398625017" providerId="LiveId" clId="{CF3C2DCB-F30E-524F-BE2C-BA4833C10C84}" dt="2019-02-13T10:43:59.574" v="215" actId="1076"/>
          <ac:spMkLst>
            <pc:docMk/>
            <pc:sldMk cId="3353090332" sldId="259"/>
            <ac:spMk id="524" creationId="{20072598-CAAA-5240-A402-F3F71DE6EF02}"/>
          </ac:spMkLst>
        </pc:spChg>
        <pc:spChg chg="del">
          <ac:chgData name="Andrew Brown" userId="ea8a531398625017" providerId="LiveId" clId="{CF3C2DCB-F30E-524F-BE2C-BA4833C10C84}" dt="2019-02-13T10:53:44.614" v="382" actId="478"/>
          <ac:spMkLst>
            <pc:docMk/>
            <pc:sldMk cId="3353090332" sldId="259"/>
            <ac:spMk id="528" creationId="{693FD7F0-CCB7-7148-9822-360481023A1A}"/>
          </ac:spMkLst>
        </pc:spChg>
        <pc:spChg chg="del">
          <ac:chgData name="Andrew Brown" userId="ea8a531398625017" providerId="LiveId" clId="{CF3C2DCB-F30E-524F-BE2C-BA4833C10C84}" dt="2019-02-13T10:53:47.854" v="385" actId="478"/>
          <ac:spMkLst>
            <pc:docMk/>
            <pc:sldMk cId="3353090332" sldId="259"/>
            <ac:spMk id="529" creationId="{E9A0CDE0-6956-A44B-848E-9205C79AAAAE}"/>
          </ac:spMkLst>
        </pc:spChg>
        <pc:spChg chg="del mod">
          <ac:chgData name="Andrew Brown" userId="ea8a531398625017" providerId="LiveId" clId="{CF3C2DCB-F30E-524F-BE2C-BA4833C10C84}" dt="2019-02-13T10:53:46.782" v="384" actId="478"/>
          <ac:spMkLst>
            <pc:docMk/>
            <pc:sldMk cId="3353090332" sldId="259"/>
            <ac:spMk id="779" creationId="{6CBEAE52-DD3F-F843-8078-22BFC8297D24}"/>
          </ac:spMkLst>
        </pc:spChg>
        <pc:spChg chg="del">
          <ac:chgData name="Andrew Brown" userId="ea8a531398625017" providerId="LiveId" clId="{CF3C2DCB-F30E-524F-BE2C-BA4833C10C84}" dt="2019-02-13T10:53:43.526" v="381" actId="478"/>
          <ac:spMkLst>
            <pc:docMk/>
            <pc:sldMk cId="3353090332" sldId="259"/>
            <ac:spMk id="780" creationId="{33EE5EEA-82F8-0D42-BEAF-F3F6AD2D0B40}"/>
          </ac:spMkLst>
        </pc:spChg>
        <pc:spChg chg="add mod">
          <ac:chgData name="Andrew Brown" userId="ea8a531398625017" providerId="LiveId" clId="{CF3C2DCB-F30E-524F-BE2C-BA4833C10C84}" dt="2019-02-13T10:50:51.260" v="266" actId="1035"/>
          <ac:spMkLst>
            <pc:docMk/>
            <pc:sldMk cId="3353090332" sldId="259"/>
            <ac:spMk id="781" creationId="{96D0A2F9-9E15-7246-AEB4-B9E219744C9C}"/>
          </ac:spMkLst>
        </pc:spChg>
        <pc:spChg chg="add mod">
          <ac:chgData name="Andrew Brown" userId="ea8a531398625017" providerId="LiveId" clId="{CF3C2DCB-F30E-524F-BE2C-BA4833C10C84}" dt="2019-02-13T10:50:51.260" v="266" actId="1035"/>
          <ac:spMkLst>
            <pc:docMk/>
            <pc:sldMk cId="3353090332" sldId="259"/>
            <ac:spMk id="782" creationId="{6D878A3B-56A2-6140-AD25-B809851DB01D}"/>
          </ac:spMkLst>
        </pc:spChg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783" creationId="{EFAE68DF-15E5-0340-8565-761D252EBFAF}"/>
          </ac:spMkLst>
        </pc:spChg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784" creationId="{4D99416F-9EE9-E848-A37A-860A9E0E91EB}"/>
          </ac:spMkLst>
        </pc:spChg>
        <pc:spChg chg="del mod topLvl">
          <ac:chgData name="Andrew Brown" userId="ea8a531398625017" providerId="LiveId" clId="{CF3C2DCB-F30E-524F-BE2C-BA4833C10C84}" dt="2019-02-13T10:38:24.867" v="59" actId="478"/>
          <ac:spMkLst>
            <pc:docMk/>
            <pc:sldMk cId="3353090332" sldId="259"/>
            <ac:spMk id="795" creationId="{DC9BC353-6718-2945-B8CC-28DC2BA77D1B}"/>
          </ac:spMkLst>
        </pc:spChg>
        <pc:spChg chg="mod topLvl">
          <ac:chgData name="Andrew Brown" userId="ea8a531398625017" providerId="LiveId" clId="{CF3C2DCB-F30E-524F-BE2C-BA4833C10C84}" dt="2019-02-13T10:41:21.527" v="118" actId="164"/>
          <ac:spMkLst>
            <pc:docMk/>
            <pc:sldMk cId="3353090332" sldId="259"/>
            <ac:spMk id="796" creationId="{6692FB86-0272-484C-8451-3B5BA4993842}"/>
          </ac:spMkLst>
        </pc:spChg>
        <pc:spChg chg="del mod topLvl">
          <ac:chgData name="Andrew Brown" userId="ea8a531398625017" providerId="LiveId" clId="{CF3C2DCB-F30E-524F-BE2C-BA4833C10C84}" dt="2019-02-13T10:41:41.410" v="124" actId="478"/>
          <ac:spMkLst>
            <pc:docMk/>
            <pc:sldMk cId="3353090332" sldId="259"/>
            <ac:spMk id="804" creationId="{23687412-1B71-BB46-8BFF-8C153A487B1B}"/>
          </ac:spMkLst>
        </pc:spChg>
        <pc:spChg chg="mod topLvl">
          <ac:chgData name="Andrew Brown" userId="ea8a531398625017" providerId="LiveId" clId="{CF3C2DCB-F30E-524F-BE2C-BA4833C10C84}" dt="2019-02-13T10:43:08.919" v="160" actId="1076"/>
          <ac:spMkLst>
            <pc:docMk/>
            <pc:sldMk cId="3353090332" sldId="259"/>
            <ac:spMk id="805" creationId="{9F1156E3-7A7E-C74F-BD08-D394358BF93E}"/>
          </ac:spMkLst>
        </pc:spChg>
        <pc:spChg chg="add mod">
          <ac:chgData name="Andrew Brown" userId="ea8a531398625017" providerId="LiveId" clId="{CF3C2DCB-F30E-524F-BE2C-BA4833C10C84}" dt="2019-02-13T10:43:03.784" v="157" actId="1076"/>
          <ac:spMkLst>
            <pc:docMk/>
            <pc:sldMk cId="3353090332" sldId="259"/>
            <ac:spMk id="806" creationId="{526C6B80-BFB9-6648-87A6-11409C90D8DF}"/>
          </ac:spMkLst>
        </pc:spChg>
        <pc:spChg chg="add mod">
          <ac:chgData name="Andrew Brown" userId="ea8a531398625017" providerId="LiveId" clId="{CF3C2DCB-F30E-524F-BE2C-BA4833C10C84}" dt="2019-02-13T10:43:10.647" v="161" actId="1076"/>
          <ac:spMkLst>
            <pc:docMk/>
            <pc:sldMk cId="3353090332" sldId="259"/>
            <ac:spMk id="807" creationId="{2FEE0E7C-777D-4444-A113-29A8225E9A8A}"/>
          </ac:spMkLst>
        </pc:spChg>
        <pc:spChg chg="add mod">
          <ac:chgData name="Andrew Brown" userId="ea8a531398625017" providerId="LiveId" clId="{CF3C2DCB-F30E-524F-BE2C-BA4833C10C84}" dt="2019-02-13T10:43:07.074" v="159" actId="1076"/>
          <ac:spMkLst>
            <pc:docMk/>
            <pc:sldMk cId="3353090332" sldId="259"/>
            <ac:spMk id="808" creationId="{BD87192D-CED3-FB4F-8755-535DAFEE3740}"/>
          </ac:spMkLst>
        </pc:spChg>
        <pc:spChg chg="add mod">
          <ac:chgData name="Andrew Brown" userId="ea8a531398625017" providerId="LiveId" clId="{CF3C2DCB-F30E-524F-BE2C-BA4833C10C84}" dt="2019-02-13T10:43:05.659" v="158" actId="1076"/>
          <ac:spMkLst>
            <pc:docMk/>
            <pc:sldMk cId="3353090332" sldId="259"/>
            <ac:spMk id="809" creationId="{BF0EF089-8608-A940-A772-7F69D6D877B8}"/>
          </ac:spMkLst>
        </pc:spChg>
        <pc:spChg chg="add mod">
          <ac:chgData name="Andrew Brown" userId="ea8a531398625017" providerId="LiveId" clId="{CF3C2DCB-F30E-524F-BE2C-BA4833C10C84}" dt="2019-02-13T10:42:34.158" v="152" actId="1035"/>
          <ac:spMkLst>
            <pc:docMk/>
            <pc:sldMk cId="3353090332" sldId="259"/>
            <ac:spMk id="810" creationId="{2CF0DD8B-A4BE-4046-8426-E4FC32AAB2C5}"/>
          </ac:spMkLst>
        </pc:spChg>
        <pc:spChg chg="add mod">
          <ac:chgData name="Andrew Brown" userId="ea8a531398625017" providerId="LiveId" clId="{CF3C2DCB-F30E-524F-BE2C-BA4833C10C84}" dt="2019-02-13T10:43:29.431" v="171" actId="20577"/>
          <ac:spMkLst>
            <pc:docMk/>
            <pc:sldMk cId="3353090332" sldId="259"/>
            <ac:spMk id="811" creationId="{4AA72778-9EF2-8841-B9A7-72C1C109BCA2}"/>
          </ac:spMkLst>
        </pc:spChg>
        <pc:spChg chg="add mod">
          <ac:chgData name="Andrew Brown" userId="ea8a531398625017" providerId="LiveId" clId="{CF3C2DCB-F30E-524F-BE2C-BA4833C10C84}" dt="2019-02-13T10:43:56.102" v="214" actId="20577"/>
          <ac:spMkLst>
            <pc:docMk/>
            <pc:sldMk cId="3353090332" sldId="259"/>
            <ac:spMk id="812" creationId="{500E9744-21F4-AD49-B7B2-8F68FC04C4CD}"/>
          </ac:spMkLst>
        </pc:spChg>
        <pc:spChg chg="add mod">
          <ac:chgData name="Andrew Brown" userId="ea8a531398625017" providerId="LiveId" clId="{CF3C2DCB-F30E-524F-BE2C-BA4833C10C84}" dt="2019-02-13T10:51:25.873" v="298" actId="1038"/>
          <ac:spMkLst>
            <pc:docMk/>
            <pc:sldMk cId="3353090332" sldId="259"/>
            <ac:spMk id="813" creationId="{B9E27AF9-7E59-A54E-BC0F-76F670E8F1E0}"/>
          </ac:spMkLst>
        </pc:spChg>
        <pc:spChg chg="add mod">
          <ac:chgData name="Andrew Brown" userId="ea8a531398625017" providerId="LiveId" clId="{CF3C2DCB-F30E-524F-BE2C-BA4833C10C84}" dt="2019-02-13T10:51:25.873" v="298" actId="1038"/>
          <ac:spMkLst>
            <pc:docMk/>
            <pc:sldMk cId="3353090332" sldId="259"/>
            <ac:spMk id="814" creationId="{B76ABCA6-F8BB-E940-9979-763000B4915A}"/>
          </ac:spMkLst>
        </pc:spChg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815" creationId="{F61B153B-DDCC-A549-8571-F3C8A263FC5F}"/>
          </ac:spMkLst>
        </pc:spChg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816" creationId="{8756D324-0B97-9A4C-A2AC-D3640A0553CF}"/>
          </ac:spMkLst>
        </pc:spChg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817" creationId="{76A179FB-6CB0-BE4C-94FF-09631E29F648}"/>
          </ac:spMkLst>
        </pc:spChg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818" creationId="{CCE0A136-B235-5B4A-8651-E2674DAAA957}"/>
          </ac:spMkLst>
        </pc:spChg>
        <pc:spChg chg="del">
          <ac:chgData name="Andrew Brown" userId="ea8a531398625017" providerId="LiveId" clId="{CF3C2DCB-F30E-524F-BE2C-BA4833C10C84}" dt="2019-02-13T10:55:04.467" v="403" actId="478"/>
          <ac:spMkLst>
            <pc:docMk/>
            <pc:sldMk cId="3353090332" sldId="259"/>
            <ac:spMk id="820" creationId="{4A9D5875-B59E-9243-96FC-C2F8B4C73190}"/>
          </ac:spMkLst>
        </pc:spChg>
        <pc:spChg chg="add mod">
          <ac:chgData name="Andrew Brown" userId="ea8a531398625017" providerId="LiveId" clId="{CF3C2DCB-F30E-524F-BE2C-BA4833C10C84}" dt="2019-02-13T10:52:12.250" v="347" actId="1076"/>
          <ac:spMkLst>
            <pc:docMk/>
            <pc:sldMk cId="3353090332" sldId="259"/>
            <ac:spMk id="821" creationId="{7D01342C-6EEE-8C41-BEBA-877EDA5074B4}"/>
          </ac:spMkLst>
        </pc:spChg>
        <pc:spChg chg="add mod">
          <ac:chgData name="Andrew Brown" userId="ea8a531398625017" providerId="LiveId" clId="{CF3C2DCB-F30E-524F-BE2C-BA4833C10C84}" dt="2019-02-13T10:53:20.401" v="364" actId="207"/>
          <ac:spMkLst>
            <pc:docMk/>
            <pc:sldMk cId="3353090332" sldId="259"/>
            <ac:spMk id="822" creationId="{B818F577-4162-2745-BBE9-62733893DC86}"/>
          </ac:spMkLst>
        </pc:spChg>
        <pc:spChg chg="del">
          <ac:chgData name="Andrew Brown" userId="ea8a531398625017" providerId="LiveId" clId="{CF3C2DCB-F30E-524F-BE2C-BA4833C10C84}" dt="2019-02-13T10:55:03.435" v="402" actId="478"/>
          <ac:spMkLst>
            <pc:docMk/>
            <pc:sldMk cId="3353090332" sldId="259"/>
            <ac:spMk id="824" creationId="{C48097B2-5C3C-F645-912E-C6BD9FA6561F}"/>
          </ac:spMkLst>
        </pc:spChg>
        <pc:spChg chg="add mod">
          <ac:chgData name="Andrew Brown" userId="ea8a531398625017" providerId="LiveId" clId="{CF3C2DCB-F30E-524F-BE2C-BA4833C10C84}" dt="2019-02-13T10:53:06.272" v="361" actId="1076"/>
          <ac:spMkLst>
            <pc:docMk/>
            <pc:sldMk cId="3353090332" sldId="259"/>
            <ac:spMk id="825" creationId="{93CB90E8-9A60-CC4B-9306-746B87693287}"/>
          </ac:spMkLst>
        </pc:spChg>
        <pc:spChg chg="add mod">
          <ac:chgData name="Andrew Brown" userId="ea8a531398625017" providerId="LiveId" clId="{CF3C2DCB-F30E-524F-BE2C-BA4833C10C84}" dt="2019-02-13T10:53:39.438" v="380" actId="1076"/>
          <ac:spMkLst>
            <pc:docMk/>
            <pc:sldMk cId="3353090332" sldId="259"/>
            <ac:spMk id="827" creationId="{26DC168B-2F8E-5644-BBC7-66540A1AEBF7}"/>
          </ac:spMkLst>
        </pc:spChg>
        <pc:spChg chg="mod">
          <ac:chgData name="Andrew Brown" userId="ea8a531398625017" providerId="LiveId" clId="{CF3C2DCB-F30E-524F-BE2C-BA4833C10C84}" dt="2019-02-13T10:37:28.421" v="25" actId="1076"/>
          <ac:spMkLst>
            <pc:docMk/>
            <pc:sldMk cId="3353090332" sldId="259"/>
            <ac:spMk id="829" creationId="{1C42F160-FA96-0F43-A33C-B1C3B89C4047}"/>
          </ac:spMkLst>
        </pc:spChg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830" creationId="{DF9574AF-4211-6B4F-81FE-FC05D794422D}"/>
          </ac:spMkLst>
        </pc:spChg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831" creationId="{B5973ED5-0C67-704C-BDBD-3D7102081FFB}"/>
          </ac:spMkLst>
        </pc:spChg>
        <pc:spChg chg="mod topLvl">
          <ac:chgData name="Andrew Brown" userId="ea8a531398625017" providerId="LiveId" clId="{CF3C2DCB-F30E-524F-BE2C-BA4833C10C84}" dt="2019-02-13T10:56:54.988" v="493" actId="164"/>
          <ac:spMkLst>
            <pc:docMk/>
            <pc:sldMk cId="3353090332" sldId="259"/>
            <ac:spMk id="840" creationId="{731F5C0F-14D3-7C4A-8E93-9F59974E821A}"/>
          </ac:spMkLst>
        </pc:spChg>
        <pc:spChg chg="mod topLvl">
          <ac:chgData name="Andrew Brown" userId="ea8a531398625017" providerId="LiveId" clId="{CF3C2DCB-F30E-524F-BE2C-BA4833C10C84}" dt="2019-02-13T10:55:01.291" v="401" actId="1076"/>
          <ac:spMkLst>
            <pc:docMk/>
            <pc:sldMk cId="3353090332" sldId="259"/>
            <ac:spMk id="871" creationId="{F7A107FA-26C9-2C49-8500-C60973CE2969}"/>
          </ac:spMkLst>
        </pc:spChg>
        <pc:spChg chg="del mod topLvl">
          <ac:chgData name="Andrew Brown" userId="ea8a531398625017" providerId="LiveId" clId="{CF3C2DCB-F30E-524F-BE2C-BA4833C10C84}" dt="2019-02-13T10:55:38.346" v="408" actId="478"/>
          <ac:spMkLst>
            <pc:docMk/>
            <pc:sldMk cId="3353090332" sldId="259"/>
            <ac:spMk id="872" creationId="{9630217C-A1DC-5C44-BA8C-39953ED3DA35}"/>
          </ac:spMkLst>
        </pc:spChg>
        <pc:spChg chg="add mod">
          <ac:chgData name="Andrew Brown" userId="ea8a531398625017" providerId="LiveId" clId="{CF3C2DCB-F30E-524F-BE2C-BA4833C10C84}" dt="2019-02-13T10:54:55.947" v="400" actId="1076"/>
          <ac:spMkLst>
            <pc:docMk/>
            <pc:sldMk cId="3353090332" sldId="259"/>
            <ac:spMk id="1039" creationId="{4B4CCE70-E704-D046-B390-92E8B18DE63B}"/>
          </ac:spMkLst>
        </pc:spChg>
        <pc:spChg chg="add mod">
          <ac:chgData name="Andrew Brown" userId="ea8a531398625017" providerId="LiveId" clId="{CF3C2DCB-F30E-524F-BE2C-BA4833C10C84}" dt="2019-02-13T10:55:14.834" v="405" actId="1076"/>
          <ac:spMkLst>
            <pc:docMk/>
            <pc:sldMk cId="3353090332" sldId="259"/>
            <ac:spMk id="1040" creationId="{31F965D1-4F11-A742-9D9D-C049DD5BE3A6}"/>
          </ac:spMkLst>
        </pc:spChg>
        <pc:spChg chg="add mod">
          <ac:chgData name="Andrew Brown" userId="ea8a531398625017" providerId="LiveId" clId="{CF3C2DCB-F30E-524F-BE2C-BA4833C10C84}" dt="2019-02-13T10:55:21.162" v="407" actId="1076"/>
          <ac:spMkLst>
            <pc:docMk/>
            <pc:sldMk cId="3353090332" sldId="259"/>
            <ac:spMk id="1041" creationId="{B172DFDD-78B5-D349-A7A0-A8868096C122}"/>
          </ac:spMkLst>
        </pc:spChg>
        <pc:grpChg chg="del mod topLvl">
          <ac:chgData name="Andrew Brown" userId="ea8a531398625017" providerId="LiveId" clId="{CF3C2DCB-F30E-524F-BE2C-BA4833C10C84}" dt="2019-02-13T10:56:29.315" v="490" actId="165"/>
          <ac:grpSpMkLst>
            <pc:docMk/>
            <pc:sldMk cId="3353090332" sldId="259"/>
            <ac:grpSpMk id="15" creationId="{495710F3-92AA-5E42-97D0-E5E06B6DFB55}"/>
          </ac:grpSpMkLst>
        </pc:grpChg>
        <pc:grpChg chg="del">
          <ac:chgData name="Andrew Brown" userId="ea8a531398625017" providerId="LiveId" clId="{CF3C2DCB-F30E-524F-BE2C-BA4833C10C84}" dt="2019-02-13T10:56:25.331" v="489" actId="165"/>
          <ac:grpSpMkLst>
            <pc:docMk/>
            <pc:sldMk cId="3353090332" sldId="259"/>
            <ac:grpSpMk id="16" creationId="{3734813A-77A4-654F-88B6-B4732D3BCBBE}"/>
          </ac:grpSpMkLst>
        </pc:grpChg>
        <pc:grpChg chg="add del mod">
          <ac:chgData name="Andrew Brown" userId="ea8a531398625017" providerId="LiveId" clId="{CF3C2DCB-F30E-524F-BE2C-BA4833C10C84}" dt="2019-02-13T10:41:01.336" v="112" actId="165"/>
          <ac:grpSpMkLst>
            <pc:docMk/>
            <pc:sldMk cId="3353090332" sldId="259"/>
            <ac:grpSpMk id="29" creationId="{5E74E9B7-E358-0449-87C2-7FD5E0D180DC}"/>
          </ac:grpSpMkLst>
        </pc:grpChg>
        <pc:grpChg chg="add mod">
          <ac:chgData name="Andrew Brown" userId="ea8a531398625017" providerId="LiveId" clId="{CF3C2DCB-F30E-524F-BE2C-BA4833C10C84}" dt="2019-02-13T10:41:21.527" v="118" actId="164"/>
          <ac:grpSpMkLst>
            <pc:docMk/>
            <pc:sldMk cId="3353090332" sldId="259"/>
            <ac:grpSpMk id="30" creationId="{D1C84AED-D3D0-8B40-8FCB-314BC4EC695B}"/>
          </ac:grpSpMkLst>
        </pc:grpChg>
        <pc:grpChg chg="add mod">
          <ac:chgData name="Andrew Brown" userId="ea8a531398625017" providerId="LiveId" clId="{CF3C2DCB-F30E-524F-BE2C-BA4833C10C84}" dt="2019-02-13T10:41:29.547" v="120" actId="1076"/>
          <ac:grpSpMkLst>
            <pc:docMk/>
            <pc:sldMk cId="3353090332" sldId="259"/>
            <ac:grpSpMk id="31" creationId="{3C61A5EE-6333-DD4E-A247-9DD0874F559A}"/>
          </ac:grpSpMkLst>
        </pc:grpChg>
        <pc:grpChg chg="add mod">
          <ac:chgData name="Andrew Brown" userId="ea8a531398625017" providerId="LiveId" clId="{CF3C2DCB-F30E-524F-BE2C-BA4833C10C84}" dt="2019-02-13T10:57:06.807" v="494" actId="1076"/>
          <ac:grpSpMkLst>
            <pc:docMk/>
            <pc:sldMk cId="3353090332" sldId="259"/>
            <ac:grpSpMk id="36" creationId="{CA2892E1-8DD8-5441-B39C-46F3FB958ACD}"/>
          </ac:grpSpMkLst>
        </pc:grpChg>
        <pc:grpChg chg="del">
          <ac:chgData name="Andrew Brown" userId="ea8a531398625017" providerId="LiveId" clId="{CF3C2DCB-F30E-524F-BE2C-BA4833C10C84}" dt="2019-02-13T10:35:35.714" v="7" actId="478"/>
          <ac:grpSpMkLst>
            <pc:docMk/>
            <pc:sldMk cId="3353090332" sldId="259"/>
            <ac:grpSpMk id="531" creationId="{E36D2B31-236B-C445-AE22-FA357B43405E}"/>
          </ac:grpSpMkLst>
        </pc:grpChg>
        <pc:grpChg chg="del">
          <ac:chgData name="Andrew Brown" userId="ea8a531398625017" providerId="LiveId" clId="{CF3C2DCB-F30E-524F-BE2C-BA4833C10C84}" dt="2019-02-13T10:35:34.578" v="6" actId="478"/>
          <ac:grpSpMkLst>
            <pc:docMk/>
            <pc:sldMk cId="3353090332" sldId="259"/>
            <ac:grpSpMk id="562" creationId="{2FFF46E4-5E35-724F-B7C2-9E4ABA23059B}"/>
          </ac:grpSpMkLst>
        </pc:grpChg>
        <pc:grpChg chg="mod">
          <ac:chgData name="Andrew Brown" userId="ea8a531398625017" providerId="LiveId" clId="{CF3C2DCB-F30E-524F-BE2C-BA4833C10C84}" dt="2019-02-13T10:53:55.125" v="390" actId="1076"/>
          <ac:grpSpMkLst>
            <pc:docMk/>
            <pc:sldMk cId="3353090332" sldId="259"/>
            <ac:grpSpMk id="686" creationId="{0DCD4F8B-C537-9147-A2D0-568326AB15A3}"/>
          </ac:grpSpMkLst>
        </pc:grpChg>
        <pc:grpChg chg="mod">
          <ac:chgData name="Andrew Brown" userId="ea8a531398625017" providerId="LiveId" clId="{CF3C2DCB-F30E-524F-BE2C-BA4833C10C84}" dt="2019-02-13T10:53:52.739" v="389" actId="1036"/>
          <ac:grpSpMkLst>
            <pc:docMk/>
            <pc:sldMk cId="3353090332" sldId="259"/>
            <ac:grpSpMk id="748" creationId="{1A2DB183-80AC-354F-9066-724F5BEFF2AC}"/>
          </ac:grpSpMkLst>
        </pc:grpChg>
        <pc:grpChg chg="add mod">
          <ac:chgData name="Andrew Brown" userId="ea8a531398625017" providerId="LiveId" clId="{CF3C2DCB-F30E-524F-BE2C-BA4833C10C84}" dt="2019-02-13T10:38:10.800" v="55" actId="1036"/>
          <ac:grpSpMkLst>
            <pc:docMk/>
            <pc:sldMk cId="3353090332" sldId="259"/>
            <ac:grpSpMk id="785" creationId="{569B070B-5E8F-2443-A275-17702FFFB544}"/>
          </ac:grpSpMkLst>
        </pc:grpChg>
        <pc:grpChg chg="add mod">
          <ac:chgData name="Andrew Brown" userId="ea8a531398625017" providerId="LiveId" clId="{CF3C2DCB-F30E-524F-BE2C-BA4833C10C84}" dt="2019-02-13T10:38:06.775" v="46" actId="1037"/>
          <ac:grpSpMkLst>
            <pc:docMk/>
            <pc:sldMk cId="3353090332" sldId="259"/>
            <ac:grpSpMk id="788" creationId="{B9B1ED2D-F729-8F4B-9433-4DF927E2CA00}"/>
          </ac:grpSpMkLst>
        </pc:grpChg>
        <pc:grpChg chg="add mod">
          <ac:chgData name="Andrew Brown" userId="ea8a531398625017" providerId="LiveId" clId="{CF3C2DCB-F30E-524F-BE2C-BA4833C10C84}" dt="2019-02-13T10:38:08.983" v="52" actId="1036"/>
          <ac:grpSpMkLst>
            <pc:docMk/>
            <pc:sldMk cId="3353090332" sldId="259"/>
            <ac:grpSpMk id="791" creationId="{A7A5814B-B378-3F4D-B2A1-0A438FFC9B07}"/>
          </ac:grpSpMkLst>
        </pc:grpChg>
        <pc:grpChg chg="add del mod">
          <ac:chgData name="Andrew Brown" userId="ea8a531398625017" providerId="LiveId" clId="{CF3C2DCB-F30E-524F-BE2C-BA4833C10C84}" dt="2019-02-13T10:38:22.862" v="58" actId="165"/>
          <ac:grpSpMkLst>
            <pc:docMk/>
            <pc:sldMk cId="3353090332" sldId="259"/>
            <ac:grpSpMk id="794" creationId="{9E10B194-93F1-F34E-940A-A84D98B50C63}"/>
          </ac:grpSpMkLst>
        </pc:grpChg>
        <pc:grpChg chg="add del mod">
          <ac:chgData name="Andrew Brown" userId="ea8a531398625017" providerId="LiveId" clId="{CF3C2DCB-F30E-524F-BE2C-BA4833C10C84}" dt="2019-02-13T10:41:40.398" v="123" actId="165"/>
          <ac:grpSpMkLst>
            <pc:docMk/>
            <pc:sldMk cId="3353090332" sldId="259"/>
            <ac:grpSpMk id="803" creationId="{045A8E6E-F862-F744-A904-8DEA4D4E51A7}"/>
          </ac:grpSpMkLst>
        </pc:grpChg>
        <pc:grpChg chg="add mod">
          <ac:chgData name="Andrew Brown" userId="ea8a531398625017" providerId="LiveId" clId="{CF3C2DCB-F30E-524F-BE2C-BA4833C10C84}" dt="2019-02-13T10:54:03.078" v="393" actId="688"/>
          <ac:grpSpMkLst>
            <pc:docMk/>
            <pc:sldMk cId="3353090332" sldId="259"/>
            <ac:grpSpMk id="833" creationId="{42C3A317-8251-8843-AD5E-D3A5A027556B}"/>
          </ac:grpSpMkLst>
        </pc:grpChg>
        <pc:grpChg chg="mod">
          <ac:chgData name="Andrew Brown" userId="ea8a531398625017" providerId="LiveId" clId="{CF3C2DCB-F30E-524F-BE2C-BA4833C10C84}" dt="2019-02-13T10:53:56.379" v="391"/>
          <ac:grpSpMkLst>
            <pc:docMk/>
            <pc:sldMk cId="3353090332" sldId="259"/>
            <ac:grpSpMk id="835" creationId="{C8BEB37F-07C5-444E-B417-75996A2A4548}"/>
          </ac:grpSpMkLst>
        </pc:grpChg>
        <pc:grpChg chg="mod">
          <ac:chgData name="Andrew Brown" userId="ea8a531398625017" providerId="LiveId" clId="{CF3C2DCB-F30E-524F-BE2C-BA4833C10C84}" dt="2019-02-13T10:53:56.379" v="391"/>
          <ac:grpSpMkLst>
            <pc:docMk/>
            <pc:sldMk cId="3353090332" sldId="259"/>
            <ac:grpSpMk id="836" creationId="{85F3C26E-E9F3-B04C-ADCD-C0EA765E8B51}"/>
          </ac:grpSpMkLst>
        </pc:grpChg>
        <pc:grpChg chg="mod">
          <ac:chgData name="Andrew Brown" userId="ea8a531398625017" providerId="LiveId" clId="{CF3C2DCB-F30E-524F-BE2C-BA4833C10C84}" dt="2019-02-13T10:53:56.379" v="391"/>
          <ac:grpSpMkLst>
            <pc:docMk/>
            <pc:sldMk cId="3353090332" sldId="259"/>
            <ac:grpSpMk id="839" creationId="{FEF86B77-88DC-A045-BA3A-FE5F83CFD1C5}"/>
          </ac:grpSpMkLst>
        </pc:grpChg>
        <pc:grpChg chg="mod">
          <ac:chgData name="Andrew Brown" userId="ea8a531398625017" providerId="LiveId" clId="{CF3C2DCB-F30E-524F-BE2C-BA4833C10C84}" dt="2019-02-13T10:53:56.379" v="391"/>
          <ac:grpSpMkLst>
            <pc:docMk/>
            <pc:sldMk cId="3353090332" sldId="259"/>
            <ac:grpSpMk id="842" creationId="{F1A9D86B-955B-4348-8EA2-40D3415933DD}"/>
          </ac:grpSpMkLst>
        </pc:grpChg>
        <pc:grpChg chg="mod">
          <ac:chgData name="Andrew Brown" userId="ea8a531398625017" providerId="LiveId" clId="{CF3C2DCB-F30E-524F-BE2C-BA4833C10C84}" dt="2019-02-13T10:53:56.379" v="391"/>
          <ac:grpSpMkLst>
            <pc:docMk/>
            <pc:sldMk cId="3353090332" sldId="259"/>
            <ac:grpSpMk id="843" creationId="{ABF80EF7-E798-134C-854A-CD27E19B86E7}"/>
          </ac:grpSpMkLst>
        </pc:grpChg>
        <pc:grpChg chg="add del mod">
          <ac:chgData name="Andrew Brown" userId="ea8a531398625017" providerId="LiveId" clId="{CF3C2DCB-F30E-524F-BE2C-BA4833C10C84}" dt="2019-02-13T10:54:45.753" v="396" actId="165"/>
          <ac:grpSpMkLst>
            <pc:docMk/>
            <pc:sldMk cId="3353090332" sldId="259"/>
            <ac:grpSpMk id="869" creationId="{81BD0EA8-B5C1-F44C-9CCC-085DC486F390}"/>
          </ac:grpSpMkLst>
        </pc:grpChg>
        <pc:grpChg chg="del mod topLvl">
          <ac:chgData name="Andrew Brown" userId="ea8a531398625017" providerId="LiveId" clId="{CF3C2DCB-F30E-524F-BE2C-BA4833C10C84}" dt="2019-02-13T10:55:38.346" v="408" actId="478"/>
          <ac:grpSpMkLst>
            <pc:docMk/>
            <pc:sldMk cId="3353090332" sldId="259"/>
            <ac:grpSpMk id="870" creationId="{CF6DF288-CB98-9D48-A623-895BFA0E4A47}"/>
          </ac:grpSpMkLst>
        </pc:grpChg>
        <pc:grpChg chg="mod">
          <ac:chgData name="Andrew Brown" userId="ea8a531398625017" providerId="LiveId" clId="{CF3C2DCB-F30E-524F-BE2C-BA4833C10C84}" dt="2019-02-13T10:54:40.506" v="394"/>
          <ac:grpSpMkLst>
            <pc:docMk/>
            <pc:sldMk cId="3353090332" sldId="259"/>
            <ac:grpSpMk id="873" creationId="{C9C04EAE-E017-B84E-8860-1610FC933053}"/>
          </ac:grpSpMkLst>
        </pc:grpChg>
        <pc:grpChg chg="mod">
          <ac:chgData name="Andrew Brown" userId="ea8a531398625017" providerId="LiveId" clId="{CF3C2DCB-F30E-524F-BE2C-BA4833C10C84}" dt="2019-02-13T10:54:40.506" v="394"/>
          <ac:grpSpMkLst>
            <pc:docMk/>
            <pc:sldMk cId="3353090332" sldId="259"/>
            <ac:grpSpMk id="874" creationId="{18B713CF-1355-3345-96AA-6F4206E3D730}"/>
          </ac:grpSpMkLst>
        </pc:grpChg>
        <pc:grpChg chg="mod">
          <ac:chgData name="Andrew Brown" userId="ea8a531398625017" providerId="LiveId" clId="{CF3C2DCB-F30E-524F-BE2C-BA4833C10C84}" dt="2019-02-13T10:54:40.506" v="394"/>
          <ac:grpSpMkLst>
            <pc:docMk/>
            <pc:sldMk cId="3353090332" sldId="259"/>
            <ac:grpSpMk id="875" creationId="{DD185111-6643-DD4C-8B34-379EF5498798}"/>
          </ac:grpSpMkLst>
        </pc:grpChg>
        <pc:grpChg chg="mod">
          <ac:chgData name="Andrew Brown" userId="ea8a531398625017" providerId="LiveId" clId="{CF3C2DCB-F30E-524F-BE2C-BA4833C10C84}" dt="2019-02-13T10:54:40.506" v="394"/>
          <ac:grpSpMkLst>
            <pc:docMk/>
            <pc:sldMk cId="3353090332" sldId="259"/>
            <ac:grpSpMk id="1012" creationId="{4CF58F51-1E61-234C-A150-52D4F39AF4B8}"/>
          </ac:grpSpMkLst>
        </pc:grpChg>
        <pc:grpChg chg="mod">
          <ac:chgData name="Andrew Brown" userId="ea8a531398625017" providerId="LiveId" clId="{CF3C2DCB-F30E-524F-BE2C-BA4833C10C84}" dt="2019-02-13T10:54:40.506" v="394"/>
          <ac:grpSpMkLst>
            <pc:docMk/>
            <pc:sldMk cId="3353090332" sldId="259"/>
            <ac:grpSpMk id="1013" creationId="{821E3116-077D-CB47-874B-0D23D35E0F36}"/>
          </ac:grpSpMkLst>
        </pc:grpChg>
        <pc:cxnChg chg="add mod topLvl">
          <ac:chgData name="Andrew Brown" userId="ea8a531398625017" providerId="LiveId" clId="{CF3C2DCB-F30E-524F-BE2C-BA4833C10C84}" dt="2019-02-13T10:41:04.015" v="113" actId="164"/>
          <ac:cxnSpMkLst>
            <pc:docMk/>
            <pc:sldMk cId="3353090332" sldId="259"/>
            <ac:cxnSpMk id="5" creationId="{7312C6CE-63FD-304B-85B1-080BDD6E4C20}"/>
          </ac:cxnSpMkLst>
        </pc:cxnChg>
        <pc:cxnChg chg="add mod">
          <ac:chgData name="Andrew Brown" userId="ea8a531398625017" providerId="LiveId" clId="{CF3C2DCB-F30E-524F-BE2C-BA4833C10C84}" dt="2019-02-13T10:43:20.111" v="164" actId="1582"/>
          <ac:cxnSpMkLst>
            <pc:docMk/>
            <pc:sldMk cId="3353090332" sldId="259"/>
            <ac:cxnSpMk id="33" creationId="{C04877C7-F078-C742-838B-98D4667B12E4}"/>
          </ac:cxnSpMkLst>
        </pc:cxnChg>
        <pc:cxnChg chg="add mod topLvl">
          <ac:chgData name="Andrew Brown" userId="ea8a531398625017" providerId="LiveId" clId="{CF3C2DCB-F30E-524F-BE2C-BA4833C10C84}" dt="2019-02-13T10:41:04.015" v="113" actId="164"/>
          <ac:cxnSpMkLst>
            <pc:docMk/>
            <pc:sldMk cId="3353090332" sldId="259"/>
            <ac:cxnSpMk id="797" creationId="{B43696FB-F600-A545-89F7-023137ADA83C}"/>
          </ac:cxnSpMkLst>
        </pc:cxnChg>
        <pc:cxnChg chg="add mod topLvl">
          <ac:chgData name="Andrew Brown" userId="ea8a531398625017" providerId="LiveId" clId="{CF3C2DCB-F30E-524F-BE2C-BA4833C10C84}" dt="2019-02-13T10:41:04.015" v="113" actId="164"/>
          <ac:cxnSpMkLst>
            <pc:docMk/>
            <pc:sldMk cId="3353090332" sldId="259"/>
            <ac:cxnSpMk id="798" creationId="{BEB09EE8-A71E-3343-A23E-A140E129BCF6}"/>
          </ac:cxnSpMkLst>
        </pc:cxnChg>
        <pc:cxnChg chg="add mod topLvl">
          <ac:chgData name="Andrew Brown" userId="ea8a531398625017" providerId="LiveId" clId="{CF3C2DCB-F30E-524F-BE2C-BA4833C10C84}" dt="2019-02-13T10:41:04.015" v="113" actId="164"/>
          <ac:cxnSpMkLst>
            <pc:docMk/>
            <pc:sldMk cId="3353090332" sldId="259"/>
            <ac:cxnSpMk id="799" creationId="{6C6C4144-5EE1-3A4E-B25C-2F4E026BE06E}"/>
          </ac:cxnSpMkLst>
        </pc:cxnChg>
        <pc:cxnChg chg="add mod topLvl">
          <ac:chgData name="Andrew Brown" userId="ea8a531398625017" providerId="LiveId" clId="{CF3C2DCB-F30E-524F-BE2C-BA4833C10C84}" dt="2019-02-13T10:41:04.015" v="113" actId="164"/>
          <ac:cxnSpMkLst>
            <pc:docMk/>
            <pc:sldMk cId="3353090332" sldId="259"/>
            <ac:cxnSpMk id="800" creationId="{11ED7A1E-11C4-D941-9A1D-596DA927ECA7}"/>
          </ac:cxnSpMkLst>
        </pc:cxnChg>
        <pc:cxnChg chg="add mod topLvl">
          <ac:chgData name="Andrew Brown" userId="ea8a531398625017" providerId="LiveId" clId="{CF3C2DCB-F30E-524F-BE2C-BA4833C10C84}" dt="2019-02-13T10:41:04.015" v="113" actId="164"/>
          <ac:cxnSpMkLst>
            <pc:docMk/>
            <pc:sldMk cId="3353090332" sldId="259"/>
            <ac:cxnSpMk id="801" creationId="{C31BDA36-D334-1F4A-929B-33BC1D9ABE02}"/>
          </ac:cxnSpMkLst>
        </pc:cxnChg>
        <pc:cxnChg chg="add mod topLvl">
          <ac:chgData name="Andrew Brown" userId="ea8a531398625017" providerId="LiveId" clId="{CF3C2DCB-F30E-524F-BE2C-BA4833C10C84}" dt="2019-02-13T10:41:04.015" v="113" actId="164"/>
          <ac:cxnSpMkLst>
            <pc:docMk/>
            <pc:sldMk cId="3353090332" sldId="259"/>
            <ac:cxnSpMk id="802" creationId="{036738FF-81D0-954D-ADF6-5120FD628D1C}"/>
          </ac:cxnSpMkLst>
        </pc:cxnChg>
      </pc:sldChg>
    </pc:docChg>
  </pc:docChgLst>
  <pc:docChgLst>
    <pc:chgData name="Andrew Brown" userId="ea8a531398625017" providerId="LiveId" clId="{34A2B26F-415C-1C41-8F9B-9DA4BB2D2295}"/>
    <pc:docChg chg="undo custSel addSld delSld modSld sldOrd">
      <pc:chgData name="Andrew Brown" userId="ea8a531398625017" providerId="LiveId" clId="{34A2B26F-415C-1C41-8F9B-9DA4BB2D2295}" dt="2019-02-01T21:14:22.563" v="2629" actId="478"/>
      <pc:docMkLst>
        <pc:docMk/>
      </pc:docMkLst>
      <pc:sldChg chg="addSp delSp modSp add">
        <pc:chgData name="Andrew Brown" userId="ea8a531398625017" providerId="LiveId" clId="{34A2B26F-415C-1C41-8F9B-9DA4BB2D2295}" dt="2019-02-01T21:14:22.563" v="2629" actId="478"/>
        <pc:sldMkLst>
          <pc:docMk/>
          <pc:sldMk cId="3353090332" sldId="259"/>
        </pc:sldMkLst>
        <pc:spChg chg="add del mod">
          <ac:chgData name="Andrew Brown" userId="ea8a531398625017" providerId="LiveId" clId="{34A2B26F-415C-1C41-8F9B-9DA4BB2D2295}" dt="2019-02-01T16:05:08.063" v="378" actId="478"/>
          <ac:spMkLst>
            <pc:docMk/>
            <pc:sldMk cId="3353090332" sldId="259"/>
            <ac:spMk id="2" creationId="{20B55D06-5EF1-1043-8285-9A0A07C5635F}"/>
          </ac:spMkLst>
        </pc:spChg>
        <pc:spChg chg="add del mod">
          <ac:chgData name="Andrew Brown" userId="ea8a531398625017" providerId="LiveId" clId="{34A2B26F-415C-1C41-8F9B-9DA4BB2D2295}" dt="2019-02-01T20:21:09.211" v="1497" actId="478"/>
          <ac:spMkLst>
            <pc:docMk/>
            <pc:sldMk cId="3353090332" sldId="259"/>
            <ac:spMk id="2" creationId="{59C22A45-DB09-A946-9EB1-3B24655CE218}"/>
          </ac:spMkLst>
        </pc:spChg>
        <pc:spChg chg="add mod">
          <ac:chgData name="Andrew Brown" userId="ea8a531398625017" providerId="LiveId" clId="{34A2B26F-415C-1C41-8F9B-9DA4BB2D2295}" dt="2019-02-01T20:26:49.777" v="1568" actId="164"/>
          <ac:spMkLst>
            <pc:docMk/>
            <pc:sldMk cId="3353090332" sldId="259"/>
            <ac:spMk id="3" creationId="{FB3B670E-6346-DD49-AC34-C916AB514667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6" creationId="{B4964268-F778-7A48-B914-31BB785BB8FF}"/>
          </ac:spMkLst>
        </pc:spChg>
        <pc:spChg chg="add del mod">
          <ac:chgData name="Andrew Brown" userId="ea8a531398625017" providerId="LiveId" clId="{34A2B26F-415C-1C41-8F9B-9DA4BB2D2295}" dt="2019-02-01T20:46:37.332" v="1995"/>
          <ac:spMkLst>
            <pc:docMk/>
            <pc:sldMk cId="3353090332" sldId="259"/>
            <ac:spMk id="8" creationId="{0B4B5DCB-E113-2846-ADD3-A998B3B06A82}"/>
          </ac:spMkLst>
        </pc:spChg>
        <pc:spChg chg="add del mod">
          <ac:chgData name="Andrew Brown" userId="ea8a531398625017" providerId="LiveId" clId="{34A2B26F-415C-1C41-8F9B-9DA4BB2D2295}" dt="2019-02-01T16:33:25.327" v="1054" actId="478"/>
          <ac:spMkLst>
            <pc:docMk/>
            <pc:sldMk cId="3353090332" sldId="259"/>
            <ac:spMk id="11" creationId="{00000000-0000-0000-0000-000000000000}"/>
          </ac:spMkLst>
        </pc:spChg>
        <pc:spChg chg="add mod">
          <ac:chgData name="Andrew Brown" userId="ea8a531398625017" providerId="LiveId" clId="{34A2B26F-415C-1C41-8F9B-9DA4BB2D2295}" dt="2019-02-01T20:58:42.622" v="2248" actId="1035"/>
          <ac:spMkLst>
            <pc:docMk/>
            <pc:sldMk cId="3353090332" sldId="259"/>
            <ac:spMk id="11" creationId="{6EC9DB91-3B61-7C40-8AC3-D3626EF99B6A}"/>
          </ac:spMkLst>
        </pc:spChg>
        <pc:spChg chg="del">
          <ac:chgData name="Andrew Brown" userId="ea8a531398625017" providerId="LiveId" clId="{34A2B26F-415C-1C41-8F9B-9DA4BB2D2295}" dt="2019-02-01T16:12:57.998" v="531" actId="478"/>
          <ac:spMkLst>
            <pc:docMk/>
            <pc:sldMk cId="3353090332" sldId="259"/>
            <ac:spMk id="12" creationId="{00000000-0000-0000-0000-000000000000}"/>
          </ac:spMkLst>
        </pc:spChg>
        <pc:spChg chg="add mod">
          <ac:chgData name="Andrew Brown" userId="ea8a531398625017" providerId="LiveId" clId="{34A2B26F-415C-1C41-8F9B-9DA4BB2D2295}" dt="2019-02-01T21:05:18.823" v="2324" actId="164"/>
          <ac:spMkLst>
            <pc:docMk/>
            <pc:sldMk cId="3353090332" sldId="259"/>
            <ac:spMk id="13" creationId="{B2AAF1FC-D2E6-9749-B366-95D07AEF4F2A}"/>
          </ac:spMkLst>
        </pc:spChg>
        <pc:spChg chg="del mod">
          <ac:chgData name="Andrew Brown" userId="ea8a531398625017" providerId="LiveId" clId="{34A2B26F-415C-1C41-8F9B-9DA4BB2D2295}" dt="2019-02-01T20:42:25.973" v="1848" actId="478"/>
          <ac:spMkLst>
            <pc:docMk/>
            <pc:sldMk cId="3353090332" sldId="259"/>
            <ac:spMk id="14" creationId="{00000000-0000-0000-0000-000000000000}"/>
          </ac:spMkLst>
        </pc:spChg>
        <pc:spChg chg="del mod">
          <ac:chgData name="Andrew Brown" userId="ea8a531398625017" providerId="LiveId" clId="{34A2B26F-415C-1C41-8F9B-9DA4BB2D2295}" dt="2019-02-01T20:39:25.990" v="1807" actId="478"/>
          <ac:spMkLst>
            <pc:docMk/>
            <pc:sldMk cId="3353090332" sldId="259"/>
            <ac:spMk id="18" creationId="{00000000-0000-0000-0000-000000000000}"/>
          </ac:spMkLst>
        </pc:spChg>
        <pc:spChg chg="del mod">
          <ac:chgData name="Andrew Brown" userId="ea8a531398625017" providerId="LiveId" clId="{34A2B26F-415C-1C41-8F9B-9DA4BB2D2295}" dt="2019-02-01T20:39:03.757" v="1800" actId="478"/>
          <ac:spMkLst>
            <pc:docMk/>
            <pc:sldMk cId="3353090332" sldId="259"/>
            <ac:spMk id="19" creationId="{00000000-0000-0000-0000-000000000000}"/>
          </ac:spMkLst>
        </pc:spChg>
        <pc:spChg chg="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20" creationId="{00000000-0000-0000-0000-000000000000}"/>
          </ac:spMkLst>
        </pc:spChg>
        <pc:spChg chg="del">
          <ac:chgData name="Andrew Brown" userId="ea8a531398625017" providerId="LiveId" clId="{34A2B26F-415C-1C41-8F9B-9DA4BB2D2295}" dt="2019-02-01T16:22:52.153" v="694" actId="478"/>
          <ac:spMkLst>
            <pc:docMk/>
            <pc:sldMk cId="3353090332" sldId="259"/>
            <ac:spMk id="21" creationId="{00000000-0000-0000-0000-000000000000}"/>
          </ac:spMkLst>
        </pc:spChg>
        <pc:spChg chg="del">
          <ac:chgData name="Andrew Brown" userId="ea8a531398625017" providerId="LiveId" clId="{34A2B26F-415C-1C41-8F9B-9DA4BB2D2295}" dt="2019-02-01T16:22:50.446" v="693" actId="478"/>
          <ac:spMkLst>
            <pc:docMk/>
            <pc:sldMk cId="3353090332" sldId="259"/>
            <ac:spMk id="22" creationId="{00000000-0000-0000-0000-000000000000}"/>
          </ac:spMkLst>
        </pc:spChg>
        <pc:spChg chg="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26" creationId="{00000000-0000-0000-0000-000000000000}"/>
          </ac:spMkLst>
        </pc:spChg>
        <pc:spChg chg="del">
          <ac:chgData name="Andrew Brown" userId="ea8a531398625017" providerId="LiveId" clId="{34A2B26F-415C-1C41-8F9B-9DA4BB2D2295}" dt="2019-02-01T16:14:48.297" v="561" actId="478"/>
          <ac:spMkLst>
            <pc:docMk/>
            <pc:sldMk cId="3353090332" sldId="259"/>
            <ac:spMk id="27" creationId="{00000000-0000-0000-0000-000000000000}"/>
          </ac:spMkLst>
        </pc:spChg>
        <pc:spChg chg="del mod">
          <ac:chgData name="Andrew Brown" userId="ea8a531398625017" providerId="LiveId" clId="{34A2B26F-415C-1C41-8F9B-9DA4BB2D2295}" dt="2019-02-01T20:42:25.973" v="1848" actId="478"/>
          <ac:spMkLst>
            <pc:docMk/>
            <pc:sldMk cId="3353090332" sldId="259"/>
            <ac:spMk id="28" creationId="{00000000-0000-0000-0000-000000000000}"/>
          </ac:spMkLst>
        </pc:spChg>
        <pc:spChg chg="del">
          <ac:chgData name="Andrew Brown" userId="ea8a531398625017" providerId="LiveId" clId="{34A2B26F-415C-1C41-8F9B-9DA4BB2D2295}" dt="2019-02-01T20:42:17.624" v="1846" actId="478"/>
          <ac:spMkLst>
            <pc:docMk/>
            <pc:sldMk cId="3353090332" sldId="259"/>
            <ac:spMk id="29" creationId="{00000000-0000-0000-0000-000000000000}"/>
          </ac:spMkLst>
        </pc:spChg>
        <pc:spChg chg="del mod">
          <ac:chgData name="Andrew Brown" userId="ea8a531398625017" providerId="LiveId" clId="{34A2B26F-415C-1C41-8F9B-9DA4BB2D2295}" dt="2019-02-01T20:42:22.984" v="1847" actId="478"/>
          <ac:spMkLst>
            <pc:docMk/>
            <pc:sldMk cId="3353090332" sldId="259"/>
            <ac:spMk id="35" creationId="{00000000-0000-0000-0000-000000000000}"/>
          </ac:spMkLst>
        </pc:spChg>
        <pc:spChg chg="del mod">
          <ac:chgData name="Andrew Brown" userId="ea8a531398625017" providerId="LiveId" clId="{34A2B26F-415C-1C41-8F9B-9DA4BB2D2295}" dt="2019-02-01T20:42:22.984" v="1847" actId="478"/>
          <ac:spMkLst>
            <pc:docMk/>
            <pc:sldMk cId="3353090332" sldId="259"/>
            <ac:spMk id="36" creationId="{00000000-0000-0000-0000-000000000000}"/>
          </ac:spMkLst>
        </pc:spChg>
        <pc:spChg chg="del mod">
          <ac:chgData name="Andrew Brown" userId="ea8a531398625017" providerId="LiveId" clId="{34A2B26F-415C-1C41-8F9B-9DA4BB2D2295}" dt="2019-02-01T20:42:22.984" v="1847" actId="478"/>
          <ac:spMkLst>
            <pc:docMk/>
            <pc:sldMk cId="3353090332" sldId="259"/>
            <ac:spMk id="37" creationId="{00000000-0000-0000-0000-000000000000}"/>
          </ac:spMkLst>
        </pc:spChg>
        <pc:spChg chg="del mod">
          <ac:chgData name="Andrew Brown" userId="ea8a531398625017" providerId="LiveId" clId="{34A2B26F-415C-1C41-8F9B-9DA4BB2D2295}" dt="2019-02-01T20:42:22.984" v="1847" actId="478"/>
          <ac:spMkLst>
            <pc:docMk/>
            <pc:sldMk cId="3353090332" sldId="259"/>
            <ac:spMk id="40" creationId="{00000000-0000-0000-0000-000000000000}"/>
          </ac:spMkLst>
        </pc:spChg>
        <pc:spChg chg="add del mod">
          <ac:chgData name="Andrew Brown" userId="ea8a531398625017" providerId="LiveId" clId="{34A2B26F-415C-1C41-8F9B-9DA4BB2D2295}" dt="2019-02-01T21:09:10.120" v="2498" actId="688"/>
          <ac:spMkLst>
            <pc:docMk/>
            <pc:sldMk cId="3353090332" sldId="259"/>
            <ac:spMk id="41" creationId="{00000000-0000-0000-0000-000000000000}"/>
          </ac:spMkLst>
        </pc:spChg>
        <pc:spChg chg="del">
          <ac:chgData name="Andrew Brown" userId="ea8a531398625017" providerId="LiveId" clId="{34A2B26F-415C-1C41-8F9B-9DA4BB2D2295}" dt="2019-02-01T16:12:28.166" v="527" actId="478"/>
          <ac:spMkLst>
            <pc:docMk/>
            <pc:sldMk cId="3353090332" sldId="259"/>
            <ac:spMk id="46" creationId="{DBEECF23-797D-D147-81C9-3D3437D31D83}"/>
          </ac:spMkLst>
        </pc:spChg>
        <pc:spChg chg="del">
          <ac:chgData name="Andrew Brown" userId="ea8a531398625017" providerId="LiveId" clId="{34A2B26F-415C-1C41-8F9B-9DA4BB2D2295}" dt="2019-02-01T20:42:13.759" v="1845" actId="478"/>
          <ac:spMkLst>
            <pc:docMk/>
            <pc:sldMk cId="3353090332" sldId="259"/>
            <ac:spMk id="47" creationId="{00000000-0000-0000-0000-000000000000}"/>
          </ac:spMkLst>
        </pc:spChg>
        <pc:spChg chg="del">
          <ac:chgData name="Andrew Brown" userId="ea8a531398625017" providerId="LiveId" clId="{34A2B26F-415C-1C41-8F9B-9DA4BB2D2295}" dt="2019-02-01T16:12:31.565" v="528" actId="478"/>
          <ac:spMkLst>
            <pc:docMk/>
            <pc:sldMk cId="3353090332" sldId="259"/>
            <ac:spMk id="110" creationId="{AB86E0EE-70D2-3041-82AA-B74884FE5BE9}"/>
          </ac:spMkLst>
        </pc:spChg>
        <pc:spChg chg="add del mod">
          <ac:chgData name="Andrew Brown" userId="ea8a531398625017" providerId="LiveId" clId="{34A2B26F-415C-1C41-8F9B-9DA4BB2D2295}" dt="2019-02-01T20:37:56.700" v="1751" actId="478"/>
          <ac:spMkLst>
            <pc:docMk/>
            <pc:sldMk cId="3353090332" sldId="259"/>
            <ac:spMk id="150" creationId="{27B59A20-8D2E-7142-A348-86A14F26F58E}"/>
          </ac:spMkLst>
        </pc:spChg>
        <pc:spChg chg="add del mod">
          <ac:chgData name="Andrew Brown" userId="ea8a531398625017" providerId="LiveId" clId="{34A2B26F-415C-1C41-8F9B-9DA4BB2D2295}" dt="2019-02-01T20:37:33.451" v="1746" actId="478"/>
          <ac:spMkLst>
            <pc:docMk/>
            <pc:sldMk cId="3353090332" sldId="259"/>
            <ac:spMk id="306" creationId="{94A76E39-DEC6-564D-B18C-7571ADBC5867}"/>
          </ac:spMkLst>
        </pc:spChg>
        <pc:spChg chg="add mod">
          <ac:chgData name="Andrew Brown" userId="ea8a531398625017" providerId="LiveId" clId="{34A2B26F-415C-1C41-8F9B-9DA4BB2D2295}" dt="2019-02-01T20:26:49.777" v="1568" actId="164"/>
          <ac:spMkLst>
            <pc:docMk/>
            <pc:sldMk cId="3353090332" sldId="259"/>
            <ac:spMk id="493" creationId="{8140E345-162D-734B-92A7-449EA54763E3}"/>
          </ac:spMkLst>
        </pc:spChg>
        <pc:spChg chg="add mod">
          <ac:chgData name="Andrew Brown" userId="ea8a531398625017" providerId="LiveId" clId="{34A2B26F-415C-1C41-8F9B-9DA4BB2D2295}" dt="2019-02-01T20:26:49.777" v="1568" actId="164"/>
          <ac:spMkLst>
            <pc:docMk/>
            <pc:sldMk cId="3353090332" sldId="259"/>
            <ac:spMk id="494" creationId="{FB0E954F-F01B-034F-AFBD-80EB2060A007}"/>
          </ac:spMkLst>
        </pc:spChg>
        <pc:spChg chg="add del mod">
          <ac:chgData name="Andrew Brown" userId="ea8a531398625017" providerId="LiveId" clId="{34A2B26F-415C-1C41-8F9B-9DA4BB2D2295}" dt="2019-02-01T16:19:31.222" v="608" actId="11529"/>
          <ac:spMkLst>
            <pc:docMk/>
            <pc:sldMk cId="3353090332" sldId="259"/>
            <ac:spMk id="495" creationId="{8BD05B5E-6CA5-4F43-8235-173A6696DE45}"/>
          </ac:spMkLst>
        </pc:spChg>
        <pc:spChg chg="mod topLvl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496" creationId="{463B7C07-7799-FA4D-986B-C12DE559022C}"/>
          </ac:spMkLst>
        </pc:spChg>
        <pc:spChg chg="add del mod">
          <ac:chgData name="Andrew Brown" userId="ea8a531398625017" providerId="LiveId" clId="{34A2B26F-415C-1C41-8F9B-9DA4BB2D2295}" dt="2019-02-01T16:20:33.708" v="626" actId="478"/>
          <ac:spMkLst>
            <pc:docMk/>
            <pc:sldMk cId="3353090332" sldId="259"/>
            <ac:spMk id="496" creationId="{FE395F46-18CE-084B-B3F1-097794BD491C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497" creationId="{AE062955-F8A3-7544-9390-FBD97A20FD86}"/>
          </ac:spMkLst>
        </pc:spChg>
        <pc:spChg chg="add mod">
          <ac:chgData name="Andrew Brown" userId="ea8a531398625017" providerId="LiveId" clId="{34A2B26F-415C-1C41-8F9B-9DA4BB2D2295}" dt="2019-02-01T21:08:55.354" v="2492" actId="167"/>
          <ac:spMkLst>
            <pc:docMk/>
            <pc:sldMk cId="3353090332" sldId="259"/>
            <ac:spMk id="498" creationId="{1174C9EC-DE65-5B49-8A3C-46F353FAAD36}"/>
          </ac:spMkLst>
        </pc:spChg>
        <pc:spChg chg="add del mod">
          <ac:chgData name="Andrew Brown" userId="ea8a531398625017" providerId="LiveId" clId="{34A2B26F-415C-1C41-8F9B-9DA4BB2D2295}" dt="2019-02-01T20:42:01.845" v="1842" actId="478"/>
          <ac:spMkLst>
            <pc:docMk/>
            <pc:sldMk cId="3353090332" sldId="259"/>
            <ac:spMk id="499" creationId="{6C16DC20-B1C2-884D-B5FF-EECE9D52C06E}"/>
          </ac:spMkLst>
        </pc:spChg>
        <pc:spChg chg="del mod topLvl">
          <ac:chgData name="Andrew Brown" userId="ea8a531398625017" providerId="LiveId" clId="{34A2B26F-415C-1C41-8F9B-9DA4BB2D2295}" dt="2019-02-01T20:29:27.700" v="1587" actId="478"/>
          <ac:spMkLst>
            <pc:docMk/>
            <pc:sldMk cId="3353090332" sldId="259"/>
            <ac:spMk id="500" creationId="{307043B8-C727-D840-ACF4-0B6ECEC74B82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501" creationId="{27214521-D270-5641-BEEB-CDBEB70E5787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502" creationId="{68246372-2E80-2248-86B3-912A44A8C9CE}"/>
          </ac:spMkLst>
        </pc:spChg>
        <pc:spChg chg="add del mod">
          <ac:chgData name="Andrew Brown" userId="ea8a531398625017" providerId="LiveId" clId="{34A2B26F-415C-1C41-8F9B-9DA4BB2D2295}" dt="2019-02-01T20:41:59.020" v="1841" actId="478"/>
          <ac:spMkLst>
            <pc:docMk/>
            <pc:sldMk cId="3353090332" sldId="259"/>
            <ac:spMk id="503" creationId="{8E40B2BA-CE2D-5545-8E61-B86CFDA98C78}"/>
          </ac:spMkLst>
        </pc:spChg>
        <pc:spChg chg="del mod topLvl">
          <ac:chgData name="Andrew Brown" userId="ea8a531398625017" providerId="LiveId" clId="{34A2B26F-415C-1C41-8F9B-9DA4BB2D2295}" dt="2019-02-01T20:29:25.203" v="1586" actId="478"/>
          <ac:spMkLst>
            <pc:docMk/>
            <pc:sldMk cId="3353090332" sldId="259"/>
            <ac:spMk id="504" creationId="{293EB81D-E7FD-C348-8C43-5F0870D5E941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506" creationId="{5A3739B2-BBF3-AF4B-A280-1321E10DCCEF}"/>
          </ac:spMkLst>
        </pc:spChg>
        <pc:spChg chg="add del">
          <ac:chgData name="Andrew Brown" userId="ea8a531398625017" providerId="LiveId" clId="{34A2B26F-415C-1C41-8F9B-9DA4BB2D2295}" dt="2019-02-01T20:31:06.030" v="1604" actId="478"/>
          <ac:spMkLst>
            <pc:docMk/>
            <pc:sldMk cId="3353090332" sldId="259"/>
            <ac:spMk id="508" creationId="{F253E1F6-BAAD-B64B-8B25-FB377CC386C1}"/>
          </ac:spMkLst>
        </pc:spChg>
        <pc:spChg chg="add mod">
          <ac:chgData name="Andrew Brown" userId="ea8a531398625017" providerId="LiveId" clId="{34A2B26F-415C-1C41-8F9B-9DA4BB2D2295}" dt="2019-02-01T20:38:28.880" v="1760" actId="164"/>
          <ac:spMkLst>
            <pc:docMk/>
            <pc:sldMk cId="3353090332" sldId="259"/>
            <ac:spMk id="509" creationId="{BD7007E0-E1E5-DE43-9615-9BD5773247EA}"/>
          </ac:spMkLst>
        </pc:spChg>
        <pc:spChg chg="add mod">
          <ac:chgData name="Andrew Brown" userId="ea8a531398625017" providerId="LiveId" clId="{34A2B26F-415C-1C41-8F9B-9DA4BB2D2295}" dt="2019-02-01T20:38:28.880" v="1760" actId="164"/>
          <ac:spMkLst>
            <pc:docMk/>
            <pc:sldMk cId="3353090332" sldId="259"/>
            <ac:spMk id="510" creationId="{38919E92-27F1-4240-9C0A-C63534738BA8}"/>
          </ac:spMkLst>
        </pc:spChg>
        <pc:spChg chg="add del mod">
          <ac:chgData name="Andrew Brown" userId="ea8a531398625017" providerId="LiveId" clId="{34A2B26F-415C-1C41-8F9B-9DA4BB2D2295}" dt="2019-02-01T20:42:06.755" v="1844" actId="478"/>
          <ac:spMkLst>
            <pc:docMk/>
            <pc:sldMk cId="3353090332" sldId="259"/>
            <ac:spMk id="511" creationId="{FE63AD5E-EE5F-3545-81FD-B4C353D3075F}"/>
          </ac:spMkLst>
        </pc:spChg>
        <pc:spChg chg="add del mod">
          <ac:chgData name="Andrew Brown" userId="ea8a531398625017" providerId="LiveId" clId="{34A2B26F-415C-1C41-8F9B-9DA4BB2D2295}" dt="2019-02-01T20:42:04.444" v="1843" actId="478"/>
          <ac:spMkLst>
            <pc:docMk/>
            <pc:sldMk cId="3353090332" sldId="259"/>
            <ac:spMk id="512" creationId="{542A4C15-1072-6742-944A-C80141A83869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513" creationId="{D6BB8E6F-807E-AA4F-80AB-E224EDB8608E}"/>
          </ac:spMkLst>
        </pc:spChg>
        <pc:spChg chg="mod topLvl">
          <ac:chgData name="Andrew Brown" userId="ea8a531398625017" providerId="LiveId" clId="{34A2B26F-415C-1C41-8F9B-9DA4BB2D2295}" dt="2019-02-01T21:08:12.771" v="2474" actId="1038"/>
          <ac:spMkLst>
            <pc:docMk/>
            <pc:sldMk cId="3353090332" sldId="259"/>
            <ac:spMk id="515" creationId="{16E76180-77C7-2E4A-97DD-A82960B95005}"/>
          </ac:spMkLst>
        </pc:spChg>
        <pc:spChg chg="del mod topLvl">
          <ac:chgData name="Andrew Brown" userId="ea8a531398625017" providerId="LiveId" clId="{34A2B26F-415C-1C41-8F9B-9DA4BB2D2295}" dt="2019-02-01T20:33:15.501" v="1627" actId="478"/>
          <ac:spMkLst>
            <pc:docMk/>
            <pc:sldMk cId="3353090332" sldId="259"/>
            <ac:spMk id="516" creationId="{392664BD-82D6-8F47-AA27-C67BC3AE4F70}"/>
          </ac:spMkLst>
        </pc:spChg>
        <pc:spChg chg="del mod topLvl">
          <ac:chgData name="Andrew Brown" userId="ea8a531398625017" providerId="LiveId" clId="{34A2B26F-415C-1C41-8F9B-9DA4BB2D2295}" dt="2019-02-01T20:33:13.250" v="1626" actId="478"/>
          <ac:spMkLst>
            <pc:docMk/>
            <pc:sldMk cId="3353090332" sldId="259"/>
            <ac:spMk id="517" creationId="{E917E025-C6C0-E244-ABD2-DBAEA7B22B63}"/>
          </ac:spMkLst>
        </pc:spChg>
        <pc:spChg chg="mod">
          <ac:chgData name="Andrew Brown" userId="ea8a531398625017" providerId="LiveId" clId="{34A2B26F-415C-1C41-8F9B-9DA4BB2D2295}" dt="2019-02-01T21:08:00.907" v="2449" actId="1035"/>
          <ac:spMkLst>
            <pc:docMk/>
            <pc:sldMk cId="3353090332" sldId="259"/>
            <ac:spMk id="519" creationId="{53B5F0C6-7D85-6448-9142-3256D60333C5}"/>
          </ac:spMkLst>
        </pc:spChg>
        <pc:spChg chg="mod">
          <ac:chgData name="Andrew Brown" userId="ea8a531398625017" providerId="LiveId" clId="{34A2B26F-415C-1C41-8F9B-9DA4BB2D2295}" dt="2019-02-01T21:08:00.907" v="2449" actId="1035"/>
          <ac:spMkLst>
            <pc:docMk/>
            <pc:sldMk cId="3353090332" sldId="259"/>
            <ac:spMk id="520" creationId="{8B2F727D-1A06-634C-99A9-D6F1A7CE6F73}"/>
          </ac:spMkLst>
        </pc:spChg>
        <pc:spChg chg="mod">
          <ac:chgData name="Andrew Brown" userId="ea8a531398625017" providerId="LiveId" clId="{34A2B26F-415C-1C41-8F9B-9DA4BB2D2295}" dt="2019-02-01T21:08:00.907" v="2449" actId="1035"/>
          <ac:spMkLst>
            <pc:docMk/>
            <pc:sldMk cId="3353090332" sldId="259"/>
            <ac:spMk id="521" creationId="{D7B76686-58C8-F04E-B0B0-7CC011505F65}"/>
          </ac:spMkLst>
        </pc:spChg>
        <pc:spChg chg="add del mod">
          <ac:chgData name="Andrew Brown" userId="ea8a531398625017" providerId="LiveId" clId="{34A2B26F-415C-1C41-8F9B-9DA4BB2D2295}" dt="2019-02-01T16:34:53.602" v="1066" actId="478"/>
          <ac:spMkLst>
            <pc:docMk/>
            <pc:sldMk cId="3353090332" sldId="259"/>
            <ac:spMk id="521" creationId="{ED8614B0-37C4-AA4B-B303-C29076E95DDE}"/>
          </ac:spMkLst>
        </pc:spChg>
        <pc:spChg chg="add del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522" creationId="{2237FC50-FFB6-F646-BE3F-0E8364B0504B}"/>
          </ac:spMkLst>
        </pc:spChg>
        <pc:spChg chg="add mod">
          <ac:chgData name="Andrew Brown" userId="ea8a531398625017" providerId="LiveId" clId="{34A2B26F-415C-1C41-8F9B-9DA4BB2D2295}" dt="2019-02-01T21:13:19.468" v="2609" actId="1076"/>
          <ac:spMkLst>
            <pc:docMk/>
            <pc:sldMk cId="3353090332" sldId="259"/>
            <ac:spMk id="524" creationId="{20072598-CAAA-5240-A402-F3F71DE6EF02}"/>
          </ac:spMkLst>
        </pc:spChg>
        <pc:spChg chg="add del mod">
          <ac:chgData name="Andrew Brown" userId="ea8a531398625017" providerId="LiveId" clId="{34A2B26F-415C-1C41-8F9B-9DA4BB2D2295}" dt="2019-02-01T20:37:35.163" v="1747" actId="478"/>
          <ac:spMkLst>
            <pc:docMk/>
            <pc:sldMk cId="3353090332" sldId="259"/>
            <ac:spMk id="525" creationId="{608DB71D-559C-954C-A510-1551401ACB4D}"/>
          </ac:spMkLst>
        </pc:spChg>
        <pc:spChg chg="add del mod">
          <ac:chgData name="Andrew Brown" userId="ea8a531398625017" providerId="LiveId" clId="{34A2B26F-415C-1C41-8F9B-9DA4BB2D2295}" dt="2019-02-01T20:37:36.884" v="1748" actId="478"/>
          <ac:spMkLst>
            <pc:docMk/>
            <pc:sldMk cId="3353090332" sldId="259"/>
            <ac:spMk id="526" creationId="{97AA6D90-DCA4-EC45-9FB8-7E718775904B}"/>
          </ac:spMkLst>
        </pc:spChg>
        <pc:spChg chg="add del mod">
          <ac:chgData name="Andrew Brown" userId="ea8a531398625017" providerId="LiveId" clId="{34A2B26F-415C-1C41-8F9B-9DA4BB2D2295}" dt="2019-02-01T21:00:18.669" v="2269" actId="478"/>
          <ac:spMkLst>
            <pc:docMk/>
            <pc:sldMk cId="3353090332" sldId="259"/>
            <ac:spMk id="527" creationId="{239626F8-B242-2242-8563-30D51A602D35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528" creationId="{693FD7F0-CCB7-7148-9822-360481023A1A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529" creationId="{E9A0CDE0-6956-A44B-848E-9205C79AAAAE}"/>
          </ac:spMkLst>
        </pc:spChg>
        <pc:spChg chg="add mod">
          <ac:chgData name="Andrew Brown" userId="ea8a531398625017" providerId="LiveId" clId="{34A2B26F-415C-1C41-8F9B-9DA4BB2D2295}" dt="2019-02-01T21:12:12.077" v="2539" actId="1076"/>
          <ac:spMkLst>
            <pc:docMk/>
            <pc:sldMk cId="3353090332" sldId="259"/>
            <ac:spMk id="530" creationId="{14EFE829-A8BC-A64C-A792-96A79DBB0A5A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779" creationId="{6CBEAE52-DD3F-F843-8078-22BFC8297D24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780" creationId="{33EE5EEA-82F8-0D42-BEAF-F3F6AD2D0B40}"/>
          </ac:spMkLst>
        </pc:spChg>
        <pc:spChg chg="mod topLvl">
          <ac:chgData name="Andrew Brown" userId="ea8a531398625017" providerId="LiveId" clId="{34A2B26F-415C-1C41-8F9B-9DA4BB2D2295}" dt="2019-02-01T21:03:46.651" v="2305" actId="164"/>
          <ac:spMkLst>
            <pc:docMk/>
            <pc:sldMk cId="3353090332" sldId="259"/>
            <ac:spMk id="783" creationId="{EFAE68DF-15E5-0340-8565-761D252EBFAF}"/>
          </ac:spMkLst>
        </pc:spChg>
        <pc:spChg chg="mod topLvl">
          <ac:chgData name="Andrew Brown" userId="ea8a531398625017" providerId="LiveId" clId="{34A2B26F-415C-1C41-8F9B-9DA4BB2D2295}" dt="2019-02-01T21:03:46.651" v="2305" actId="164"/>
          <ac:spMkLst>
            <pc:docMk/>
            <pc:sldMk cId="3353090332" sldId="259"/>
            <ac:spMk id="784" creationId="{4D99416F-9EE9-E848-A37A-860A9E0E91EB}"/>
          </ac:spMkLst>
        </pc:spChg>
        <pc:spChg chg="add mod topLvl">
          <ac:chgData name="Andrew Brown" userId="ea8a531398625017" providerId="LiveId" clId="{34A2B26F-415C-1C41-8F9B-9DA4BB2D2295}" dt="2019-02-01T21:03:46.651" v="2305" actId="164"/>
          <ac:spMkLst>
            <pc:docMk/>
            <pc:sldMk cId="3353090332" sldId="259"/>
            <ac:spMk id="815" creationId="{F61B153B-DDCC-A549-8571-F3C8A263FC5F}"/>
          </ac:spMkLst>
        </pc:spChg>
        <pc:spChg chg="add mod topLvl">
          <ac:chgData name="Andrew Brown" userId="ea8a531398625017" providerId="LiveId" clId="{34A2B26F-415C-1C41-8F9B-9DA4BB2D2295}" dt="2019-02-01T21:03:46.651" v="2305" actId="164"/>
          <ac:spMkLst>
            <pc:docMk/>
            <pc:sldMk cId="3353090332" sldId="259"/>
            <ac:spMk id="816" creationId="{8756D324-0B97-9A4C-A2AC-D3640A0553CF}"/>
          </ac:spMkLst>
        </pc:spChg>
        <pc:spChg chg="add mod topLvl">
          <ac:chgData name="Andrew Brown" userId="ea8a531398625017" providerId="LiveId" clId="{34A2B26F-415C-1C41-8F9B-9DA4BB2D2295}" dt="2019-02-01T21:03:46.651" v="2305" actId="164"/>
          <ac:spMkLst>
            <pc:docMk/>
            <pc:sldMk cId="3353090332" sldId="259"/>
            <ac:spMk id="817" creationId="{76A179FB-6CB0-BE4C-94FF-09631E29F648}"/>
          </ac:spMkLst>
        </pc:spChg>
        <pc:spChg chg="add mod topLvl">
          <ac:chgData name="Andrew Brown" userId="ea8a531398625017" providerId="LiveId" clId="{34A2B26F-415C-1C41-8F9B-9DA4BB2D2295}" dt="2019-02-01T21:03:46.651" v="2305" actId="164"/>
          <ac:spMkLst>
            <pc:docMk/>
            <pc:sldMk cId="3353090332" sldId="259"/>
            <ac:spMk id="818" creationId="{CCE0A136-B235-5B4A-8651-E2674DAAA957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819" creationId="{FC62F74E-562D-6A42-B33C-01477E7D8C28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820" creationId="{4A9D5875-B59E-9243-96FC-C2F8B4C73190}"/>
          </ac:spMkLst>
        </pc:spChg>
        <pc:spChg chg="add del mod">
          <ac:chgData name="Andrew Brown" userId="ea8a531398625017" providerId="LiveId" clId="{34A2B26F-415C-1C41-8F9B-9DA4BB2D2295}" dt="2019-02-01T21:14:22.563" v="2629" actId="478"/>
          <ac:spMkLst>
            <pc:docMk/>
            <pc:sldMk cId="3353090332" sldId="259"/>
            <ac:spMk id="821" creationId="{61044B6C-D231-2648-9278-0401A790DBB6}"/>
          </ac:spMkLst>
        </pc:spChg>
        <pc:spChg chg="add del mod">
          <ac:chgData name="Andrew Brown" userId="ea8a531398625017" providerId="LiveId" clId="{34A2B26F-415C-1C41-8F9B-9DA4BB2D2295}" dt="2019-02-01T21:14:19.979" v="2628" actId="478"/>
          <ac:spMkLst>
            <pc:docMk/>
            <pc:sldMk cId="3353090332" sldId="259"/>
            <ac:spMk id="822" creationId="{363C4948-8107-9246-B699-536973F27D29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823" creationId="{3F1BD355-673E-6347-9BBB-36D208975582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824" creationId="{C48097B2-5C3C-F645-912E-C6BD9FA6561F}"/>
          </ac:spMkLst>
        </pc:spChg>
        <pc:spChg chg="add del mod">
          <ac:chgData name="Andrew Brown" userId="ea8a531398625017" providerId="LiveId" clId="{34A2B26F-415C-1C41-8F9B-9DA4BB2D2295}" dt="2019-02-01T20:55:51.673" v="2197" actId="478"/>
          <ac:spMkLst>
            <pc:docMk/>
            <pc:sldMk cId="3353090332" sldId="259"/>
            <ac:spMk id="825" creationId="{3651ADE5-F3A0-094E-9C53-6AC235960DB6}"/>
          </ac:spMkLst>
        </pc:spChg>
        <pc:spChg chg="add del mod">
          <ac:chgData name="Andrew Brown" userId="ea8a531398625017" providerId="LiveId" clId="{34A2B26F-415C-1C41-8F9B-9DA4BB2D2295}" dt="2019-02-01T21:08:18.825" v="2479" actId="1035"/>
          <ac:spMkLst>
            <pc:docMk/>
            <pc:sldMk cId="3353090332" sldId="259"/>
            <ac:spMk id="826" creationId="{BE7E7B44-2D81-1D4D-BB82-B0E97FD0FA13}"/>
          </ac:spMkLst>
        </pc:spChg>
        <pc:spChg chg="add del mod">
          <ac:chgData name="Andrew Brown" userId="ea8a531398625017" providerId="LiveId" clId="{34A2B26F-415C-1C41-8F9B-9DA4BB2D2295}" dt="2019-02-01T20:56:39.346" v="2214" actId="478"/>
          <ac:spMkLst>
            <pc:docMk/>
            <pc:sldMk cId="3353090332" sldId="259"/>
            <ac:spMk id="827" creationId="{D691C6FF-E447-404B-AFF7-41CAA9431249}"/>
          </ac:spMkLst>
        </pc:spChg>
        <pc:spChg chg="add mod">
          <ac:chgData name="Andrew Brown" userId="ea8a531398625017" providerId="LiveId" clId="{34A2B26F-415C-1C41-8F9B-9DA4BB2D2295}" dt="2019-02-01T20:58:27.470" v="2244" actId="1035"/>
          <ac:spMkLst>
            <pc:docMk/>
            <pc:sldMk cId="3353090332" sldId="259"/>
            <ac:spMk id="828" creationId="{7766196F-8319-6044-A0C3-C1BF3967F835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829" creationId="{1C42F160-FA96-0F43-A33C-B1C3B89C4047}"/>
          </ac:spMkLst>
        </pc:spChg>
        <pc:spChg chg="add mod">
          <ac:chgData name="Andrew Brown" userId="ea8a531398625017" providerId="LiveId" clId="{34A2B26F-415C-1C41-8F9B-9DA4BB2D2295}" dt="2019-02-01T21:03:46.651" v="2305" actId="164"/>
          <ac:spMkLst>
            <pc:docMk/>
            <pc:sldMk cId="3353090332" sldId="259"/>
            <ac:spMk id="830" creationId="{DF9574AF-4211-6B4F-81FE-FC05D794422D}"/>
          </ac:spMkLst>
        </pc:spChg>
        <pc:spChg chg="add mod">
          <ac:chgData name="Andrew Brown" userId="ea8a531398625017" providerId="LiveId" clId="{34A2B26F-415C-1C41-8F9B-9DA4BB2D2295}" dt="2019-02-01T21:03:46.651" v="2305" actId="164"/>
          <ac:spMkLst>
            <pc:docMk/>
            <pc:sldMk cId="3353090332" sldId="259"/>
            <ac:spMk id="831" creationId="{B5973ED5-0C67-704C-BDBD-3D7102081FFB}"/>
          </ac:spMkLst>
        </pc:spChg>
        <pc:spChg chg="add mod">
          <ac:chgData name="Andrew Brown" userId="ea8a531398625017" providerId="LiveId" clId="{34A2B26F-415C-1C41-8F9B-9DA4BB2D2295}" dt="2019-02-01T21:10:27.710" v="2499" actId="164"/>
          <ac:spMkLst>
            <pc:docMk/>
            <pc:sldMk cId="3353090332" sldId="259"/>
            <ac:spMk id="832" creationId="{D5FE8A9C-CEE0-4B44-9F74-08FECEA80B9D}"/>
          </ac:spMkLst>
        </pc:spChg>
        <pc:spChg chg="add del mod">
          <ac:chgData name="Andrew Brown" userId="ea8a531398625017" providerId="LiveId" clId="{34A2B26F-415C-1C41-8F9B-9DA4BB2D2295}" dt="2019-02-01T21:12:46.954" v="2592" actId="478"/>
          <ac:spMkLst>
            <pc:docMk/>
            <pc:sldMk cId="3353090332" sldId="259"/>
            <ac:spMk id="833" creationId="{BD523C8C-A7D4-0944-9989-7EBB2857F497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834" creationId="{53980AC5-2173-3744-AA0C-61C1753FCE05}"/>
          </ac:spMkLst>
        </pc:spChg>
        <pc:spChg chg="add del mod">
          <ac:chgData name="Andrew Brown" userId="ea8a531398625017" providerId="LiveId" clId="{34A2B26F-415C-1C41-8F9B-9DA4BB2D2295}" dt="2019-02-01T21:13:27.351" v="2611" actId="478"/>
          <ac:spMkLst>
            <pc:docMk/>
            <pc:sldMk cId="3353090332" sldId="259"/>
            <ac:spMk id="835" creationId="{0FF40D09-0874-7949-AF5A-0E8B06E97331}"/>
          </ac:spMkLst>
        </pc:spChg>
        <pc:spChg chg="add del mod">
          <ac:chgData name="Andrew Brown" userId="ea8a531398625017" providerId="LiveId" clId="{34A2B26F-415C-1C41-8F9B-9DA4BB2D2295}" dt="2019-02-01T21:12:46.954" v="2592" actId="478"/>
          <ac:spMkLst>
            <pc:docMk/>
            <pc:sldMk cId="3353090332" sldId="259"/>
            <ac:spMk id="836" creationId="{164A7EF3-E3A6-2C4E-9E95-6746F0FA7B27}"/>
          </ac:spMkLst>
        </pc:spChg>
        <pc:spChg chg="add mod">
          <ac:chgData name="Andrew Brown" userId="ea8a531398625017" providerId="LiveId" clId="{34A2B26F-415C-1C41-8F9B-9DA4BB2D2295}" dt="2019-02-01T21:10:27.710" v="2499" actId="164"/>
          <ac:spMkLst>
            <pc:docMk/>
            <pc:sldMk cId="3353090332" sldId="259"/>
            <ac:spMk id="837" creationId="{ACFAEB0D-439F-494D-BAFE-DD4D40F0D873}"/>
          </ac:spMkLst>
        </pc:spChg>
        <pc:spChg chg="add mod">
          <ac:chgData name="Andrew Brown" userId="ea8a531398625017" providerId="LiveId" clId="{34A2B26F-415C-1C41-8F9B-9DA4BB2D2295}" dt="2019-02-01T21:07:34.708" v="2403" actId="1038"/>
          <ac:spMkLst>
            <pc:docMk/>
            <pc:sldMk cId="3353090332" sldId="259"/>
            <ac:spMk id="838" creationId="{A0EC6A42-1CAD-B446-A2BD-C4CA566F74FC}"/>
          </ac:spMkLst>
        </pc:spChg>
        <pc:spChg chg="add del mod">
          <ac:chgData name="Andrew Brown" userId="ea8a531398625017" providerId="LiveId" clId="{34A2B26F-415C-1C41-8F9B-9DA4BB2D2295}" dt="2019-02-01T21:13:28.783" v="2612" actId="478"/>
          <ac:spMkLst>
            <pc:docMk/>
            <pc:sldMk cId="3353090332" sldId="259"/>
            <ac:spMk id="839" creationId="{AE45DB08-2936-1845-8174-57F89BC32363}"/>
          </ac:spMkLst>
        </pc:spChg>
        <pc:spChg chg="add mod">
          <ac:chgData name="Andrew Brown" userId="ea8a531398625017" providerId="LiveId" clId="{34A2B26F-415C-1C41-8F9B-9DA4BB2D2295}" dt="2019-02-01T21:05:18.823" v="2324" actId="164"/>
          <ac:spMkLst>
            <pc:docMk/>
            <pc:sldMk cId="3353090332" sldId="259"/>
            <ac:spMk id="840" creationId="{731F5C0F-14D3-7C4A-8E93-9F59974E821A}"/>
          </ac:spMkLst>
        </pc:spChg>
        <pc:spChg chg="add mod">
          <ac:chgData name="Andrew Brown" userId="ea8a531398625017" providerId="LiveId" clId="{34A2B26F-415C-1C41-8F9B-9DA4BB2D2295}" dt="2019-02-01T21:08:39.190" v="2491" actId="1076"/>
          <ac:spMkLst>
            <pc:docMk/>
            <pc:sldMk cId="3353090332" sldId="259"/>
            <ac:spMk id="841" creationId="{B2A1FE46-FF7B-8848-8E77-6CA6F89CE553}"/>
          </ac:spMkLst>
        </pc:s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4" creationId="{F86C3AF4-DE17-C14A-B236-0DBE1C06F254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7" creationId="{D59D9402-BD09-5341-9637-42346E448D1B}"/>
          </ac:grpSpMkLst>
        </pc:grpChg>
        <pc:grpChg chg="add del mod topLvl">
          <ac:chgData name="Andrew Brown" userId="ea8a531398625017" providerId="LiveId" clId="{34A2B26F-415C-1C41-8F9B-9DA4BB2D2295}" dt="2019-02-01T21:00:31.513" v="2272" actId="165"/>
          <ac:grpSpMkLst>
            <pc:docMk/>
            <pc:sldMk cId="3353090332" sldId="259"/>
            <ac:grpSpMk id="9" creationId="{45D512C7-BBEB-7945-9393-6C7584D2CBD4}"/>
          </ac:grpSpMkLst>
        </pc:grpChg>
        <pc:grpChg chg="add del mod">
          <ac:chgData name="Andrew Brown" userId="ea8a531398625017" providerId="LiveId" clId="{34A2B26F-415C-1C41-8F9B-9DA4BB2D2295}" dt="2019-02-01T20:59:52.829" v="2267" actId="165"/>
          <ac:grpSpMkLst>
            <pc:docMk/>
            <pc:sldMk cId="3353090332" sldId="259"/>
            <ac:grpSpMk id="10" creationId="{DB0A61A3-7664-AC48-B400-58735705333F}"/>
          </ac:grpSpMkLst>
        </pc:grpChg>
        <pc:grpChg chg="add mod">
          <ac:chgData name="Andrew Brown" userId="ea8a531398625017" providerId="LiveId" clId="{34A2B26F-415C-1C41-8F9B-9DA4BB2D2295}" dt="2019-02-01T21:08:18.825" v="2479" actId="1035"/>
          <ac:grpSpMkLst>
            <pc:docMk/>
            <pc:sldMk cId="3353090332" sldId="259"/>
            <ac:grpSpMk id="12" creationId="{F07A9C9F-A624-0840-9F9F-5A1426E64583}"/>
          </ac:grpSpMkLst>
        </pc:grpChg>
        <pc:grpChg chg="add mod">
          <ac:chgData name="Andrew Brown" userId="ea8a531398625017" providerId="LiveId" clId="{34A2B26F-415C-1C41-8F9B-9DA4BB2D2295}" dt="2019-02-01T21:05:18.823" v="2324" actId="164"/>
          <ac:grpSpMkLst>
            <pc:docMk/>
            <pc:sldMk cId="3353090332" sldId="259"/>
            <ac:grpSpMk id="15" creationId="{495710F3-92AA-5E42-97D0-E5E06B6DFB55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16" creationId="{3734813A-77A4-654F-88B6-B4732D3BCBBE}"/>
          </ac:grpSpMkLst>
        </pc:grpChg>
        <pc:grpChg chg="add mod">
          <ac:chgData name="Andrew Brown" userId="ea8a531398625017" providerId="LiveId" clId="{34A2B26F-415C-1C41-8F9B-9DA4BB2D2295}" dt="2019-02-01T21:12:22.864" v="2557" actId="1038"/>
          <ac:grpSpMkLst>
            <pc:docMk/>
            <pc:sldMk cId="3353090332" sldId="259"/>
            <ac:grpSpMk id="17" creationId="{C9BCCBDB-D7D7-D247-932A-78DACB010CCC}"/>
          </ac:grpSpMkLst>
        </pc:grpChg>
        <pc:grpChg chg="add mod">
          <ac:chgData name="Andrew Brown" userId="ea8a531398625017" providerId="LiveId" clId="{34A2B26F-415C-1C41-8F9B-9DA4BB2D2295}" dt="2019-02-01T16:12:10.785" v="523" actId="164"/>
          <ac:grpSpMkLst>
            <pc:docMk/>
            <pc:sldMk cId="3353090332" sldId="259"/>
            <ac:grpSpMk id="42" creationId="{A9463523-12AC-8A42-B28A-99EF2CAA9078}"/>
          </ac:grpSpMkLst>
        </pc:grpChg>
        <pc:grpChg chg="add del mod">
          <ac:chgData name="Andrew Brown" userId="ea8a531398625017" providerId="LiveId" clId="{34A2B26F-415C-1C41-8F9B-9DA4BB2D2295}" dt="2019-02-01T16:04:23.307" v="373"/>
          <ac:grpSpMkLst>
            <pc:docMk/>
            <pc:sldMk cId="3353090332" sldId="259"/>
            <ac:grpSpMk id="56" creationId="{0A38E06C-B953-7B4B-BBA1-FF2A9733209C}"/>
          </ac:grpSpMkLst>
        </pc:grpChg>
        <pc:grpChg chg="add mod">
          <ac:chgData name="Andrew Brown" userId="ea8a531398625017" providerId="LiveId" clId="{34A2B26F-415C-1C41-8F9B-9DA4BB2D2295}" dt="2019-02-01T16:12:10.785" v="523" actId="164"/>
          <ac:grpSpMkLst>
            <pc:docMk/>
            <pc:sldMk cId="3353090332" sldId="259"/>
            <ac:grpSpMk id="70" creationId="{45CA013B-5911-304D-A333-DFD0FE491402}"/>
          </ac:grpSpMkLst>
        </pc:grpChg>
        <pc:grpChg chg="add mod">
          <ac:chgData name="Andrew Brown" userId="ea8a531398625017" providerId="LiveId" clId="{34A2B26F-415C-1C41-8F9B-9DA4BB2D2295}" dt="2019-02-01T16:12:10.785" v="523" actId="164"/>
          <ac:grpSpMkLst>
            <pc:docMk/>
            <pc:sldMk cId="3353090332" sldId="259"/>
            <ac:grpSpMk id="71" creationId="{DA7F1087-BD41-DC4B-91B6-E4B5547A7774}"/>
          </ac:grpSpMkLst>
        </pc:grpChg>
        <pc:grpChg chg="add mod">
          <ac:chgData name="Andrew Brown" userId="ea8a531398625017" providerId="LiveId" clId="{34A2B26F-415C-1C41-8F9B-9DA4BB2D2295}" dt="2019-02-01T16:12:10.785" v="523" actId="164"/>
          <ac:grpSpMkLst>
            <pc:docMk/>
            <pc:sldMk cId="3353090332" sldId="259"/>
            <ac:grpSpMk id="76" creationId="{FEF8550B-9820-AF46-BDEA-ED47A1490D24}"/>
          </ac:grpSpMkLst>
        </pc:grpChg>
        <pc:grpChg chg="add mod">
          <ac:chgData name="Andrew Brown" userId="ea8a531398625017" providerId="LiveId" clId="{34A2B26F-415C-1C41-8F9B-9DA4BB2D2295}" dt="2019-02-01T16:12:10.785" v="523" actId="164"/>
          <ac:grpSpMkLst>
            <pc:docMk/>
            <pc:sldMk cId="3353090332" sldId="259"/>
            <ac:grpSpMk id="81" creationId="{24AF9077-7ECF-8947-A710-6803EC15BB01}"/>
          </ac:grpSpMkLst>
        </pc:grpChg>
        <pc:grpChg chg="add del mod">
          <ac:chgData name="Andrew Brown" userId="ea8a531398625017" providerId="LiveId" clId="{34A2B26F-415C-1C41-8F9B-9DA4BB2D2295}" dt="2019-02-01T21:12:48.834" v="2593" actId="478"/>
          <ac:grpSpMkLst>
            <pc:docMk/>
            <pc:sldMk cId="3353090332" sldId="259"/>
            <ac:grpSpMk id="86" creationId="{B7073AD9-4DD0-DB4D-B00D-CE9C7A26FBAD}"/>
          </ac:grpSpMkLst>
        </pc:grpChg>
        <pc:grpChg chg="add mod">
          <ac:chgData name="Andrew Brown" userId="ea8a531398625017" providerId="LiveId" clId="{34A2B26F-415C-1C41-8F9B-9DA4BB2D2295}" dt="2019-02-01T20:38:28.880" v="1760" actId="164"/>
          <ac:grpSpMkLst>
            <pc:docMk/>
            <pc:sldMk cId="3353090332" sldId="259"/>
            <ac:grpSpMk id="87" creationId="{3B9B848D-DE29-9D48-A655-DED5127227C2}"/>
          </ac:grpSpMkLst>
        </pc:grpChg>
        <pc:grpChg chg="mod">
          <ac:chgData name="Andrew Brown" userId="ea8a531398625017" providerId="LiveId" clId="{34A2B26F-415C-1C41-8F9B-9DA4BB2D2295}" dt="2019-02-01T16:12:12.302" v="524"/>
          <ac:grpSpMkLst>
            <pc:docMk/>
            <pc:sldMk cId="3353090332" sldId="259"/>
            <ac:grpSpMk id="88" creationId="{381EE673-FACC-4441-BACA-30A5C4F5BF96}"/>
          </ac:grpSpMkLst>
        </pc:grpChg>
        <pc:grpChg chg="mod">
          <ac:chgData name="Andrew Brown" userId="ea8a531398625017" providerId="LiveId" clId="{34A2B26F-415C-1C41-8F9B-9DA4BB2D2295}" dt="2019-02-01T16:12:12.302" v="524"/>
          <ac:grpSpMkLst>
            <pc:docMk/>
            <pc:sldMk cId="3353090332" sldId="259"/>
            <ac:grpSpMk id="89" creationId="{EDF98F63-B985-954E-9B4A-59C1F334BA1D}"/>
          </ac:grpSpMkLst>
        </pc:grpChg>
        <pc:grpChg chg="mod">
          <ac:chgData name="Andrew Brown" userId="ea8a531398625017" providerId="LiveId" clId="{34A2B26F-415C-1C41-8F9B-9DA4BB2D2295}" dt="2019-02-01T16:12:12.302" v="524"/>
          <ac:grpSpMkLst>
            <pc:docMk/>
            <pc:sldMk cId="3353090332" sldId="259"/>
            <ac:grpSpMk id="90" creationId="{9431395C-653E-6744-A77A-EA77BD15998D}"/>
          </ac:grpSpMkLst>
        </pc:grpChg>
        <pc:grpChg chg="mod">
          <ac:chgData name="Andrew Brown" userId="ea8a531398625017" providerId="LiveId" clId="{34A2B26F-415C-1C41-8F9B-9DA4BB2D2295}" dt="2019-02-01T16:12:12.302" v="524"/>
          <ac:grpSpMkLst>
            <pc:docMk/>
            <pc:sldMk cId="3353090332" sldId="259"/>
            <ac:grpSpMk id="91" creationId="{CA524BCA-4228-ED4D-8C47-547F58D6DBDB}"/>
          </ac:grpSpMkLst>
        </pc:grpChg>
        <pc:grpChg chg="mod">
          <ac:chgData name="Andrew Brown" userId="ea8a531398625017" providerId="LiveId" clId="{34A2B26F-415C-1C41-8F9B-9DA4BB2D2295}" dt="2019-02-01T16:12:12.302" v="524"/>
          <ac:grpSpMkLst>
            <pc:docMk/>
            <pc:sldMk cId="3353090332" sldId="259"/>
            <ac:grpSpMk id="92" creationId="{603E1451-5466-904B-B12B-8536D5833CD5}"/>
          </ac:grpSpMkLst>
        </pc:grpChg>
        <pc:grpChg chg="add del mod">
          <ac:chgData name="Andrew Brown" userId="ea8a531398625017" providerId="LiveId" clId="{34A2B26F-415C-1C41-8F9B-9DA4BB2D2295}" dt="2019-02-01T16:19:55.070" v="617" actId="478"/>
          <ac:grpSpMkLst>
            <pc:docMk/>
            <pc:sldMk cId="3353090332" sldId="259"/>
            <ac:grpSpMk id="119" creationId="{958352D1-3A9E-1F4C-9FEC-B0C820F0A360}"/>
          </ac:grpSpMkLst>
        </pc:grpChg>
        <pc:grpChg chg="mod">
          <ac:chgData name="Andrew Brown" userId="ea8a531398625017" providerId="LiveId" clId="{34A2B26F-415C-1C41-8F9B-9DA4BB2D2295}" dt="2019-02-01T16:12:34.834" v="529"/>
          <ac:grpSpMkLst>
            <pc:docMk/>
            <pc:sldMk cId="3353090332" sldId="259"/>
            <ac:grpSpMk id="120" creationId="{5C10F651-EAB1-894F-AFC4-AAD5C4BA5AC0}"/>
          </ac:grpSpMkLst>
        </pc:grpChg>
        <pc:grpChg chg="mod">
          <ac:chgData name="Andrew Brown" userId="ea8a531398625017" providerId="LiveId" clId="{34A2B26F-415C-1C41-8F9B-9DA4BB2D2295}" dt="2019-02-01T16:12:34.834" v="529"/>
          <ac:grpSpMkLst>
            <pc:docMk/>
            <pc:sldMk cId="3353090332" sldId="259"/>
            <ac:grpSpMk id="121" creationId="{19BF771E-D86D-D64E-9E6D-A7EE2447ACAB}"/>
          </ac:grpSpMkLst>
        </pc:grpChg>
        <pc:grpChg chg="mod">
          <ac:chgData name="Andrew Brown" userId="ea8a531398625017" providerId="LiveId" clId="{34A2B26F-415C-1C41-8F9B-9DA4BB2D2295}" dt="2019-02-01T16:12:34.834" v="529"/>
          <ac:grpSpMkLst>
            <pc:docMk/>
            <pc:sldMk cId="3353090332" sldId="259"/>
            <ac:grpSpMk id="122" creationId="{292FE19D-61FC-5945-8ED7-52C0020C7B81}"/>
          </ac:grpSpMkLst>
        </pc:grpChg>
        <pc:grpChg chg="mod">
          <ac:chgData name="Andrew Brown" userId="ea8a531398625017" providerId="LiveId" clId="{34A2B26F-415C-1C41-8F9B-9DA4BB2D2295}" dt="2019-02-01T16:12:34.834" v="529"/>
          <ac:grpSpMkLst>
            <pc:docMk/>
            <pc:sldMk cId="3353090332" sldId="259"/>
            <ac:grpSpMk id="123" creationId="{D9F22EA4-7930-B741-A222-4764BC5F760C}"/>
          </ac:grpSpMkLst>
        </pc:grpChg>
        <pc:grpChg chg="mod">
          <ac:chgData name="Andrew Brown" userId="ea8a531398625017" providerId="LiveId" clId="{34A2B26F-415C-1C41-8F9B-9DA4BB2D2295}" dt="2019-02-01T16:12:34.834" v="529"/>
          <ac:grpSpMkLst>
            <pc:docMk/>
            <pc:sldMk cId="3353090332" sldId="259"/>
            <ac:grpSpMk id="124" creationId="{39E04032-70DC-924E-AC22-6AB74D2B6A8F}"/>
          </ac:grpSpMkLst>
        </pc:grpChg>
        <pc:grpChg chg="add mod">
          <ac:chgData name="Andrew Brown" userId="ea8a531398625017" providerId="LiveId" clId="{34A2B26F-415C-1C41-8F9B-9DA4BB2D2295}" dt="2019-02-01T21:10:27.710" v="2499" actId="164"/>
          <ac:grpSpMkLst>
            <pc:docMk/>
            <pc:sldMk cId="3353090332" sldId="259"/>
            <ac:grpSpMk id="151" creationId="{4CABBCB2-1CFB-254A-A631-0055CF1EE0DD}"/>
          </ac:grpSpMkLst>
        </pc:grpChg>
        <pc:grpChg chg="mod">
          <ac:chgData name="Andrew Brown" userId="ea8a531398625017" providerId="LiveId" clId="{34A2B26F-415C-1C41-8F9B-9DA4BB2D2295}" dt="2019-02-01T16:13:52.932" v="543"/>
          <ac:grpSpMkLst>
            <pc:docMk/>
            <pc:sldMk cId="3353090332" sldId="259"/>
            <ac:grpSpMk id="152" creationId="{A8F2935A-FBC3-E844-8CAC-CB9B1B476E56}"/>
          </ac:grpSpMkLst>
        </pc:grpChg>
        <pc:grpChg chg="mod">
          <ac:chgData name="Andrew Brown" userId="ea8a531398625017" providerId="LiveId" clId="{34A2B26F-415C-1C41-8F9B-9DA4BB2D2295}" dt="2019-02-01T16:13:52.932" v="543"/>
          <ac:grpSpMkLst>
            <pc:docMk/>
            <pc:sldMk cId="3353090332" sldId="259"/>
            <ac:grpSpMk id="153" creationId="{97B2E49E-62AF-6A49-B1BA-2E25F50E41A6}"/>
          </ac:grpSpMkLst>
        </pc:grpChg>
        <pc:grpChg chg="mod">
          <ac:chgData name="Andrew Brown" userId="ea8a531398625017" providerId="LiveId" clId="{34A2B26F-415C-1C41-8F9B-9DA4BB2D2295}" dt="2019-02-01T16:13:52.932" v="543"/>
          <ac:grpSpMkLst>
            <pc:docMk/>
            <pc:sldMk cId="3353090332" sldId="259"/>
            <ac:grpSpMk id="154" creationId="{E19B84DE-51F1-8442-A5ED-D0DB4264AB80}"/>
          </ac:grpSpMkLst>
        </pc:grpChg>
        <pc:grpChg chg="mod">
          <ac:chgData name="Andrew Brown" userId="ea8a531398625017" providerId="LiveId" clId="{34A2B26F-415C-1C41-8F9B-9DA4BB2D2295}" dt="2019-02-01T16:13:52.932" v="543"/>
          <ac:grpSpMkLst>
            <pc:docMk/>
            <pc:sldMk cId="3353090332" sldId="259"/>
            <ac:grpSpMk id="155" creationId="{BB6C4985-D66B-C745-840C-CAF9C7F485D4}"/>
          </ac:grpSpMkLst>
        </pc:grpChg>
        <pc:grpChg chg="mod">
          <ac:chgData name="Andrew Brown" userId="ea8a531398625017" providerId="LiveId" clId="{34A2B26F-415C-1C41-8F9B-9DA4BB2D2295}" dt="2019-02-01T16:13:52.932" v="543"/>
          <ac:grpSpMkLst>
            <pc:docMk/>
            <pc:sldMk cId="3353090332" sldId="259"/>
            <ac:grpSpMk id="156" creationId="{13271F5D-6445-0341-805B-46DD8853B9F0}"/>
          </ac:grpSpMkLst>
        </pc:grpChg>
        <pc:grpChg chg="add del mod">
          <ac:chgData name="Andrew Brown" userId="ea8a531398625017" providerId="LiveId" clId="{34A2B26F-415C-1C41-8F9B-9DA4BB2D2295}" dt="2019-02-01T16:26:20.727" v="830" actId="478"/>
          <ac:grpSpMkLst>
            <pc:docMk/>
            <pc:sldMk cId="3353090332" sldId="259"/>
            <ac:grpSpMk id="182" creationId="{79880FD6-2EC0-7649-9093-E4CCD35FA442}"/>
          </ac:grpSpMkLst>
        </pc:grpChg>
        <pc:grpChg chg="mod">
          <ac:chgData name="Andrew Brown" userId="ea8a531398625017" providerId="LiveId" clId="{34A2B26F-415C-1C41-8F9B-9DA4BB2D2295}" dt="2019-02-01T16:14:16.213" v="549"/>
          <ac:grpSpMkLst>
            <pc:docMk/>
            <pc:sldMk cId="3353090332" sldId="259"/>
            <ac:grpSpMk id="183" creationId="{7A011E38-8290-9542-87CA-AD0158ABA129}"/>
          </ac:grpSpMkLst>
        </pc:grpChg>
        <pc:grpChg chg="mod">
          <ac:chgData name="Andrew Brown" userId="ea8a531398625017" providerId="LiveId" clId="{34A2B26F-415C-1C41-8F9B-9DA4BB2D2295}" dt="2019-02-01T16:14:16.213" v="549"/>
          <ac:grpSpMkLst>
            <pc:docMk/>
            <pc:sldMk cId="3353090332" sldId="259"/>
            <ac:grpSpMk id="184" creationId="{0EE17629-834F-EE44-A1AB-C8C3E687FC9F}"/>
          </ac:grpSpMkLst>
        </pc:grpChg>
        <pc:grpChg chg="mod">
          <ac:chgData name="Andrew Brown" userId="ea8a531398625017" providerId="LiveId" clId="{34A2B26F-415C-1C41-8F9B-9DA4BB2D2295}" dt="2019-02-01T16:14:16.213" v="549"/>
          <ac:grpSpMkLst>
            <pc:docMk/>
            <pc:sldMk cId="3353090332" sldId="259"/>
            <ac:grpSpMk id="185" creationId="{C3A8BD00-2C2B-1545-952D-6DD5A57D7D10}"/>
          </ac:grpSpMkLst>
        </pc:grpChg>
        <pc:grpChg chg="mod">
          <ac:chgData name="Andrew Brown" userId="ea8a531398625017" providerId="LiveId" clId="{34A2B26F-415C-1C41-8F9B-9DA4BB2D2295}" dt="2019-02-01T16:14:16.213" v="549"/>
          <ac:grpSpMkLst>
            <pc:docMk/>
            <pc:sldMk cId="3353090332" sldId="259"/>
            <ac:grpSpMk id="186" creationId="{D57121BD-F096-2341-8B65-5DC1F5AE0DE1}"/>
          </ac:grpSpMkLst>
        </pc:grpChg>
        <pc:grpChg chg="mod">
          <ac:chgData name="Andrew Brown" userId="ea8a531398625017" providerId="LiveId" clId="{34A2B26F-415C-1C41-8F9B-9DA4BB2D2295}" dt="2019-02-01T16:14:16.213" v="549"/>
          <ac:grpSpMkLst>
            <pc:docMk/>
            <pc:sldMk cId="3353090332" sldId="259"/>
            <ac:grpSpMk id="187" creationId="{9F9DB12E-CAA6-4F45-AEF4-131B330DF7E5}"/>
          </ac:grpSpMkLst>
        </pc:grpChg>
        <pc:grpChg chg="add del mod">
          <ac:chgData name="Andrew Brown" userId="ea8a531398625017" providerId="LiveId" clId="{34A2B26F-415C-1C41-8F9B-9DA4BB2D2295}" dt="2019-02-01T16:26:22.710" v="831" actId="478"/>
          <ac:grpSpMkLst>
            <pc:docMk/>
            <pc:sldMk cId="3353090332" sldId="259"/>
            <ac:grpSpMk id="213" creationId="{B2DFB55C-B481-0647-B793-1E7B6CEEF44B}"/>
          </ac:grpSpMkLst>
        </pc:grpChg>
        <pc:grpChg chg="mod">
          <ac:chgData name="Andrew Brown" userId="ea8a531398625017" providerId="LiveId" clId="{34A2B26F-415C-1C41-8F9B-9DA4BB2D2295}" dt="2019-02-01T16:14:25.036" v="553"/>
          <ac:grpSpMkLst>
            <pc:docMk/>
            <pc:sldMk cId="3353090332" sldId="259"/>
            <ac:grpSpMk id="214" creationId="{4D038EEF-AA0F-DC4A-8E37-C4FEDD18889A}"/>
          </ac:grpSpMkLst>
        </pc:grpChg>
        <pc:grpChg chg="mod">
          <ac:chgData name="Andrew Brown" userId="ea8a531398625017" providerId="LiveId" clId="{34A2B26F-415C-1C41-8F9B-9DA4BB2D2295}" dt="2019-02-01T16:14:25.036" v="553"/>
          <ac:grpSpMkLst>
            <pc:docMk/>
            <pc:sldMk cId="3353090332" sldId="259"/>
            <ac:grpSpMk id="215" creationId="{70E9EB3A-A480-8A4C-92F6-D295B2ED4973}"/>
          </ac:grpSpMkLst>
        </pc:grpChg>
        <pc:grpChg chg="mod">
          <ac:chgData name="Andrew Brown" userId="ea8a531398625017" providerId="LiveId" clId="{34A2B26F-415C-1C41-8F9B-9DA4BB2D2295}" dt="2019-02-01T16:14:25.036" v="553"/>
          <ac:grpSpMkLst>
            <pc:docMk/>
            <pc:sldMk cId="3353090332" sldId="259"/>
            <ac:grpSpMk id="216" creationId="{C8102E81-9C86-C946-8BFF-8EC60A195A90}"/>
          </ac:grpSpMkLst>
        </pc:grpChg>
        <pc:grpChg chg="mod">
          <ac:chgData name="Andrew Brown" userId="ea8a531398625017" providerId="LiveId" clId="{34A2B26F-415C-1C41-8F9B-9DA4BB2D2295}" dt="2019-02-01T16:14:25.036" v="553"/>
          <ac:grpSpMkLst>
            <pc:docMk/>
            <pc:sldMk cId="3353090332" sldId="259"/>
            <ac:grpSpMk id="217" creationId="{741C8561-2558-484C-AF53-E7AAA9790690}"/>
          </ac:grpSpMkLst>
        </pc:grpChg>
        <pc:grpChg chg="mod">
          <ac:chgData name="Andrew Brown" userId="ea8a531398625017" providerId="LiveId" clId="{34A2B26F-415C-1C41-8F9B-9DA4BB2D2295}" dt="2019-02-01T16:14:25.036" v="553"/>
          <ac:grpSpMkLst>
            <pc:docMk/>
            <pc:sldMk cId="3353090332" sldId="259"/>
            <ac:grpSpMk id="218" creationId="{626E17E0-3635-3B4A-9A26-5925AA73D29D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244" creationId="{DF63DEDF-EE80-B04C-B6B5-540DD103F821}"/>
          </ac:grpSpMkLst>
        </pc:grpChg>
        <pc:grpChg chg="mod">
          <ac:chgData name="Andrew Brown" userId="ea8a531398625017" providerId="LiveId" clId="{34A2B26F-415C-1C41-8F9B-9DA4BB2D2295}" dt="2019-02-01T16:14:35.151" v="556"/>
          <ac:grpSpMkLst>
            <pc:docMk/>
            <pc:sldMk cId="3353090332" sldId="259"/>
            <ac:grpSpMk id="245" creationId="{914A365E-D10E-A944-8D85-100B8F8C6D4B}"/>
          </ac:grpSpMkLst>
        </pc:grpChg>
        <pc:grpChg chg="mod">
          <ac:chgData name="Andrew Brown" userId="ea8a531398625017" providerId="LiveId" clId="{34A2B26F-415C-1C41-8F9B-9DA4BB2D2295}" dt="2019-02-01T16:14:35.151" v="556"/>
          <ac:grpSpMkLst>
            <pc:docMk/>
            <pc:sldMk cId="3353090332" sldId="259"/>
            <ac:grpSpMk id="246" creationId="{F52742A6-9AF5-CC45-A148-FAA2F3EBF8C7}"/>
          </ac:grpSpMkLst>
        </pc:grpChg>
        <pc:grpChg chg="mod">
          <ac:chgData name="Andrew Brown" userId="ea8a531398625017" providerId="LiveId" clId="{34A2B26F-415C-1C41-8F9B-9DA4BB2D2295}" dt="2019-02-01T16:14:35.151" v="556"/>
          <ac:grpSpMkLst>
            <pc:docMk/>
            <pc:sldMk cId="3353090332" sldId="259"/>
            <ac:grpSpMk id="247" creationId="{ADE26511-A159-B142-83A8-F13A48FCD311}"/>
          </ac:grpSpMkLst>
        </pc:grpChg>
        <pc:grpChg chg="mod">
          <ac:chgData name="Andrew Brown" userId="ea8a531398625017" providerId="LiveId" clId="{34A2B26F-415C-1C41-8F9B-9DA4BB2D2295}" dt="2019-02-01T16:14:35.151" v="556"/>
          <ac:grpSpMkLst>
            <pc:docMk/>
            <pc:sldMk cId="3353090332" sldId="259"/>
            <ac:grpSpMk id="248" creationId="{26B8A6B3-E213-F34C-ABB5-55134B24113E}"/>
          </ac:grpSpMkLst>
        </pc:grpChg>
        <pc:grpChg chg="mod">
          <ac:chgData name="Andrew Brown" userId="ea8a531398625017" providerId="LiveId" clId="{34A2B26F-415C-1C41-8F9B-9DA4BB2D2295}" dt="2019-02-01T16:14:35.151" v="556"/>
          <ac:grpSpMkLst>
            <pc:docMk/>
            <pc:sldMk cId="3353090332" sldId="259"/>
            <ac:grpSpMk id="249" creationId="{8C12437E-C969-6F45-8AFA-60518A551116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275" creationId="{8D5041B2-4DEE-604C-ABF6-68696301024B}"/>
          </ac:grpSpMkLst>
        </pc:grpChg>
        <pc:grpChg chg="mod">
          <ac:chgData name="Andrew Brown" userId="ea8a531398625017" providerId="LiveId" clId="{34A2B26F-415C-1C41-8F9B-9DA4BB2D2295}" dt="2019-02-01T16:14:42.030" v="559"/>
          <ac:grpSpMkLst>
            <pc:docMk/>
            <pc:sldMk cId="3353090332" sldId="259"/>
            <ac:grpSpMk id="276" creationId="{A0771FBF-97EE-6D4A-9C2F-EBA78ADC6FB7}"/>
          </ac:grpSpMkLst>
        </pc:grpChg>
        <pc:grpChg chg="mod">
          <ac:chgData name="Andrew Brown" userId="ea8a531398625017" providerId="LiveId" clId="{34A2B26F-415C-1C41-8F9B-9DA4BB2D2295}" dt="2019-02-01T16:14:42.030" v="559"/>
          <ac:grpSpMkLst>
            <pc:docMk/>
            <pc:sldMk cId="3353090332" sldId="259"/>
            <ac:grpSpMk id="277" creationId="{70498E42-E8ED-8942-8777-35FFF8AE7A9B}"/>
          </ac:grpSpMkLst>
        </pc:grpChg>
        <pc:grpChg chg="mod">
          <ac:chgData name="Andrew Brown" userId="ea8a531398625017" providerId="LiveId" clId="{34A2B26F-415C-1C41-8F9B-9DA4BB2D2295}" dt="2019-02-01T16:14:42.030" v="559"/>
          <ac:grpSpMkLst>
            <pc:docMk/>
            <pc:sldMk cId="3353090332" sldId="259"/>
            <ac:grpSpMk id="278" creationId="{2EB3C8AE-34D0-E24E-9279-B4B6D8B454B0}"/>
          </ac:grpSpMkLst>
        </pc:grpChg>
        <pc:grpChg chg="mod">
          <ac:chgData name="Andrew Brown" userId="ea8a531398625017" providerId="LiveId" clId="{34A2B26F-415C-1C41-8F9B-9DA4BB2D2295}" dt="2019-02-01T16:14:42.030" v="559"/>
          <ac:grpSpMkLst>
            <pc:docMk/>
            <pc:sldMk cId="3353090332" sldId="259"/>
            <ac:grpSpMk id="279" creationId="{FDB181C2-B4DC-3E43-B655-F5FCC3EB63E2}"/>
          </ac:grpSpMkLst>
        </pc:grpChg>
        <pc:grpChg chg="mod">
          <ac:chgData name="Andrew Brown" userId="ea8a531398625017" providerId="LiveId" clId="{34A2B26F-415C-1C41-8F9B-9DA4BB2D2295}" dt="2019-02-01T16:14:42.030" v="559"/>
          <ac:grpSpMkLst>
            <pc:docMk/>
            <pc:sldMk cId="3353090332" sldId="259"/>
            <ac:grpSpMk id="280" creationId="{0410152D-6900-E141-8B2B-5099F957B95B}"/>
          </ac:grpSpMkLst>
        </pc:grpChg>
        <pc:grpChg chg="add del mod">
          <ac:chgData name="Andrew Brown" userId="ea8a531398625017" providerId="LiveId" clId="{34A2B26F-415C-1C41-8F9B-9DA4BB2D2295}" dt="2019-02-01T16:39:51.856" v="1434" actId="478"/>
          <ac:grpSpMkLst>
            <pc:docMk/>
            <pc:sldMk cId="3353090332" sldId="259"/>
            <ac:grpSpMk id="307" creationId="{E4969E92-E30A-A14F-9F2F-FEB622F3A92B}"/>
          </ac:grpSpMkLst>
        </pc:grpChg>
        <pc:grpChg chg="mod">
          <ac:chgData name="Andrew Brown" userId="ea8a531398625017" providerId="LiveId" clId="{34A2B26F-415C-1C41-8F9B-9DA4BB2D2295}" dt="2019-02-01T16:15:26.598" v="574"/>
          <ac:grpSpMkLst>
            <pc:docMk/>
            <pc:sldMk cId="3353090332" sldId="259"/>
            <ac:grpSpMk id="308" creationId="{2CCF2074-23F2-3847-B802-F28E13CCD8DE}"/>
          </ac:grpSpMkLst>
        </pc:grpChg>
        <pc:grpChg chg="mod">
          <ac:chgData name="Andrew Brown" userId="ea8a531398625017" providerId="LiveId" clId="{34A2B26F-415C-1C41-8F9B-9DA4BB2D2295}" dt="2019-02-01T16:15:26.598" v="574"/>
          <ac:grpSpMkLst>
            <pc:docMk/>
            <pc:sldMk cId="3353090332" sldId="259"/>
            <ac:grpSpMk id="309" creationId="{DD2D3AA1-D8B3-4441-A97F-297186CACFB8}"/>
          </ac:grpSpMkLst>
        </pc:grpChg>
        <pc:grpChg chg="mod">
          <ac:chgData name="Andrew Brown" userId="ea8a531398625017" providerId="LiveId" clId="{34A2B26F-415C-1C41-8F9B-9DA4BB2D2295}" dt="2019-02-01T16:15:26.598" v="574"/>
          <ac:grpSpMkLst>
            <pc:docMk/>
            <pc:sldMk cId="3353090332" sldId="259"/>
            <ac:grpSpMk id="310" creationId="{DC45D89F-F47B-4542-9C9D-35BEE941F6E1}"/>
          </ac:grpSpMkLst>
        </pc:grpChg>
        <pc:grpChg chg="mod">
          <ac:chgData name="Andrew Brown" userId="ea8a531398625017" providerId="LiveId" clId="{34A2B26F-415C-1C41-8F9B-9DA4BB2D2295}" dt="2019-02-01T16:15:26.598" v="574"/>
          <ac:grpSpMkLst>
            <pc:docMk/>
            <pc:sldMk cId="3353090332" sldId="259"/>
            <ac:grpSpMk id="311" creationId="{ADCD95FC-E6C7-2645-A5EE-30A770E097AB}"/>
          </ac:grpSpMkLst>
        </pc:grpChg>
        <pc:grpChg chg="mod">
          <ac:chgData name="Andrew Brown" userId="ea8a531398625017" providerId="LiveId" clId="{34A2B26F-415C-1C41-8F9B-9DA4BB2D2295}" dt="2019-02-01T16:15:26.598" v="574"/>
          <ac:grpSpMkLst>
            <pc:docMk/>
            <pc:sldMk cId="3353090332" sldId="259"/>
            <ac:grpSpMk id="312" creationId="{630B3B94-011F-6845-9A36-CE2183DA7F38}"/>
          </ac:grpSpMkLst>
        </pc:grpChg>
        <pc:grpChg chg="add del mod">
          <ac:chgData name="Andrew Brown" userId="ea8a531398625017" providerId="LiveId" clId="{34A2B26F-415C-1C41-8F9B-9DA4BB2D2295}" dt="2019-02-01T21:13:25.796" v="2610" actId="478"/>
          <ac:grpSpMkLst>
            <pc:docMk/>
            <pc:sldMk cId="3353090332" sldId="259"/>
            <ac:grpSpMk id="338" creationId="{A74951C0-EAC1-0647-B8C8-3D7BCC0D6DE7}"/>
          </ac:grpSpMkLst>
        </pc:grpChg>
        <pc:grpChg chg="mod">
          <ac:chgData name="Andrew Brown" userId="ea8a531398625017" providerId="LiveId" clId="{34A2B26F-415C-1C41-8F9B-9DA4BB2D2295}" dt="2019-02-01T16:15:30.818" v="576"/>
          <ac:grpSpMkLst>
            <pc:docMk/>
            <pc:sldMk cId="3353090332" sldId="259"/>
            <ac:grpSpMk id="339" creationId="{96FC7F89-B965-D54B-A0F2-4C168229A4E6}"/>
          </ac:grpSpMkLst>
        </pc:grpChg>
        <pc:grpChg chg="mod">
          <ac:chgData name="Andrew Brown" userId="ea8a531398625017" providerId="LiveId" clId="{34A2B26F-415C-1C41-8F9B-9DA4BB2D2295}" dt="2019-02-01T16:15:30.818" v="576"/>
          <ac:grpSpMkLst>
            <pc:docMk/>
            <pc:sldMk cId="3353090332" sldId="259"/>
            <ac:grpSpMk id="340" creationId="{1D83E9E8-1B36-B84D-8AEB-8F6BDFE8591B}"/>
          </ac:grpSpMkLst>
        </pc:grpChg>
        <pc:grpChg chg="mod">
          <ac:chgData name="Andrew Brown" userId="ea8a531398625017" providerId="LiveId" clId="{34A2B26F-415C-1C41-8F9B-9DA4BB2D2295}" dt="2019-02-01T16:15:30.818" v="576"/>
          <ac:grpSpMkLst>
            <pc:docMk/>
            <pc:sldMk cId="3353090332" sldId="259"/>
            <ac:grpSpMk id="341" creationId="{22A6D3E7-BCF7-A14C-ABD9-CD9144419618}"/>
          </ac:grpSpMkLst>
        </pc:grpChg>
        <pc:grpChg chg="mod">
          <ac:chgData name="Andrew Brown" userId="ea8a531398625017" providerId="LiveId" clId="{34A2B26F-415C-1C41-8F9B-9DA4BB2D2295}" dt="2019-02-01T16:15:30.818" v="576"/>
          <ac:grpSpMkLst>
            <pc:docMk/>
            <pc:sldMk cId="3353090332" sldId="259"/>
            <ac:grpSpMk id="342" creationId="{A45DB7B9-8714-814E-BB03-E1BE4644D58B}"/>
          </ac:grpSpMkLst>
        </pc:grpChg>
        <pc:grpChg chg="mod">
          <ac:chgData name="Andrew Brown" userId="ea8a531398625017" providerId="LiveId" clId="{34A2B26F-415C-1C41-8F9B-9DA4BB2D2295}" dt="2019-02-01T16:15:30.818" v="576"/>
          <ac:grpSpMkLst>
            <pc:docMk/>
            <pc:sldMk cId="3353090332" sldId="259"/>
            <ac:grpSpMk id="343" creationId="{E65260C6-BCFE-EE43-8429-249017C347BD}"/>
          </ac:grpSpMkLst>
        </pc:grpChg>
        <pc:grpChg chg="add mod">
          <ac:chgData name="Andrew Brown" userId="ea8a531398625017" providerId="LiveId" clId="{34A2B26F-415C-1C41-8F9B-9DA4BB2D2295}" dt="2019-02-01T21:13:52.081" v="2623" actId="1035"/>
          <ac:grpSpMkLst>
            <pc:docMk/>
            <pc:sldMk cId="3353090332" sldId="259"/>
            <ac:grpSpMk id="369" creationId="{95F2AD2A-98B4-7B48-9088-0EBA298615F3}"/>
          </ac:grpSpMkLst>
        </pc:grpChg>
        <pc:grpChg chg="mod">
          <ac:chgData name="Andrew Brown" userId="ea8a531398625017" providerId="LiveId" clId="{34A2B26F-415C-1C41-8F9B-9DA4BB2D2295}" dt="2019-02-01T16:15:34.555" v="578"/>
          <ac:grpSpMkLst>
            <pc:docMk/>
            <pc:sldMk cId="3353090332" sldId="259"/>
            <ac:grpSpMk id="370" creationId="{EEEE396B-F212-634C-9194-758FA88E1120}"/>
          </ac:grpSpMkLst>
        </pc:grpChg>
        <pc:grpChg chg="mod">
          <ac:chgData name="Andrew Brown" userId="ea8a531398625017" providerId="LiveId" clId="{34A2B26F-415C-1C41-8F9B-9DA4BB2D2295}" dt="2019-02-01T16:15:34.555" v="578"/>
          <ac:grpSpMkLst>
            <pc:docMk/>
            <pc:sldMk cId="3353090332" sldId="259"/>
            <ac:grpSpMk id="371" creationId="{DDA038B2-336C-EC49-8A93-1D835456857B}"/>
          </ac:grpSpMkLst>
        </pc:grpChg>
        <pc:grpChg chg="mod">
          <ac:chgData name="Andrew Brown" userId="ea8a531398625017" providerId="LiveId" clId="{34A2B26F-415C-1C41-8F9B-9DA4BB2D2295}" dt="2019-02-01T16:15:34.555" v="578"/>
          <ac:grpSpMkLst>
            <pc:docMk/>
            <pc:sldMk cId="3353090332" sldId="259"/>
            <ac:grpSpMk id="372" creationId="{2EE52F8E-BB95-6A46-A555-029FD7602775}"/>
          </ac:grpSpMkLst>
        </pc:grpChg>
        <pc:grpChg chg="mod">
          <ac:chgData name="Andrew Brown" userId="ea8a531398625017" providerId="LiveId" clId="{34A2B26F-415C-1C41-8F9B-9DA4BB2D2295}" dt="2019-02-01T16:15:34.555" v="578"/>
          <ac:grpSpMkLst>
            <pc:docMk/>
            <pc:sldMk cId="3353090332" sldId="259"/>
            <ac:grpSpMk id="373" creationId="{697D2709-02EA-1248-84BE-7B908D04391C}"/>
          </ac:grpSpMkLst>
        </pc:grpChg>
        <pc:grpChg chg="mod">
          <ac:chgData name="Andrew Brown" userId="ea8a531398625017" providerId="LiveId" clId="{34A2B26F-415C-1C41-8F9B-9DA4BB2D2295}" dt="2019-02-01T16:15:34.555" v="578"/>
          <ac:grpSpMkLst>
            <pc:docMk/>
            <pc:sldMk cId="3353090332" sldId="259"/>
            <ac:grpSpMk id="374" creationId="{79A60957-2F81-0E4C-AFC3-39784CCD1BA2}"/>
          </ac:grpSpMkLst>
        </pc:grpChg>
        <pc:grpChg chg="add mod">
          <ac:chgData name="Andrew Brown" userId="ea8a531398625017" providerId="LiveId" clId="{34A2B26F-415C-1C41-8F9B-9DA4BB2D2295}" dt="2019-02-01T21:13:54.432" v="2627" actId="1035"/>
          <ac:grpSpMkLst>
            <pc:docMk/>
            <pc:sldMk cId="3353090332" sldId="259"/>
            <ac:grpSpMk id="400" creationId="{F514B5AA-59AB-E748-83C5-F90BA3920747}"/>
          </ac:grpSpMkLst>
        </pc:grpChg>
        <pc:grpChg chg="mod">
          <ac:chgData name="Andrew Brown" userId="ea8a531398625017" providerId="LiveId" clId="{34A2B26F-415C-1C41-8F9B-9DA4BB2D2295}" dt="2019-02-01T16:15:39.180" v="580"/>
          <ac:grpSpMkLst>
            <pc:docMk/>
            <pc:sldMk cId="3353090332" sldId="259"/>
            <ac:grpSpMk id="401" creationId="{29C57E7D-1971-6748-8146-03ACAD8CF82F}"/>
          </ac:grpSpMkLst>
        </pc:grpChg>
        <pc:grpChg chg="mod">
          <ac:chgData name="Andrew Brown" userId="ea8a531398625017" providerId="LiveId" clId="{34A2B26F-415C-1C41-8F9B-9DA4BB2D2295}" dt="2019-02-01T16:15:39.180" v="580"/>
          <ac:grpSpMkLst>
            <pc:docMk/>
            <pc:sldMk cId="3353090332" sldId="259"/>
            <ac:grpSpMk id="402" creationId="{E816965E-F962-DE40-8A4E-7D9A2ACDCCF5}"/>
          </ac:grpSpMkLst>
        </pc:grpChg>
        <pc:grpChg chg="mod">
          <ac:chgData name="Andrew Brown" userId="ea8a531398625017" providerId="LiveId" clId="{34A2B26F-415C-1C41-8F9B-9DA4BB2D2295}" dt="2019-02-01T16:15:39.180" v="580"/>
          <ac:grpSpMkLst>
            <pc:docMk/>
            <pc:sldMk cId="3353090332" sldId="259"/>
            <ac:grpSpMk id="403" creationId="{E65A148E-650B-B143-A26C-7E06AE078E6F}"/>
          </ac:grpSpMkLst>
        </pc:grpChg>
        <pc:grpChg chg="mod">
          <ac:chgData name="Andrew Brown" userId="ea8a531398625017" providerId="LiveId" clId="{34A2B26F-415C-1C41-8F9B-9DA4BB2D2295}" dt="2019-02-01T16:15:39.180" v="580"/>
          <ac:grpSpMkLst>
            <pc:docMk/>
            <pc:sldMk cId="3353090332" sldId="259"/>
            <ac:grpSpMk id="404" creationId="{4C12F75A-FD64-7D41-AB9A-1DFA8768D9E3}"/>
          </ac:grpSpMkLst>
        </pc:grpChg>
        <pc:grpChg chg="mod">
          <ac:chgData name="Andrew Brown" userId="ea8a531398625017" providerId="LiveId" clId="{34A2B26F-415C-1C41-8F9B-9DA4BB2D2295}" dt="2019-02-01T16:15:39.180" v="580"/>
          <ac:grpSpMkLst>
            <pc:docMk/>
            <pc:sldMk cId="3353090332" sldId="259"/>
            <ac:grpSpMk id="405" creationId="{9AB92FFA-B75B-334B-9C3B-60068C25AB45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431" creationId="{CAED6A03-32AE-D547-B59B-B6644F4755F8}"/>
          </ac:grpSpMkLst>
        </pc:grpChg>
        <pc:grpChg chg="mod">
          <ac:chgData name="Andrew Brown" userId="ea8a531398625017" providerId="LiveId" clId="{34A2B26F-415C-1C41-8F9B-9DA4BB2D2295}" dt="2019-02-01T16:15:48.415" v="584"/>
          <ac:grpSpMkLst>
            <pc:docMk/>
            <pc:sldMk cId="3353090332" sldId="259"/>
            <ac:grpSpMk id="432" creationId="{0B90F98C-DCB7-B64D-9090-9D62602A15CF}"/>
          </ac:grpSpMkLst>
        </pc:grpChg>
        <pc:grpChg chg="mod">
          <ac:chgData name="Andrew Brown" userId="ea8a531398625017" providerId="LiveId" clId="{34A2B26F-415C-1C41-8F9B-9DA4BB2D2295}" dt="2019-02-01T16:15:48.415" v="584"/>
          <ac:grpSpMkLst>
            <pc:docMk/>
            <pc:sldMk cId="3353090332" sldId="259"/>
            <ac:grpSpMk id="433" creationId="{BEA61FF2-8944-7C4B-A7C0-27CE3BA912D0}"/>
          </ac:grpSpMkLst>
        </pc:grpChg>
        <pc:grpChg chg="mod">
          <ac:chgData name="Andrew Brown" userId="ea8a531398625017" providerId="LiveId" clId="{34A2B26F-415C-1C41-8F9B-9DA4BB2D2295}" dt="2019-02-01T16:15:48.415" v="584"/>
          <ac:grpSpMkLst>
            <pc:docMk/>
            <pc:sldMk cId="3353090332" sldId="259"/>
            <ac:grpSpMk id="434" creationId="{659D81E9-6CE2-D34F-8639-0C148F4BCD6B}"/>
          </ac:grpSpMkLst>
        </pc:grpChg>
        <pc:grpChg chg="mod">
          <ac:chgData name="Andrew Brown" userId="ea8a531398625017" providerId="LiveId" clId="{34A2B26F-415C-1C41-8F9B-9DA4BB2D2295}" dt="2019-02-01T16:15:48.415" v="584"/>
          <ac:grpSpMkLst>
            <pc:docMk/>
            <pc:sldMk cId="3353090332" sldId="259"/>
            <ac:grpSpMk id="435" creationId="{837771B3-6EE8-0846-81D6-16AD1D6033FB}"/>
          </ac:grpSpMkLst>
        </pc:grpChg>
        <pc:grpChg chg="mod">
          <ac:chgData name="Andrew Brown" userId="ea8a531398625017" providerId="LiveId" clId="{34A2B26F-415C-1C41-8F9B-9DA4BB2D2295}" dt="2019-02-01T16:15:48.415" v="584"/>
          <ac:grpSpMkLst>
            <pc:docMk/>
            <pc:sldMk cId="3353090332" sldId="259"/>
            <ac:grpSpMk id="436" creationId="{783CD350-4969-9F4F-8B3D-6409B8E50D98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462" creationId="{7241DA37-AEE1-864D-A962-F71C4FF89B9F}"/>
          </ac:grpSpMkLst>
        </pc:grpChg>
        <pc:grpChg chg="mod">
          <ac:chgData name="Andrew Brown" userId="ea8a531398625017" providerId="LiveId" clId="{34A2B26F-415C-1C41-8F9B-9DA4BB2D2295}" dt="2019-02-01T16:15:58.090" v="588"/>
          <ac:grpSpMkLst>
            <pc:docMk/>
            <pc:sldMk cId="3353090332" sldId="259"/>
            <ac:grpSpMk id="463" creationId="{88C500A4-28E1-1A41-8FD2-4916EB5440E5}"/>
          </ac:grpSpMkLst>
        </pc:grpChg>
        <pc:grpChg chg="mod">
          <ac:chgData name="Andrew Brown" userId="ea8a531398625017" providerId="LiveId" clId="{34A2B26F-415C-1C41-8F9B-9DA4BB2D2295}" dt="2019-02-01T16:15:58.090" v="588"/>
          <ac:grpSpMkLst>
            <pc:docMk/>
            <pc:sldMk cId="3353090332" sldId="259"/>
            <ac:grpSpMk id="464" creationId="{FC9B8930-DE71-4842-B54F-B6ABF1B012FE}"/>
          </ac:grpSpMkLst>
        </pc:grpChg>
        <pc:grpChg chg="mod">
          <ac:chgData name="Andrew Brown" userId="ea8a531398625017" providerId="LiveId" clId="{34A2B26F-415C-1C41-8F9B-9DA4BB2D2295}" dt="2019-02-01T16:15:58.090" v="588"/>
          <ac:grpSpMkLst>
            <pc:docMk/>
            <pc:sldMk cId="3353090332" sldId="259"/>
            <ac:grpSpMk id="465" creationId="{1272956A-AF2A-9C4F-A605-311733A13C44}"/>
          </ac:grpSpMkLst>
        </pc:grpChg>
        <pc:grpChg chg="mod">
          <ac:chgData name="Andrew Brown" userId="ea8a531398625017" providerId="LiveId" clId="{34A2B26F-415C-1C41-8F9B-9DA4BB2D2295}" dt="2019-02-01T16:15:58.090" v="588"/>
          <ac:grpSpMkLst>
            <pc:docMk/>
            <pc:sldMk cId="3353090332" sldId="259"/>
            <ac:grpSpMk id="466" creationId="{BEB4DD01-4AE0-8144-86A6-4CC7C52A186C}"/>
          </ac:grpSpMkLst>
        </pc:grpChg>
        <pc:grpChg chg="mod">
          <ac:chgData name="Andrew Brown" userId="ea8a531398625017" providerId="LiveId" clId="{34A2B26F-415C-1C41-8F9B-9DA4BB2D2295}" dt="2019-02-01T16:15:58.090" v="588"/>
          <ac:grpSpMkLst>
            <pc:docMk/>
            <pc:sldMk cId="3353090332" sldId="259"/>
            <ac:grpSpMk id="467" creationId="{284CDEC7-4D38-E848-B665-CE60FF868293}"/>
          </ac:grpSpMkLst>
        </pc:grpChg>
        <pc:grpChg chg="add del mod">
          <ac:chgData name="Andrew Brown" userId="ea8a531398625017" providerId="LiveId" clId="{34A2B26F-415C-1C41-8F9B-9DA4BB2D2295}" dt="2019-02-01T20:27:09.817" v="1575" actId="165"/>
          <ac:grpSpMkLst>
            <pc:docMk/>
            <pc:sldMk cId="3353090332" sldId="259"/>
            <ac:grpSpMk id="495" creationId="{C28AE359-3A31-9041-A842-AEB5FA4A47F4}"/>
          </ac:grpSpMkLst>
        </pc:grpChg>
        <pc:grpChg chg="add mod">
          <ac:chgData name="Andrew Brown" userId="ea8a531398625017" providerId="LiveId" clId="{34A2B26F-415C-1C41-8F9B-9DA4BB2D2295}" dt="2019-02-01T16:22:40.804" v="676" actId="164"/>
          <ac:grpSpMkLst>
            <pc:docMk/>
            <pc:sldMk cId="3353090332" sldId="259"/>
            <ac:grpSpMk id="500" creationId="{FF0838E3-D987-D546-AD0C-44A54F5C2CC5}"/>
          </ac:grpSpMkLst>
        </pc:grpChg>
        <pc:grpChg chg="add del mod">
          <ac:chgData name="Andrew Brown" userId="ea8a531398625017" providerId="LiveId" clId="{34A2B26F-415C-1C41-8F9B-9DA4BB2D2295}" dt="2019-02-01T20:33:10.279" v="1625" actId="165"/>
          <ac:grpSpMkLst>
            <pc:docMk/>
            <pc:sldMk cId="3353090332" sldId="259"/>
            <ac:grpSpMk id="514" creationId="{F89C1743-04F4-2C45-8552-79FE63656689}"/>
          </ac:grpSpMkLst>
        </pc:grpChg>
        <pc:grpChg chg="add mod">
          <ac:chgData name="Andrew Brown" userId="ea8a531398625017" providerId="LiveId" clId="{34A2B26F-415C-1C41-8F9B-9DA4BB2D2295}" dt="2019-02-01T20:38:19.190" v="1757" actId="1076"/>
          <ac:grpSpMkLst>
            <pc:docMk/>
            <pc:sldMk cId="3353090332" sldId="259"/>
            <ac:grpSpMk id="518" creationId="{E8C58326-DCE3-1B4A-AFC4-E102C1CFC8E4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523" creationId="{0CEC05AD-CD1D-D349-9D25-DA7C461BB87A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531" creationId="{E36D2B31-236B-C445-AE22-FA357B43405E}"/>
          </ac:grpSpMkLst>
        </pc:grpChg>
        <pc:grpChg chg="mod">
          <ac:chgData name="Andrew Brown" userId="ea8a531398625017" providerId="LiveId" clId="{34A2B26F-415C-1C41-8F9B-9DA4BB2D2295}" dt="2019-02-01T20:42:44.915" v="1852"/>
          <ac:grpSpMkLst>
            <pc:docMk/>
            <pc:sldMk cId="3353090332" sldId="259"/>
            <ac:grpSpMk id="532" creationId="{0D232E1D-782C-EA4A-9D01-8E57077FA654}"/>
          </ac:grpSpMkLst>
        </pc:grpChg>
        <pc:grpChg chg="mod">
          <ac:chgData name="Andrew Brown" userId="ea8a531398625017" providerId="LiveId" clId="{34A2B26F-415C-1C41-8F9B-9DA4BB2D2295}" dt="2019-02-01T20:42:44.915" v="1852"/>
          <ac:grpSpMkLst>
            <pc:docMk/>
            <pc:sldMk cId="3353090332" sldId="259"/>
            <ac:grpSpMk id="533" creationId="{72A84367-E01B-574D-9BE6-4AE5A609C50F}"/>
          </ac:grpSpMkLst>
        </pc:grpChg>
        <pc:grpChg chg="mod">
          <ac:chgData name="Andrew Brown" userId="ea8a531398625017" providerId="LiveId" clId="{34A2B26F-415C-1C41-8F9B-9DA4BB2D2295}" dt="2019-02-01T20:42:44.915" v="1852"/>
          <ac:grpSpMkLst>
            <pc:docMk/>
            <pc:sldMk cId="3353090332" sldId="259"/>
            <ac:grpSpMk id="534" creationId="{348DBE1F-6894-B54F-A1A5-D1C028436C6B}"/>
          </ac:grpSpMkLst>
        </pc:grpChg>
        <pc:grpChg chg="mod">
          <ac:chgData name="Andrew Brown" userId="ea8a531398625017" providerId="LiveId" clId="{34A2B26F-415C-1C41-8F9B-9DA4BB2D2295}" dt="2019-02-01T20:42:44.915" v="1852"/>
          <ac:grpSpMkLst>
            <pc:docMk/>
            <pc:sldMk cId="3353090332" sldId="259"/>
            <ac:grpSpMk id="535" creationId="{7A6AD26A-9E09-9B46-8E24-135248C56B86}"/>
          </ac:grpSpMkLst>
        </pc:grpChg>
        <pc:grpChg chg="mod">
          <ac:chgData name="Andrew Brown" userId="ea8a531398625017" providerId="LiveId" clId="{34A2B26F-415C-1C41-8F9B-9DA4BB2D2295}" dt="2019-02-01T20:42:44.915" v="1852"/>
          <ac:grpSpMkLst>
            <pc:docMk/>
            <pc:sldMk cId="3353090332" sldId="259"/>
            <ac:grpSpMk id="536" creationId="{00848746-A5EA-C646-BC62-111B6BFDF186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562" creationId="{2FFF46E4-5E35-724F-B7C2-9E4ABA23059B}"/>
          </ac:grpSpMkLst>
        </pc:grpChg>
        <pc:grpChg chg="mod">
          <ac:chgData name="Andrew Brown" userId="ea8a531398625017" providerId="LiveId" clId="{34A2B26F-415C-1C41-8F9B-9DA4BB2D2295}" dt="2019-02-01T20:42:48.540" v="1854"/>
          <ac:grpSpMkLst>
            <pc:docMk/>
            <pc:sldMk cId="3353090332" sldId="259"/>
            <ac:grpSpMk id="563" creationId="{F0DEB771-E4EF-AE41-B053-128D7CF46667}"/>
          </ac:grpSpMkLst>
        </pc:grpChg>
        <pc:grpChg chg="mod">
          <ac:chgData name="Andrew Brown" userId="ea8a531398625017" providerId="LiveId" clId="{34A2B26F-415C-1C41-8F9B-9DA4BB2D2295}" dt="2019-02-01T20:42:48.540" v="1854"/>
          <ac:grpSpMkLst>
            <pc:docMk/>
            <pc:sldMk cId="3353090332" sldId="259"/>
            <ac:grpSpMk id="564" creationId="{FEE592E9-7F6E-D84E-AAD3-69395A304BA3}"/>
          </ac:grpSpMkLst>
        </pc:grpChg>
        <pc:grpChg chg="mod">
          <ac:chgData name="Andrew Brown" userId="ea8a531398625017" providerId="LiveId" clId="{34A2B26F-415C-1C41-8F9B-9DA4BB2D2295}" dt="2019-02-01T20:42:48.540" v="1854"/>
          <ac:grpSpMkLst>
            <pc:docMk/>
            <pc:sldMk cId="3353090332" sldId="259"/>
            <ac:grpSpMk id="565" creationId="{61C6CC8A-9309-124B-BF6E-1B008CF0C236}"/>
          </ac:grpSpMkLst>
        </pc:grpChg>
        <pc:grpChg chg="mod">
          <ac:chgData name="Andrew Brown" userId="ea8a531398625017" providerId="LiveId" clId="{34A2B26F-415C-1C41-8F9B-9DA4BB2D2295}" dt="2019-02-01T20:42:48.540" v="1854"/>
          <ac:grpSpMkLst>
            <pc:docMk/>
            <pc:sldMk cId="3353090332" sldId="259"/>
            <ac:grpSpMk id="566" creationId="{1CB37D47-29FE-774E-A39D-6592BB8B2E6A}"/>
          </ac:grpSpMkLst>
        </pc:grpChg>
        <pc:grpChg chg="mod">
          <ac:chgData name="Andrew Brown" userId="ea8a531398625017" providerId="LiveId" clId="{34A2B26F-415C-1C41-8F9B-9DA4BB2D2295}" dt="2019-02-01T20:42:48.540" v="1854"/>
          <ac:grpSpMkLst>
            <pc:docMk/>
            <pc:sldMk cId="3353090332" sldId="259"/>
            <ac:grpSpMk id="567" creationId="{4011D96F-D23C-F649-A2F4-265414C9E8F6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593" creationId="{CF5972C6-418D-824B-9FD4-9D16D77530DD}"/>
          </ac:grpSpMkLst>
        </pc:grpChg>
        <pc:grpChg chg="mod">
          <ac:chgData name="Andrew Brown" userId="ea8a531398625017" providerId="LiveId" clId="{34A2B26F-415C-1C41-8F9B-9DA4BB2D2295}" dt="2019-02-01T20:42:52.914" v="1856"/>
          <ac:grpSpMkLst>
            <pc:docMk/>
            <pc:sldMk cId="3353090332" sldId="259"/>
            <ac:grpSpMk id="594" creationId="{041A5DA5-CC66-F448-9942-BB7B5C98119E}"/>
          </ac:grpSpMkLst>
        </pc:grpChg>
        <pc:grpChg chg="mod">
          <ac:chgData name="Andrew Brown" userId="ea8a531398625017" providerId="LiveId" clId="{34A2B26F-415C-1C41-8F9B-9DA4BB2D2295}" dt="2019-02-01T20:42:52.914" v="1856"/>
          <ac:grpSpMkLst>
            <pc:docMk/>
            <pc:sldMk cId="3353090332" sldId="259"/>
            <ac:grpSpMk id="595" creationId="{313DA5E3-BE84-4643-9859-F94B067BEE8F}"/>
          </ac:grpSpMkLst>
        </pc:grpChg>
        <pc:grpChg chg="mod">
          <ac:chgData name="Andrew Brown" userId="ea8a531398625017" providerId="LiveId" clId="{34A2B26F-415C-1C41-8F9B-9DA4BB2D2295}" dt="2019-02-01T20:42:52.914" v="1856"/>
          <ac:grpSpMkLst>
            <pc:docMk/>
            <pc:sldMk cId="3353090332" sldId="259"/>
            <ac:grpSpMk id="596" creationId="{CC3C695D-AB5F-C148-B924-16843D425103}"/>
          </ac:grpSpMkLst>
        </pc:grpChg>
        <pc:grpChg chg="mod">
          <ac:chgData name="Andrew Brown" userId="ea8a531398625017" providerId="LiveId" clId="{34A2B26F-415C-1C41-8F9B-9DA4BB2D2295}" dt="2019-02-01T20:42:52.914" v="1856"/>
          <ac:grpSpMkLst>
            <pc:docMk/>
            <pc:sldMk cId="3353090332" sldId="259"/>
            <ac:grpSpMk id="597" creationId="{29DC3578-3711-9243-B4FF-83F974F403B4}"/>
          </ac:grpSpMkLst>
        </pc:grpChg>
        <pc:grpChg chg="mod">
          <ac:chgData name="Andrew Brown" userId="ea8a531398625017" providerId="LiveId" clId="{34A2B26F-415C-1C41-8F9B-9DA4BB2D2295}" dt="2019-02-01T20:42:52.914" v="1856"/>
          <ac:grpSpMkLst>
            <pc:docMk/>
            <pc:sldMk cId="3353090332" sldId="259"/>
            <ac:grpSpMk id="598" creationId="{D8254DA4-A22E-2F40-9C2D-6697E63972E1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624" creationId="{B55C1B1F-CFD0-BF43-AD85-33A53C1157A0}"/>
          </ac:grpSpMkLst>
        </pc:grpChg>
        <pc:grpChg chg="mod">
          <ac:chgData name="Andrew Brown" userId="ea8a531398625017" providerId="LiveId" clId="{34A2B26F-415C-1C41-8F9B-9DA4BB2D2295}" dt="2019-02-01T20:42:56.987" v="1858"/>
          <ac:grpSpMkLst>
            <pc:docMk/>
            <pc:sldMk cId="3353090332" sldId="259"/>
            <ac:grpSpMk id="625" creationId="{06A4C8B9-09B5-FE42-A201-152B3252E63B}"/>
          </ac:grpSpMkLst>
        </pc:grpChg>
        <pc:grpChg chg="mod">
          <ac:chgData name="Andrew Brown" userId="ea8a531398625017" providerId="LiveId" clId="{34A2B26F-415C-1C41-8F9B-9DA4BB2D2295}" dt="2019-02-01T20:42:56.987" v="1858"/>
          <ac:grpSpMkLst>
            <pc:docMk/>
            <pc:sldMk cId="3353090332" sldId="259"/>
            <ac:grpSpMk id="626" creationId="{57646D66-AFB1-FC4A-A18E-41D7122A17D4}"/>
          </ac:grpSpMkLst>
        </pc:grpChg>
        <pc:grpChg chg="mod">
          <ac:chgData name="Andrew Brown" userId="ea8a531398625017" providerId="LiveId" clId="{34A2B26F-415C-1C41-8F9B-9DA4BB2D2295}" dt="2019-02-01T20:42:56.987" v="1858"/>
          <ac:grpSpMkLst>
            <pc:docMk/>
            <pc:sldMk cId="3353090332" sldId="259"/>
            <ac:grpSpMk id="627" creationId="{B424FA81-16D6-1B40-A7D2-AC7D1E431AC1}"/>
          </ac:grpSpMkLst>
        </pc:grpChg>
        <pc:grpChg chg="mod">
          <ac:chgData name="Andrew Brown" userId="ea8a531398625017" providerId="LiveId" clId="{34A2B26F-415C-1C41-8F9B-9DA4BB2D2295}" dt="2019-02-01T20:42:56.987" v="1858"/>
          <ac:grpSpMkLst>
            <pc:docMk/>
            <pc:sldMk cId="3353090332" sldId="259"/>
            <ac:grpSpMk id="628" creationId="{A8C68E67-15BB-A541-A79F-AC832D7C7DB9}"/>
          </ac:grpSpMkLst>
        </pc:grpChg>
        <pc:grpChg chg="mod">
          <ac:chgData name="Andrew Brown" userId="ea8a531398625017" providerId="LiveId" clId="{34A2B26F-415C-1C41-8F9B-9DA4BB2D2295}" dt="2019-02-01T20:42:56.987" v="1858"/>
          <ac:grpSpMkLst>
            <pc:docMk/>
            <pc:sldMk cId="3353090332" sldId="259"/>
            <ac:grpSpMk id="629" creationId="{39D5B52E-ED14-D84E-AF27-A1A7CB6247E3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655" creationId="{B7B0F9A9-6CF4-8C47-A149-9D2E41A15B9D}"/>
          </ac:grpSpMkLst>
        </pc:grpChg>
        <pc:grpChg chg="mod">
          <ac:chgData name="Andrew Brown" userId="ea8a531398625017" providerId="LiveId" clId="{34A2B26F-415C-1C41-8F9B-9DA4BB2D2295}" dt="2019-02-01T20:43:30.493" v="1891"/>
          <ac:grpSpMkLst>
            <pc:docMk/>
            <pc:sldMk cId="3353090332" sldId="259"/>
            <ac:grpSpMk id="656" creationId="{FBD301F8-9373-1743-8B09-C5D2A2FD0BA0}"/>
          </ac:grpSpMkLst>
        </pc:grpChg>
        <pc:grpChg chg="mod">
          <ac:chgData name="Andrew Brown" userId="ea8a531398625017" providerId="LiveId" clId="{34A2B26F-415C-1C41-8F9B-9DA4BB2D2295}" dt="2019-02-01T20:43:30.493" v="1891"/>
          <ac:grpSpMkLst>
            <pc:docMk/>
            <pc:sldMk cId="3353090332" sldId="259"/>
            <ac:grpSpMk id="657" creationId="{35912911-512C-A944-8697-E26E72B6461D}"/>
          </ac:grpSpMkLst>
        </pc:grpChg>
        <pc:grpChg chg="mod">
          <ac:chgData name="Andrew Brown" userId="ea8a531398625017" providerId="LiveId" clId="{34A2B26F-415C-1C41-8F9B-9DA4BB2D2295}" dt="2019-02-01T20:43:30.493" v="1891"/>
          <ac:grpSpMkLst>
            <pc:docMk/>
            <pc:sldMk cId="3353090332" sldId="259"/>
            <ac:grpSpMk id="658" creationId="{74A51234-1AEB-FB46-ACE6-1D6995F89C8D}"/>
          </ac:grpSpMkLst>
        </pc:grpChg>
        <pc:grpChg chg="mod">
          <ac:chgData name="Andrew Brown" userId="ea8a531398625017" providerId="LiveId" clId="{34A2B26F-415C-1C41-8F9B-9DA4BB2D2295}" dt="2019-02-01T20:43:30.493" v="1891"/>
          <ac:grpSpMkLst>
            <pc:docMk/>
            <pc:sldMk cId="3353090332" sldId="259"/>
            <ac:grpSpMk id="659" creationId="{BAAE651B-F623-B04E-9BEB-D29F25E94C52}"/>
          </ac:grpSpMkLst>
        </pc:grpChg>
        <pc:grpChg chg="mod">
          <ac:chgData name="Andrew Brown" userId="ea8a531398625017" providerId="LiveId" clId="{34A2B26F-415C-1C41-8F9B-9DA4BB2D2295}" dt="2019-02-01T20:43:30.493" v="1891"/>
          <ac:grpSpMkLst>
            <pc:docMk/>
            <pc:sldMk cId="3353090332" sldId="259"/>
            <ac:grpSpMk id="660" creationId="{2853EFF1-BB58-9B4D-B3EC-B5A4D3E55FD1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686" creationId="{0DCD4F8B-C537-9147-A2D0-568326AB15A3}"/>
          </ac:grpSpMkLst>
        </pc:grpChg>
        <pc:grpChg chg="mod">
          <ac:chgData name="Andrew Brown" userId="ea8a531398625017" providerId="LiveId" clId="{34A2B26F-415C-1C41-8F9B-9DA4BB2D2295}" dt="2019-02-01T20:43:40.238" v="1899"/>
          <ac:grpSpMkLst>
            <pc:docMk/>
            <pc:sldMk cId="3353090332" sldId="259"/>
            <ac:grpSpMk id="687" creationId="{92F308B9-798E-2942-80B4-E97BC65F7DDB}"/>
          </ac:grpSpMkLst>
        </pc:grpChg>
        <pc:grpChg chg="mod">
          <ac:chgData name="Andrew Brown" userId="ea8a531398625017" providerId="LiveId" clId="{34A2B26F-415C-1C41-8F9B-9DA4BB2D2295}" dt="2019-02-01T20:43:40.238" v="1899"/>
          <ac:grpSpMkLst>
            <pc:docMk/>
            <pc:sldMk cId="3353090332" sldId="259"/>
            <ac:grpSpMk id="688" creationId="{10CE2E0A-618E-944F-9224-BC81D4649C1A}"/>
          </ac:grpSpMkLst>
        </pc:grpChg>
        <pc:grpChg chg="mod">
          <ac:chgData name="Andrew Brown" userId="ea8a531398625017" providerId="LiveId" clId="{34A2B26F-415C-1C41-8F9B-9DA4BB2D2295}" dt="2019-02-01T20:43:40.238" v="1899"/>
          <ac:grpSpMkLst>
            <pc:docMk/>
            <pc:sldMk cId="3353090332" sldId="259"/>
            <ac:grpSpMk id="689" creationId="{E2862DCD-7DEC-CF4E-B109-204989F3B3FA}"/>
          </ac:grpSpMkLst>
        </pc:grpChg>
        <pc:grpChg chg="mod">
          <ac:chgData name="Andrew Brown" userId="ea8a531398625017" providerId="LiveId" clId="{34A2B26F-415C-1C41-8F9B-9DA4BB2D2295}" dt="2019-02-01T20:43:40.238" v="1899"/>
          <ac:grpSpMkLst>
            <pc:docMk/>
            <pc:sldMk cId="3353090332" sldId="259"/>
            <ac:grpSpMk id="690" creationId="{1CD3785D-E7B4-8B4C-8958-B112920804AC}"/>
          </ac:grpSpMkLst>
        </pc:grpChg>
        <pc:grpChg chg="mod">
          <ac:chgData name="Andrew Brown" userId="ea8a531398625017" providerId="LiveId" clId="{34A2B26F-415C-1C41-8F9B-9DA4BB2D2295}" dt="2019-02-01T20:43:40.238" v="1899"/>
          <ac:grpSpMkLst>
            <pc:docMk/>
            <pc:sldMk cId="3353090332" sldId="259"/>
            <ac:grpSpMk id="691" creationId="{50A3BAC0-E487-A746-88B2-96D41F8509C8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717" creationId="{B4CE3838-7507-1F47-BB31-E8C1DEE1AF53}"/>
          </ac:grpSpMkLst>
        </pc:grpChg>
        <pc:grpChg chg="mod">
          <ac:chgData name="Andrew Brown" userId="ea8a531398625017" providerId="LiveId" clId="{34A2B26F-415C-1C41-8F9B-9DA4BB2D2295}" dt="2019-02-01T20:43:55.580" v="1903"/>
          <ac:grpSpMkLst>
            <pc:docMk/>
            <pc:sldMk cId="3353090332" sldId="259"/>
            <ac:grpSpMk id="718" creationId="{0F11A9BC-0A90-8446-BDCA-042EC5C62A5E}"/>
          </ac:grpSpMkLst>
        </pc:grpChg>
        <pc:grpChg chg="mod">
          <ac:chgData name="Andrew Brown" userId="ea8a531398625017" providerId="LiveId" clId="{34A2B26F-415C-1C41-8F9B-9DA4BB2D2295}" dt="2019-02-01T20:43:55.580" v="1903"/>
          <ac:grpSpMkLst>
            <pc:docMk/>
            <pc:sldMk cId="3353090332" sldId="259"/>
            <ac:grpSpMk id="719" creationId="{AD94C7B7-775E-5D4B-B5C7-B1649615D304}"/>
          </ac:grpSpMkLst>
        </pc:grpChg>
        <pc:grpChg chg="mod">
          <ac:chgData name="Andrew Brown" userId="ea8a531398625017" providerId="LiveId" clId="{34A2B26F-415C-1C41-8F9B-9DA4BB2D2295}" dt="2019-02-01T20:43:55.580" v="1903"/>
          <ac:grpSpMkLst>
            <pc:docMk/>
            <pc:sldMk cId="3353090332" sldId="259"/>
            <ac:grpSpMk id="720" creationId="{7AA84B06-4F94-B243-BC7C-44665AD1244C}"/>
          </ac:grpSpMkLst>
        </pc:grpChg>
        <pc:grpChg chg="mod">
          <ac:chgData name="Andrew Brown" userId="ea8a531398625017" providerId="LiveId" clId="{34A2B26F-415C-1C41-8F9B-9DA4BB2D2295}" dt="2019-02-01T20:43:55.580" v="1903"/>
          <ac:grpSpMkLst>
            <pc:docMk/>
            <pc:sldMk cId="3353090332" sldId="259"/>
            <ac:grpSpMk id="721" creationId="{85E18574-44A1-534B-AD04-3532CCCDB5C4}"/>
          </ac:grpSpMkLst>
        </pc:grpChg>
        <pc:grpChg chg="mod">
          <ac:chgData name="Andrew Brown" userId="ea8a531398625017" providerId="LiveId" clId="{34A2B26F-415C-1C41-8F9B-9DA4BB2D2295}" dt="2019-02-01T20:43:55.580" v="1903"/>
          <ac:grpSpMkLst>
            <pc:docMk/>
            <pc:sldMk cId="3353090332" sldId="259"/>
            <ac:grpSpMk id="722" creationId="{6E20A5BF-D610-874A-9D6E-D7EA61BE26B0}"/>
          </ac:grpSpMkLst>
        </pc:grpChg>
        <pc:grpChg chg="add mod">
          <ac:chgData name="Andrew Brown" userId="ea8a531398625017" providerId="LiveId" clId="{34A2B26F-415C-1C41-8F9B-9DA4BB2D2295}" dt="2019-02-01T21:07:34.708" v="2403" actId="1038"/>
          <ac:grpSpMkLst>
            <pc:docMk/>
            <pc:sldMk cId="3353090332" sldId="259"/>
            <ac:grpSpMk id="748" creationId="{1A2DB183-80AC-354F-9066-724F5BEFF2AC}"/>
          </ac:grpSpMkLst>
        </pc:grpChg>
        <pc:grpChg chg="mod">
          <ac:chgData name="Andrew Brown" userId="ea8a531398625017" providerId="LiveId" clId="{34A2B26F-415C-1C41-8F9B-9DA4BB2D2295}" dt="2019-02-01T20:45:00.484" v="1947"/>
          <ac:grpSpMkLst>
            <pc:docMk/>
            <pc:sldMk cId="3353090332" sldId="259"/>
            <ac:grpSpMk id="749" creationId="{04D421EA-0420-CF44-AC20-45985540740A}"/>
          </ac:grpSpMkLst>
        </pc:grpChg>
        <pc:grpChg chg="mod">
          <ac:chgData name="Andrew Brown" userId="ea8a531398625017" providerId="LiveId" clId="{34A2B26F-415C-1C41-8F9B-9DA4BB2D2295}" dt="2019-02-01T20:45:00.484" v="1947"/>
          <ac:grpSpMkLst>
            <pc:docMk/>
            <pc:sldMk cId="3353090332" sldId="259"/>
            <ac:grpSpMk id="750" creationId="{E5A31EA0-5A76-CB46-BFBA-3437D8485267}"/>
          </ac:grpSpMkLst>
        </pc:grpChg>
        <pc:grpChg chg="mod">
          <ac:chgData name="Andrew Brown" userId="ea8a531398625017" providerId="LiveId" clId="{34A2B26F-415C-1C41-8F9B-9DA4BB2D2295}" dt="2019-02-01T20:45:00.484" v="1947"/>
          <ac:grpSpMkLst>
            <pc:docMk/>
            <pc:sldMk cId="3353090332" sldId="259"/>
            <ac:grpSpMk id="751" creationId="{8E1BCB0C-DEAF-3146-A5E3-F0EA2450C5E4}"/>
          </ac:grpSpMkLst>
        </pc:grpChg>
        <pc:grpChg chg="mod">
          <ac:chgData name="Andrew Brown" userId="ea8a531398625017" providerId="LiveId" clId="{34A2B26F-415C-1C41-8F9B-9DA4BB2D2295}" dt="2019-02-01T20:45:00.484" v="1947"/>
          <ac:grpSpMkLst>
            <pc:docMk/>
            <pc:sldMk cId="3353090332" sldId="259"/>
            <ac:grpSpMk id="752" creationId="{47A2399D-FE1A-564E-BD76-841E5338F4A4}"/>
          </ac:grpSpMkLst>
        </pc:grpChg>
        <pc:grpChg chg="mod">
          <ac:chgData name="Andrew Brown" userId="ea8a531398625017" providerId="LiveId" clId="{34A2B26F-415C-1C41-8F9B-9DA4BB2D2295}" dt="2019-02-01T20:45:00.484" v="1947"/>
          <ac:grpSpMkLst>
            <pc:docMk/>
            <pc:sldMk cId="3353090332" sldId="259"/>
            <ac:grpSpMk id="753" creationId="{BDA24350-A309-1A4D-A265-F4A587887DCB}"/>
          </ac:grpSpMkLst>
        </pc:grpChg>
        <pc:grpChg chg="add del mod">
          <ac:chgData name="Andrew Brown" userId="ea8a531398625017" providerId="LiveId" clId="{34A2B26F-415C-1C41-8F9B-9DA4BB2D2295}" dt="2019-02-01T20:49:56.102" v="2105" actId="165"/>
          <ac:grpSpMkLst>
            <pc:docMk/>
            <pc:sldMk cId="3353090332" sldId="259"/>
            <ac:grpSpMk id="781" creationId="{5F54C3F4-C8F4-8145-976C-31A7654F092A}"/>
          </ac:grpSpMkLst>
        </pc:grpChg>
        <pc:grpChg chg="del mod topLvl">
          <ac:chgData name="Andrew Brown" userId="ea8a531398625017" providerId="LiveId" clId="{34A2B26F-415C-1C41-8F9B-9DA4BB2D2295}" dt="2019-02-01T20:49:58.136" v="2106" actId="478"/>
          <ac:grpSpMkLst>
            <pc:docMk/>
            <pc:sldMk cId="3353090332" sldId="259"/>
            <ac:grpSpMk id="782" creationId="{039C3B0F-8E53-EF46-89DD-C680D26AA900}"/>
          </ac:grpSpMkLst>
        </pc:grpChg>
        <pc:grpChg chg="mod">
          <ac:chgData name="Andrew Brown" userId="ea8a531398625017" providerId="LiveId" clId="{34A2B26F-415C-1C41-8F9B-9DA4BB2D2295}" dt="2019-02-01T20:49:50.047" v="2103"/>
          <ac:grpSpMkLst>
            <pc:docMk/>
            <pc:sldMk cId="3353090332" sldId="259"/>
            <ac:grpSpMk id="785" creationId="{EF0E03CB-BA0D-D943-ACBF-62F37B529FA4}"/>
          </ac:grpSpMkLst>
        </pc:grpChg>
        <pc:grpChg chg="mod">
          <ac:chgData name="Andrew Brown" userId="ea8a531398625017" providerId="LiveId" clId="{34A2B26F-415C-1C41-8F9B-9DA4BB2D2295}" dt="2019-02-01T20:49:50.047" v="2103"/>
          <ac:grpSpMkLst>
            <pc:docMk/>
            <pc:sldMk cId="3353090332" sldId="259"/>
            <ac:grpSpMk id="786" creationId="{00509CF8-BE54-6448-9009-905C7A8E570B}"/>
          </ac:grpSpMkLst>
        </pc:grpChg>
        <pc:grpChg chg="mod">
          <ac:chgData name="Andrew Brown" userId="ea8a531398625017" providerId="LiveId" clId="{34A2B26F-415C-1C41-8F9B-9DA4BB2D2295}" dt="2019-02-01T20:49:50.047" v="2103"/>
          <ac:grpSpMkLst>
            <pc:docMk/>
            <pc:sldMk cId="3353090332" sldId="259"/>
            <ac:grpSpMk id="787" creationId="{6BE01710-57A1-6C4F-89B0-4997CE153C95}"/>
          </ac:grpSpMkLst>
        </pc:grpChg>
        <pc:grpChg chg="mod">
          <ac:chgData name="Andrew Brown" userId="ea8a531398625017" providerId="LiveId" clId="{34A2B26F-415C-1C41-8F9B-9DA4BB2D2295}" dt="2019-02-01T20:49:50.047" v="2103"/>
          <ac:grpSpMkLst>
            <pc:docMk/>
            <pc:sldMk cId="3353090332" sldId="259"/>
            <ac:grpSpMk id="788" creationId="{8195497C-CEDE-E344-A24B-17BBE372C918}"/>
          </ac:grpSpMkLst>
        </pc:grpChg>
        <pc:grpChg chg="mod">
          <ac:chgData name="Andrew Brown" userId="ea8a531398625017" providerId="LiveId" clId="{34A2B26F-415C-1C41-8F9B-9DA4BB2D2295}" dt="2019-02-01T20:49:50.047" v="2103"/>
          <ac:grpSpMkLst>
            <pc:docMk/>
            <pc:sldMk cId="3353090332" sldId="259"/>
            <ac:grpSpMk id="789" creationId="{6BFFF675-5462-6347-9F40-0478DEB536C4}"/>
          </ac:grpSpMkLst>
        </pc:grpChg>
        <pc:grpChg chg="add del mod">
          <ac:chgData name="Andrew Brown" userId="ea8a531398625017" providerId="LiveId" clId="{34A2B26F-415C-1C41-8F9B-9DA4BB2D2295}" dt="2019-02-01T21:10:50.552" v="2515"/>
          <ac:grpSpMkLst>
            <pc:docMk/>
            <pc:sldMk cId="3353090332" sldId="259"/>
            <ac:grpSpMk id="842" creationId="{2E887838-44F7-C844-9D76-F993BE74761C}"/>
          </ac:grpSpMkLst>
        </pc:grpChg>
        <pc:grpChg chg="mod">
          <ac:chgData name="Andrew Brown" userId="ea8a531398625017" providerId="LiveId" clId="{34A2B26F-415C-1C41-8F9B-9DA4BB2D2295}" dt="2019-02-01T21:10:29.816" v="2500"/>
          <ac:grpSpMkLst>
            <pc:docMk/>
            <pc:sldMk cId="3353090332" sldId="259"/>
            <ac:grpSpMk id="843" creationId="{5B82D789-082A-5544-8F3A-4B4299BC174A}"/>
          </ac:grpSpMkLst>
        </pc:grpChg>
        <pc:grpChg chg="mod">
          <ac:chgData name="Andrew Brown" userId="ea8a531398625017" providerId="LiveId" clId="{34A2B26F-415C-1C41-8F9B-9DA4BB2D2295}" dt="2019-02-01T21:10:29.816" v="2500"/>
          <ac:grpSpMkLst>
            <pc:docMk/>
            <pc:sldMk cId="3353090332" sldId="259"/>
            <ac:grpSpMk id="846" creationId="{119773C7-0069-624D-9B32-F424F20B05CD}"/>
          </ac:grpSpMkLst>
        </pc:grpChg>
        <pc:grpChg chg="mod">
          <ac:chgData name="Andrew Brown" userId="ea8a531398625017" providerId="LiveId" clId="{34A2B26F-415C-1C41-8F9B-9DA4BB2D2295}" dt="2019-02-01T21:10:29.816" v="2500"/>
          <ac:grpSpMkLst>
            <pc:docMk/>
            <pc:sldMk cId="3353090332" sldId="259"/>
            <ac:grpSpMk id="847" creationId="{F06CB8B6-18A8-8D4B-9606-228A5B1A49D1}"/>
          </ac:grpSpMkLst>
        </pc:grpChg>
        <pc:grpChg chg="mod">
          <ac:chgData name="Andrew Brown" userId="ea8a531398625017" providerId="LiveId" clId="{34A2B26F-415C-1C41-8F9B-9DA4BB2D2295}" dt="2019-02-01T21:10:29.816" v="2500"/>
          <ac:grpSpMkLst>
            <pc:docMk/>
            <pc:sldMk cId="3353090332" sldId="259"/>
            <ac:grpSpMk id="848" creationId="{B07AAEBC-9D21-EF43-A070-887EF2B9A5E0}"/>
          </ac:grpSpMkLst>
        </pc:grpChg>
        <pc:grpChg chg="mod">
          <ac:chgData name="Andrew Brown" userId="ea8a531398625017" providerId="LiveId" clId="{34A2B26F-415C-1C41-8F9B-9DA4BB2D2295}" dt="2019-02-01T21:10:29.816" v="2500"/>
          <ac:grpSpMkLst>
            <pc:docMk/>
            <pc:sldMk cId="3353090332" sldId="259"/>
            <ac:grpSpMk id="849" creationId="{FB0DE003-C712-EA49-9903-0CEFBB172E38}"/>
          </ac:grpSpMkLst>
        </pc:grpChg>
        <pc:grpChg chg="mod">
          <ac:chgData name="Andrew Brown" userId="ea8a531398625017" providerId="LiveId" clId="{34A2B26F-415C-1C41-8F9B-9DA4BB2D2295}" dt="2019-02-01T21:10:29.816" v="2500"/>
          <ac:grpSpMkLst>
            <pc:docMk/>
            <pc:sldMk cId="3353090332" sldId="259"/>
            <ac:grpSpMk id="850" creationId="{F2B59D56-54C6-C44E-8DA8-4DC767F41215}"/>
          </ac:grpSpMkLst>
        </pc:grpChg>
        <pc:grpChg chg="add mod">
          <ac:chgData name="Andrew Brown" userId="ea8a531398625017" providerId="LiveId" clId="{34A2B26F-415C-1C41-8F9B-9DA4BB2D2295}" dt="2019-02-01T21:12:18.009" v="2544" actId="1036"/>
          <ac:grpSpMkLst>
            <pc:docMk/>
            <pc:sldMk cId="3353090332" sldId="259"/>
            <ac:grpSpMk id="876" creationId="{9301CF4A-2469-DB4A-8F41-2CC6EC895322}"/>
          </ac:grpSpMkLst>
        </pc:grpChg>
        <pc:grpChg chg="mod">
          <ac:chgData name="Andrew Brown" userId="ea8a531398625017" providerId="LiveId" clId="{34A2B26F-415C-1C41-8F9B-9DA4BB2D2295}" dt="2019-02-01T21:11:17.494" v="2516"/>
          <ac:grpSpMkLst>
            <pc:docMk/>
            <pc:sldMk cId="3353090332" sldId="259"/>
            <ac:grpSpMk id="877" creationId="{68000903-6BAE-F844-842A-8FCF330A0C17}"/>
          </ac:grpSpMkLst>
        </pc:grpChg>
        <pc:grpChg chg="mod">
          <ac:chgData name="Andrew Brown" userId="ea8a531398625017" providerId="LiveId" clId="{34A2B26F-415C-1C41-8F9B-9DA4BB2D2295}" dt="2019-02-01T21:11:17.494" v="2516"/>
          <ac:grpSpMkLst>
            <pc:docMk/>
            <pc:sldMk cId="3353090332" sldId="259"/>
            <ac:grpSpMk id="880" creationId="{496D8941-FEC1-FB4F-8627-219FB4D7DE0F}"/>
          </ac:grpSpMkLst>
        </pc:grpChg>
        <pc:grpChg chg="mod">
          <ac:chgData name="Andrew Brown" userId="ea8a531398625017" providerId="LiveId" clId="{34A2B26F-415C-1C41-8F9B-9DA4BB2D2295}" dt="2019-02-01T21:11:17.494" v="2516"/>
          <ac:grpSpMkLst>
            <pc:docMk/>
            <pc:sldMk cId="3353090332" sldId="259"/>
            <ac:grpSpMk id="881" creationId="{BC361630-FC8D-CE41-A807-8413F6914F1D}"/>
          </ac:grpSpMkLst>
        </pc:grpChg>
        <pc:grpChg chg="mod">
          <ac:chgData name="Andrew Brown" userId="ea8a531398625017" providerId="LiveId" clId="{34A2B26F-415C-1C41-8F9B-9DA4BB2D2295}" dt="2019-02-01T21:11:17.494" v="2516"/>
          <ac:grpSpMkLst>
            <pc:docMk/>
            <pc:sldMk cId="3353090332" sldId="259"/>
            <ac:grpSpMk id="882" creationId="{478B8D66-21AE-1144-99F7-97013C19B5F6}"/>
          </ac:grpSpMkLst>
        </pc:grpChg>
        <pc:grpChg chg="mod">
          <ac:chgData name="Andrew Brown" userId="ea8a531398625017" providerId="LiveId" clId="{34A2B26F-415C-1C41-8F9B-9DA4BB2D2295}" dt="2019-02-01T21:11:17.494" v="2516"/>
          <ac:grpSpMkLst>
            <pc:docMk/>
            <pc:sldMk cId="3353090332" sldId="259"/>
            <ac:grpSpMk id="883" creationId="{C4DDDF94-CA09-B743-B7D7-5CFBF5EF901A}"/>
          </ac:grpSpMkLst>
        </pc:grpChg>
        <pc:grpChg chg="mod">
          <ac:chgData name="Andrew Brown" userId="ea8a531398625017" providerId="LiveId" clId="{34A2B26F-415C-1C41-8F9B-9DA4BB2D2295}" dt="2019-02-01T21:11:17.494" v="2516"/>
          <ac:grpSpMkLst>
            <pc:docMk/>
            <pc:sldMk cId="3353090332" sldId="259"/>
            <ac:grpSpMk id="884" creationId="{C5C45E23-41AC-F145-8F02-F73911B98D4A}"/>
          </ac:grpSpMkLst>
        </pc:grpChg>
        <pc:grpChg chg="add mod">
          <ac:chgData name="Andrew Brown" userId="ea8a531398625017" providerId="LiveId" clId="{34A2B26F-415C-1C41-8F9B-9DA4BB2D2295}" dt="2019-02-01T21:13:00.112" v="2599" actId="1036"/>
          <ac:grpSpMkLst>
            <pc:docMk/>
            <pc:sldMk cId="3353090332" sldId="259"/>
            <ac:grpSpMk id="910" creationId="{678D85DA-824D-DA45-873E-13BD868BEF7C}"/>
          </ac:grpSpMkLst>
        </pc:grpChg>
        <pc:grpChg chg="mod">
          <ac:chgData name="Andrew Brown" userId="ea8a531398625017" providerId="LiveId" clId="{34A2B26F-415C-1C41-8F9B-9DA4BB2D2295}" dt="2019-02-01T21:11:54.399" v="2534"/>
          <ac:grpSpMkLst>
            <pc:docMk/>
            <pc:sldMk cId="3353090332" sldId="259"/>
            <ac:grpSpMk id="911" creationId="{2B3EC3F1-290F-B04B-9EE6-295691FDE749}"/>
          </ac:grpSpMkLst>
        </pc:grpChg>
        <pc:grpChg chg="mod">
          <ac:chgData name="Andrew Brown" userId="ea8a531398625017" providerId="LiveId" clId="{34A2B26F-415C-1C41-8F9B-9DA4BB2D2295}" dt="2019-02-01T21:11:54.399" v="2534"/>
          <ac:grpSpMkLst>
            <pc:docMk/>
            <pc:sldMk cId="3353090332" sldId="259"/>
            <ac:grpSpMk id="914" creationId="{3110BA53-3F6C-FB41-9DCD-08FEAD83BF76}"/>
          </ac:grpSpMkLst>
        </pc:grpChg>
        <pc:grpChg chg="mod">
          <ac:chgData name="Andrew Brown" userId="ea8a531398625017" providerId="LiveId" clId="{34A2B26F-415C-1C41-8F9B-9DA4BB2D2295}" dt="2019-02-01T21:11:54.399" v="2534"/>
          <ac:grpSpMkLst>
            <pc:docMk/>
            <pc:sldMk cId="3353090332" sldId="259"/>
            <ac:grpSpMk id="915" creationId="{36A3E1C4-21A3-F541-BC70-A5CC05E63968}"/>
          </ac:grpSpMkLst>
        </pc:grpChg>
        <pc:grpChg chg="mod">
          <ac:chgData name="Andrew Brown" userId="ea8a531398625017" providerId="LiveId" clId="{34A2B26F-415C-1C41-8F9B-9DA4BB2D2295}" dt="2019-02-01T21:11:54.399" v="2534"/>
          <ac:grpSpMkLst>
            <pc:docMk/>
            <pc:sldMk cId="3353090332" sldId="259"/>
            <ac:grpSpMk id="916" creationId="{EE28FE91-35C8-9148-BAAB-E8C7EBD1065E}"/>
          </ac:grpSpMkLst>
        </pc:grpChg>
        <pc:grpChg chg="mod">
          <ac:chgData name="Andrew Brown" userId="ea8a531398625017" providerId="LiveId" clId="{34A2B26F-415C-1C41-8F9B-9DA4BB2D2295}" dt="2019-02-01T21:11:54.399" v="2534"/>
          <ac:grpSpMkLst>
            <pc:docMk/>
            <pc:sldMk cId="3353090332" sldId="259"/>
            <ac:grpSpMk id="917" creationId="{54F5DAD4-B61E-EB44-8F94-2163B866DD9C}"/>
          </ac:grpSpMkLst>
        </pc:grpChg>
        <pc:grpChg chg="mod">
          <ac:chgData name="Andrew Brown" userId="ea8a531398625017" providerId="LiveId" clId="{34A2B26F-415C-1C41-8F9B-9DA4BB2D2295}" dt="2019-02-01T21:11:54.399" v="2534"/>
          <ac:grpSpMkLst>
            <pc:docMk/>
            <pc:sldMk cId="3353090332" sldId="259"/>
            <ac:grpSpMk id="918" creationId="{1DBF99A8-6702-9849-8BB3-BF0CFDFCD6F7}"/>
          </ac:grpSpMkLst>
        </pc:grpChg>
        <pc:grpChg chg="add mod">
          <ac:chgData name="Andrew Brown" userId="ea8a531398625017" providerId="LiveId" clId="{34A2B26F-415C-1C41-8F9B-9DA4BB2D2295}" dt="2019-02-01T21:13:15.153" v="2608" actId="1036"/>
          <ac:grpSpMkLst>
            <pc:docMk/>
            <pc:sldMk cId="3353090332" sldId="259"/>
            <ac:grpSpMk id="944" creationId="{ED7014D3-D02B-5843-925F-DCA2F233FF2F}"/>
          </ac:grpSpMkLst>
        </pc:grpChg>
        <pc:grpChg chg="mod">
          <ac:chgData name="Andrew Brown" userId="ea8a531398625017" providerId="LiveId" clId="{34A2B26F-415C-1C41-8F9B-9DA4BB2D2295}" dt="2019-02-01T21:13:05.420" v="2600"/>
          <ac:grpSpMkLst>
            <pc:docMk/>
            <pc:sldMk cId="3353090332" sldId="259"/>
            <ac:grpSpMk id="945" creationId="{4B6A2462-1215-1646-AB2A-E033A3E28F5A}"/>
          </ac:grpSpMkLst>
        </pc:grpChg>
        <pc:grpChg chg="mod">
          <ac:chgData name="Andrew Brown" userId="ea8a531398625017" providerId="LiveId" clId="{34A2B26F-415C-1C41-8F9B-9DA4BB2D2295}" dt="2019-02-01T21:13:05.420" v="2600"/>
          <ac:grpSpMkLst>
            <pc:docMk/>
            <pc:sldMk cId="3353090332" sldId="259"/>
            <ac:grpSpMk id="948" creationId="{AB7E2B14-51A1-E440-BBB4-2AB32BC5063E}"/>
          </ac:grpSpMkLst>
        </pc:grpChg>
        <pc:grpChg chg="mod">
          <ac:chgData name="Andrew Brown" userId="ea8a531398625017" providerId="LiveId" clId="{34A2B26F-415C-1C41-8F9B-9DA4BB2D2295}" dt="2019-02-01T21:13:05.420" v="2600"/>
          <ac:grpSpMkLst>
            <pc:docMk/>
            <pc:sldMk cId="3353090332" sldId="259"/>
            <ac:grpSpMk id="949" creationId="{457E5815-6E54-3041-B7CE-2937DA69EE5D}"/>
          </ac:grpSpMkLst>
        </pc:grpChg>
        <pc:grpChg chg="mod">
          <ac:chgData name="Andrew Brown" userId="ea8a531398625017" providerId="LiveId" clId="{34A2B26F-415C-1C41-8F9B-9DA4BB2D2295}" dt="2019-02-01T21:13:05.420" v="2600"/>
          <ac:grpSpMkLst>
            <pc:docMk/>
            <pc:sldMk cId="3353090332" sldId="259"/>
            <ac:grpSpMk id="950" creationId="{0866C6D0-0BC2-F144-AC8D-487686C1E599}"/>
          </ac:grpSpMkLst>
        </pc:grpChg>
        <pc:grpChg chg="mod">
          <ac:chgData name="Andrew Brown" userId="ea8a531398625017" providerId="LiveId" clId="{34A2B26F-415C-1C41-8F9B-9DA4BB2D2295}" dt="2019-02-01T21:13:05.420" v="2600"/>
          <ac:grpSpMkLst>
            <pc:docMk/>
            <pc:sldMk cId="3353090332" sldId="259"/>
            <ac:grpSpMk id="951" creationId="{CE40332D-6EA5-EE46-B452-5854945C526A}"/>
          </ac:grpSpMkLst>
        </pc:grpChg>
        <pc:grpChg chg="mod">
          <ac:chgData name="Andrew Brown" userId="ea8a531398625017" providerId="LiveId" clId="{34A2B26F-415C-1C41-8F9B-9DA4BB2D2295}" dt="2019-02-01T21:13:05.420" v="2600"/>
          <ac:grpSpMkLst>
            <pc:docMk/>
            <pc:sldMk cId="3353090332" sldId="259"/>
            <ac:grpSpMk id="952" creationId="{E005C85D-7C99-4945-BC33-A3FAF36C2960}"/>
          </ac:grpSpMkLst>
        </pc:grpChg>
        <pc:grpChg chg="add mod">
          <ac:chgData name="Andrew Brown" userId="ea8a531398625017" providerId="LiveId" clId="{34A2B26F-415C-1C41-8F9B-9DA4BB2D2295}" dt="2019-02-01T21:13:46.947" v="2619" actId="1036"/>
          <ac:grpSpMkLst>
            <pc:docMk/>
            <pc:sldMk cId="3353090332" sldId="259"/>
            <ac:grpSpMk id="978" creationId="{A7FD7CAA-6A10-1845-A448-460C58973DB7}"/>
          </ac:grpSpMkLst>
        </pc:grpChg>
        <pc:grpChg chg="mod">
          <ac:chgData name="Andrew Brown" userId="ea8a531398625017" providerId="LiveId" clId="{34A2B26F-415C-1C41-8F9B-9DA4BB2D2295}" dt="2019-02-01T21:13:31.414" v="2613"/>
          <ac:grpSpMkLst>
            <pc:docMk/>
            <pc:sldMk cId="3353090332" sldId="259"/>
            <ac:grpSpMk id="979" creationId="{0C7604B5-1AF7-CF4E-82BB-D40210FF823A}"/>
          </ac:grpSpMkLst>
        </pc:grpChg>
        <pc:grpChg chg="mod">
          <ac:chgData name="Andrew Brown" userId="ea8a531398625017" providerId="LiveId" clId="{34A2B26F-415C-1C41-8F9B-9DA4BB2D2295}" dt="2019-02-01T21:13:31.414" v="2613"/>
          <ac:grpSpMkLst>
            <pc:docMk/>
            <pc:sldMk cId="3353090332" sldId="259"/>
            <ac:grpSpMk id="982" creationId="{76DE9E3F-DB04-F04B-B332-00D6D8924F06}"/>
          </ac:grpSpMkLst>
        </pc:grpChg>
        <pc:grpChg chg="mod">
          <ac:chgData name="Andrew Brown" userId="ea8a531398625017" providerId="LiveId" clId="{34A2B26F-415C-1C41-8F9B-9DA4BB2D2295}" dt="2019-02-01T21:13:31.414" v="2613"/>
          <ac:grpSpMkLst>
            <pc:docMk/>
            <pc:sldMk cId="3353090332" sldId="259"/>
            <ac:grpSpMk id="983" creationId="{653F587B-7527-644A-9461-2C79A5D22E80}"/>
          </ac:grpSpMkLst>
        </pc:grpChg>
        <pc:grpChg chg="mod">
          <ac:chgData name="Andrew Brown" userId="ea8a531398625017" providerId="LiveId" clId="{34A2B26F-415C-1C41-8F9B-9DA4BB2D2295}" dt="2019-02-01T21:13:31.414" v="2613"/>
          <ac:grpSpMkLst>
            <pc:docMk/>
            <pc:sldMk cId="3353090332" sldId="259"/>
            <ac:grpSpMk id="984" creationId="{96DC415D-49A7-8441-A200-1068F8733A62}"/>
          </ac:grpSpMkLst>
        </pc:grpChg>
        <pc:grpChg chg="mod">
          <ac:chgData name="Andrew Brown" userId="ea8a531398625017" providerId="LiveId" clId="{34A2B26F-415C-1C41-8F9B-9DA4BB2D2295}" dt="2019-02-01T21:13:31.414" v="2613"/>
          <ac:grpSpMkLst>
            <pc:docMk/>
            <pc:sldMk cId="3353090332" sldId="259"/>
            <ac:grpSpMk id="985" creationId="{BFB67489-707A-0E4D-9004-6EFFDBD2F21E}"/>
          </ac:grpSpMkLst>
        </pc:grpChg>
        <pc:grpChg chg="mod">
          <ac:chgData name="Andrew Brown" userId="ea8a531398625017" providerId="LiveId" clId="{34A2B26F-415C-1C41-8F9B-9DA4BB2D2295}" dt="2019-02-01T21:13:31.414" v="2613"/>
          <ac:grpSpMkLst>
            <pc:docMk/>
            <pc:sldMk cId="3353090332" sldId="259"/>
            <ac:grpSpMk id="986" creationId="{78F891BF-CAD6-1947-966A-8EC48BA5202F}"/>
          </ac:grpSpMkLst>
        </pc:grpChg>
        <pc:picChg chg="del mod">
          <ac:chgData name="Andrew Brown" userId="ea8a531398625017" providerId="LiveId" clId="{34A2B26F-415C-1C41-8F9B-9DA4BB2D2295}" dt="2019-02-01T16:43:48.172" v="1490" actId="478"/>
          <ac:picMkLst>
            <pc:docMk/>
            <pc:sldMk cId="3353090332" sldId="259"/>
            <ac:picMk id="4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4:13.200" v="548" actId="478"/>
          <ac:picMkLst>
            <pc:docMk/>
            <pc:sldMk cId="3353090332" sldId="259"/>
            <ac:picMk id="16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4:11.800" v="547" actId="478"/>
          <ac:picMkLst>
            <pc:docMk/>
            <pc:sldMk cId="3353090332" sldId="259"/>
            <ac:picMk id="17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9:43.135" v="614" actId="478"/>
          <ac:picMkLst>
            <pc:docMk/>
            <pc:sldMk cId="3353090332" sldId="259"/>
            <ac:picMk id="24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9:41.103" v="613" actId="478"/>
          <ac:picMkLst>
            <pc:docMk/>
            <pc:sldMk cId="3353090332" sldId="259"/>
            <ac:picMk id="25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4:33.160" v="555" actId="478"/>
          <ac:picMkLst>
            <pc:docMk/>
            <pc:sldMk cId="3353090332" sldId="259"/>
            <ac:picMk id="30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5:17.745" v="570" actId="478"/>
          <ac:picMkLst>
            <pc:docMk/>
            <pc:sldMk cId="3353090332" sldId="259"/>
            <ac:picMk id="31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5:16.298" v="569" actId="478"/>
          <ac:picMkLst>
            <pc:docMk/>
            <pc:sldMk cId="3353090332" sldId="259"/>
            <ac:picMk id="32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5:19.664" v="571" actId="478"/>
          <ac:picMkLst>
            <pc:docMk/>
            <pc:sldMk cId="3353090332" sldId="259"/>
            <ac:picMk id="33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5:21.466" v="572" actId="478"/>
          <ac:picMkLst>
            <pc:docMk/>
            <pc:sldMk cId="3353090332" sldId="259"/>
            <ac:picMk id="34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9:46.943" v="616" actId="478"/>
          <ac:picMkLst>
            <pc:docMk/>
            <pc:sldMk cId="3353090332" sldId="259"/>
            <ac:picMk id="38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9:45.079" v="615" actId="478"/>
          <ac:picMkLst>
            <pc:docMk/>
            <pc:sldMk cId="3353090332" sldId="259"/>
            <ac:picMk id="39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5:23.233" v="573" actId="478"/>
          <ac:picMkLst>
            <pc:docMk/>
            <pc:sldMk cId="3353090332" sldId="259"/>
            <ac:picMk id="43" creationId="{00000000-0000-0000-0000-000000000000}"/>
          </ac:picMkLst>
        </pc:picChg>
        <pc:picChg chg="del">
          <ac:chgData name="Andrew Brown" userId="ea8a531398625017" providerId="LiveId" clId="{34A2B26F-415C-1C41-8F9B-9DA4BB2D2295}" dt="2019-02-01T16:19:39.191" v="612" actId="478"/>
          <ac:picMkLst>
            <pc:docMk/>
            <pc:sldMk cId="3353090332" sldId="259"/>
            <ac:picMk id="44" creationId="{00000000-0000-0000-0000-000000000000}"/>
          </ac:picMkLst>
        </pc:picChg>
        <pc:cxnChg chg="add mod">
          <ac:chgData name="Andrew Brown" userId="ea8a531398625017" providerId="LiveId" clId="{34A2B26F-415C-1C41-8F9B-9DA4BB2D2295}" dt="2019-02-01T16:11:20.356" v="505" actId="164"/>
          <ac:cxnSpMkLst>
            <pc:docMk/>
            <pc:sldMk cId="3353090332" sldId="259"/>
            <ac:cxnSpMk id="5" creationId="{A8FAE860-4CEB-FB48-B174-5D53D735FB6E}"/>
          </ac:cxnSpMkLst>
        </pc:cxnChg>
        <pc:cxnChg chg="add mod">
          <ac:chgData name="Andrew Brown" userId="ea8a531398625017" providerId="LiveId" clId="{34A2B26F-415C-1C41-8F9B-9DA4BB2D2295}" dt="2019-02-01T16:11:20.356" v="505" actId="164"/>
          <ac:cxnSpMkLst>
            <pc:docMk/>
            <pc:sldMk cId="3353090332" sldId="259"/>
            <ac:cxnSpMk id="23" creationId="{312D2CC9-05D3-D547-9AC4-0FE9DF3F4937}"/>
          </ac:cxnSpMkLst>
        </pc:cxnChg>
        <pc:cxnChg chg="add del mod">
          <ac:chgData name="Andrew Brown" userId="ea8a531398625017" providerId="LiveId" clId="{34A2B26F-415C-1C41-8F9B-9DA4BB2D2295}" dt="2019-02-01T16:11:27.864" v="506" actId="478"/>
          <ac:cxnSpMkLst>
            <pc:docMk/>
            <pc:sldMk cId="3353090332" sldId="259"/>
            <ac:cxnSpMk id="67" creationId="{2F30D860-E485-0A4D-9018-26F8BD99BAF9}"/>
          </ac:cxnSpMkLst>
        </pc:cxnChg>
        <pc:cxnChg chg="add mod">
          <ac:chgData name="Andrew Brown" userId="ea8a531398625017" providerId="LiveId" clId="{34A2B26F-415C-1C41-8F9B-9DA4BB2D2295}" dt="2019-02-01T16:11:20.356" v="505" actId="164"/>
          <ac:cxnSpMkLst>
            <pc:docMk/>
            <pc:sldMk cId="3353090332" sldId="259"/>
            <ac:cxnSpMk id="68" creationId="{C817EDBC-ED85-0048-A316-C12C928B4346}"/>
          </ac:cxnSpMkLst>
        </pc:cxnChg>
        <pc:cxnChg chg="add mod">
          <ac:chgData name="Andrew Brown" userId="ea8a531398625017" providerId="LiveId" clId="{34A2B26F-415C-1C41-8F9B-9DA4BB2D2295}" dt="2019-02-01T16:11:20.356" v="505" actId="164"/>
          <ac:cxnSpMkLst>
            <pc:docMk/>
            <pc:sldMk cId="3353090332" sldId="259"/>
            <ac:cxnSpMk id="69" creationId="{788132AE-BA35-0140-8BE2-17F1882FC393}"/>
          </ac:cxnSpMkLst>
        </pc:cxnChg>
        <pc:cxnChg chg="add del mod">
          <ac:chgData name="Andrew Brown" userId="ea8a531398625017" providerId="LiveId" clId="{34A2B26F-415C-1C41-8F9B-9DA4BB2D2295}" dt="2019-02-01T16:19:33.627" v="610" actId="11529"/>
          <ac:cxnSpMkLst>
            <pc:docMk/>
            <pc:sldMk cId="3353090332" sldId="259"/>
            <ac:cxnSpMk id="494" creationId="{335523D3-FB1B-1F46-BCAF-FCFE7C38AB42}"/>
          </ac:cxnSpMkLst>
        </pc:cxnChg>
        <pc:cxnChg chg="add mod">
          <ac:chgData name="Andrew Brown" userId="ea8a531398625017" providerId="LiveId" clId="{34A2B26F-415C-1C41-8F9B-9DA4BB2D2295}" dt="2019-02-01T16:37:18.019" v="1156" actId="164"/>
          <ac:cxnSpMkLst>
            <pc:docMk/>
            <pc:sldMk cId="3353090332" sldId="259"/>
            <ac:cxnSpMk id="505" creationId="{0B3FFF93-305B-3E4F-8503-1889392699F2}"/>
          </ac:cxnSpMkLst>
        </pc:cxnChg>
        <pc:cxnChg chg="add mod">
          <ac:chgData name="Andrew Brown" userId="ea8a531398625017" providerId="LiveId" clId="{34A2B26F-415C-1C41-8F9B-9DA4BB2D2295}" dt="2019-02-01T16:37:18.019" v="1156" actId="164"/>
          <ac:cxnSpMkLst>
            <pc:docMk/>
            <pc:sldMk cId="3353090332" sldId="259"/>
            <ac:cxnSpMk id="507" creationId="{061664EB-12FD-214F-B073-C5D037E63E5B}"/>
          </ac:cxnSpMkLst>
        </pc:cxnChg>
        <pc:cxnChg chg="add del mod">
          <ac:chgData name="Andrew Brown" userId="ea8a531398625017" providerId="LiveId" clId="{34A2B26F-415C-1C41-8F9B-9DA4BB2D2295}" dt="2019-02-01T16:33:59.276" v="1060" actId="478"/>
          <ac:cxnSpMkLst>
            <pc:docMk/>
            <pc:sldMk cId="3353090332" sldId="259"/>
            <ac:cxnSpMk id="514" creationId="{079C8104-9273-964C-8838-CE322F67D95E}"/>
          </ac:cxnSpMkLst>
        </pc:cxnChg>
        <pc:cxnChg chg="add del mod">
          <ac:chgData name="Andrew Brown" userId="ea8a531398625017" providerId="LiveId" clId="{34A2B26F-415C-1C41-8F9B-9DA4BB2D2295}" dt="2019-02-01T16:34:32.419" v="1064" actId="478"/>
          <ac:cxnSpMkLst>
            <pc:docMk/>
            <pc:sldMk cId="3353090332" sldId="259"/>
            <ac:cxnSpMk id="518" creationId="{D36C923F-5B25-C14E-AFD5-1278EB5905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DA5C9-E0DA-644F-9E19-C0DFE3DDD68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061BE-6852-7D42-A7CD-A72304FE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061BE-6852-7D42-A7CD-A72304FEF5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7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8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7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7A0B-8C87-4EBD-BD1D-534AEC2F2814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FA4F9-F25D-4EBF-9BF9-8A6BCE0B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1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Oval 809">
            <a:extLst>
              <a:ext uri="{FF2B5EF4-FFF2-40B4-BE49-F238E27FC236}">
                <a16:creationId xmlns:a16="http://schemas.microsoft.com/office/drawing/2014/main" id="{2CF0DD8B-A4BE-4046-8426-E4FC32AAB2C5}"/>
              </a:ext>
            </a:extLst>
          </p:cNvPr>
          <p:cNvSpPr/>
          <p:nvPr/>
        </p:nvSpPr>
        <p:spPr>
          <a:xfrm>
            <a:off x="4824562" y="552632"/>
            <a:ext cx="422754" cy="41060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98" name="Block Arc 497">
            <a:extLst>
              <a:ext uri="{FF2B5EF4-FFF2-40B4-BE49-F238E27FC236}">
                <a16:creationId xmlns:a16="http://schemas.microsoft.com/office/drawing/2014/main" id="{1174C9EC-DE65-5B49-8A3C-46F353FAAD36}"/>
              </a:ext>
            </a:extLst>
          </p:cNvPr>
          <p:cNvSpPr/>
          <p:nvPr/>
        </p:nvSpPr>
        <p:spPr>
          <a:xfrm rot="16200000">
            <a:off x="3100710" y="2232540"/>
            <a:ext cx="1174850" cy="649352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A9C9F-A624-0840-9F9F-5A1426E64583}"/>
              </a:ext>
            </a:extLst>
          </p:cNvPr>
          <p:cNvGrpSpPr/>
          <p:nvPr/>
        </p:nvGrpSpPr>
        <p:grpSpPr>
          <a:xfrm rot="4662986">
            <a:off x="4737780" y="1348886"/>
            <a:ext cx="626321" cy="1093059"/>
            <a:chOff x="3992173" y="193872"/>
            <a:chExt cx="626321" cy="1093059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6EC9DB91-3B61-7C40-8AC3-D3626EF99B6A}"/>
                </a:ext>
              </a:extLst>
            </p:cNvPr>
            <p:cNvSpPr/>
            <p:nvPr/>
          </p:nvSpPr>
          <p:spPr>
            <a:xfrm rot="15773847">
              <a:off x="4053268" y="721704"/>
              <a:ext cx="546848" cy="583605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Arc 827">
              <a:extLst>
                <a:ext uri="{FF2B5EF4-FFF2-40B4-BE49-F238E27FC236}">
                  <a16:creationId xmlns:a16="http://schemas.microsoft.com/office/drawing/2014/main" id="{7766196F-8319-6044-A0C3-C1BF3967F835}"/>
                </a:ext>
              </a:extLst>
            </p:cNvPr>
            <p:cNvSpPr/>
            <p:nvPr/>
          </p:nvSpPr>
          <p:spPr>
            <a:xfrm rot="5400000">
              <a:off x="4010552" y="175493"/>
              <a:ext cx="546848" cy="583605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2" name="Freeform 521">
            <a:extLst>
              <a:ext uri="{FF2B5EF4-FFF2-40B4-BE49-F238E27FC236}">
                <a16:creationId xmlns:a16="http://schemas.microsoft.com/office/drawing/2014/main" id="{2237FC50-FFB6-F646-BE3F-0E8364B0504B}"/>
              </a:ext>
            </a:extLst>
          </p:cNvPr>
          <p:cNvSpPr/>
          <p:nvPr/>
        </p:nvSpPr>
        <p:spPr>
          <a:xfrm>
            <a:off x="352681" y="1343424"/>
            <a:ext cx="8410566" cy="3826098"/>
          </a:xfrm>
          <a:custGeom>
            <a:avLst/>
            <a:gdLst>
              <a:gd name="connsiteX0" fmla="*/ 0 w 8410566"/>
              <a:gd name="connsiteY0" fmla="*/ 1472973 h 3510779"/>
              <a:gd name="connsiteX1" fmla="*/ 195943 w 8410566"/>
              <a:gd name="connsiteY1" fmla="*/ 1250905 h 3510779"/>
              <a:gd name="connsiteX2" fmla="*/ 783771 w 8410566"/>
              <a:gd name="connsiteY2" fmla="*/ 859019 h 3510779"/>
              <a:gd name="connsiteX3" fmla="*/ 1515291 w 8410566"/>
              <a:gd name="connsiteY3" fmla="*/ 702265 h 3510779"/>
              <a:gd name="connsiteX4" fmla="*/ 2207623 w 8410566"/>
              <a:gd name="connsiteY4" fmla="*/ 767579 h 3510779"/>
              <a:gd name="connsiteX5" fmla="*/ 3370217 w 8410566"/>
              <a:gd name="connsiteY5" fmla="*/ 963522 h 3510779"/>
              <a:gd name="connsiteX6" fmla="*/ 4676503 w 8410566"/>
              <a:gd name="connsiteY6" fmla="*/ 976585 h 3510779"/>
              <a:gd name="connsiteX7" fmla="*/ 5656217 w 8410566"/>
              <a:gd name="connsiteY7" fmla="*/ 597762 h 3510779"/>
              <a:gd name="connsiteX8" fmla="*/ 6048103 w 8410566"/>
              <a:gd name="connsiteY8" fmla="*/ 127499 h 3510779"/>
              <a:gd name="connsiteX9" fmla="*/ 6622868 w 8410566"/>
              <a:gd name="connsiteY9" fmla="*/ 9933 h 3510779"/>
              <a:gd name="connsiteX10" fmla="*/ 7367451 w 8410566"/>
              <a:gd name="connsiteY10" fmla="*/ 36059 h 3510779"/>
              <a:gd name="connsiteX11" fmla="*/ 8020594 w 8410566"/>
              <a:gd name="connsiteY11" fmla="*/ 271191 h 3510779"/>
              <a:gd name="connsiteX12" fmla="*/ 8386354 w 8410566"/>
              <a:gd name="connsiteY12" fmla="*/ 767579 h 3510779"/>
              <a:gd name="connsiteX13" fmla="*/ 8334103 w 8410566"/>
              <a:gd name="connsiteY13" fmla="*/ 1420722 h 3510779"/>
              <a:gd name="connsiteX14" fmla="*/ 7994468 w 8410566"/>
              <a:gd name="connsiteY14" fmla="*/ 1969362 h 3510779"/>
              <a:gd name="connsiteX15" fmla="*/ 7471954 w 8410566"/>
              <a:gd name="connsiteY15" fmla="*/ 2374311 h 3510779"/>
              <a:gd name="connsiteX16" fmla="*/ 6701246 w 8410566"/>
              <a:gd name="connsiteY16" fmla="*/ 2779259 h 3510779"/>
              <a:gd name="connsiteX17" fmla="*/ 5747657 w 8410566"/>
              <a:gd name="connsiteY17" fmla="*/ 2792322 h 3510779"/>
              <a:gd name="connsiteX18" fmla="*/ 4624251 w 8410566"/>
              <a:gd name="connsiteY18" fmla="*/ 2374311 h 3510779"/>
              <a:gd name="connsiteX19" fmla="*/ 3984171 w 8410566"/>
              <a:gd name="connsiteY19" fmla="*/ 1342345 h 3510779"/>
              <a:gd name="connsiteX20" fmla="*/ 2873828 w 8410566"/>
              <a:gd name="connsiteY20" fmla="*/ 1146402 h 3510779"/>
              <a:gd name="connsiteX21" fmla="*/ 1946366 w 8410566"/>
              <a:gd name="connsiteY21" fmla="*/ 2152242 h 3510779"/>
              <a:gd name="connsiteX22" fmla="*/ 1567543 w 8410566"/>
              <a:gd name="connsiteY22" fmla="*/ 2896825 h 3510779"/>
              <a:gd name="connsiteX23" fmla="*/ 365760 w 8410566"/>
              <a:gd name="connsiteY23" fmla="*/ 3510779 h 3510779"/>
              <a:gd name="connsiteX0" fmla="*/ 0 w 8410566"/>
              <a:gd name="connsiteY0" fmla="*/ 1561278 h 3599084"/>
              <a:gd name="connsiteX1" fmla="*/ 195943 w 8410566"/>
              <a:gd name="connsiteY1" fmla="*/ 1339210 h 3599084"/>
              <a:gd name="connsiteX2" fmla="*/ 783771 w 8410566"/>
              <a:gd name="connsiteY2" fmla="*/ 947324 h 3599084"/>
              <a:gd name="connsiteX3" fmla="*/ 1515291 w 8410566"/>
              <a:gd name="connsiteY3" fmla="*/ 790570 h 3599084"/>
              <a:gd name="connsiteX4" fmla="*/ 2207623 w 8410566"/>
              <a:gd name="connsiteY4" fmla="*/ 855884 h 3599084"/>
              <a:gd name="connsiteX5" fmla="*/ 3370217 w 8410566"/>
              <a:gd name="connsiteY5" fmla="*/ 1051827 h 3599084"/>
              <a:gd name="connsiteX6" fmla="*/ 4676503 w 8410566"/>
              <a:gd name="connsiteY6" fmla="*/ 1064890 h 3599084"/>
              <a:gd name="connsiteX7" fmla="*/ 5656217 w 8410566"/>
              <a:gd name="connsiteY7" fmla="*/ 686067 h 3599084"/>
              <a:gd name="connsiteX8" fmla="*/ 6048103 w 8410566"/>
              <a:gd name="connsiteY8" fmla="*/ 215804 h 3599084"/>
              <a:gd name="connsiteX9" fmla="*/ 6622868 w 8410566"/>
              <a:gd name="connsiteY9" fmla="*/ 98238 h 3599084"/>
              <a:gd name="connsiteX10" fmla="*/ 7383635 w 8410566"/>
              <a:gd name="connsiteY10" fmla="*/ 11075 h 3599084"/>
              <a:gd name="connsiteX11" fmla="*/ 8020594 w 8410566"/>
              <a:gd name="connsiteY11" fmla="*/ 359496 h 3599084"/>
              <a:gd name="connsiteX12" fmla="*/ 8386354 w 8410566"/>
              <a:gd name="connsiteY12" fmla="*/ 855884 h 3599084"/>
              <a:gd name="connsiteX13" fmla="*/ 8334103 w 8410566"/>
              <a:gd name="connsiteY13" fmla="*/ 1509027 h 3599084"/>
              <a:gd name="connsiteX14" fmla="*/ 7994468 w 8410566"/>
              <a:gd name="connsiteY14" fmla="*/ 2057667 h 3599084"/>
              <a:gd name="connsiteX15" fmla="*/ 7471954 w 8410566"/>
              <a:gd name="connsiteY15" fmla="*/ 2462616 h 3599084"/>
              <a:gd name="connsiteX16" fmla="*/ 6701246 w 8410566"/>
              <a:gd name="connsiteY16" fmla="*/ 2867564 h 3599084"/>
              <a:gd name="connsiteX17" fmla="*/ 5747657 w 8410566"/>
              <a:gd name="connsiteY17" fmla="*/ 2880627 h 3599084"/>
              <a:gd name="connsiteX18" fmla="*/ 4624251 w 8410566"/>
              <a:gd name="connsiteY18" fmla="*/ 2462616 h 3599084"/>
              <a:gd name="connsiteX19" fmla="*/ 3984171 w 8410566"/>
              <a:gd name="connsiteY19" fmla="*/ 1430650 h 3599084"/>
              <a:gd name="connsiteX20" fmla="*/ 2873828 w 8410566"/>
              <a:gd name="connsiteY20" fmla="*/ 1234707 h 3599084"/>
              <a:gd name="connsiteX21" fmla="*/ 1946366 w 8410566"/>
              <a:gd name="connsiteY21" fmla="*/ 2240547 h 3599084"/>
              <a:gd name="connsiteX22" fmla="*/ 1567543 w 8410566"/>
              <a:gd name="connsiteY22" fmla="*/ 2985130 h 3599084"/>
              <a:gd name="connsiteX23" fmla="*/ 365760 w 8410566"/>
              <a:gd name="connsiteY23" fmla="*/ 3599084 h 3599084"/>
              <a:gd name="connsiteX0" fmla="*/ 0 w 8410566"/>
              <a:gd name="connsiteY0" fmla="*/ 1590399 h 3628205"/>
              <a:gd name="connsiteX1" fmla="*/ 195943 w 8410566"/>
              <a:gd name="connsiteY1" fmla="*/ 1368331 h 3628205"/>
              <a:gd name="connsiteX2" fmla="*/ 783771 w 8410566"/>
              <a:gd name="connsiteY2" fmla="*/ 976445 h 3628205"/>
              <a:gd name="connsiteX3" fmla="*/ 1515291 w 8410566"/>
              <a:gd name="connsiteY3" fmla="*/ 819691 h 3628205"/>
              <a:gd name="connsiteX4" fmla="*/ 2207623 w 8410566"/>
              <a:gd name="connsiteY4" fmla="*/ 885005 h 3628205"/>
              <a:gd name="connsiteX5" fmla="*/ 3370217 w 8410566"/>
              <a:gd name="connsiteY5" fmla="*/ 1080948 h 3628205"/>
              <a:gd name="connsiteX6" fmla="*/ 4676503 w 8410566"/>
              <a:gd name="connsiteY6" fmla="*/ 1094011 h 3628205"/>
              <a:gd name="connsiteX7" fmla="*/ 5656217 w 8410566"/>
              <a:gd name="connsiteY7" fmla="*/ 715188 h 3628205"/>
              <a:gd name="connsiteX8" fmla="*/ 6048103 w 8410566"/>
              <a:gd name="connsiteY8" fmla="*/ 244925 h 3628205"/>
              <a:gd name="connsiteX9" fmla="*/ 6582408 w 8410566"/>
              <a:gd name="connsiteY9" fmla="*/ 30254 h 3628205"/>
              <a:gd name="connsiteX10" fmla="*/ 7383635 w 8410566"/>
              <a:gd name="connsiteY10" fmla="*/ 40196 h 3628205"/>
              <a:gd name="connsiteX11" fmla="*/ 8020594 w 8410566"/>
              <a:gd name="connsiteY11" fmla="*/ 388617 h 3628205"/>
              <a:gd name="connsiteX12" fmla="*/ 8386354 w 8410566"/>
              <a:gd name="connsiteY12" fmla="*/ 885005 h 3628205"/>
              <a:gd name="connsiteX13" fmla="*/ 8334103 w 8410566"/>
              <a:gd name="connsiteY13" fmla="*/ 1538148 h 3628205"/>
              <a:gd name="connsiteX14" fmla="*/ 7994468 w 8410566"/>
              <a:gd name="connsiteY14" fmla="*/ 2086788 h 3628205"/>
              <a:gd name="connsiteX15" fmla="*/ 7471954 w 8410566"/>
              <a:gd name="connsiteY15" fmla="*/ 2491737 h 3628205"/>
              <a:gd name="connsiteX16" fmla="*/ 6701246 w 8410566"/>
              <a:gd name="connsiteY16" fmla="*/ 2896685 h 3628205"/>
              <a:gd name="connsiteX17" fmla="*/ 5747657 w 8410566"/>
              <a:gd name="connsiteY17" fmla="*/ 2909748 h 3628205"/>
              <a:gd name="connsiteX18" fmla="*/ 4624251 w 8410566"/>
              <a:gd name="connsiteY18" fmla="*/ 2491737 h 3628205"/>
              <a:gd name="connsiteX19" fmla="*/ 3984171 w 8410566"/>
              <a:gd name="connsiteY19" fmla="*/ 1459771 h 3628205"/>
              <a:gd name="connsiteX20" fmla="*/ 2873828 w 8410566"/>
              <a:gd name="connsiteY20" fmla="*/ 1263828 h 3628205"/>
              <a:gd name="connsiteX21" fmla="*/ 1946366 w 8410566"/>
              <a:gd name="connsiteY21" fmla="*/ 2269668 h 3628205"/>
              <a:gd name="connsiteX22" fmla="*/ 1567543 w 8410566"/>
              <a:gd name="connsiteY22" fmla="*/ 3014251 h 3628205"/>
              <a:gd name="connsiteX23" fmla="*/ 365760 w 8410566"/>
              <a:gd name="connsiteY23" fmla="*/ 3628205 h 3628205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747657 w 8410566"/>
              <a:gd name="connsiteY17" fmla="*/ 2930660 h 3649117"/>
              <a:gd name="connsiteX18" fmla="*/ 4624251 w 8410566"/>
              <a:gd name="connsiteY18" fmla="*/ 2512649 h 3649117"/>
              <a:gd name="connsiteX19" fmla="*/ 3984171 w 8410566"/>
              <a:gd name="connsiteY19" fmla="*/ 1480683 h 3649117"/>
              <a:gd name="connsiteX20" fmla="*/ 2873828 w 8410566"/>
              <a:gd name="connsiteY20" fmla="*/ 1284740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747657 w 8410566"/>
              <a:gd name="connsiteY17" fmla="*/ 2930660 h 3649117"/>
              <a:gd name="connsiteX18" fmla="*/ 4547559 w 8410566"/>
              <a:gd name="connsiteY18" fmla="*/ 2630637 h 3649117"/>
              <a:gd name="connsiteX19" fmla="*/ 3984171 w 8410566"/>
              <a:gd name="connsiteY19" fmla="*/ 1480683 h 3649117"/>
              <a:gd name="connsiteX20" fmla="*/ 2873828 w 8410566"/>
              <a:gd name="connsiteY20" fmla="*/ 1284740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682764 w 8410566"/>
              <a:gd name="connsiteY17" fmla="*/ 3042747 h 3649117"/>
              <a:gd name="connsiteX18" fmla="*/ 4547559 w 8410566"/>
              <a:gd name="connsiteY18" fmla="*/ 2630637 h 3649117"/>
              <a:gd name="connsiteX19" fmla="*/ 3984171 w 8410566"/>
              <a:gd name="connsiteY19" fmla="*/ 1480683 h 3649117"/>
              <a:gd name="connsiteX20" fmla="*/ 2873828 w 8410566"/>
              <a:gd name="connsiteY20" fmla="*/ 1284740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682764 w 8410566"/>
              <a:gd name="connsiteY17" fmla="*/ 3042747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873828 w 8410566"/>
              <a:gd name="connsiteY20" fmla="*/ 1284740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682764 w 8410566"/>
              <a:gd name="connsiteY17" fmla="*/ 3042747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873828 w 8410566"/>
              <a:gd name="connsiteY20" fmla="*/ 1284740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873828 w 8410566"/>
              <a:gd name="connsiteY20" fmla="*/ 1284740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873828 w 8410566"/>
              <a:gd name="connsiteY20" fmla="*/ 1284740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873828 w 8410566"/>
              <a:gd name="connsiteY20" fmla="*/ 1284740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921023 w 8410566"/>
              <a:gd name="connsiteY20" fmla="*/ 1243445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676503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921023 w 8410566"/>
              <a:gd name="connsiteY20" fmla="*/ 1243445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570315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921023 w 8410566"/>
              <a:gd name="connsiteY20" fmla="*/ 1243445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570315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921023 w 8410566"/>
              <a:gd name="connsiteY20" fmla="*/ 1243445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570315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921023 w 8410566"/>
              <a:gd name="connsiteY20" fmla="*/ 1243445 h 3649117"/>
              <a:gd name="connsiteX21" fmla="*/ 1946366 w 8410566"/>
              <a:gd name="connsiteY21" fmla="*/ 2290580 h 3649117"/>
              <a:gd name="connsiteX22" fmla="*/ 1567543 w 8410566"/>
              <a:gd name="connsiteY22" fmla="*/ 3035163 h 3649117"/>
              <a:gd name="connsiteX23" fmla="*/ 365760 w 8410566"/>
              <a:gd name="connsiteY23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570315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921023 w 8410566"/>
              <a:gd name="connsiteY20" fmla="*/ 1243445 h 3649117"/>
              <a:gd name="connsiteX21" fmla="*/ 2497112 w 8410566"/>
              <a:gd name="connsiteY21" fmla="*/ 1765538 h 3649117"/>
              <a:gd name="connsiteX22" fmla="*/ 1946366 w 8410566"/>
              <a:gd name="connsiteY22" fmla="*/ 2290580 h 3649117"/>
              <a:gd name="connsiteX23" fmla="*/ 1567543 w 8410566"/>
              <a:gd name="connsiteY23" fmla="*/ 3035163 h 3649117"/>
              <a:gd name="connsiteX24" fmla="*/ 365760 w 8410566"/>
              <a:gd name="connsiteY24" fmla="*/ 3649117 h 3649117"/>
              <a:gd name="connsiteX0" fmla="*/ 0 w 8410566"/>
              <a:gd name="connsiteY0" fmla="*/ 1611311 h 3649117"/>
              <a:gd name="connsiteX1" fmla="*/ 195943 w 8410566"/>
              <a:gd name="connsiteY1" fmla="*/ 1389243 h 3649117"/>
              <a:gd name="connsiteX2" fmla="*/ 783771 w 8410566"/>
              <a:gd name="connsiteY2" fmla="*/ 997357 h 3649117"/>
              <a:gd name="connsiteX3" fmla="*/ 1515291 w 8410566"/>
              <a:gd name="connsiteY3" fmla="*/ 840603 h 3649117"/>
              <a:gd name="connsiteX4" fmla="*/ 2207623 w 8410566"/>
              <a:gd name="connsiteY4" fmla="*/ 905917 h 3649117"/>
              <a:gd name="connsiteX5" fmla="*/ 3370217 w 8410566"/>
              <a:gd name="connsiteY5" fmla="*/ 1101860 h 3649117"/>
              <a:gd name="connsiteX6" fmla="*/ 4570315 w 8410566"/>
              <a:gd name="connsiteY6" fmla="*/ 1114923 h 3649117"/>
              <a:gd name="connsiteX7" fmla="*/ 5656217 w 8410566"/>
              <a:gd name="connsiteY7" fmla="*/ 736100 h 3649117"/>
              <a:gd name="connsiteX8" fmla="*/ 6048103 w 8410566"/>
              <a:gd name="connsiteY8" fmla="*/ 265837 h 3649117"/>
              <a:gd name="connsiteX9" fmla="*/ 6582408 w 8410566"/>
              <a:gd name="connsiteY9" fmla="*/ 18798 h 3649117"/>
              <a:gd name="connsiteX10" fmla="*/ 7383635 w 8410566"/>
              <a:gd name="connsiteY10" fmla="*/ 61108 h 3649117"/>
              <a:gd name="connsiteX11" fmla="*/ 8020594 w 8410566"/>
              <a:gd name="connsiteY11" fmla="*/ 409529 h 3649117"/>
              <a:gd name="connsiteX12" fmla="*/ 8386354 w 8410566"/>
              <a:gd name="connsiteY12" fmla="*/ 905917 h 3649117"/>
              <a:gd name="connsiteX13" fmla="*/ 8334103 w 8410566"/>
              <a:gd name="connsiteY13" fmla="*/ 1559060 h 3649117"/>
              <a:gd name="connsiteX14" fmla="*/ 7994468 w 8410566"/>
              <a:gd name="connsiteY14" fmla="*/ 2107700 h 3649117"/>
              <a:gd name="connsiteX15" fmla="*/ 7471954 w 8410566"/>
              <a:gd name="connsiteY15" fmla="*/ 2512649 h 3649117"/>
              <a:gd name="connsiteX16" fmla="*/ 6701246 w 8410566"/>
              <a:gd name="connsiteY16" fmla="*/ 2917597 h 3649117"/>
              <a:gd name="connsiteX17" fmla="*/ 5393695 w 8410566"/>
              <a:gd name="connsiteY17" fmla="*/ 3107640 h 3649117"/>
              <a:gd name="connsiteX18" fmla="*/ 4547559 w 8410566"/>
              <a:gd name="connsiteY18" fmla="*/ 2630637 h 3649117"/>
              <a:gd name="connsiteX19" fmla="*/ 4078561 w 8410566"/>
              <a:gd name="connsiteY19" fmla="*/ 1687161 h 3649117"/>
              <a:gd name="connsiteX20" fmla="*/ 2921023 w 8410566"/>
              <a:gd name="connsiteY20" fmla="*/ 1243445 h 3649117"/>
              <a:gd name="connsiteX21" fmla="*/ 2196245 w 8410566"/>
              <a:gd name="connsiteY21" fmla="*/ 1618054 h 3649117"/>
              <a:gd name="connsiteX22" fmla="*/ 1946366 w 8410566"/>
              <a:gd name="connsiteY22" fmla="*/ 2290580 h 3649117"/>
              <a:gd name="connsiteX23" fmla="*/ 1567543 w 8410566"/>
              <a:gd name="connsiteY23" fmla="*/ 3035163 h 3649117"/>
              <a:gd name="connsiteX24" fmla="*/ 365760 w 8410566"/>
              <a:gd name="connsiteY24" fmla="*/ 3649117 h 3649117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946366 w 8410566"/>
              <a:gd name="connsiteY22" fmla="*/ 2290580 h 3826098"/>
              <a:gd name="connsiteX23" fmla="*/ 1567543 w 8410566"/>
              <a:gd name="connsiteY23" fmla="*/ 3035163 h 3826098"/>
              <a:gd name="connsiteX24" fmla="*/ 135685 w 8410566"/>
              <a:gd name="connsiteY24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946366 w 8410566"/>
              <a:gd name="connsiteY22" fmla="*/ 2290580 h 3826098"/>
              <a:gd name="connsiteX23" fmla="*/ 1567543 w 8410566"/>
              <a:gd name="connsiteY23" fmla="*/ 3035163 h 3826098"/>
              <a:gd name="connsiteX24" fmla="*/ 857092 w 8410566"/>
              <a:gd name="connsiteY24" fmla="*/ 3529445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946366 w 8410566"/>
              <a:gd name="connsiteY22" fmla="*/ 2290580 h 3826098"/>
              <a:gd name="connsiteX23" fmla="*/ 1567543 w 8410566"/>
              <a:gd name="connsiteY23" fmla="*/ 3035163 h 3826098"/>
              <a:gd name="connsiteX24" fmla="*/ 1329040 w 8410566"/>
              <a:gd name="connsiteY24" fmla="*/ 3181383 h 3826098"/>
              <a:gd name="connsiteX25" fmla="*/ 857092 w 8410566"/>
              <a:gd name="connsiteY25" fmla="*/ 3529445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946366 w 8410566"/>
              <a:gd name="connsiteY22" fmla="*/ 2290580 h 3826098"/>
              <a:gd name="connsiteX23" fmla="*/ 1620637 w 8410566"/>
              <a:gd name="connsiteY23" fmla="*/ 2793290 h 3826098"/>
              <a:gd name="connsiteX24" fmla="*/ 1329040 w 8410566"/>
              <a:gd name="connsiteY24" fmla="*/ 3181383 h 3826098"/>
              <a:gd name="connsiteX25" fmla="*/ 857092 w 8410566"/>
              <a:gd name="connsiteY25" fmla="*/ 3529445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620637 w 8410566"/>
              <a:gd name="connsiteY23" fmla="*/ 2793290 h 3826098"/>
              <a:gd name="connsiteX24" fmla="*/ 1329040 w 8410566"/>
              <a:gd name="connsiteY24" fmla="*/ 3181383 h 3826098"/>
              <a:gd name="connsiteX25" fmla="*/ 857092 w 8410566"/>
              <a:gd name="connsiteY25" fmla="*/ 3529445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597040 w 8410566"/>
              <a:gd name="connsiteY23" fmla="*/ 2852283 h 3826098"/>
              <a:gd name="connsiteX24" fmla="*/ 1329040 w 8410566"/>
              <a:gd name="connsiteY24" fmla="*/ 3181383 h 3826098"/>
              <a:gd name="connsiteX25" fmla="*/ 857092 w 8410566"/>
              <a:gd name="connsiteY25" fmla="*/ 3529445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329040 w 8410566"/>
              <a:gd name="connsiteY23" fmla="*/ 3181383 h 3826098"/>
              <a:gd name="connsiteX24" fmla="*/ 857092 w 8410566"/>
              <a:gd name="connsiteY24" fmla="*/ 3529445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329040 w 8410566"/>
              <a:gd name="connsiteY23" fmla="*/ 3181383 h 3826098"/>
              <a:gd name="connsiteX24" fmla="*/ 857092 w 8410566"/>
              <a:gd name="connsiteY24" fmla="*/ 3529445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329040 w 8410566"/>
              <a:gd name="connsiteY23" fmla="*/ 3181383 h 3826098"/>
              <a:gd name="connsiteX24" fmla="*/ 857092 w 8410566"/>
              <a:gd name="connsiteY24" fmla="*/ 3529445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352637 w 8410566"/>
              <a:gd name="connsiteY23" fmla="*/ 3110591 h 3826098"/>
              <a:gd name="connsiteX24" fmla="*/ 857092 w 8410566"/>
              <a:gd name="connsiteY24" fmla="*/ 3529445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352637 w 8410566"/>
              <a:gd name="connsiteY23" fmla="*/ 3110591 h 3826098"/>
              <a:gd name="connsiteX24" fmla="*/ 857092 w 8410566"/>
              <a:gd name="connsiteY24" fmla="*/ 3529445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857092 w 8410566"/>
              <a:gd name="connsiteY23" fmla="*/ 3529445 h 3826098"/>
              <a:gd name="connsiteX24" fmla="*/ 135685 w 8410566"/>
              <a:gd name="connsiteY24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169757 w 8410566"/>
              <a:gd name="connsiteY23" fmla="*/ 3263972 h 3826098"/>
              <a:gd name="connsiteX24" fmla="*/ 857092 w 8410566"/>
              <a:gd name="connsiteY24" fmla="*/ 3529445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169757 w 8410566"/>
              <a:gd name="connsiteY23" fmla="*/ 3263972 h 3826098"/>
              <a:gd name="connsiteX24" fmla="*/ 721407 w 8410566"/>
              <a:gd name="connsiteY24" fmla="*/ 3588439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701246 w 8410566"/>
              <a:gd name="connsiteY16" fmla="*/ 2917597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169757 w 8410566"/>
              <a:gd name="connsiteY23" fmla="*/ 3263972 h 3826098"/>
              <a:gd name="connsiteX24" fmla="*/ 721407 w 8410566"/>
              <a:gd name="connsiteY24" fmla="*/ 3588439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973472 w 8410566"/>
              <a:gd name="connsiteY16" fmla="*/ 2861756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169757 w 8410566"/>
              <a:gd name="connsiteY23" fmla="*/ 3263972 h 3826098"/>
              <a:gd name="connsiteX24" fmla="*/ 721407 w 8410566"/>
              <a:gd name="connsiteY24" fmla="*/ 3588439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973472 w 8410566"/>
              <a:gd name="connsiteY16" fmla="*/ 2861756 h 3826098"/>
              <a:gd name="connsiteX17" fmla="*/ 6173762 w 8410566"/>
              <a:gd name="connsiteY17" fmla="*/ 3081993 h 3826098"/>
              <a:gd name="connsiteX18" fmla="*/ 5393695 w 8410566"/>
              <a:gd name="connsiteY18" fmla="*/ 3107640 h 3826098"/>
              <a:gd name="connsiteX19" fmla="*/ 4547559 w 8410566"/>
              <a:gd name="connsiteY19" fmla="*/ 2630637 h 3826098"/>
              <a:gd name="connsiteX20" fmla="*/ 4078561 w 8410566"/>
              <a:gd name="connsiteY20" fmla="*/ 1687161 h 3826098"/>
              <a:gd name="connsiteX21" fmla="*/ 2921023 w 8410566"/>
              <a:gd name="connsiteY21" fmla="*/ 1243445 h 3826098"/>
              <a:gd name="connsiteX22" fmla="*/ 2196245 w 8410566"/>
              <a:gd name="connsiteY22" fmla="*/ 1618054 h 3826098"/>
              <a:gd name="connsiteX23" fmla="*/ 1787083 w 8410566"/>
              <a:gd name="connsiteY23" fmla="*/ 2314177 h 3826098"/>
              <a:gd name="connsiteX24" fmla="*/ 1169757 w 8410566"/>
              <a:gd name="connsiteY24" fmla="*/ 3263972 h 3826098"/>
              <a:gd name="connsiteX25" fmla="*/ 721407 w 8410566"/>
              <a:gd name="connsiteY25" fmla="*/ 3588439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973472 w 8410566"/>
              <a:gd name="connsiteY16" fmla="*/ 2861756 h 3826098"/>
              <a:gd name="connsiteX17" fmla="*/ 6173762 w 8410566"/>
              <a:gd name="connsiteY17" fmla="*/ 3081993 h 3826098"/>
              <a:gd name="connsiteX18" fmla="*/ 5393695 w 8410566"/>
              <a:gd name="connsiteY18" fmla="*/ 3107640 h 3826098"/>
              <a:gd name="connsiteX19" fmla="*/ 4547559 w 8410566"/>
              <a:gd name="connsiteY19" fmla="*/ 2630637 h 3826098"/>
              <a:gd name="connsiteX20" fmla="*/ 4078561 w 8410566"/>
              <a:gd name="connsiteY20" fmla="*/ 1687161 h 3826098"/>
              <a:gd name="connsiteX21" fmla="*/ 2921023 w 8410566"/>
              <a:gd name="connsiteY21" fmla="*/ 1243445 h 3826098"/>
              <a:gd name="connsiteX22" fmla="*/ 2196245 w 8410566"/>
              <a:gd name="connsiteY22" fmla="*/ 1618054 h 3826098"/>
              <a:gd name="connsiteX23" fmla="*/ 1787083 w 8410566"/>
              <a:gd name="connsiteY23" fmla="*/ 2314177 h 3826098"/>
              <a:gd name="connsiteX24" fmla="*/ 1169757 w 8410566"/>
              <a:gd name="connsiteY24" fmla="*/ 3263972 h 3826098"/>
              <a:gd name="connsiteX25" fmla="*/ 721407 w 8410566"/>
              <a:gd name="connsiteY25" fmla="*/ 3588439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973472 w 8410566"/>
              <a:gd name="connsiteY16" fmla="*/ 2861756 h 3826098"/>
              <a:gd name="connsiteX17" fmla="*/ 5393695 w 8410566"/>
              <a:gd name="connsiteY17" fmla="*/ 3107640 h 3826098"/>
              <a:gd name="connsiteX18" fmla="*/ 4547559 w 8410566"/>
              <a:gd name="connsiteY18" fmla="*/ 2630637 h 3826098"/>
              <a:gd name="connsiteX19" fmla="*/ 4078561 w 8410566"/>
              <a:gd name="connsiteY19" fmla="*/ 1687161 h 3826098"/>
              <a:gd name="connsiteX20" fmla="*/ 2921023 w 8410566"/>
              <a:gd name="connsiteY20" fmla="*/ 1243445 h 3826098"/>
              <a:gd name="connsiteX21" fmla="*/ 2196245 w 8410566"/>
              <a:gd name="connsiteY21" fmla="*/ 1618054 h 3826098"/>
              <a:gd name="connsiteX22" fmla="*/ 1787083 w 8410566"/>
              <a:gd name="connsiteY22" fmla="*/ 2314177 h 3826098"/>
              <a:gd name="connsiteX23" fmla="*/ 1169757 w 8410566"/>
              <a:gd name="connsiteY23" fmla="*/ 3263972 h 3826098"/>
              <a:gd name="connsiteX24" fmla="*/ 721407 w 8410566"/>
              <a:gd name="connsiteY24" fmla="*/ 3588439 h 3826098"/>
              <a:gd name="connsiteX25" fmla="*/ 135685 w 8410566"/>
              <a:gd name="connsiteY25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973472 w 8410566"/>
              <a:gd name="connsiteY16" fmla="*/ 2861756 h 3826098"/>
              <a:gd name="connsiteX17" fmla="*/ 6187722 w 8410566"/>
              <a:gd name="connsiteY17" fmla="*/ 3081993 h 3826098"/>
              <a:gd name="connsiteX18" fmla="*/ 5393695 w 8410566"/>
              <a:gd name="connsiteY18" fmla="*/ 3107640 h 3826098"/>
              <a:gd name="connsiteX19" fmla="*/ 4547559 w 8410566"/>
              <a:gd name="connsiteY19" fmla="*/ 2630637 h 3826098"/>
              <a:gd name="connsiteX20" fmla="*/ 4078561 w 8410566"/>
              <a:gd name="connsiteY20" fmla="*/ 1687161 h 3826098"/>
              <a:gd name="connsiteX21" fmla="*/ 2921023 w 8410566"/>
              <a:gd name="connsiteY21" fmla="*/ 1243445 h 3826098"/>
              <a:gd name="connsiteX22" fmla="*/ 2196245 w 8410566"/>
              <a:gd name="connsiteY22" fmla="*/ 1618054 h 3826098"/>
              <a:gd name="connsiteX23" fmla="*/ 1787083 w 8410566"/>
              <a:gd name="connsiteY23" fmla="*/ 2314177 h 3826098"/>
              <a:gd name="connsiteX24" fmla="*/ 1169757 w 8410566"/>
              <a:gd name="connsiteY24" fmla="*/ 3263972 h 3826098"/>
              <a:gd name="connsiteX25" fmla="*/ 721407 w 8410566"/>
              <a:gd name="connsiteY25" fmla="*/ 3588439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973472 w 8410566"/>
              <a:gd name="connsiteY16" fmla="*/ 2861756 h 3826098"/>
              <a:gd name="connsiteX17" fmla="*/ 6187722 w 8410566"/>
              <a:gd name="connsiteY17" fmla="*/ 3081993 h 3826098"/>
              <a:gd name="connsiteX18" fmla="*/ 5393695 w 8410566"/>
              <a:gd name="connsiteY18" fmla="*/ 3107640 h 3826098"/>
              <a:gd name="connsiteX19" fmla="*/ 4547559 w 8410566"/>
              <a:gd name="connsiteY19" fmla="*/ 2630637 h 3826098"/>
              <a:gd name="connsiteX20" fmla="*/ 4078561 w 8410566"/>
              <a:gd name="connsiteY20" fmla="*/ 1687161 h 3826098"/>
              <a:gd name="connsiteX21" fmla="*/ 2921023 w 8410566"/>
              <a:gd name="connsiteY21" fmla="*/ 1243445 h 3826098"/>
              <a:gd name="connsiteX22" fmla="*/ 2196245 w 8410566"/>
              <a:gd name="connsiteY22" fmla="*/ 1618054 h 3826098"/>
              <a:gd name="connsiteX23" fmla="*/ 1787083 w 8410566"/>
              <a:gd name="connsiteY23" fmla="*/ 2314177 h 3826098"/>
              <a:gd name="connsiteX24" fmla="*/ 1169757 w 8410566"/>
              <a:gd name="connsiteY24" fmla="*/ 3263972 h 3826098"/>
              <a:gd name="connsiteX25" fmla="*/ 721407 w 8410566"/>
              <a:gd name="connsiteY25" fmla="*/ 3588439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973472 w 8410566"/>
              <a:gd name="connsiteY16" fmla="*/ 2861756 h 3826098"/>
              <a:gd name="connsiteX17" fmla="*/ 6187722 w 8410566"/>
              <a:gd name="connsiteY17" fmla="*/ 3081993 h 3826098"/>
              <a:gd name="connsiteX18" fmla="*/ 5393695 w 8410566"/>
              <a:gd name="connsiteY18" fmla="*/ 3107640 h 3826098"/>
              <a:gd name="connsiteX19" fmla="*/ 4547559 w 8410566"/>
              <a:gd name="connsiteY19" fmla="*/ 2630637 h 3826098"/>
              <a:gd name="connsiteX20" fmla="*/ 4078561 w 8410566"/>
              <a:gd name="connsiteY20" fmla="*/ 1687161 h 3826098"/>
              <a:gd name="connsiteX21" fmla="*/ 2921023 w 8410566"/>
              <a:gd name="connsiteY21" fmla="*/ 1243445 h 3826098"/>
              <a:gd name="connsiteX22" fmla="*/ 2196245 w 8410566"/>
              <a:gd name="connsiteY22" fmla="*/ 1618054 h 3826098"/>
              <a:gd name="connsiteX23" fmla="*/ 1787083 w 8410566"/>
              <a:gd name="connsiteY23" fmla="*/ 2314177 h 3826098"/>
              <a:gd name="connsiteX24" fmla="*/ 1169757 w 8410566"/>
              <a:gd name="connsiteY24" fmla="*/ 3263972 h 3826098"/>
              <a:gd name="connsiteX25" fmla="*/ 721407 w 8410566"/>
              <a:gd name="connsiteY25" fmla="*/ 3588439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973472 w 8410566"/>
              <a:gd name="connsiteY16" fmla="*/ 2861756 h 3826098"/>
              <a:gd name="connsiteX17" fmla="*/ 6187722 w 8410566"/>
              <a:gd name="connsiteY17" fmla="*/ 3081993 h 3826098"/>
              <a:gd name="connsiteX18" fmla="*/ 5421615 w 8410566"/>
              <a:gd name="connsiteY18" fmla="*/ 3086700 h 3826098"/>
              <a:gd name="connsiteX19" fmla="*/ 4547559 w 8410566"/>
              <a:gd name="connsiteY19" fmla="*/ 2630637 h 3826098"/>
              <a:gd name="connsiteX20" fmla="*/ 4078561 w 8410566"/>
              <a:gd name="connsiteY20" fmla="*/ 1687161 h 3826098"/>
              <a:gd name="connsiteX21" fmla="*/ 2921023 w 8410566"/>
              <a:gd name="connsiteY21" fmla="*/ 1243445 h 3826098"/>
              <a:gd name="connsiteX22" fmla="*/ 2196245 w 8410566"/>
              <a:gd name="connsiteY22" fmla="*/ 1618054 h 3826098"/>
              <a:gd name="connsiteX23" fmla="*/ 1787083 w 8410566"/>
              <a:gd name="connsiteY23" fmla="*/ 2314177 h 3826098"/>
              <a:gd name="connsiteX24" fmla="*/ 1169757 w 8410566"/>
              <a:gd name="connsiteY24" fmla="*/ 3263972 h 3826098"/>
              <a:gd name="connsiteX25" fmla="*/ 721407 w 8410566"/>
              <a:gd name="connsiteY25" fmla="*/ 3588439 h 3826098"/>
              <a:gd name="connsiteX26" fmla="*/ 135685 w 8410566"/>
              <a:gd name="connsiteY26" fmla="*/ 3826098 h 3826098"/>
              <a:gd name="connsiteX0" fmla="*/ 0 w 8410566"/>
              <a:gd name="connsiteY0" fmla="*/ 1611311 h 3826098"/>
              <a:gd name="connsiteX1" fmla="*/ 195943 w 8410566"/>
              <a:gd name="connsiteY1" fmla="*/ 1389243 h 3826098"/>
              <a:gd name="connsiteX2" fmla="*/ 783771 w 8410566"/>
              <a:gd name="connsiteY2" fmla="*/ 997357 h 3826098"/>
              <a:gd name="connsiteX3" fmla="*/ 1515291 w 8410566"/>
              <a:gd name="connsiteY3" fmla="*/ 840603 h 3826098"/>
              <a:gd name="connsiteX4" fmla="*/ 2207623 w 8410566"/>
              <a:gd name="connsiteY4" fmla="*/ 905917 h 3826098"/>
              <a:gd name="connsiteX5" fmla="*/ 3370217 w 8410566"/>
              <a:gd name="connsiteY5" fmla="*/ 1101860 h 3826098"/>
              <a:gd name="connsiteX6" fmla="*/ 4570315 w 8410566"/>
              <a:gd name="connsiteY6" fmla="*/ 1114923 h 3826098"/>
              <a:gd name="connsiteX7" fmla="*/ 5656217 w 8410566"/>
              <a:gd name="connsiteY7" fmla="*/ 736100 h 3826098"/>
              <a:gd name="connsiteX8" fmla="*/ 6048103 w 8410566"/>
              <a:gd name="connsiteY8" fmla="*/ 265837 h 3826098"/>
              <a:gd name="connsiteX9" fmla="*/ 6582408 w 8410566"/>
              <a:gd name="connsiteY9" fmla="*/ 18798 h 3826098"/>
              <a:gd name="connsiteX10" fmla="*/ 7383635 w 8410566"/>
              <a:gd name="connsiteY10" fmla="*/ 61108 h 3826098"/>
              <a:gd name="connsiteX11" fmla="*/ 8020594 w 8410566"/>
              <a:gd name="connsiteY11" fmla="*/ 409529 h 3826098"/>
              <a:gd name="connsiteX12" fmla="*/ 8386354 w 8410566"/>
              <a:gd name="connsiteY12" fmla="*/ 905917 h 3826098"/>
              <a:gd name="connsiteX13" fmla="*/ 8334103 w 8410566"/>
              <a:gd name="connsiteY13" fmla="*/ 1559060 h 3826098"/>
              <a:gd name="connsiteX14" fmla="*/ 7994468 w 8410566"/>
              <a:gd name="connsiteY14" fmla="*/ 2107700 h 3826098"/>
              <a:gd name="connsiteX15" fmla="*/ 7471954 w 8410566"/>
              <a:gd name="connsiteY15" fmla="*/ 2512649 h 3826098"/>
              <a:gd name="connsiteX16" fmla="*/ 6973472 w 8410566"/>
              <a:gd name="connsiteY16" fmla="*/ 2861756 h 3826098"/>
              <a:gd name="connsiteX17" fmla="*/ 6187722 w 8410566"/>
              <a:gd name="connsiteY17" fmla="*/ 3109914 h 3826098"/>
              <a:gd name="connsiteX18" fmla="*/ 5421615 w 8410566"/>
              <a:gd name="connsiteY18" fmla="*/ 3086700 h 3826098"/>
              <a:gd name="connsiteX19" fmla="*/ 4547559 w 8410566"/>
              <a:gd name="connsiteY19" fmla="*/ 2630637 h 3826098"/>
              <a:gd name="connsiteX20" fmla="*/ 4078561 w 8410566"/>
              <a:gd name="connsiteY20" fmla="*/ 1687161 h 3826098"/>
              <a:gd name="connsiteX21" fmla="*/ 2921023 w 8410566"/>
              <a:gd name="connsiteY21" fmla="*/ 1243445 h 3826098"/>
              <a:gd name="connsiteX22" fmla="*/ 2196245 w 8410566"/>
              <a:gd name="connsiteY22" fmla="*/ 1618054 h 3826098"/>
              <a:gd name="connsiteX23" fmla="*/ 1787083 w 8410566"/>
              <a:gd name="connsiteY23" fmla="*/ 2314177 h 3826098"/>
              <a:gd name="connsiteX24" fmla="*/ 1169757 w 8410566"/>
              <a:gd name="connsiteY24" fmla="*/ 3263972 h 3826098"/>
              <a:gd name="connsiteX25" fmla="*/ 721407 w 8410566"/>
              <a:gd name="connsiteY25" fmla="*/ 3588439 h 3826098"/>
              <a:gd name="connsiteX26" fmla="*/ 135685 w 8410566"/>
              <a:gd name="connsiteY26" fmla="*/ 3826098 h 382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410566" h="3826098">
                <a:moveTo>
                  <a:pt x="0" y="1611311"/>
                </a:moveTo>
                <a:cubicBezTo>
                  <a:pt x="32657" y="1551440"/>
                  <a:pt x="65315" y="1491569"/>
                  <a:pt x="195943" y="1389243"/>
                </a:cubicBezTo>
                <a:cubicBezTo>
                  <a:pt x="326571" y="1286917"/>
                  <a:pt x="563880" y="1088797"/>
                  <a:pt x="783771" y="997357"/>
                </a:cubicBezTo>
                <a:cubicBezTo>
                  <a:pt x="1003662" y="905917"/>
                  <a:pt x="1277982" y="820447"/>
                  <a:pt x="1515291" y="840603"/>
                </a:cubicBezTo>
                <a:cubicBezTo>
                  <a:pt x="1752600" y="860759"/>
                  <a:pt x="1898469" y="862374"/>
                  <a:pt x="2207623" y="905917"/>
                </a:cubicBezTo>
                <a:cubicBezTo>
                  <a:pt x="2516777" y="949460"/>
                  <a:pt x="2976435" y="1067026"/>
                  <a:pt x="3370217" y="1101860"/>
                </a:cubicBezTo>
                <a:cubicBezTo>
                  <a:pt x="3763999" y="1136694"/>
                  <a:pt x="4118522" y="1140486"/>
                  <a:pt x="4570315" y="1114923"/>
                </a:cubicBezTo>
                <a:cubicBezTo>
                  <a:pt x="5022108" y="1089360"/>
                  <a:pt x="5409919" y="877614"/>
                  <a:pt x="5656217" y="736100"/>
                </a:cubicBezTo>
                <a:cubicBezTo>
                  <a:pt x="5902515" y="594586"/>
                  <a:pt x="5893738" y="385387"/>
                  <a:pt x="6048103" y="265837"/>
                </a:cubicBezTo>
                <a:cubicBezTo>
                  <a:pt x="6202468" y="146287"/>
                  <a:pt x="6359819" y="52920"/>
                  <a:pt x="6582408" y="18798"/>
                </a:cubicBezTo>
                <a:cubicBezTo>
                  <a:pt x="6804997" y="-15324"/>
                  <a:pt x="7143937" y="-4014"/>
                  <a:pt x="7383635" y="61108"/>
                </a:cubicBezTo>
                <a:cubicBezTo>
                  <a:pt x="7623333" y="126230"/>
                  <a:pt x="7853474" y="268728"/>
                  <a:pt x="8020594" y="409529"/>
                </a:cubicBezTo>
                <a:cubicBezTo>
                  <a:pt x="8187714" y="550330"/>
                  <a:pt x="8334103" y="714329"/>
                  <a:pt x="8386354" y="905917"/>
                </a:cubicBezTo>
                <a:cubicBezTo>
                  <a:pt x="8438605" y="1097505"/>
                  <a:pt x="8399417" y="1358763"/>
                  <a:pt x="8334103" y="1559060"/>
                </a:cubicBezTo>
                <a:cubicBezTo>
                  <a:pt x="8268789" y="1759357"/>
                  <a:pt x="8138160" y="1948769"/>
                  <a:pt x="7994468" y="2107700"/>
                </a:cubicBezTo>
                <a:cubicBezTo>
                  <a:pt x="7850777" y="2266632"/>
                  <a:pt x="7642120" y="2386973"/>
                  <a:pt x="7471954" y="2512649"/>
                </a:cubicBezTo>
                <a:cubicBezTo>
                  <a:pt x="7301788" y="2638325"/>
                  <a:pt x="7187511" y="2762212"/>
                  <a:pt x="6973472" y="2861756"/>
                </a:cubicBezTo>
                <a:cubicBezTo>
                  <a:pt x="6759433" y="2961300"/>
                  <a:pt x="6457998" y="3047992"/>
                  <a:pt x="6187722" y="3109914"/>
                </a:cubicBezTo>
                <a:cubicBezTo>
                  <a:pt x="5945366" y="3129955"/>
                  <a:pt x="5694975" y="3166579"/>
                  <a:pt x="5421615" y="3086700"/>
                </a:cubicBezTo>
                <a:cubicBezTo>
                  <a:pt x="5148255" y="3006821"/>
                  <a:pt x="4771401" y="2863893"/>
                  <a:pt x="4547559" y="2630637"/>
                </a:cubicBezTo>
                <a:cubicBezTo>
                  <a:pt x="4323717" y="2397381"/>
                  <a:pt x="4314253" y="1936058"/>
                  <a:pt x="4078561" y="1687161"/>
                </a:cubicBezTo>
                <a:cubicBezTo>
                  <a:pt x="3842869" y="1438264"/>
                  <a:pt x="3234742" y="1254963"/>
                  <a:pt x="2921023" y="1243445"/>
                </a:cubicBezTo>
                <a:cubicBezTo>
                  <a:pt x="2607304" y="1231927"/>
                  <a:pt x="2358688" y="1443532"/>
                  <a:pt x="2196245" y="1618054"/>
                </a:cubicBezTo>
                <a:cubicBezTo>
                  <a:pt x="2033802" y="1792577"/>
                  <a:pt x="1910970" y="2010360"/>
                  <a:pt x="1787083" y="2314177"/>
                </a:cubicBezTo>
                <a:cubicBezTo>
                  <a:pt x="1663196" y="2617994"/>
                  <a:pt x="1324756" y="3061427"/>
                  <a:pt x="1169757" y="3263972"/>
                </a:cubicBezTo>
                <a:cubicBezTo>
                  <a:pt x="1014759" y="3466517"/>
                  <a:pt x="886870" y="3489835"/>
                  <a:pt x="721407" y="3588439"/>
                </a:cubicBezTo>
                <a:cubicBezTo>
                  <a:pt x="482764" y="3720262"/>
                  <a:pt x="248054" y="3770756"/>
                  <a:pt x="135685" y="3826098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9186" y="34527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Enhancer 3</a:t>
            </a:r>
            <a:endParaRPr lang="en-US" dirty="0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F63DEDF-EE80-B04C-B6B5-540DD103F821}"/>
              </a:ext>
            </a:extLst>
          </p:cNvPr>
          <p:cNvGrpSpPr/>
          <p:nvPr/>
        </p:nvGrpSpPr>
        <p:grpSpPr>
          <a:xfrm rot="20868597">
            <a:off x="5652754" y="1711479"/>
            <a:ext cx="682996" cy="687437"/>
            <a:chOff x="1311952" y="1876028"/>
            <a:chExt cx="682996" cy="687437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914A365E-D10E-A944-8D85-100B8F8C6D4B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266" name="Chord 265">
                <a:extLst>
                  <a:ext uri="{FF2B5EF4-FFF2-40B4-BE49-F238E27FC236}">
                    <a16:creationId xmlns:a16="http://schemas.microsoft.com/office/drawing/2014/main" id="{7DCF3586-1EF8-A144-8A47-3FF3AAAAEEBD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Block Arc 266">
                <a:extLst>
                  <a:ext uri="{FF2B5EF4-FFF2-40B4-BE49-F238E27FC236}">
                    <a16:creationId xmlns:a16="http://schemas.microsoft.com/office/drawing/2014/main" id="{15BDE38B-49DD-C843-8D39-79BB1233F930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Chord 267">
                <a:extLst>
                  <a:ext uri="{FF2B5EF4-FFF2-40B4-BE49-F238E27FC236}">
                    <a16:creationId xmlns:a16="http://schemas.microsoft.com/office/drawing/2014/main" id="{D53D4475-5E21-7544-BEBA-3846EE50AB67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Block Arc 268">
                <a:extLst>
                  <a:ext uri="{FF2B5EF4-FFF2-40B4-BE49-F238E27FC236}">
                    <a16:creationId xmlns:a16="http://schemas.microsoft.com/office/drawing/2014/main" id="{FFC6082F-9B0C-F54C-B6AE-507042EEB572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Chord 269">
                <a:extLst>
                  <a:ext uri="{FF2B5EF4-FFF2-40B4-BE49-F238E27FC236}">
                    <a16:creationId xmlns:a16="http://schemas.microsoft.com/office/drawing/2014/main" id="{8C544E9A-07F2-D345-8C05-E9BDE973898B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5F91EF83-57CF-9540-8E3E-08D21C4BF639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68976128-01B4-8C4D-8A71-8F95CD7F5F1F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2A39ABE-AC7C-E146-9D4B-9346EFF7A576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D38D2B51-6467-CF47-BAD6-965B9476AAAB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F52742A6-9AF5-CC45-A148-FAA2F3EBF8C7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262" name="Curved Connector 261">
                <a:extLst>
                  <a:ext uri="{FF2B5EF4-FFF2-40B4-BE49-F238E27FC236}">
                    <a16:creationId xmlns:a16="http://schemas.microsoft.com/office/drawing/2014/main" id="{6C5E1B4E-54FD-9245-AB1E-870368FBCE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urved Connector 262">
                <a:extLst>
                  <a:ext uri="{FF2B5EF4-FFF2-40B4-BE49-F238E27FC236}">
                    <a16:creationId xmlns:a16="http://schemas.microsoft.com/office/drawing/2014/main" id="{63327ED2-14B7-174F-8DD3-D3C35C1335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urved Connector 263">
                <a:extLst>
                  <a:ext uri="{FF2B5EF4-FFF2-40B4-BE49-F238E27FC236}">
                    <a16:creationId xmlns:a16="http://schemas.microsoft.com/office/drawing/2014/main" id="{3A1A7163-8626-684F-83C4-851B6B2525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EB39803-2AF2-444B-9704-7CD17E2DED0C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ADE26511-A159-B142-83A8-F13A48FCD311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258" name="Curved Connector 257">
                <a:extLst>
                  <a:ext uri="{FF2B5EF4-FFF2-40B4-BE49-F238E27FC236}">
                    <a16:creationId xmlns:a16="http://schemas.microsoft.com/office/drawing/2014/main" id="{034498F3-B150-6B4C-86D9-52F6A81E2E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urved Connector 258">
                <a:extLst>
                  <a:ext uri="{FF2B5EF4-FFF2-40B4-BE49-F238E27FC236}">
                    <a16:creationId xmlns:a16="http://schemas.microsoft.com/office/drawing/2014/main" id="{D21DC140-DA69-D746-A070-1CA042DDC8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urved Connector 259">
                <a:extLst>
                  <a:ext uri="{FF2B5EF4-FFF2-40B4-BE49-F238E27FC236}">
                    <a16:creationId xmlns:a16="http://schemas.microsoft.com/office/drawing/2014/main" id="{7D9FFD52-538C-9E47-A237-7BBD658859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5F9DD32-51D3-D047-A3B3-445499762008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26B8A6B3-E213-F34C-ABB5-55134B24113E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254" name="Curved Connector 253">
                <a:extLst>
                  <a:ext uri="{FF2B5EF4-FFF2-40B4-BE49-F238E27FC236}">
                    <a16:creationId xmlns:a16="http://schemas.microsoft.com/office/drawing/2014/main" id="{9BFAF232-C614-114F-8AD6-174DC0D26F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urved Connector 254">
                <a:extLst>
                  <a:ext uri="{FF2B5EF4-FFF2-40B4-BE49-F238E27FC236}">
                    <a16:creationId xmlns:a16="http://schemas.microsoft.com/office/drawing/2014/main" id="{84514208-3474-0545-AED0-D66336BFC6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urved Connector 255">
                <a:extLst>
                  <a:ext uri="{FF2B5EF4-FFF2-40B4-BE49-F238E27FC236}">
                    <a16:creationId xmlns:a16="http://schemas.microsoft.com/office/drawing/2014/main" id="{E1651ECA-C809-C841-9E14-AFA7F9F490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35231AC4-4F68-7F4A-A59E-CBEA116FAF57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8C12437E-C969-6F45-8AFA-60518A551116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250" name="Curved Connector 249">
                <a:extLst>
                  <a:ext uri="{FF2B5EF4-FFF2-40B4-BE49-F238E27FC236}">
                    <a16:creationId xmlns:a16="http://schemas.microsoft.com/office/drawing/2014/main" id="{5A30039A-5D5E-9347-B14A-D2538688761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urved Connector 250">
                <a:extLst>
                  <a:ext uri="{FF2B5EF4-FFF2-40B4-BE49-F238E27FC236}">
                    <a16:creationId xmlns:a16="http://schemas.microsoft.com/office/drawing/2014/main" id="{681A3A96-EF7A-AA47-A9BF-ACD6647C282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urved Connector 251">
                <a:extLst>
                  <a:ext uri="{FF2B5EF4-FFF2-40B4-BE49-F238E27FC236}">
                    <a16:creationId xmlns:a16="http://schemas.microsoft.com/office/drawing/2014/main" id="{FF53EB02-B413-7647-9528-B3D81EA56C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6C2C340-3659-0541-AE27-A2C570574BBD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D5041B2-4DEE-604C-ABF6-68696301024B}"/>
              </a:ext>
            </a:extLst>
          </p:cNvPr>
          <p:cNvGrpSpPr/>
          <p:nvPr/>
        </p:nvGrpSpPr>
        <p:grpSpPr>
          <a:xfrm rot="20898634">
            <a:off x="6092078" y="1245206"/>
            <a:ext cx="682996" cy="687437"/>
            <a:chOff x="1311952" y="1876028"/>
            <a:chExt cx="682996" cy="687437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A0771FBF-97EE-6D4A-9C2F-EBA78ADC6FB7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297" name="Chord 296">
                <a:extLst>
                  <a:ext uri="{FF2B5EF4-FFF2-40B4-BE49-F238E27FC236}">
                    <a16:creationId xmlns:a16="http://schemas.microsoft.com/office/drawing/2014/main" id="{094C223F-75E9-5E4F-93EF-79B04E88976C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Block Arc 297">
                <a:extLst>
                  <a:ext uri="{FF2B5EF4-FFF2-40B4-BE49-F238E27FC236}">
                    <a16:creationId xmlns:a16="http://schemas.microsoft.com/office/drawing/2014/main" id="{58EA0F08-EC9B-0749-AF73-C9724985CE83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Chord 298">
                <a:extLst>
                  <a:ext uri="{FF2B5EF4-FFF2-40B4-BE49-F238E27FC236}">
                    <a16:creationId xmlns:a16="http://schemas.microsoft.com/office/drawing/2014/main" id="{8FB989A5-4EA3-5A4B-AD7A-10305E78BFE5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Block Arc 299">
                <a:extLst>
                  <a:ext uri="{FF2B5EF4-FFF2-40B4-BE49-F238E27FC236}">
                    <a16:creationId xmlns:a16="http://schemas.microsoft.com/office/drawing/2014/main" id="{D3853A40-2514-A841-A6B6-B362085C896E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Chord 300">
                <a:extLst>
                  <a:ext uri="{FF2B5EF4-FFF2-40B4-BE49-F238E27FC236}">
                    <a16:creationId xmlns:a16="http://schemas.microsoft.com/office/drawing/2014/main" id="{7B53B64B-F6F1-2C45-A81B-070C3457EF88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Arc 301">
                <a:extLst>
                  <a:ext uri="{FF2B5EF4-FFF2-40B4-BE49-F238E27FC236}">
                    <a16:creationId xmlns:a16="http://schemas.microsoft.com/office/drawing/2014/main" id="{EA5161D4-C78D-814C-B642-CF73F62C44DF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CCDF5A69-5A20-574F-88A4-23ABC36EA921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18B5146-3816-BD48-995F-5878A07EE52F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5FA4D31-4F5A-744E-B1A8-8DF8930DEA11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70498E42-E8ED-8942-8777-35FFF8AE7A9B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293" name="Curved Connector 292">
                <a:extLst>
                  <a:ext uri="{FF2B5EF4-FFF2-40B4-BE49-F238E27FC236}">
                    <a16:creationId xmlns:a16="http://schemas.microsoft.com/office/drawing/2014/main" id="{18532CD8-3A18-2949-920E-E1517BD86A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urved Connector 293">
                <a:extLst>
                  <a:ext uri="{FF2B5EF4-FFF2-40B4-BE49-F238E27FC236}">
                    <a16:creationId xmlns:a16="http://schemas.microsoft.com/office/drawing/2014/main" id="{6CFE2CD7-EC83-CF49-948B-3F69AB68A1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urved Connector 294">
                <a:extLst>
                  <a:ext uri="{FF2B5EF4-FFF2-40B4-BE49-F238E27FC236}">
                    <a16:creationId xmlns:a16="http://schemas.microsoft.com/office/drawing/2014/main" id="{F98A31D4-8067-AC4D-AC59-AC89BA7421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EFFE503E-C803-B74D-8550-77A1D303FF35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EB3C8AE-34D0-E24E-9279-B4B6D8B454B0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289" name="Curved Connector 288">
                <a:extLst>
                  <a:ext uri="{FF2B5EF4-FFF2-40B4-BE49-F238E27FC236}">
                    <a16:creationId xmlns:a16="http://schemas.microsoft.com/office/drawing/2014/main" id="{1A86CBD5-8669-1A49-9368-BF8273E8E7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urved Connector 289">
                <a:extLst>
                  <a:ext uri="{FF2B5EF4-FFF2-40B4-BE49-F238E27FC236}">
                    <a16:creationId xmlns:a16="http://schemas.microsoft.com/office/drawing/2014/main" id="{C6AF08A8-4A19-DE4A-B6DC-9F90310D9D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urved Connector 290">
                <a:extLst>
                  <a:ext uri="{FF2B5EF4-FFF2-40B4-BE49-F238E27FC236}">
                    <a16:creationId xmlns:a16="http://schemas.microsoft.com/office/drawing/2014/main" id="{74D23A45-F9A5-FE4D-9815-6DF597B727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37838387-055E-7543-A7A3-F59D12FED67F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DB181C2-B4DC-3E43-B655-F5FCC3EB63E2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285" name="Curved Connector 284">
                <a:extLst>
                  <a:ext uri="{FF2B5EF4-FFF2-40B4-BE49-F238E27FC236}">
                    <a16:creationId xmlns:a16="http://schemas.microsoft.com/office/drawing/2014/main" id="{662EB33F-0F83-3C43-BD98-8B2C357981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urved Connector 285">
                <a:extLst>
                  <a:ext uri="{FF2B5EF4-FFF2-40B4-BE49-F238E27FC236}">
                    <a16:creationId xmlns:a16="http://schemas.microsoft.com/office/drawing/2014/main" id="{024EDEF3-1892-3D4A-BEFE-9A9DEE4F81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urved Connector 286">
                <a:extLst>
                  <a:ext uri="{FF2B5EF4-FFF2-40B4-BE49-F238E27FC236}">
                    <a16:creationId xmlns:a16="http://schemas.microsoft.com/office/drawing/2014/main" id="{C755234E-3CB7-BE44-9862-D6A7785698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70B1BC30-A0B0-C14F-B1DF-6B0D0F40041B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0410152D-6900-E141-8B2B-5099F957B95B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281" name="Curved Connector 280">
                <a:extLst>
                  <a:ext uri="{FF2B5EF4-FFF2-40B4-BE49-F238E27FC236}">
                    <a16:creationId xmlns:a16="http://schemas.microsoft.com/office/drawing/2014/main" id="{FD9A9DB8-8684-7246-BF06-15B3AF82FD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urved Connector 281">
                <a:extLst>
                  <a:ext uri="{FF2B5EF4-FFF2-40B4-BE49-F238E27FC236}">
                    <a16:creationId xmlns:a16="http://schemas.microsoft.com/office/drawing/2014/main" id="{74FBE405-3AC1-BC41-92A6-D0C216459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urved Connector 282">
                <a:extLst>
                  <a:ext uri="{FF2B5EF4-FFF2-40B4-BE49-F238E27FC236}">
                    <a16:creationId xmlns:a16="http://schemas.microsoft.com/office/drawing/2014/main" id="{8CBB764B-3AB1-1B4A-8EAF-0018E0E1E9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741A0099-6B4B-1646-A984-76578F16E413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5F2AD2A-98B4-7B48-9088-0EBA298615F3}"/>
              </a:ext>
            </a:extLst>
          </p:cNvPr>
          <p:cNvGrpSpPr/>
          <p:nvPr/>
        </p:nvGrpSpPr>
        <p:grpSpPr>
          <a:xfrm rot="6191770">
            <a:off x="8401421" y="1945856"/>
            <a:ext cx="682996" cy="687437"/>
            <a:chOff x="1311952" y="1876028"/>
            <a:chExt cx="682996" cy="687437"/>
          </a:xfrm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EEEE396B-F212-634C-9194-758FA88E1120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391" name="Chord 390">
                <a:extLst>
                  <a:ext uri="{FF2B5EF4-FFF2-40B4-BE49-F238E27FC236}">
                    <a16:creationId xmlns:a16="http://schemas.microsoft.com/office/drawing/2014/main" id="{1C62D003-1A23-AE4B-B40D-3E2F63C96410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Block Arc 391">
                <a:extLst>
                  <a:ext uri="{FF2B5EF4-FFF2-40B4-BE49-F238E27FC236}">
                    <a16:creationId xmlns:a16="http://schemas.microsoft.com/office/drawing/2014/main" id="{B5811E14-5FC6-5449-A189-FE3654D61CDE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Chord 392">
                <a:extLst>
                  <a:ext uri="{FF2B5EF4-FFF2-40B4-BE49-F238E27FC236}">
                    <a16:creationId xmlns:a16="http://schemas.microsoft.com/office/drawing/2014/main" id="{87DA3F91-E4DB-604B-BE0C-B384F84F04C8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Block Arc 393">
                <a:extLst>
                  <a:ext uri="{FF2B5EF4-FFF2-40B4-BE49-F238E27FC236}">
                    <a16:creationId xmlns:a16="http://schemas.microsoft.com/office/drawing/2014/main" id="{9050306D-D2A1-D344-91AB-282ED5171F81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Chord 394">
                <a:extLst>
                  <a:ext uri="{FF2B5EF4-FFF2-40B4-BE49-F238E27FC236}">
                    <a16:creationId xmlns:a16="http://schemas.microsoft.com/office/drawing/2014/main" id="{0478A35E-00D9-4A49-ACA0-9062558C7E54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Arc 395">
                <a:extLst>
                  <a:ext uri="{FF2B5EF4-FFF2-40B4-BE49-F238E27FC236}">
                    <a16:creationId xmlns:a16="http://schemas.microsoft.com/office/drawing/2014/main" id="{950D3B66-8060-634E-A942-058551493729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Arc 396">
                <a:extLst>
                  <a:ext uri="{FF2B5EF4-FFF2-40B4-BE49-F238E27FC236}">
                    <a16:creationId xmlns:a16="http://schemas.microsoft.com/office/drawing/2014/main" id="{BC85952A-E882-0948-AA31-593CAC92A2C3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88FB1AAA-9C33-6849-86DD-E2077256D5AF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FD7093BB-CC75-7B42-97F5-28C2AF98C72B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DDA038B2-336C-EC49-8A93-1D835456857B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387" name="Curved Connector 386">
                <a:extLst>
                  <a:ext uri="{FF2B5EF4-FFF2-40B4-BE49-F238E27FC236}">
                    <a16:creationId xmlns:a16="http://schemas.microsoft.com/office/drawing/2014/main" id="{5DAE2C55-45BC-574E-BCD1-8F69E77C3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Curved Connector 387">
                <a:extLst>
                  <a:ext uri="{FF2B5EF4-FFF2-40B4-BE49-F238E27FC236}">
                    <a16:creationId xmlns:a16="http://schemas.microsoft.com/office/drawing/2014/main" id="{A0B523A5-7B90-AA40-914A-1BA799AF7E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Curved Connector 388">
                <a:extLst>
                  <a:ext uri="{FF2B5EF4-FFF2-40B4-BE49-F238E27FC236}">
                    <a16:creationId xmlns:a16="http://schemas.microsoft.com/office/drawing/2014/main" id="{E4699B2C-ACBE-934D-A903-56F7982500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E19B77F-47FC-534C-AD48-ED7726C43263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2EE52F8E-BB95-6A46-A555-029FD7602775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383" name="Curved Connector 382">
                <a:extLst>
                  <a:ext uri="{FF2B5EF4-FFF2-40B4-BE49-F238E27FC236}">
                    <a16:creationId xmlns:a16="http://schemas.microsoft.com/office/drawing/2014/main" id="{3607E3A1-0E69-0C45-85B5-A3C457F62B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Curved Connector 383">
                <a:extLst>
                  <a:ext uri="{FF2B5EF4-FFF2-40B4-BE49-F238E27FC236}">
                    <a16:creationId xmlns:a16="http://schemas.microsoft.com/office/drawing/2014/main" id="{BBB56E6B-5131-A243-83F0-9A00B900FF6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Curved Connector 384">
                <a:extLst>
                  <a:ext uri="{FF2B5EF4-FFF2-40B4-BE49-F238E27FC236}">
                    <a16:creationId xmlns:a16="http://schemas.microsoft.com/office/drawing/2014/main" id="{C94A5A5F-5F53-3548-AC4E-DBB22A5FED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F18FA4FC-9739-814E-BA08-03071E364EF0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697D2709-02EA-1248-84BE-7B908D04391C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379" name="Curved Connector 378">
                <a:extLst>
                  <a:ext uri="{FF2B5EF4-FFF2-40B4-BE49-F238E27FC236}">
                    <a16:creationId xmlns:a16="http://schemas.microsoft.com/office/drawing/2014/main" id="{BFC2E685-E26A-2C42-82AA-53990B4737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Curved Connector 379">
                <a:extLst>
                  <a:ext uri="{FF2B5EF4-FFF2-40B4-BE49-F238E27FC236}">
                    <a16:creationId xmlns:a16="http://schemas.microsoft.com/office/drawing/2014/main" id="{ADA51A65-A452-B047-A270-63BAEAE578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Curved Connector 380">
                <a:extLst>
                  <a:ext uri="{FF2B5EF4-FFF2-40B4-BE49-F238E27FC236}">
                    <a16:creationId xmlns:a16="http://schemas.microsoft.com/office/drawing/2014/main" id="{EEB021B4-FD0A-1647-B699-372A651E68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7F310E5B-B327-5C48-AE84-A29B525BC769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9A60957-2F81-0E4C-AFC3-39784CCD1BA2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375" name="Curved Connector 374">
                <a:extLst>
                  <a:ext uri="{FF2B5EF4-FFF2-40B4-BE49-F238E27FC236}">
                    <a16:creationId xmlns:a16="http://schemas.microsoft.com/office/drawing/2014/main" id="{38D1CFC7-0E40-474C-9DB3-7F64EBF830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Curved Connector 375">
                <a:extLst>
                  <a:ext uri="{FF2B5EF4-FFF2-40B4-BE49-F238E27FC236}">
                    <a16:creationId xmlns:a16="http://schemas.microsoft.com/office/drawing/2014/main" id="{65CB8A18-B952-AB49-90B9-FBB79AD7CE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Curved Connector 376">
                <a:extLst>
                  <a:ext uri="{FF2B5EF4-FFF2-40B4-BE49-F238E27FC236}">
                    <a16:creationId xmlns:a16="http://schemas.microsoft.com/office/drawing/2014/main" id="{3BC9883B-9E38-5C4E-809A-FFFB7276FD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BE670468-84C8-884B-BF57-AF46FEAD96E6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F514B5AA-59AB-E748-83C5-F90BA3920747}"/>
              </a:ext>
            </a:extLst>
          </p:cNvPr>
          <p:cNvGrpSpPr/>
          <p:nvPr/>
        </p:nvGrpSpPr>
        <p:grpSpPr>
          <a:xfrm rot="19300491">
            <a:off x="8316367" y="2624626"/>
            <a:ext cx="682996" cy="687437"/>
            <a:chOff x="1311952" y="1876028"/>
            <a:chExt cx="682996" cy="687437"/>
          </a:xfrm>
        </p:grpSpPr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29C57E7D-1971-6748-8146-03ACAD8CF82F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422" name="Chord 421">
                <a:extLst>
                  <a:ext uri="{FF2B5EF4-FFF2-40B4-BE49-F238E27FC236}">
                    <a16:creationId xmlns:a16="http://schemas.microsoft.com/office/drawing/2014/main" id="{0D763DAE-7926-5544-BC4D-17FC784575C0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Block Arc 422">
                <a:extLst>
                  <a:ext uri="{FF2B5EF4-FFF2-40B4-BE49-F238E27FC236}">
                    <a16:creationId xmlns:a16="http://schemas.microsoft.com/office/drawing/2014/main" id="{9F3F8627-3962-D847-BBD2-CE9AD71E7D46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Chord 423">
                <a:extLst>
                  <a:ext uri="{FF2B5EF4-FFF2-40B4-BE49-F238E27FC236}">
                    <a16:creationId xmlns:a16="http://schemas.microsoft.com/office/drawing/2014/main" id="{237A0A14-0354-C541-820B-3B0F9909649D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Block Arc 424">
                <a:extLst>
                  <a:ext uri="{FF2B5EF4-FFF2-40B4-BE49-F238E27FC236}">
                    <a16:creationId xmlns:a16="http://schemas.microsoft.com/office/drawing/2014/main" id="{3E5C2027-60DD-B043-B0FF-561E849C0D16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Chord 425">
                <a:extLst>
                  <a:ext uri="{FF2B5EF4-FFF2-40B4-BE49-F238E27FC236}">
                    <a16:creationId xmlns:a16="http://schemas.microsoft.com/office/drawing/2014/main" id="{2B3D1A94-2F76-314D-92DC-0A75CDEF812D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Arc 426">
                <a:extLst>
                  <a:ext uri="{FF2B5EF4-FFF2-40B4-BE49-F238E27FC236}">
                    <a16:creationId xmlns:a16="http://schemas.microsoft.com/office/drawing/2014/main" id="{F7068611-207B-A340-8E88-74353282D520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Arc 427">
                <a:extLst>
                  <a:ext uri="{FF2B5EF4-FFF2-40B4-BE49-F238E27FC236}">
                    <a16:creationId xmlns:a16="http://schemas.microsoft.com/office/drawing/2014/main" id="{ADFEC8B8-6F70-B84A-AF1C-74517EB1D563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DB26760A-665D-EC46-950F-226A3F92DECB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EE0AE08-3498-2E45-B977-5A595CB6E578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E816965E-F962-DE40-8A4E-7D9A2ACDCCF5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418" name="Curved Connector 417">
                <a:extLst>
                  <a:ext uri="{FF2B5EF4-FFF2-40B4-BE49-F238E27FC236}">
                    <a16:creationId xmlns:a16="http://schemas.microsoft.com/office/drawing/2014/main" id="{1FEDD436-22CE-E848-83E3-CA9AA92000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Curved Connector 418">
                <a:extLst>
                  <a:ext uri="{FF2B5EF4-FFF2-40B4-BE49-F238E27FC236}">
                    <a16:creationId xmlns:a16="http://schemas.microsoft.com/office/drawing/2014/main" id="{36B32840-8DF6-A349-A307-52BC8B3C1A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urved Connector 419">
                <a:extLst>
                  <a:ext uri="{FF2B5EF4-FFF2-40B4-BE49-F238E27FC236}">
                    <a16:creationId xmlns:a16="http://schemas.microsoft.com/office/drawing/2014/main" id="{935E044E-334A-0049-BB07-E248D02FE1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FD467C04-698B-4A42-944E-D56560B0EBC3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E65A148E-650B-B143-A26C-7E06AE078E6F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414" name="Curved Connector 413">
                <a:extLst>
                  <a:ext uri="{FF2B5EF4-FFF2-40B4-BE49-F238E27FC236}">
                    <a16:creationId xmlns:a16="http://schemas.microsoft.com/office/drawing/2014/main" id="{23DCD826-D15E-834F-8628-66F61366F8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Curved Connector 414">
                <a:extLst>
                  <a:ext uri="{FF2B5EF4-FFF2-40B4-BE49-F238E27FC236}">
                    <a16:creationId xmlns:a16="http://schemas.microsoft.com/office/drawing/2014/main" id="{9DA038ED-8D2A-4742-9D86-62F66D68F8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urved Connector 415">
                <a:extLst>
                  <a:ext uri="{FF2B5EF4-FFF2-40B4-BE49-F238E27FC236}">
                    <a16:creationId xmlns:a16="http://schemas.microsoft.com/office/drawing/2014/main" id="{5F4CBAB3-149C-DE4D-BF6E-DD7B15222C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9755C74F-AB33-6546-B72E-C7F733BC9E28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4C12F75A-FD64-7D41-AB9A-1DFA8768D9E3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410" name="Curved Connector 409">
                <a:extLst>
                  <a:ext uri="{FF2B5EF4-FFF2-40B4-BE49-F238E27FC236}">
                    <a16:creationId xmlns:a16="http://schemas.microsoft.com/office/drawing/2014/main" id="{4191741D-952E-BA42-AE1A-D38A8E4BA7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urved Connector 410">
                <a:extLst>
                  <a:ext uri="{FF2B5EF4-FFF2-40B4-BE49-F238E27FC236}">
                    <a16:creationId xmlns:a16="http://schemas.microsoft.com/office/drawing/2014/main" id="{B5759F90-6273-BE41-BFA0-CBA63D6D9B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urved Connector 411">
                <a:extLst>
                  <a:ext uri="{FF2B5EF4-FFF2-40B4-BE49-F238E27FC236}">
                    <a16:creationId xmlns:a16="http://schemas.microsoft.com/office/drawing/2014/main" id="{A68CE730-DE2C-5846-B747-5091BD98E8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D8BF5FE9-A02E-9D40-841D-4A6103688D56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9AB92FFA-B75B-334B-9C3B-60068C25AB45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406" name="Curved Connector 405">
                <a:extLst>
                  <a:ext uri="{FF2B5EF4-FFF2-40B4-BE49-F238E27FC236}">
                    <a16:creationId xmlns:a16="http://schemas.microsoft.com/office/drawing/2014/main" id="{F43E68FE-F120-7845-B317-427AC3F818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urved Connector 406">
                <a:extLst>
                  <a:ext uri="{FF2B5EF4-FFF2-40B4-BE49-F238E27FC236}">
                    <a16:creationId xmlns:a16="http://schemas.microsoft.com/office/drawing/2014/main" id="{D99F3EA7-6D4C-E449-92B9-5803FDED1C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urved Connector 407">
                <a:extLst>
                  <a:ext uri="{FF2B5EF4-FFF2-40B4-BE49-F238E27FC236}">
                    <a16:creationId xmlns:a16="http://schemas.microsoft.com/office/drawing/2014/main" id="{1229417E-1A63-914F-B13A-6786AC235F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D8A9CAAD-FF40-D249-A3C2-258402B951E1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CAED6A03-32AE-D547-B59B-B6644F4755F8}"/>
              </a:ext>
            </a:extLst>
          </p:cNvPr>
          <p:cNvGrpSpPr/>
          <p:nvPr/>
        </p:nvGrpSpPr>
        <p:grpSpPr>
          <a:xfrm rot="20687741">
            <a:off x="7904303" y="3171905"/>
            <a:ext cx="682996" cy="687437"/>
            <a:chOff x="1311952" y="1876028"/>
            <a:chExt cx="682996" cy="687437"/>
          </a:xfrm>
        </p:grpSpPr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0B90F98C-DCB7-B64D-9090-9D62602A15CF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453" name="Chord 452">
                <a:extLst>
                  <a:ext uri="{FF2B5EF4-FFF2-40B4-BE49-F238E27FC236}">
                    <a16:creationId xmlns:a16="http://schemas.microsoft.com/office/drawing/2014/main" id="{C0D98306-F917-9A41-B365-0DA8BF46B0F4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Block Arc 453">
                <a:extLst>
                  <a:ext uri="{FF2B5EF4-FFF2-40B4-BE49-F238E27FC236}">
                    <a16:creationId xmlns:a16="http://schemas.microsoft.com/office/drawing/2014/main" id="{89311B2F-054D-F549-A105-97FDE7EE443A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Chord 454">
                <a:extLst>
                  <a:ext uri="{FF2B5EF4-FFF2-40B4-BE49-F238E27FC236}">
                    <a16:creationId xmlns:a16="http://schemas.microsoft.com/office/drawing/2014/main" id="{64DA8F91-AFD6-BF4D-A701-5CC1E353B547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Block Arc 455">
                <a:extLst>
                  <a:ext uri="{FF2B5EF4-FFF2-40B4-BE49-F238E27FC236}">
                    <a16:creationId xmlns:a16="http://schemas.microsoft.com/office/drawing/2014/main" id="{5087581E-DC26-0842-B127-97EA6E5412A3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7" name="Chord 456">
                <a:extLst>
                  <a:ext uri="{FF2B5EF4-FFF2-40B4-BE49-F238E27FC236}">
                    <a16:creationId xmlns:a16="http://schemas.microsoft.com/office/drawing/2014/main" id="{507CD7C4-F37C-C442-92D2-8ECACFFE569C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54D193E1-220D-5440-8BF3-6BF4B28D05E4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Arc 458">
                <a:extLst>
                  <a:ext uri="{FF2B5EF4-FFF2-40B4-BE49-F238E27FC236}">
                    <a16:creationId xmlns:a16="http://schemas.microsoft.com/office/drawing/2014/main" id="{D849640D-DCE0-664D-AEEB-64C095DA4893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C24A2DA1-532A-304C-97E7-ADF2F9707039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4754192-FD51-3948-81AA-5E2BFEDD992F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BEA61FF2-8944-7C4B-A7C0-27CE3BA912D0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449" name="Curved Connector 448">
                <a:extLst>
                  <a:ext uri="{FF2B5EF4-FFF2-40B4-BE49-F238E27FC236}">
                    <a16:creationId xmlns:a16="http://schemas.microsoft.com/office/drawing/2014/main" id="{FFC6C965-A447-014B-9F9E-265A5E336D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urved Connector 449">
                <a:extLst>
                  <a:ext uri="{FF2B5EF4-FFF2-40B4-BE49-F238E27FC236}">
                    <a16:creationId xmlns:a16="http://schemas.microsoft.com/office/drawing/2014/main" id="{C144F46E-0805-0849-B325-5AC63D965E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Curved Connector 450">
                <a:extLst>
                  <a:ext uri="{FF2B5EF4-FFF2-40B4-BE49-F238E27FC236}">
                    <a16:creationId xmlns:a16="http://schemas.microsoft.com/office/drawing/2014/main" id="{96FF8B51-67A8-764C-BCA7-81E7CC50D7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7D67696B-DC3F-E140-B655-3705FDBA2AC4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659D81E9-6CE2-D34F-8639-0C148F4BCD6B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445" name="Curved Connector 444">
                <a:extLst>
                  <a:ext uri="{FF2B5EF4-FFF2-40B4-BE49-F238E27FC236}">
                    <a16:creationId xmlns:a16="http://schemas.microsoft.com/office/drawing/2014/main" id="{982B26E5-2424-C440-A6F1-194007BCF4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Curved Connector 445">
                <a:extLst>
                  <a:ext uri="{FF2B5EF4-FFF2-40B4-BE49-F238E27FC236}">
                    <a16:creationId xmlns:a16="http://schemas.microsoft.com/office/drawing/2014/main" id="{D01DEFA1-0B34-1F4E-B187-0B13AE06D9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Curved Connector 446">
                <a:extLst>
                  <a:ext uri="{FF2B5EF4-FFF2-40B4-BE49-F238E27FC236}">
                    <a16:creationId xmlns:a16="http://schemas.microsoft.com/office/drawing/2014/main" id="{25B2E8E0-7C22-4C43-A518-4D170854AF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C06579BE-1CC2-1D4F-A20A-FC748E4887EE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837771B3-6EE8-0846-81D6-16AD1D6033FB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441" name="Curved Connector 440">
                <a:extLst>
                  <a:ext uri="{FF2B5EF4-FFF2-40B4-BE49-F238E27FC236}">
                    <a16:creationId xmlns:a16="http://schemas.microsoft.com/office/drawing/2014/main" id="{2EE74E84-07A0-204A-94E5-93A792A422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Curved Connector 441">
                <a:extLst>
                  <a:ext uri="{FF2B5EF4-FFF2-40B4-BE49-F238E27FC236}">
                    <a16:creationId xmlns:a16="http://schemas.microsoft.com/office/drawing/2014/main" id="{D256B7E2-9742-FC4A-B246-EEA22E6190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Curved Connector 442">
                <a:extLst>
                  <a:ext uri="{FF2B5EF4-FFF2-40B4-BE49-F238E27FC236}">
                    <a16:creationId xmlns:a16="http://schemas.microsoft.com/office/drawing/2014/main" id="{0DBA5ACD-1827-2A45-8700-8F0FC369C1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578CB527-1E6E-A74B-ADC1-6089F28E216D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783CD350-4969-9F4F-8B3D-6409B8E50D98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437" name="Curved Connector 436">
                <a:extLst>
                  <a:ext uri="{FF2B5EF4-FFF2-40B4-BE49-F238E27FC236}">
                    <a16:creationId xmlns:a16="http://schemas.microsoft.com/office/drawing/2014/main" id="{7845B84B-6C65-5347-8524-C211653B1E1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Curved Connector 437">
                <a:extLst>
                  <a:ext uri="{FF2B5EF4-FFF2-40B4-BE49-F238E27FC236}">
                    <a16:creationId xmlns:a16="http://schemas.microsoft.com/office/drawing/2014/main" id="{7EE462D8-F1FB-764F-98A0-5A07D14BC0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Curved Connector 438">
                <a:extLst>
                  <a:ext uri="{FF2B5EF4-FFF2-40B4-BE49-F238E27FC236}">
                    <a16:creationId xmlns:a16="http://schemas.microsoft.com/office/drawing/2014/main" id="{3A46CF44-8ED8-FA47-8191-285DB43AF8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D84DB0B-1E2B-0743-BE90-AF98FA70ECBE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7241DA37-AEE1-864D-A962-F71C4FF89B9F}"/>
              </a:ext>
            </a:extLst>
          </p:cNvPr>
          <p:cNvGrpSpPr/>
          <p:nvPr/>
        </p:nvGrpSpPr>
        <p:grpSpPr>
          <a:xfrm rot="20953825">
            <a:off x="7382373" y="3550651"/>
            <a:ext cx="682996" cy="687437"/>
            <a:chOff x="1311952" y="1876028"/>
            <a:chExt cx="682996" cy="687437"/>
          </a:xfrm>
        </p:grpSpPr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88C500A4-28E1-1A41-8FD2-4916EB5440E5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484" name="Chord 483">
                <a:extLst>
                  <a:ext uri="{FF2B5EF4-FFF2-40B4-BE49-F238E27FC236}">
                    <a16:creationId xmlns:a16="http://schemas.microsoft.com/office/drawing/2014/main" id="{D3FA3D96-AA35-4640-9C95-B9840A32F4CD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Block Arc 484">
                <a:extLst>
                  <a:ext uri="{FF2B5EF4-FFF2-40B4-BE49-F238E27FC236}">
                    <a16:creationId xmlns:a16="http://schemas.microsoft.com/office/drawing/2014/main" id="{E7D88391-A95C-CA46-992D-26E692C5DD6D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Chord 485">
                <a:extLst>
                  <a:ext uri="{FF2B5EF4-FFF2-40B4-BE49-F238E27FC236}">
                    <a16:creationId xmlns:a16="http://schemas.microsoft.com/office/drawing/2014/main" id="{FA55805F-E29A-4D46-8C66-A08A3C80708B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Block Arc 486">
                <a:extLst>
                  <a:ext uri="{FF2B5EF4-FFF2-40B4-BE49-F238E27FC236}">
                    <a16:creationId xmlns:a16="http://schemas.microsoft.com/office/drawing/2014/main" id="{BF16E78E-1BAA-3D46-8C43-5A15FF069AFA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Chord 487">
                <a:extLst>
                  <a:ext uri="{FF2B5EF4-FFF2-40B4-BE49-F238E27FC236}">
                    <a16:creationId xmlns:a16="http://schemas.microsoft.com/office/drawing/2014/main" id="{7714E213-52DC-5141-91E6-64D67F462094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Arc 488">
                <a:extLst>
                  <a:ext uri="{FF2B5EF4-FFF2-40B4-BE49-F238E27FC236}">
                    <a16:creationId xmlns:a16="http://schemas.microsoft.com/office/drawing/2014/main" id="{195C98AB-1A35-5F46-B30E-51C7E9C9B919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Arc 489">
                <a:extLst>
                  <a:ext uri="{FF2B5EF4-FFF2-40B4-BE49-F238E27FC236}">
                    <a16:creationId xmlns:a16="http://schemas.microsoft.com/office/drawing/2014/main" id="{10D1951D-54B0-ED4C-A995-F9278FD14890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E3B33C9B-AF7D-9E4E-9AAA-18C55E0B31D2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39E314D2-369D-504A-A5E8-C9FA84533C16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FC9B8930-DE71-4842-B54F-B6ABF1B012FE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480" name="Curved Connector 479">
                <a:extLst>
                  <a:ext uri="{FF2B5EF4-FFF2-40B4-BE49-F238E27FC236}">
                    <a16:creationId xmlns:a16="http://schemas.microsoft.com/office/drawing/2014/main" id="{48E82F72-3B7B-0D4E-9785-8B8670808F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Curved Connector 480">
                <a:extLst>
                  <a:ext uri="{FF2B5EF4-FFF2-40B4-BE49-F238E27FC236}">
                    <a16:creationId xmlns:a16="http://schemas.microsoft.com/office/drawing/2014/main" id="{6A482FE2-B057-074F-B6C3-46FC10D95B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Curved Connector 481">
                <a:extLst>
                  <a:ext uri="{FF2B5EF4-FFF2-40B4-BE49-F238E27FC236}">
                    <a16:creationId xmlns:a16="http://schemas.microsoft.com/office/drawing/2014/main" id="{0A578ED1-AFC6-4749-83FD-9722B0809A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BD38B25-BC8C-C642-9CBD-BF8CEED2B8AA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1272956A-AF2A-9C4F-A605-311733A13C44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476" name="Curved Connector 475">
                <a:extLst>
                  <a:ext uri="{FF2B5EF4-FFF2-40B4-BE49-F238E27FC236}">
                    <a16:creationId xmlns:a16="http://schemas.microsoft.com/office/drawing/2014/main" id="{A1DE6247-8E10-5540-BA7C-D811A8C9162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urved Connector 476">
                <a:extLst>
                  <a:ext uri="{FF2B5EF4-FFF2-40B4-BE49-F238E27FC236}">
                    <a16:creationId xmlns:a16="http://schemas.microsoft.com/office/drawing/2014/main" id="{5522FA47-AB5D-AA4B-8350-5F88A3D9B9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urved Connector 477">
                <a:extLst>
                  <a:ext uri="{FF2B5EF4-FFF2-40B4-BE49-F238E27FC236}">
                    <a16:creationId xmlns:a16="http://schemas.microsoft.com/office/drawing/2014/main" id="{D33D1DB8-15E1-F248-A276-112CC42DB9A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D26EDFAC-EAB1-4F4E-A5DC-4278183BEC86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BEB4DD01-4AE0-8144-86A6-4CC7C52A186C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472" name="Curved Connector 471">
                <a:extLst>
                  <a:ext uri="{FF2B5EF4-FFF2-40B4-BE49-F238E27FC236}">
                    <a16:creationId xmlns:a16="http://schemas.microsoft.com/office/drawing/2014/main" id="{0E2B3140-50C9-A940-ABC1-84B97974BB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Curved Connector 472">
                <a:extLst>
                  <a:ext uri="{FF2B5EF4-FFF2-40B4-BE49-F238E27FC236}">
                    <a16:creationId xmlns:a16="http://schemas.microsoft.com/office/drawing/2014/main" id="{5A2BDF4F-C7FF-AE40-BFAE-60822BA16E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Curved Connector 473">
                <a:extLst>
                  <a:ext uri="{FF2B5EF4-FFF2-40B4-BE49-F238E27FC236}">
                    <a16:creationId xmlns:a16="http://schemas.microsoft.com/office/drawing/2014/main" id="{8E432612-EBA4-1A40-BE5A-DDA1171A3E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D644540A-8182-9741-B20D-0DCA21364E49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284CDEC7-4D38-E848-B665-CE60FF868293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468" name="Curved Connector 467">
                <a:extLst>
                  <a:ext uri="{FF2B5EF4-FFF2-40B4-BE49-F238E27FC236}">
                    <a16:creationId xmlns:a16="http://schemas.microsoft.com/office/drawing/2014/main" id="{F520BDC2-C416-5747-8CD6-97BCBC1117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Curved Connector 468">
                <a:extLst>
                  <a:ext uri="{FF2B5EF4-FFF2-40B4-BE49-F238E27FC236}">
                    <a16:creationId xmlns:a16="http://schemas.microsoft.com/office/drawing/2014/main" id="{29857F50-854D-6142-A9B3-A3961FD99F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urved Connector 469">
                <a:extLst>
                  <a:ext uri="{FF2B5EF4-FFF2-40B4-BE49-F238E27FC236}">
                    <a16:creationId xmlns:a16="http://schemas.microsoft.com/office/drawing/2014/main" id="{E65EABAF-2F0A-3441-944F-B0F82AF418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E791661-07EF-B746-8F0F-8ED3A6034BC0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Oval 25"/>
          <p:cNvSpPr/>
          <p:nvPr/>
        </p:nvSpPr>
        <p:spPr>
          <a:xfrm rot="186355">
            <a:off x="3685478" y="2135366"/>
            <a:ext cx="1094347" cy="57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PolII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0CEC05AD-CD1D-D349-9D25-DA7C461BB87A}"/>
              </a:ext>
            </a:extLst>
          </p:cNvPr>
          <p:cNvGrpSpPr/>
          <p:nvPr/>
        </p:nvGrpSpPr>
        <p:grpSpPr>
          <a:xfrm rot="21087680">
            <a:off x="4951970" y="2233532"/>
            <a:ext cx="281002" cy="240632"/>
            <a:chOff x="4303030" y="1982924"/>
            <a:chExt cx="281002" cy="240632"/>
          </a:xfrm>
        </p:grpSpPr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0B3FFF93-305B-3E4F-8503-1889392699F2}"/>
                </a:ext>
              </a:extLst>
            </p:cNvPr>
            <p:cNvCxnSpPr>
              <a:cxnSpLocks/>
            </p:cNvCxnSpPr>
            <p:nvPr/>
          </p:nvCxnSpPr>
          <p:spPr>
            <a:xfrm>
              <a:off x="4303625" y="2000464"/>
              <a:ext cx="2804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61664EB-12FD-214F-B073-C5D037E63E5B}"/>
                </a:ext>
              </a:extLst>
            </p:cNvPr>
            <p:cNvCxnSpPr/>
            <p:nvPr/>
          </p:nvCxnSpPr>
          <p:spPr>
            <a:xfrm flipV="1">
              <a:off x="4303030" y="1982924"/>
              <a:ext cx="0" cy="2406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9D9402-BD09-5341-9637-42346E448D1B}"/>
              </a:ext>
            </a:extLst>
          </p:cNvPr>
          <p:cNvGrpSpPr/>
          <p:nvPr/>
        </p:nvGrpSpPr>
        <p:grpSpPr>
          <a:xfrm>
            <a:off x="2638925" y="1956272"/>
            <a:ext cx="782661" cy="687437"/>
            <a:chOff x="2043360" y="1936051"/>
            <a:chExt cx="782661" cy="68743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B9B848D-DE29-9D48-A655-DED5127227C2}"/>
                </a:ext>
              </a:extLst>
            </p:cNvPr>
            <p:cNvGrpSpPr/>
            <p:nvPr/>
          </p:nvGrpSpPr>
          <p:grpSpPr>
            <a:xfrm rot="2451501">
              <a:off x="2043360" y="1936051"/>
              <a:ext cx="682996" cy="687437"/>
              <a:chOff x="1311952" y="1876028"/>
              <a:chExt cx="682996" cy="68743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81EE673-FACC-4441-BACA-30A5C4F5BF96}"/>
                  </a:ext>
                </a:extLst>
              </p:cNvPr>
              <p:cNvGrpSpPr/>
              <p:nvPr/>
            </p:nvGrpSpPr>
            <p:grpSpPr>
              <a:xfrm rot="4689848">
                <a:off x="1411684" y="2049106"/>
                <a:ext cx="488718" cy="378870"/>
                <a:chOff x="1340821" y="1767320"/>
                <a:chExt cx="1876275" cy="1454549"/>
              </a:xfrm>
            </p:grpSpPr>
            <p:sp>
              <p:nvSpPr>
                <p:cNvPr id="109" name="Chord 108">
                  <a:extLst>
                    <a:ext uri="{FF2B5EF4-FFF2-40B4-BE49-F238E27FC236}">
                      <a16:creationId xmlns:a16="http://schemas.microsoft.com/office/drawing/2014/main" id="{1094520C-E3AC-B54D-AB0B-9E0E81FBDB31}"/>
                    </a:ext>
                  </a:extLst>
                </p:cNvPr>
                <p:cNvSpPr/>
                <p:nvPr/>
              </p:nvSpPr>
              <p:spPr>
                <a:xfrm rot="4168476">
                  <a:off x="1560556" y="1805224"/>
                  <a:ext cx="1416645" cy="1416646"/>
                </a:xfrm>
                <a:prstGeom prst="chord">
                  <a:avLst>
                    <a:gd name="adj1" fmla="val 5293330"/>
                    <a:gd name="adj2" fmla="val 1649510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Block Arc 110">
                  <a:extLst>
                    <a:ext uri="{FF2B5EF4-FFF2-40B4-BE49-F238E27FC236}">
                      <a16:creationId xmlns:a16="http://schemas.microsoft.com/office/drawing/2014/main" id="{BEEDE270-7E89-D14F-B11E-A03328496568}"/>
                    </a:ext>
                  </a:extLst>
                </p:cNvPr>
                <p:cNvSpPr/>
                <p:nvPr/>
              </p:nvSpPr>
              <p:spPr>
                <a:xfrm rot="20368476">
                  <a:off x="1340821" y="2088011"/>
                  <a:ext cx="1780927" cy="657731"/>
                </a:xfrm>
                <a:prstGeom prst="blockArc">
                  <a:avLst>
                    <a:gd name="adj1" fmla="val 9807480"/>
                    <a:gd name="adj2" fmla="val 968123"/>
                    <a:gd name="adj3" fmla="val 30151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Chord 111">
                  <a:extLst>
                    <a:ext uri="{FF2B5EF4-FFF2-40B4-BE49-F238E27FC236}">
                      <a16:creationId xmlns:a16="http://schemas.microsoft.com/office/drawing/2014/main" id="{78D90F67-987A-294D-9287-8571B080CF62}"/>
                    </a:ext>
                  </a:extLst>
                </p:cNvPr>
                <p:cNvSpPr/>
                <p:nvPr/>
              </p:nvSpPr>
              <p:spPr>
                <a:xfrm rot="14968476">
                  <a:off x="1546365" y="1767320"/>
                  <a:ext cx="1416645" cy="1416646"/>
                </a:xfrm>
                <a:prstGeom prst="chord">
                  <a:avLst>
                    <a:gd name="adj1" fmla="val 5050822"/>
                    <a:gd name="adj2" fmla="val 1649689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Block Arc 112">
                  <a:extLst>
                    <a:ext uri="{FF2B5EF4-FFF2-40B4-BE49-F238E27FC236}">
                      <a16:creationId xmlns:a16="http://schemas.microsoft.com/office/drawing/2014/main" id="{3027AD31-72DC-9343-AB01-28A7D7BB1CD0}"/>
                    </a:ext>
                  </a:extLst>
                </p:cNvPr>
                <p:cNvSpPr/>
                <p:nvPr/>
              </p:nvSpPr>
              <p:spPr>
                <a:xfrm rot="20368476">
                  <a:off x="1436169" y="2342690"/>
                  <a:ext cx="1780927" cy="657731"/>
                </a:xfrm>
                <a:prstGeom prst="blockArc">
                  <a:avLst>
                    <a:gd name="adj1" fmla="val 9284688"/>
                    <a:gd name="adj2" fmla="val 1372471"/>
                    <a:gd name="adj3" fmla="val 33942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Chord 113">
                  <a:extLst>
                    <a:ext uri="{FF2B5EF4-FFF2-40B4-BE49-F238E27FC236}">
                      <a16:creationId xmlns:a16="http://schemas.microsoft.com/office/drawing/2014/main" id="{46A5E91D-0335-CC49-A0BD-CB0789BE4DCE}"/>
                    </a:ext>
                  </a:extLst>
                </p:cNvPr>
                <p:cNvSpPr/>
                <p:nvPr/>
              </p:nvSpPr>
              <p:spPr>
                <a:xfrm rot="14968476">
                  <a:off x="1545134" y="1767780"/>
                  <a:ext cx="1416645" cy="1416646"/>
                </a:xfrm>
                <a:prstGeom prst="chord">
                  <a:avLst>
                    <a:gd name="adj1" fmla="val 6459818"/>
                    <a:gd name="adj2" fmla="val 1521662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Arc 114">
                  <a:extLst>
                    <a:ext uri="{FF2B5EF4-FFF2-40B4-BE49-F238E27FC236}">
                      <a16:creationId xmlns:a16="http://schemas.microsoft.com/office/drawing/2014/main" id="{746F1E04-E40D-AA45-80C2-A186DB479F6E}"/>
                    </a:ext>
                  </a:extLst>
                </p:cNvPr>
                <p:cNvSpPr/>
                <p:nvPr/>
              </p:nvSpPr>
              <p:spPr>
                <a:xfrm rot="20368476">
                  <a:off x="1556978" y="1817890"/>
                  <a:ext cx="1380521" cy="1293538"/>
                </a:xfrm>
                <a:prstGeom prst="arc">
                  <a:avLst>
                    <a:gd name="adj1" fmla="val 12251276"/>
                    <a:gd name="adj2" fmla="val 2004154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Arc 115">
                  <a:extLst>
                    <a:ext uri="{FF2B5EF4-FFF2-40B4-BE49-F238E27FC236}">
                      <a16:creationId xmlns:a16="http://schemas.microsoft.com/office/drawing/2014/main" id="{AD81C11A-DAE6-4B4F-BF20-C032F59DADAC}"/>
                    </a:ext>
                  </a:extLst>
                </p:cNvPr>
                <p:cNvSpPr/>
                <p:nvPr/>
              </p:nvSpPr>
              <p:spPr>
                <a:xfrm rot="9568476">
                  <a:off x="1580235" y="1879695"/>
                  <a:ext cx="1384033" cy="1293538"/>
                </a:xfrm>
                <a:prstGeom prst="arc">
                  <a:avLst>
                    <a:gd name="adj1" fmla="val 11630766"/>
                    <a:gd name="adj2" fmla="val 2089021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200A88B-FAA9-024B-B1B0-F9C9C4CB54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 flipH="1">
                  <a:off x="1584237" y="2662593"/>
                  <a:ext cx="3955" cy="56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645A6E0-D38D-0D48-B34A-C84D4AAB5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>
                  <a:off x="2888839" y="2152857"/>
                  <a:ext cx="10977" cy="747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DF98F63-B985-954E-9B4A-59C1F334BA1D}"/>
                  </a:ext>
                </a:extLst>
              </p:cNvPr>
              <p:cNvGrpSpPr/>
              <p:nvPr/>
            </p:nvGrpSpPr>
            <p:grpSpPr>
              <a:xfrm>
                <a:off x="1672804" y="1876028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105" name="Curved Connector 104">
                  <a:extLst>
                    <a:ext uri="{FF2B5EF4-FFF2-40B4-BE49-F238E27FC236}">
                      <a16:creationId xmlns:a16="http://schemas.microsoft.com/office/drawing/2014/main" id="{F1AA3669-4149-0A41-956D-E1AA23AB2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urved Connector 105">
                  <a:extLst>
                    <a:ext uri="{FF2B5EF4-FFF2-40B4-BE49-F238E27FC236}">
                      <a16:creationId xmlns:a16="http://schemas.microsoft.com/office/drawing/2014/main" id="{CB62A45C-B342-A846-AD24-141D75F17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urved Connector 106">
                  <a:extLst>
                    <a:ext uri="{FF2B5EF4-FFF2-40B4-BE49-F238E27FC236}">
                      <a16:creationId xmlns:a16="http://schemas.microsoft.com/office/drawing/2014/main" id="{4733EF96-E92B-5043-9262-0C54B6518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0E55E5FF-FED0-494F-8309-7DE8EAF5BE7B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9431395C-653E-6744-A77A-EA77BD15998D}"/>
                  </a:ext>
                </a:extLst>
              </p:cNvPr>
              <p:cNvGrpSpPr/>
              <p:nvPr/>
            </p:nvGrpSpPr>
            <p:grpSpPr>
              <a:xfrm rot="6362145">
                <a:off x="1827976" y="2263190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101" name="Curved Connector 100">
                  <a:extLst>
                    <a:ext uri="{FF2B5EF4-FFF2-40B4-BE49-F238E27FC236}">
                      <a16:creationId xmlns:a16="http://schemas.microsoft.com/office/drawing/2014/main" id="{BC7C5280-DF60-2D48-A95A-3D5A67A4C1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urved Connector 101">
                  <a:extLst>
                    <a:ext uri="{FF2B5EF4-FFF2-40B4-BE49-F238E27FC236}">
                      <a16:creationId xmlns:a16="http://schemas.microsoft.com/office/drawing/2014/main" id="{A4B1F29A-9EF7-0247-8538-C16ADFE06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urved Connector 102">
                  <a:extLst>
                    <a:ext uri="{FF2B5EF4-FFF2-40B4-BE49-F238E27FC236}">
                      <a16:creationId xmlns:a16="http://schemas.microsoft.com/office/drawing/2014/main" id="{37F4F495-81AC-5247-9176-1344C08A7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379FD67-828B-444A-965C-E0AE3B0627BA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A524BCA-4228-ED4D-8C47-547F58D6DBDB}"/>
                  </a:ext>
                </a:extLst>
              </p:cNvPr>
              <p:cNvGrpSpPr/>
              <p:nvPr/>
            </p:nvGrpSpPr>
            <p:grpSpPr>
              <a:xfrm rot="11734772">
                <a:off x="1472542" y="2365099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7" name="Curved Connector 96">
                  <a:extLst>
                    <a:ext uri="{FF2B5EF4-FFF2-40B4-BE49-F238E27FC236}">
                      <a16:creationId xmlns:a16="http://schemas.microsoft.com/office/drawing/2014/main" id="{3F520A94-383D-6E48-93BA-603C95BB3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urved Connector 97">
                  <a:extLst>
                    <a:ext uri="{FF2B5EF4-FFF2-40B4-BE49-F238E27FC236}">
                      <a16:creationId xmlns:a16="http://schemas.microsoft.com/office/drawing/2014/main" id="{6BCEAC67-681A-554B-892A-1C9DAC402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urved Connector 98">
                  <a:extLst>
                    <a:ext uri="{FF2B5EF4-FFF2-40B4-BE49-F238E27FC236}">
                      <a16:creationId xmlns:a16="http://schemas.microsoft.com/office/drawing/2014/main" id="{654547A2-50AC-2C46-BC8A-794D7A459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A4C05802-FFD2-0045-80F2-1C24CAC3ABE6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03E1451-5466-904B-B12B-8536D5833CD5}"/>
                  </a:ext>
                </a:extLst>
              </p:cNvPr>
              <p:cNvGrpSpPr/>
              <p:nvPr/>
            </p:nvGrpSpPr>
            <p:grpSpPr>
              <a:xfrm rot="16200000">
                <a:off x="1343346" y="2047185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3" name="Curved Connector 92">
                  <a:extLst>
                    <a:ext uri="{FF2B5EF4-FFF2-40B4-BE49-F238E27FC236}">
                      <a16:creationId xmlns:a16="http://schemas.microsoft.com/office/drawing/2014/main" id="{85BBF707-1271-FD49-B8E1-311E1B5E7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urved Connector 93">
                  <a:extLst>
                    <a:ext uri="{FF2B5EF4-FFF2-40B4-BE49-F238E27FC236}">
                      <a16:creationId xmlns:a16="http://schemas.microsoft.com/office/drawing/2014/main" id="{17C962DE-CD92-6D46-8DA0-987D19A59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urved Connector 94">
                  <a:extLst>
                    <a:ext uri="{FF2B5EF4-FFF2-40B4-BE49-F238E27FC236}">
                      <a16:creationId xmlns:a16="http://schemas.microsoft.com/office/drawing/2014/main" id="{A0EEB6AD-0930-B844-8471-4E239D4AD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1BA30A9-6043-EF45-8054-A072E73417E8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D7007E0-E1E5-DE43-9615-9BD5773247EA}"/>
                </a:ext>
              </a:extLst>
            </p:cNvPr>
            <p:cNvSpPr/>
            <p:nvPr/>
          </p:nvSpPr>
          <p:spPr>
            <a:xfrm>
              <a:off x="2594549" y="1964285"/>
              <a:ext cx="160728" cy="160728"/>
            </a:xfrm>
            <a:prstGeom prst="ellipse">
              <a:avLst/>
            </a:prstGeom>
            <a:solidFill>
              <a:srgbClr val="DC8E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38919E92-27F1-4240-9C0A-C63534738BA8}"/>
                </a:ext>
              </a:extLst>
            </p:cNvPr>
            <p:cNvSpPr/>
            <p:nvPr/>
          </p:nvSpPr>
          <p:spPr>
            <a:xfrm>
              <a:off x="2665293" y="2050416"/>
              <a:ext cx="160728" cy="1607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</p:grpSp>
      <p:sp>
        <p:nvSpPr>
          <p:cNvPr id="524" name="TextBox 523">
            <a:extLst>
              <a:ext uri="{FF2B5EF4-FFF2-40B4-BE49-F238E27FC236}">
                <a16:creationId xmlns:a16="http://schemas.microsoft.com/office/drawing/2014/main" id="{20072598-CAAA-5240-A402-F3F71DE6EF02}"/>
              </a:ext>
            </a:extLst>
          </p:cNvPr>
          <p:cNvSpPr txBox="1"/>
          <p:nvPr/>
        </p:nvSpPr>
        <p:spPr>
          <a:xfrm>
            <a:off x="7069625" y="7227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Enhancer 2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6C3AF4-DE17-C14A-B236-0DBE1C06F254}"/>
              </a:ext>
            </a:extLst>
          </p:cNvPr>
          <p:cNvGrpSpPr/>
          <p:nvPr/>
        </p:nvGrpSpPr>
        <p:grpSpPr>
          <a:xfrm>
            <a:off x="5446992" y="1255256"/>
            <a:ext cx="3600584" cy="3601144"/>
            <a:chOff x="5187016" y="1255256"/>
            <a:chExt cx="3600584" cy="3601144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FB3B670E-6346-DD49-AC34-C916AB514667}"/>
                </a:ext>
              </a:extLst>
            </p:cNvPr>
            <p:cNvSpPr/>
            <p:nvPr/>
          </p:nvSpPr>
          <p:spPr>
            <a:xfrm rot="1875399">
              <a:off x="5187016" y="1255256"/>
              <a:ext cx="3600000" cy="3600000"/>
            </a:xfrm>
            <a:prstGeom prst="blockArc">
              <a:avLst>
                <a:gd name="adj1" fmla="val 13303031"/>
                <a:gd name="adj2" fmla="val 15805430"/>
                <a:gd name="adj3" fmla="val 603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3" name="Block Arc 492">
              <a:extLst>
                <a:ext uri="{FF2B5EF4-FFF2-40B4-BE49-F238E27FC236}">
                  <a16:creationId xmlns:a16="http://schemas.microsoft.com/office/drawing/2014/main" id="{8140E345-162D-734B-92A7-449EA54763E3}"/>
                </a:ext>
              </a:extLst>
            </p:cNvPr>
            <p:cNvSpPr/>
            <p:nvPr/>
          </p:nvSpPr>
          <p:spPr>
            <a:xfrm rot="421750">
              <a:off x="5187600" y="1256400"/>
              <a:ext cx="3600000" cy="3600000"/>
            </a:xfrm>
            <a:prstGeom prst="blockArc">
              <a:avLst>
                <a:gd name="adj1" fmla="val 15065950"/>
                <a:gd name="adj2" fmla="val 15805430"/>
                <a:gd name="adj3" fmla="val 603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4" name="Block Arc 493">
              <a:extLst>
                <a:ext uri="{FF2B5EF4-FFF2-40B4-BE49-F238E27FC236}">
                  <a16:creationId xmlns:a16="http://schemas.microsoft.com/office/drawing/2014/main" id="{FB0E954F-F01B-034F-AFBD-80EB2060A007}"/>
                </a:ext>
              </a:extLst>
            </p:cNvPr>
            <p:cNvSpPr/>
            <p:nvPr/>
          </p:nvSpPr>
          <p:spPr>
            <a:xfrm rot="1488844">
              <a:off x="5187600" y="1256400"/>
              <a:ext cx="3600000" cy="3600000"/>
            </a:xfrm>
            <a:prstGeom prst="blockArc">
              <a:avLst>
                <a:gd name="adj1" fmla="val 15065950"/>
                <a:gd name="adj2" fmla="val 15805430"/>
                <a:gd name="adj3" fmla="val 60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6" name="Block Arc 495">
            <a:extLst>
              <a:ext uri="{FF2B5EF4-FFF2-40B4-BE49-F238E27FC236}">
                <a16:creationId xmlns:a16="http://schemas.microsoft.com/office/drawing/2014/main" id="{463B7C07-7799-FA4D-986B-C12DE559022C}"/>
              </a:ext>
            </a:extLst>
          </p:cNvPr>
          <p:cNvSpPr/>
          <p:nvPr/>
        </p:nvSpPr>
        <p:spPr>
          <a:xfrm rot="3989168">
            <a:off x="1424607" y="2458806"/>
            <a:ext cx="3600000" cy="3600000"/>
          </a:xfrm>
          <a:prstGeom prst="blockArc">
            <a:avLst>
              <a:gd name="adj1" fmla="val 13303031"/>
              <a:gd name="adj2" fmla="val 17061295"/>
              <a:gd name="adj3" fmla="val 58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6" name="Block Arc 505">
            <a:extLst>
              <a:ext uri="{FF2B5EF4-FFF2-40B4-BE49-F238E27FC236}">
                <a16:creationId xmlns:a16="http://schemas.microsoft.com/office/drawing/2014/main" id="{5A3739B2-BBF3-AF4B-A280-1321E10DCCEF}"/>
              </a:ext>
            </a:extLst>
          </p:cNvPr>
          <p:cNvSpPr/>
          <p:nvPr/>
        </p:nvSpPr>
        <p:spPr>
          <a:xfrm rot="3448523">
            <a:off x="1426376" y="2458800"/>
            <a:ext cx="3600000" cy="3600000"/>
          </a:xfrm>
          <a:prstGeom prst="blockArc">
            <a:avLst>
              <a:gd name="adj1" fmla="val 15915952"/>
              <a:gd name="adj2" fmla="val 17061295"/>
              <a:gd name="adj3" fmla="val 5802"/>
            </a:avLst>
          </a:prstGeom>
          <a:solidFill>
            <a:srgbClr val="DC8E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3" name="Block Arc 512">
            <a:extLst>
              <a:ext uri="{FF2B5EF4-FFF2-40B4-BE49-F238E27FC236}">
                <a16:creationId xmlns:a16="http://schemas.microsoft.com/office/drawing/2014/main" id="{D6BB8E6F-807E-AA4F-80AB-E224EDB8608E}"/>
              </a:ext>
            </a:extLst>
          </p:cNvPr>
          <p:cNvSpPr/>
          <p:nvPr/>
        </p:nvSpPr>
        <p:spPr>
          <a:xfrm rot="2102847">
            <a:off x="1426376" y="2458800"/>
            <a:ext cx="3600000" cy="3600000"/>
          </a:xfrm>
          <a:prstGeom prst="blockArc">
            <a:avLst>
              <a:gd name="adj1" fmla="val 15915952"/>
              <a:gd name="adj2" fmla="val 17061295"/>
              <a:gd name="adj3" fmla="val 5802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27214521-D270-5641-BEEB-CDBEB70E5787}"/>
              </a:ext>
            </a:extLst>
          </p:cNvPr>
          <p:cNvSpPr/>
          <p:nvPr/>
        </p:nvSpPr>
        <p:spPr>
          <a:xfrm>
            <a:off x="3863198" y="2867539"/>
            <a:ext cx="576000" cy="576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TF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68246372-2E80-2248-86B3-912A44A8C9CE}"/>
              </a:ext>
            </a:extLst>
          </p:cNvPr>
          <p:cNvSpPr/>
          <p:nvPr/>
        </p:nvSpPr>
        <p:spPr>
          <a:xfrm>
            <a:off x="4694049" y="3081787"/>
            <a:ext cx="576000" cy="576000"/>
          </a:xfrm>
          <a:prstGeom prst="ellipse">
            <a:avLst/>
          </a:prstGeom>
          <a:solidFill>
            <a:srgbClr val="DC8E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51266A"/>
                </a:solidFill>
              </a:rPr>
              <a:t>TF</a:t>
            </a:r>
            <a:endParaRPr lang="en-US" dirty="0">
              <a:solidFill>
                <a:srgbClr val="51266A"/>
              </a:solidFill>
            </a:endParaRPr>
          </a:p>
        </p:txBody>
      </p:sp>
      <p:sp>
        <p:nvSpPr>
          <p:cNvPr id="515" name="Block Arc 514">
            <a:extLst>
              <a:ext uri="{FF2B5EF4-FFF2-40B4-BE49-F238E27FC236}">
                <a16:creationId xmlns:a16="http://schemas.microsoft.com/office/drawing/2014/main" id="{16E76180-77C7-2E4A-97DD-A82960B95005}"/>
              </a:ext>
            </a:extLst>
          </p:cNvPr>
          <p:cNvSpPr/>
          <p:nvPr/>
        </p:nvSpPr>
        <p:spPr>
          <a:xfrm rot="11283639">
            <a:off x="3057412" y="-1019578"/>
            <a:ext cx="3600000" cy="3600000"/>
          </a:xfrm>
          <a:prstGeom prst="blockArc">
            <a:avLst>
              <a:gd name="adj1" fmla="val 13954729"/>
              <a:gd name="adj2" fmla="val 15613615"/>
              <a:gd name="adj3" fmla="val 5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64268-F778-7A48-B914-31BB785BB8FF}"/>
              </a:ext>
            </a:extLst>
          </p:cNvPr>
          <p:cNvSpPr/>
          <p:nvPr/>
        </p:nvSpPr>
        <p:spPr>
          <a:xfrm rot="20618154">
            <a:off x="4548114" y="2022605"/>
            <a:ext cx="1443428" cy="41890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374263"/>
              </a:avLst>
            </a:prstTxWarp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</a:rPr>
              <a:t>Gene X</a:t>
            </a:r>
          </a:p>
        </p:txBody>
      </p:sp>
      <p:sp>
        <p:nvSpPr>
          <p:cNvPr id="41" name="Hexagon 40"/>
          <p:cNvSpPr/>
          <p:nvPr/>
        </p:nvSpPr>
        <p:spPr>
          <a:xfrm rot="661536">
            <a:off x="3291022" y="2494689"/>
            <a:ext cx="673749" cy="365897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CTCF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7" name="Block Arc 496">
            <a:extLst>
              <a:ext uri="{FF2B5EF4-FFF2-40B4-BE49-F238E27FC236}">
                <a16:creationId xmlns:a16="http://schemas.microsoft.com/office/drawing/2014/main" id="{AE062955-F8A3-7544-9390-FBD97A20FD86}"/>
              </a:ext>
            </a:extLst>
          </p:cNvPr>
          <p:cNvSpPr/>
          <p:nvPr/>
        </p:nvSpPr>
        <p:spPr>
          <a:xfrm rot="5400000">
            <a:off x="3092276" y="2232542"/>
            <a:ext cx="1174850" cy="649352"/>
          </a:xfrm>
          <a:prstGeom prst="blockArc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E8C58326-DCE3-1B4A-AFC4-E102C1CFC8E4}"/>
              </a:ext>
            </a:extLst>
          </p:cNvPr>
          <p:cNvGrpSpPr/>
          <p:nvPr/>
        </p:nvGrpSpPr>
        <p:grpSpPr>
          <a:xfrm rot="20622848">
            <a:off x="-1908" y="2088123"/>
            <a:ext cx="3600595" cy="3601145"/>
            <a:chOff x="5452702" y="1304860"/>
            <a:chExt cx="3600595" cy="3601145"/>
          </a:xfrm>
        </p:grpSpPr>
        <p:sp>
          <p:nvSpPr>
            <p:cNvPr id="519" name="Block Arc 518">
              <a:extLst>
                <a:ext uri="{FF2B5EF4-FFF2-40B4-BE49-F238E27FC236}">
                  <a16:creationId xmlns:a16="http://schemas.microsoft.com/office/drawing/2014/main" id="{53B5F0C6-7D85-6448-9142-3256D60333C5}"/>
                </a:ext>
              </a:extLst>
            </p:cNvPr>
            <p:cNvSpPr/>
            <p:nvPr/>
          </p:nvSpPr>
          <p:spPr>
            <a:xfrm rot="1875399">
              <a:off x="5452702" y="1304860"/>
              <a:ext cx="3600000" cy="3600000"/>
            </a:xfrm>
            <a:prstGeom prst="blockArc">
              <a:avLst>
                <a:gd name="adj1" fmla="val 13303031"/>
                <a:gd name="adj2" fmla="val 15805430"/>
                <a:gd name="adj3" fmla="val 603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0" name="Block Arc 519">
              <a:extLst>
                <a:ext uri="{FF2B5EF4-FFF2-40B4-BE49-F238E27FC236}">
                  <a16:creationId xmlns:a16="http://schemas.microsoft.com/office/drawing/2014/main" id="{8B2F727D-1A06-634C-99A9-D6F1A7CE6F73}"/>
                </a:ext>
              </a:extLst>
            </p:cNvPr>
            <p:cNvSpPr/>
            <p:nvPr/>
          </p:nvSpPr>
          <p:spPr>
            <a:xfrm rot="421750">
              <a:off x="5453297" y="1306005"/>
              <a:ext cx="3600000" cy="3600000"/>
            </a:xfrm>
            <a:prstGeom prst="blockArc">
              <a:avLst>
                <a:gd name="adj1" fmla="val 15065950"/>
                <a:gd name="adj2" fmla="val 15805430"/>
                <a:gd name="adj3" fmla="val 6031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1" name="Block Arc 520">
              <a:extLst>
                <a:ext uri="{FF2B5EF4-FFF2-40B4-BE49-F238E27FC236}">
                  <a16:creationId xmlns:a16="http://schemas.microsoft.com/office/drawing/2014/main" id="{D7B76686-58C8-F04E-B0B0-7CC011505F65}"/>
                </a:ext>
              </a:extLst>
            </p:cNvPr>
            <p:cNvSpPr/>
            <p:nvPr/>
          </p:nvSpPr>
          <p:spPr>
            <a:xfrm rot="1488844">
              <a:off x="5453289" y="1306002"/>
              <a:ext cx="3600000" cy="3600000"/>
            </a:xfrm>
            <a:prstGeom prst="blockArc">
              <a:avLst>
                <a:gd name="adj1" fmla="val 15065950"/>
                <a:gd name="adj2" fmla="val 15805430"/>
                <a:gd name="adj3" fmla="val 60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14EFE829-A8BC-A64C-A792-96A79DBB0A5A}"/>
              </a:ext>
            </a:extLst>
          </p:cNvPr>
          <p:cNvSpPr txBox="1"/>
          <p:nvPr/>
        </p:nvSpPr>
        <p:spPr>
          <a:xfrm>
            <a:off x="655519" y="140396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Enhancer 1</a:t>
            </a:r>
            <a:endParaRPr lang="en-US" dirty="0"/>
          </a:p>
        </p:txBody>
      </p: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CF5972C6-418D-824B-9FD4-9D16D77530DD}"/>
              </a:ext>
            </a:extLst>
          </p:cNvPr>
          <p:cNvGrpSpPr/>
          <p:nvPr/>
        </p:nvGrpSpPr>
        <p:grpSpPr>
          <a:xfrm rot="2055570">
            <a:off x="5440763" y="4113390"/>
            <a:ext cx="682996" cy="687437"/>
            <a:chOff x="1311952" y="1876028"/>
            <a:chExt cx="682996" cy="687437"/>
          </a:xfrm>
        </p:grpSpPr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041A5DA5-CC66-F448-9942-BB7B5C98119E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615" name="Chord 614">
                <a:extLst>
                  <a:ext uri="{FF2B5EF4-FFF2-40B4-BE49-F238E27FC236}">
                    <a16:creationId xmlns:a16="http://schemas.microsoft.com/office/drawing/2014/main" id="{129FB7B2-64CD-734F-BC8B-30A8B6FAB1A0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Block Arc 615">
                <a:extLst>
                  <a:ext uri="{FF2B5EF4-FFF2-40B4-BE49-F238E27FC236}">
                    <a16:creationId xmlns:a16="http://schemas.microsoft.com/office/drawing/2014/main" id="{765A530C-0750-824A-8430-5091D65D5B53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7" name="Chord 616">
                <a:extLst>
                  <a:ext uri="{FF2B5EF4-FFF2-40B4-BE49-F238E27FC236}">
                    <a16:creationId xmlns:a16="http://schemas.microsoft.com/office/drawing/2014/main" id="{08268EE9-F619-FC40-B57C-FCD8019ACA29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Block Arc 617">
                <a:extLst>
                  <a:ext uri="{FF2B5EF4-FFF2-40B4-BE49-F238E27FC236}">
                    <a16:creationId xmlns:a16="http://schemas.microsoft.com/office/drawing/2014/main" id="{5BA693BD-6DBB-6545-BCA0-40B11F80DC57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9" name="Chord 618">
                <a:extLst>
                  <a:ext uri="{FF2B5EF4-FFF2-40B4-BE49-F238E27FC236}">
                    <a16:creationId xmlns:a16="http://schemas.microsoft.com/office/drawing/2014/main" id="{6F1B8BA3-1B56-3B48-97BC-D9C55C033212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Arc 619">
                <a:extLst>
                  <a:ext uri="{FF2B5EF4-FFF2-40B4-BE49-F238E27FC236}">
                    <a16:creationId xmlns:a16="http://schemas.microsoft.com/office/drawing/2014/main" id="{8CBC7738-A2AE-1644-819E-244958F157C8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Arc 620">
                <a:extLst>
                  <a:ext uri="{FF2B5EF4-FFF2-40B4-BE49-F238E27FC236}">
                    <a16:creationId xmlns:a16="http://schemas.microsoft.com/office/drawing/2014/main" id="{A4BC98D9-3D02-8744-B97D-3239F63E97C3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F6FF16E2-A5DB-B245-B9BE-7AB3CA5FBDD0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AC9D0E2F-790E-0D42-86F3-E39B628A64AB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313DA5E3-BE84-4643-9859-F94B067BEE8F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611" name="Curved Connector 610">
                <a:extLst>
                  <a:ext uri="{FF2B5EF4-FFF2-40B4-BE49-F238E27FC236}">
                    <a16:creationId xmlns:a16="http://schemas.microsoft.com/office/drawing/2014/main" id="{843C550B-F1A0-AF4B-91FD-BCB70BAAC4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Curved Connector 611">
                <a:extLst>
                  <a:ext uri="{FF2B5EF4-FFF2-40B4-BE49-F238E27FC236}">
                    <a16:creationId xmlns:a16="http://schemas.microsoft.com/office/drawing/2014/main" id="{CCFEC1B7-9D13-7D4D-A695-FB2ADB8CDC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Curved Connector 612">
                <a:extLst>
                  <a:ext uri="{FF2B5EF4-FFF2-40B4-BE49-F238E27FC236}">
                    <a16:creationId xmlns:a16="http://schemas.microsoft.com/office/drawing/2014/main" id="{ECCE7E36-AB38-CA4A-A9AF-0FE9C19FB0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830C7F7C-FF6A-DE40-B471-E553E005C591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CC3C695D-AB5F-C148-B924-16843D425103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607" name="Curved Connector 606">
                <a:extLst>
                  <a:ext uri="{FF2B5EF4-FFF2-40B4-BE49-F238E27FC236}">
                    <a16:creationId xmlns:a16="http://schemas.microsoft.com/office/drawing/2014/main" id="{ACE5396A-3E91-4641-ADDD-0F4ED8E315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Curved Connector 607">
                <a:extLst>
                  <a:ext uri="{FF2B5EF4-FFF2-40B4-BE49-F238E27FC236}">
                    <a16:creationId xmlns:a16="http://schemas.microsoft.com/office/drawing/2014/main" id="{2E634D62-F0A2-974F-86E5-16C7844C68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Curved Connector 608">
                <a:extLst>
                  <a:ext uri="{FF2B5EF4-FFF2-40B4-BE49-F238E27FC236}">
                    <a16:creationId xmlns:a16="http://schemas.microsoft.com/office/drawing/2014/main" id="{532B3351-FBF0-CE41-8767-687E624514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A4979CF8-BB70-2D4D-AC51-F24B6CBE0FF2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29DC3578-3711-9243-B4FF-83F974F403B4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603" name="Curved Connector 602">
                <a:extLst>
                  <a:ext uri="{FF2B5EF4-FFF2-40B4-BE49-F238E27FC236}">
                    <a16:creationId xmlns:a16="http://schemas.microsoft.com/office/drawing/2014/main" id="{C2BC6C0E-2BD0-4346-ACE9-0F615881987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Curved Connector 603">
                <a:extLst>
                  <a:ext uri="{FF2B5EF4-FFF2-40B4-BE49-F238E27FC236}">
                    <a16:creationId xmlns:a16="http://schemas.microsoft.com/office/drawing/2014/main" id="{6ABD0BCF-0FCA-B047-8045-7C25B09106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urved Connector 604">
                <a:extLst>
                  <a:ext uri="{FF2B5EF4-FFF2-40B4-BE49-F238E27FC236}">
                    <a16:creationId xmlns:a16="http://schemas.microsoft.com/office/drawing/2014/main" id="{6644EA2D-DCED-DA40-8EDE-FEA0418102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DAFA8E6B-A3F7-1E4A-ADD1-D5CCB3FBEF23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D8254DA4-A22E-2F40-9C2D-6697E63972E1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599" name="Curved Connector 598">
                <a:extLst>
                  <a:ext uri="{FF2B5EF4-FFF2-40B4-BE49-F238E27FC236}">
                    <a16:creationId xmlns:a16="http://schemas.microsoft.com/office/drawing/2014/main" id="{3F1219A8-C1B2-7848-8292-D9A60020B2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urved Connector 599">
                <a:extLst>
                  <a:ext uri="{FF2B5EF4-FFF2-40B4-BE49-F238E27FC236}">
                    <a16:creationId xmlns:a16="http://schemas.microsoft.com/office/drawing/2014/main" id="{2426A701-74D6-0B48-AC89-CC2C1CC52F7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Curved Connector 600">
                <a:extLst>
                  <a:ext uri="{FF2B5EF4-FFF2-40B4-BE49-F238E27FC236}">
                    <a16:creationId xmlns:a16="http://schemas.microsoft.com/office/drawing/2014/main" id="{2800DCE8-8AA6-684F-ADF0-72C93467A1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4F3F4765-C927-3342-8552-702A01EDD0AD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B55C1B1F-CFD0-BF43-AD85-33A53C1157A0}"/>
              </a:ext>
            </a:extLst>
          </p:cNvPr>
          <p:cNvGrpSpPr/>
          <p:nvPr/>
        </p:nvGrpSpPr>
        <p:grpSpPr>
          <a:xfrm rot="3873823">
            <a:off x="4809389" y="3883817"/>
            <a:ext cx="682996" cy="687437"/>
            <a:chOff x="1311952" y="1876028"/>
            <a:chExt cx="682996" cy="687437"/>
          </a:xfrm>
        </p:grpSpPr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06A4C8B9-09B5-FE42-A201-152B3252E63B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646" name="Chord 645">
                <a:extLst>
                  <a:ext uri="{FF2B5EF4-FFF2-40B4-BE49-F238E27FC236}">
                    <a16:creationId xmlns:a16="http://schemas.microsoft.com/office/drawing/2014/main" id="{B80A8C07-1A99-3C4C-B968-42F1B6E19773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Block Arc 646">
                <a:extLst>
                  <a:ext uri="{FF2B5EF4-FFF2-40B4-BE49-F238E27FC236}">
                    <a16:creationId xmlns:a16="http://schemas.microsoft.com/office/drawing/2014/main" id="{5D23D093-57CC-BB4B-A439-8EDE04C3640B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8" name="Chord 647">
                <a:extLst>
                  <a:ext uri="{FF2B5EF4-FFF2-40B4-BE49-F238E27FC236}">
                    <a16:creationId xmlns:a16="http://schemas.microsoft.com/office/drawing/2014/main" id="{B5986FF5-60E3-6047-A7D0-55A07A57B53F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Block Arc 648">
                <a:extLst>
                  <a:ext uri="{FF2B5EF4-FFF2-40B4-BE49-F238E27FC236}">
                    <a16:creationId xmlns:a16="http://schemas.microsoft.com/office/drawing/2014/main" id="{C277DD39-D1C1-2B4E-B35B-DA343D285166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0" name="Chord 649">
                <a:extLst>
                  <a:ext uri="{FF2B5EF4-FFF2-40B4-BE49-F238E27FC236}">
                    <a16:creationId xmlns:a16="http://schemas.microsoft.com/office/drawing/2014/main" id="{7159500E-866B-AA4D-8D87-8D7E6F9CD295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Arc 650">
                <a:extLst>
                  <a:ext uri="{FF2B5EF4-FFF2-40B4-BE49-F238E27FC236}">
                    <a16:creationId xmlns:a16="http://schemas.microsoft.com/office/drawing/2014/main" id="{F7F3FC0C-33F1-244E-8313-615A6928CD99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Arc 651">
                <a:extLst>
                  <a:ext uri="{FF2B5EF4-FFF2-40B4-BE49-F238E27FC236}">
                    <a16:creationId xmlns:a16="http://schemas.microsoft.com/office/drawing/2014/main" id="{D6D61ECE-63FB-2649-9B52-EE21F490C8AD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9E5067FE-C6B8-5F44-A0C8-4BAED2AD7381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C1470938-EE9E-C843-ADC6-8CB18F65B4B3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57646D66-AFB1-FC4A-A18E-41D7122A17D4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642" name="Curved Connector 641">
                <a:extLst>
                  <a:ext uri="{FF2B5EF4-FFF2-40B4-BE49-F238E27FC236}">
                    <a16:creationId xmlns:a16="http://schemas.microsoft.com/office/drawing/2014/main" id="{23C3CD98-9820-BF4F-9946-4791D13B92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Curved Connector 642">
                <a:extLst>
                  <a:ext uri="{FF2B5EF4-FFF2-40B4-BE49-F238E27FC236}">
                    <a16:creationId xmlns:a16="http://schemas.microsoft.com/office/drawing/2014/main" id="{3DE0FBB8-0D0A-8D49-8CF6-FEF50F6DCD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Curved Connector 643">
                <a:extLst>
                  <a:ext uri="{FF2B5EF4-FFF2-40B4-BE49-F238E27FC236}">
                    <a16:creationId xmlns:a16="http://schemas.microsoft.com/office/drawing/2014/main" id="{257DAE26-A334-DE47-8F1C-7437B5B178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C2D489D4-7EDF-1543-86F1-2CB27633B4E8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B424FA81-16D6-1B40-A7D2-AC7D1E431AC1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638" name="Curved Connector 637">
                <a:extLst>
                  <a:ext uri="{FF2B5EF4-FFF2-40B4-BE49-F238E27FC236}">
                    <a16:creationId xmlns:a16="http://schemas.microsoft.com/office/drawing/2014/main" id="{6985B487-D501-AA4B-9A98-C91B613FE8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Curved Connector 638">
                <a:extLst>
                  <a:ext uri="{FF2B5EF4-FFF2-40B4-BE49-F238E27FC236}">
                    <a16:creationId xmlns:a16="http://schemas.microsoft.com/office/drawing/2014/main" id="{D83CCB47-1AAA-0244-B9E4-B7BB31A934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Curved Connector 639">
                <a:extLst>
                  <a:ext uri="{FF2B5EF4-FFF2-40B4-BE49-F238E27FC236}">
                    <a16:creationId xmlns:a16="http://schemas.microsoft.com/office/drawing/2014/main" id="{91095536-F620-4C45-8C34-002DFA72AE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1DF3A354-5A1D-5940-8B76-B22648001B5F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A8C68E67-15BB-A541-A79F-AC832D7C7DB9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634" name="Curved Connector 633">
                <a:extLst>
                  <a:ext uri="{FF2B5EF4-FFF2-40B4-BE49-F238E27FC236}">
                    <a16:creationId xmlns:a16="http://schemas.microsoft.com/office/drawing/2014/main" id="{2D16B7BC-8E9F-0944-A784-B3C077F157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Curved Connector 634">
                <a:extLst>
                  <a:ext uri="{FF2B5EF4-FFF2-40B4-BE49-F238E27FC236}">
                    <a16:creationId xmlns:a16="http://schemas.microsoft.com/office/drawing/2014/main" id="{9C0F5745-B3D0-7F48-95A6-AFE0384B7D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Curved Connector 635">
                <a:extLst>
                  <a:ext uri="{FF2B5EF4-FFF2-40B4-BE49-F238E27FC236}">
                    <a16:creationId xmlns:a16="http://schemas.microsoft.com/office/drawing/2014/main" id="{3945F8DA-97A7-9943-A013-FF66326707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E73A7806-ED7A-704D-BE12-8B84936745D4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39D5B52E-ED14-D84E-AF27-A1A7CB6247E3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630" name="Curved Connector 629">
                <a:extLst>
                  <a:ext uri="{FF2B5EF4-FFF2-40B4-BE49-F238E27FC236}">
                    <a16:creationId xmlns:a16="http://schemas.microsoft.com/office/drawing/2014/main" id="{B5F7970C-208F-6B49-89A2-BCD4FEEFF6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Curved Connector 630">
                <a:extLst>
                  <a:ext uri="{FF2B5EF4-FFF2-40B4-BE49-F238E27FC236}">
                    <a16:creationId xmlns:a16="http://schemas.microsoft.com/office/drawing/2014/main" id="{9F290550-8962-2B47-BF7A-12030B3CBF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Curved Connector 631">
                <a:extLst>
                  <a:ext uri="{FF2B5EF4-FFF2-40B4-BE49-F238E27FC236}">
                    <a16:creationId xmlns:a16="http://schemas.microsoft.com/office/drawing/2014/main" id="{26CAA288-7774-1E48-8241-4FAC05EAE1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FA793049-DFDC-FE49-8FDB-6E0F464C55D1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B7B0F9A9-6CF4-8C47-A149-9D2E41A15B9D}"/>
              </a:ext>
            </a:extLst>
          </p:cNvPr>
          <p:cNvGrpSpPr/>
          <p:nvPr/>
        </p:nvGrpSpPr>
        <p:grpSpPr>
          <a:xfrm rot="20500518">
            <a:off x="2302061" y="2567824"/>
            <a:ext cx="682996" cy="687437"/>
            <a:chOff x="1311952" y="1876028"/>
            <a:chExt cx="682996" cy="687437"/>
          </a:xfrm>
        </p:grpSpPr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FBD301F8-9373-1743-8B09-C5D2A2FD0BA0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677" name="Chord 676">
                <a:extLst>
                  <a:ext uri="{FF2B5EF4-FFF2-40B4-BE49-F238E27FC236}">
                    <a16:creationId xmlns:a16="http://schemas.microsoft.com/office/drawing/2014/main" id="{41C734B2-6FAD-3643-91A4-2E769CFA58D6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Block Arc 677">
                <a:extLst>
                  <a:ext uri="{FF2B5EF4-FFF2-40B4-BE49-F238E27FC236}">
                    <a16:creationId xmlns:a16="http://schemas.microsoft.com/office/drawing/2014/main" id="{EC9CEDA9-BBFC-D14D-820A-2D192100016C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9" name="Chord 678">
                <a:extLst>
                  <a:ext uri="{FF2B5EF4-FFF2-40B4-BE49-F238E27FC236}">
                    <a16:creationId xmlns:a16="http://schemas.microsoft.com/office/drawing/2014/main" id="{E1EFC3B8-4DBF-8048-AE3F-1C3503F89B08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Block Arc 679">
                <a:extLst>
                  <a:ext uri="{FF2B5EF4-FFF2-40B4-BE49-F238E27FC236}">
                    <a16:creationId xmlns:a16="http://schemas.microsoft.com/office/drawing/2014/main" id="{407E5DC5-2EF5-2546-9C81-60C4C29ECFB6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1" name="Chord 680">
                <a:extLst>
                  <a:ext uri="{FF2B5EF4-FFF2-40B4-BE49-F238E27FC236}">
                    <a16:creationId xmlns:a16="http://schemas.microsoft.com/office/drawing/2014/main" id="{806212FF-3B90-F64E-B00E-228F31C05F91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Arc 681">
                <a:extLst>
                  <a:ext uri="{FF2B5EF4-FFF2-40B4-BE49-F238E27FC236}">
                    <a16:creationId xmlns:a16="http://schemas.microsoft.com/office/drawing/2014/main" id="{B2C6026F-7AEB-4E44-BD06-A6FF96079D6D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Arc 682">
                <a:extLst>
                  <a:ext uri="{FF2B5EF4-FFF2-40B4-BE49-F238E27FC236}">
                    <a16:creationId xmlns:a16="http://schemas.microsoft.com/office/drawing/2014/main" id="{2C17D0A3-C057-D449-AE59-5A7BCBC62A7A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9059F1C1-0730-C444-9544-DAF00168FF10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AC2CF740-A875-AB4B-9C16-042F3FF3A2EC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id="{35912911-512C-A944-8697-E26E72B6461D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673" name="Curved Connector 672">
                <a:extLst>
                  <a:ext uri="{FF2B5EF4-FFF2-40B4-BE49-F238E27FC236}">
                    <a16:creationId xmlns:a16="http://schemas.microsoft.com/office/drawing/2014/main" id="{39047FF8-0120-7D4C-A2C0-680947E231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urved Connector 673">
                <a:extLst>
                  <a:ext uri="{FF2B5EF4-FFF2-40B4-BE49-F238E27FC236}">
                    <a16:creationId xmlns:a16="http://schemas.microsoft.com/office/drawing/2014/main" id="{7F240B66-04C4-5746-A228-6F34529739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urved Connector 674">
                <a:extLst>
                  <a:ext uri="{FF2B5EF4-FFF2-40B4-BE49-F238E27FC236}">
                    <a16:creationId xmlns:a16="http://schemas.microsoft.com/office/drawing/2014/main" id="{6E68EA7C-E98C-1545-A74E-2DE3793B18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7CE9BE3F-7632-104B-B483-CE39DAF99987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8" name="Group 657">
              <a:extLst>
                <a:ext uri="{FF2B5EF4-FFF2-40B4-BE49-F238E27FC236}">
                  <a16:creationId xmlns:a16="http://schemas.microsoft.com/office/drawing/2014/main" id="{74A51234-1AEB-FB46-ACE6-1D6995F89C8D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669" name="Curved Connector 668">
                <a:extLst>
                  <a:ext uri="{FF2B5EF4-FFF2-40B4-BE49-F238E27FC236}">
                    <a16:creationId xmlns:a16="http://schemas.microsoft.com/office/drawing/2014/main" id="{9FFECFE3-BFD2-EB42-877C-16C061DCB9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Curved Connector 669">
                <a:extLst>
                  <a:ext uri="{FF2B5EF4-FFF2-40B4-BE49-F238E27FC236}">
                    <a16:creationId xmlns:a16="http://schemas.microsoft.com/office/drawing/2014/main" id="{52A79455-2B84-5047-A9E2-3A405B029B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Curved Connector 670">
                <a:extLst>
                  <a:ext uri="{FF2B5EF4-FFF2-40B4-BE49-F238E27FC236}">
                    <a16:creationId xmlns:a16="http://schemas.microsoft.com/office/drawing/2014/main" id="{D5B6C5A8-8564-E243-BA67-9FB11BCB82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D3AF456E-A724-BC40-A861-EA6BFF5DB584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9" name="Group 658">
              <a:extLst>
                <a:ext uri="{FF2B5EF4-FFF2-40B4-BE49-F238E27FC236}">
                  <a16:creationId xmlns:a16="http://schemas.microsoft.com/office/drawing/2014/main" id="{BAAE651B-F623-B04E-9BEB-D29F25E94C52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665" name="Curved Connector 664">
                <a:extLst>
                  <a:ext uri="{FF2B5EF4-FFF2-40B4-BE49-F238E27FC236}">
                    <a16:creationId xmlns:a16="http://schemas.microsoft.com/office/drawing/2014/main" id="{FDFCFDF8-CA38-DB48-8364-FF7CC4C38D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urved Connector 665">
                <a:extLst>
                  <a:ext uri="{FF2B5EF4-FFF2-40B4-BE49-F238E27FC236}">
                    <a16:creationId xmlns:a16="http://schemas.microsoft.com/office/drawing/2014/main" id="{094B855A-6B28-A248-8865-04DD7D6694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Curved Connector 666">
                <a:extLst>
                  <a:ext uri="{FF2B5EF4-FFF2-40B4-BE49-F238E27FC236}">
                    <a16:creationId xmlns:a16="http://schemas.microsoft.com/office/drawing/2014/main" id="{651AA353-9508-6141-A4BF-65C8BF8B90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5A6F53E5-1082-2244-9502-F79D960D266E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0" name="Group 659">
              <a:extLst>
                <a:ext uri="{FF2B5EF4-FFF2-40B4-BE49-F238E27FC236}">
                  <a16:creationId xmlns:a16="http://schemas.microsoft.com/office/drawing/2014/main" id="{2853EFF1-BB58-9B4D-B3EC-B5A4D3E55FD1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661" name="Curved Connector 660">
                <a:extLst>
                  <a:ext uri="{FF2B5EF4-FFF2-40B4-BE49-F238E27FC236}">
                    <a16:creationId xmlns:a16="http://schemas.microsoft.com/office/drawing/2014/main" id="{9336A884-2E02-114B-810C-4BDB42DC48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Curved Connector 661">
                <a:extLst>
                  <a:ext uri="{FF2B5EF4-FFF2-40B4-BE49-F238E27FC236}">
                    <a16:creationId xmlns:a16="http://schemas.microsoft.com/office/drawing/2014/main" id="{E72CE263-9AFC-6D4A-B0F6-524E27D9EC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Curved Connector 662">
                <a:extLst>
                  <a:ext uri="{FF2B5EF4-FFF2-40B4-BE49-F238E27FC236}">
                    <a16:creationId xmlns:a16="http://schemas.microsoft.com/office/drawing/2014/main" id="{8BF8B70C-763C-5144-B730-2CCBE593EF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A21121B6-817A-AA47-8135-31F55B5AEF65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0DCD4F8B-C537-9147-A2D0-568326AB15A3}"/>
              </a:ext>
            </a:extLst>
          </p:cNvPr>
          <p:cNvGrpSpPr/>
          <p:nvPr/>
        </p:nvGrpSpPr>
        <p:grpSpPr>
          <a:xfrm rot="19893436">
            <a:off x="1520226" y="3784350"/>
            <a:ext cx="682996" cy="687437"/>
            <a:chOff x="1311952" y="1876028"/>
            <a:chExt cx="682996" cy="687437"/>
          </a:xfrm>
        </p:grpSpPr>
        <p:grpSp>
          <p:nvGrpSpPr>
            <p:cNvPr id="687" name="Group 686">
              <a:extLst>
                <a:ext uri="{FF2B5EF4-FFF2-40B4-BE49-F238E27FC236}">
                  <a16:creationId xmlns:a16="http://schemas.microsoft.com/office/drawing/2014/main" id="{92F308B9-798E-2942-80B4-E97BC65F7DDB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708" name="Chord 707">
                <a:extLst>
                  <a:ext uri="{FF2B5EF4-FFF2-40B4-BE49-F238E27FC236}">
                    <a16:creationId xmlns:a16="http://schemas.microsoft.com/office/drawing/2014/main" id="{AFF649DB-161A-E948-955F-FDE7484C0365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Block Arc 708">
                <a:extLst>
                  <a:ext uri="{FF2B5EF4-FFF2-40B4-BE49-F238E27FC236}">
                    <a16:creationId xmlns:a16="http://schemas.microsoft.com/office/drawing/2014/main" id="{D8133F60-48B1-604B-AFA6-8D3BCB22FDA3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0" name="Chord 709">
                <a:extLst>
                  <a:ext uri="{FF2B5EF4-FFF2-40B4-BE49-F238E27FC236}">
                    <a16:creationId xmlns:a16="http://schemas.microsoft.com/office/drawing/2014/main" id="{C9E81124-3962-EC4F-8307-D0C1DCD0C823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Block Arc 710">
                <a:extLst>
                  <a:ext uri="{FF2B5EF4-FFF2-40B4-BE49-F238E27FC236}">
                    <a16:creationId xmlns:a16="http://schemas.microsoft.com/office/drawing/2014/main" id="{C0E2B3DB-D948-2C4B-AB0D-02C622187668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2" name="Chord 711">
                <a:extLst>
                  <a:ext uri="{FF2B5EF4-FFF2-40B4-BE49-F238E27FC236}">
                    <a16:creationId xmlns:a16="http://schemas.microsoft.com/office/drawing/2014/main" id="{B8A19491-6CCE-B64B-BDEF-818BE433CE14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Arc 712">
                <a:extLst>
                  <a:ext uri="{FF2B5EF4-FFF2-40B4-BE49-F238E27FC236}">
                    <a16:creationId xmlns:a16="http://schemas.microsoft.com/office/drawing/2014/main" id="{3604E4A2-EB6A-9F4D-825C-F5171E7BF961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Arc 713">
                <a:extLst>
                  <a:ext uri="{FF2B5EF4-FFF2-40B4-BE49-F238E27FC236}">
                    <a16:creationId xmlns:a16="http://schemas.microsoft.com/office/drawing/2014/main" id="{EDBA1570-3D98-4640-B751-0C7F67E9950E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95A51AED-A879-2F4D-84AC-8B4D1AB9A10F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84570784-4135-9A42-9CE0-5040BF72E956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8" name="Group 687">
              <a:extLst>
                <a:ext uri="{FF2B5EF4-FFF2-40B4-BE49-F238E27FC236}">
                  <a16:creationId xmlns:a16="http://schemas.microsoft.com/office/drawing/2014/main" id="{10CE2E0A-618E-944F-9224-BC81D4649C1A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704" name="Curved Connector 703">
                <a:extLst>
                  <a:ext uri="{FF2B5EF4-FFF2-40B4-BE49-F238E27FC236}">
                    <a16:creationId xmlns:a16="http://schemas.microsoft.com/office/drawing/2014/main" id="{36DF9315-41C4-3C4A-91FD-7C5FD72B59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urved Connector 704">
                <a:extLst>
                  <a:ext uri="{FF2B5EF4-FFF2-40B4-BE49-F238E27FC236}">
                    <a16:creationId xmlns:a16="http://schemas.microsoft.com/office/drawing/2014/main" id="{30737192-588E-3849-B9FB-DB99832620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urved Connector 705">
                <a:extLst>
                  <a:ext uri="{FF2B5EF4-FFF2-40B4-BE49-F238E27FC236}">
                    <a16:creationId xmlns:a16="http://schemas.microsoft.com/office/drawing/2014/main" id="{B1957873-629A-4E40-BF74-7BB8DE5A94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DC5B3595-7F58-5C41-86B5-65C1F5132208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E2862DCD-7DEC-CF4E-B109-204989F3B3FA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700" name="Curved Connector 699">
                <a:extLst>
                  <a:ext uri="{FF2B5EF4-FFF2-40B4-BE49-F238E27FC236}">
                    <a16:creationId xmlns:a16="http://schemas.microsoft.com/office/drawing/2014/main" id="{FDEA7317-086C-FA4F-884D-A924183470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Curved Connector 700">
                <a:extLst>
                  <a:ext uri="{FF2B5EF4-FFF2-40B4-BE49-F238E27FC236}">
                    <a16:creationId xmlns:a16="http://schemas.microsoft.com/office/drawing/2014/main" id="{0067D486-F728-D044-B111-9C6C42E7C6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Curved Connector 701">
                <a:extLst>
                  <a:ext uri="{FF2B5EF4-FFF2-40B4-BE49-F238E27FC236}">
                    <a16:creationId xmlns:a16="http://schemas.microsoft.com/office/drawing/2014/main" id="{142B0565-E13C-6D40-B284-AC042063307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A863CFDF-50E8-6D4C-88AC-33FE5EFB68D8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1CD3785D-E7B4-8B4C-8958-B112920804AC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696" name="Curved Connector 695">
                <a:extLst>
                  <a:ext uri="{FF2B5EF4-FFF2-40B4-BE49-F238E27FC236}">
                    <a16:creationId xmlns:a16="http://schemas.microsoft.com/office/drawing/2014/main" id="{723D701C-B807-CE47-9C8F-B6F26E8157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urved Connector 696">
                <a:extLst>
                  <a:ext uri="{FF2B5EF4-FFF2-40B4-BE49-F238E27FC236}">
                    <a16:creationId xmlns:a16="http://schemas.microsoft.com/office/drawing/2014/main" id="{79C2B95C-D849-9C4C-864A-C8A1F11CE3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Curved Connector 697">
                <a:extLst>
                  <a:ext uri="{FF2B5EF4-FFF2-40B4-BE49-F238E27FC236}">
                    <a16:creationId xmlns:a16="http://schemas.microsoft.com/office/drawing/2014/main" id="{B78D8F0F-C2B1-3742-9FA7-978B588E87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E8FB9D3D-6896-1A4C-8399-A8784440B012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50A3BAC0-E487-A746-88B2-96D41F8509C8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692" name="Curved Connector 691">
                <a:extLst>
                  <a:ext uri="{FF2B5EF4-FFF2-40B4-BE49-F238E27FC236}">
                    <a16:creationId xmlns:a16="http://schemas.microsoft.com/office/drawing/2014/main" id="{E30979CF-9000-E148-8B65-10573A7560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urved Connector 692">
                <a:extLst>
                  <a:ext uri="{FF2B5EF4-FFF2-40B4-BE49-F238E27FC236}">
                    <a16:creationId xmlns:a16="http://schemas.microsoft.com/office/drawing/2014/main" id="{2F4788C9-9B83-9744-95B3-CC06A81636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urved Connector 693">
                <a:extLst>
                  <a:ext uri="{FF2B5EF4-FFF2-40B4-BE49-F238E27FC236}">
                    <a16:creationId xmlns:a16="http://schemas.microsoft.com/office/drawing/2014/main" id="{FF9BEDCF-A9E8-224C-BACA-946CA70F692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7C8869C-2164-3D48-8726-AA0AEEBD486B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B4CE3838-7507-1F47-BB31-E8C1DEE1AF53}"/>
              </a:ext>
            </a:extLst>
          </p:cNvPr>
          <p:cNvGrpSpPr/>
          <p:nvPr/>
        </p:nvGrpSpPr>
        <p:grpSpPr>
          <a:xfrm rot="339462">
            <a:off x="389446" y="4693603"/>
            <a:ext cx="682996" cy="687437"/>
            <a:chOff x="1311952" y="1876028"/>
            <a:chExt cx="682996" cy="687437"/>
          </a:xfrm>
        </p:grpSpPr>
        <p:grpSp>
          <p:nvGrpSpPr>
            <p:cNvPr id="718" name="Group 717">
              <a:extLst>
                <a:ext uri="{FF2B5EF4-FFF2-40B4-BE49-F238E27FC236}">
                  <a16:creationId xmlns:a16="http://schemas.microsoft.com/office/drawing/2014/main" id="{0F11A9BC-0A90-8446-BDCA-042EC5C62A5E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739" name="Chord 738">
                <a:extLst>
                  <a:ext uri="{FF2B5EF4-FFF2-40B4-BE49-F238E27FC236}">
                    <a16:creationId xmlns:a16="http://schemas.microsoft.com/office/drawing/2014/main" id="{5BF00688-1CBE-BA48-9F2B-1FF3B94F6465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Block Arc 739">
                <a:extLst>
                  <a:ext uri="{FF2B5EF4-FFF2-40B4-BE49-F238E27FC236}">
                    <a16:creationId xmlns:a16="http://schemas.microsoft.com/office/drawing/2014/main" id="{4B819F6D-A808-7041-A92A-1457F5289DE9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1" name="Chord 740">
                <a:extLst>
                  <a:ext uri="{FF2B5EF4-FFF2-40B4-BE49-F238E27FC236}">
                    <a16:creationId xmlns:a16="http://schemas.microsoft.com/office/drawing/2014/main" id="{99B1ABDE-A5BC-094E-A45A-1E66FF47C995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Block Arc 741">
                <a:extLst>
                  <a:ext uri="{FF2B5EF4-FFF2-40B4-BE49-F238E27FC236}">
                    <a16:creationId xmlns:a16="http://schemas.microsoft.com/office/drawing/2014/main" id="{6F983457-0AC5-9548-8EC5-9646B7E938A2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3" name="Chord 742">
                <a:extLst>
                  <a:ext uri="{FF2B5EF4-FFF2-40B4-BE49-F238E27FC236}">
                    <a16:creationId xmlns:a16="http://schemas.microsoft.com/office/drawing/2014/main" id="{24423117-687E-3D44-9667-3AF66CF77887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Arc 743">
                <a:extLst>
                  <a:ext uri="{FF2B5EF4-FFF2-40B4-BE49-F238E27FC236}">
                    <a16:creationId xmlns:a16="http://schemas.microsoft.com/office/drawing/2014/main" id="{8C870ED2-725E-0E48-957A-1396310F19C4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A6625A56-8B91-3347-AC23-3A205E47A427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408C04CD-C932-424F-A363-A4036B3FE587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AB5EF84C-3B85-D04B-9FD5-97E8A2B6A629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" name="Group 718">
              <a:extLst>
                <a:ext uri="{FF2B5EF4-FFF2-40B4-BE49-F238E27FC236}">
                  <a16:creationId xmlns:a16="http://schemas.microsoft.com/office/drawing/2014/main" id="{AD94C7B7-775E-5D4B-B5C7-B1649615D304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735" name="Curved Connector 734">
                <a:extLst>
                  <a:ext uri="{FF2B5EF4-FFF2-40B4-BE49-F238E27FC236}">
                    <a16:creationId xmlns:a16="http://schemas.microsoft.com/office/drawing/2014/main" id="{B15C02C8-A16B-1B46-AC9D-C774D18E2D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Curved Connector 735">
                <a:extLst>
                  <a:ext uri="{FF2B5EF4-FFF2-40B4-BE49-F238E27FC236}">
                    <a16:creationId xmlns:a16="http://schemas.microsoft.com/office/drawing/2014/main" id="{1A9639B7-117C-4B4C-A1A1-EAD77237C5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Curved Connector 736">
                <a:extLst>
                  <a:ext uri="{FF2B5EF4-FFF2-40B4-BE49-F238E27FC236}">
                    <a16:creationId xmlns:a16="http://schemas.microsoft.com/office/drawing/2014/main" id="{E1019CCA-B7F3-1143-B14E-50C1FD8671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508CFDD4-C2D1-4C4C-9E96-688106AC815E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7AA84B06-4F94-B243-BC7C-44665AD1244C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731" name="Curved Connector 730">
                <a:extLst>
                  <a:ext uri="{FF2B5EF4-FFF2-40B4-BE49-F238E27FC236}">
                    <a16:creationId xmlns:a16="http://schemas.microsoft.com/office/drawing/2014/main" id="{46093DF8-F402-D647-8E0C-E2A0974C53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Curved Connector 731">
                <a:extLst>
                  <a:ext uri="{FF2B5EF4-FFF2-40B4-BE49-F238E27FC236}">
                    <a16:creationId xmlns:a16="http://schemas.microsoft.com/office/drawing/2014/main" id="{DDDBD7CE-CCE9-384A-9816-140430A14F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urved Connector 732">
                <a:extLst>
                  <a:ext uri="{FF2B5EF4-FFF2-40B4-BE49-F238E27FC236}">
                    <a16:creationId xmlns:a16="http://schemas.microsoft.com/office/drawing/2014/main" id="{01955CF2-6708-4E4C-928D-AEB433692F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6C36261C-8A2B-B447-B089-B19E2D683FDA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1" name="Group 720">
              <a:extLst>
                <a:ext uri="{FF2B5EF4-FFF2-40B4-BE49-F238E27FC236}">
                  <a16:creationId xmlns:a16="http://schemas.microsoft.com/office/drawing/2014/main" id="{85E18574-44A1-534B-AD04-3532CCCDB5C4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727" name="Curved Connector 726">
                <a:extLst>
                  <a:ext uri="{FF2B5EF4-FFF2-40B4-BE49-F238E27FC236}">
                    <a16:creationId xmlns:a16="http://schemas.microsoft.com/office/drawing/2014/main" id="{CD2C9E19-0ECF-AB4B-8A2A-EF1A486C8E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Curved Connector 727">
                <a:extLst>
                  <a:ext uri="{FF2B5EF4-FFF2-40B4-BE49-F238E27FC236}">
                    <a16:creationId xmlns:a16="http://schemas.microsoft.com/office/drawing/2014/main" id="{26CAEBC7-3C99-EC4C-A8DC-032DB8A7E3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Curved Connector 728">
                <a:extLst>
                  <a:ext uri="{FF2B5EF4-FFF2-40B4-BE49-F238E27FC236}">
                    <a16:creationId xmlns:a16="http://schemas.microsoft.com/office/drawing/2014/main" id="{1A82F97F-327A-E74E-919E-4DBD68A8CB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756F1D6A-81A6-8041-85DB-67C5C982F758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6E20A5BF-D610-874A-9D6E-D7EA61BE26B0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723" name="Curved Connector 722">
                <a:extLst>
                  <a:ext uri="{FF2B5EF4-FFF2-40B4-BE49-F238E27FC236}">
                    <a16:creationId xmlns:a16="http://schemas.microsoft.com/office/drawing/2014/main" id="{DA904981-CE56-3B48-858B-89005488D5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urved Connector 723">
                <a:extLst>
                  <a:ext uri="{FF2B5EF4-FFF2-40B4-BE49-F238E27FC236}">
                    <a16:creationId xmlns:a16="http://schemas.microsoft.com/office/drawing/2014/main" id="{479499BE-ACA3-AC42-86AB-7DB4CF7EA2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urved Connector 724">
                <a:extLst>
                  <a:ext uri="{FF2B5EF4-FFF2-40B4-BE49-F238E27FC236}">
                    <a16:creationId xmlns:a16="http://schemas.microsoft.com/office/drawing/2014/main" id="{AEFFA311-6B34-904B-9E67-9F7AB07730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DFA4B23C-D117-3F44-B9B2-7A914D6C8BCE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1A2DB183-80AC-354F-9066-724F5BEFF2AC}"/>
              </a:ext>
            </a:extLst>
          </p:cNvPr>
          <p:cNvGrpSpPr/>
          <p:nvPr/>
        </p:nvGrpSpPr>
        <p:grpSpPr>
          <a:xfrm rot="20756517">
            <a:off x="1022800" y="4379853"/>
            <a:ext cx="682996" cy="687437"/>
            <a:chOff x="1311952" y="1876028"/>
            <a:chExt cx="682996" cy="687437"/>
          </a:xfrm>
        </p:grpSpPr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04D421EA-0420-CF44-AC20-45985540740A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770" name="Chord 769">
                <a:extLst>
                  <a:ext uri="{FF2B5EF4-FFF2-40B4-BE49-F238E27FC236}">
                    <a16:creationId xmlns:a16="http://schemas.microsoft.com/office/drawing/2014/main" id="{A6C75E47-A92A-CD49-8C45-94B8D249F7FD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Block Arc 770">
                <a:extLst>
                  <a:ext uri="{FF2B5EF4-FFF2-40B4-BE49-F238E27FC236}">
                    <a16:creationId xmlns:a16="http://schemas.microsoft.com/office/drawing/2014/main" id="{7B67A040-EEA0-7F48-AFAC-1A6486D5E82B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2" name="Chord 771">
                <a:extLst>
                  <a:ext uri="{FF2B5EF4-FFF2-40B4-BE49-F238E27FC236}">
                    <a16:creationId xmlns:a16="http://schemas.microsoft.com/office/drawing/2014/main" id="{570AC177-A835-214C-9FC9-67AEF9CB2C33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Block Arc 772">
                <a:extLst>
                  <a:ext uri="{FF2B5EF4-FFF2-40B4-BE49-F238E27FC236}">
                    <a16:creationId xmlns:a16="http://schemas.microsoft.com/office/drawing/2014/main" id="{3D068D42-BE1C-7848-9BE8-936CBE1D4255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4" name="Chord 773">
                <a:extLst>
                  <a:ext uri="{FF2B5EF4-FFF2-40B4-BE49-F238E27FC236}">
                    <a16:creationId xmlns:a16="http://schemas.microsoft.com/office/drawing/2014/main" id="{8D1BACBF-F45C-EA42-B52B-7E3CFC91E8CE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Arc 774">
                <a:extLst>
                  <a:ext uri="{FF2B5EF4-FFF2-40B4-BE49-F238E27FC236}">
                    <a16:creationId xmlns:a16="http://schemas.microsoft.com/office/drawing/2014/main" id="{635AA88A-A905-A145-A9AC-A890299ED01D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Arc 775">
                <a:extLst>
                  <a:ext uri="{FF2B5EF4-FFF2-40B4-BE49-F238E27FC236}">
                    <a16:creationId xmlns:a16="http://schemas.microsoft.com/office/drawing/2014/main" id="{857B6183-7DED-BB46-AC20-75A1BA0EA0DF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E08D35FF-6481-1249-98B9-64423467313A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AD345057-48E4-0049-8C3A-537E5E951C67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0" name="Group 749">
              <a:extLst>
                <a:ext uri="{FF2B5EF4-FFF2-40B4-BE49-F238E27FC236}">
                  <a16:creationId xmlns:a16="http://schemas.microsoft.com/office/drawing/2014/main" id="{E5A31EA0-5A76-CB46-BFBA-3437D8485267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766" name="Curved Connector 765">
                <a:extLst>
                  <a:ext uri="{FF2B5EF4-FFF2-40B4-BE49-F238E27FC236}">
                    <a16:creationId xmlns:a16="http://schemas.microsoft.com/office/drawing/2014/main" id="{5EB17613-C171-FE47-9610-0ECAA8320D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Curved Connector 766">
                <a:extLst>
                  <a:ext uri="{FF2B5EF4-FFF2-40B4-BE49-F238E27FC236}">
                    <a16:creationId xmlns:a16="http://schemas.microsoft.com/office/drawing/2014/main" id="{096BAA6E-3CEB-7B45-9BEE-55885F280B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Curved Connector 767">
                <a:extLst>
                  <a:ext uri="{FF2B5EF4-FFF2-40B4-BE49-F238E27FC236}">
                    <a16:creationId xmlns:a16="http://schemas.microsoft.com/office/drawing/2014/main" id="{A1523E7F-6FA3-244B-825E-EA90ADF0B3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27FA9B6D-08C9-8449-903E-33E74BAD2297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1" name="Group 750">
              <a:extLst>
                <a:ext uri="{FF2B5EF4-FFF2-40B4-BE49-F238E27FC236}">
                  <a16:creationId xmlns:a16="http://schemas.microsoft.com/office/drawing/2014/main" id="{8E1BCB0C-DEAF-3146-A5E3-F0EA2450C5E4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762" name="Curved Connector 761">
                <a:extLst>
                  <a:ext uri="{FF2B5EF4-FFF2-40B4-BE49-F238E27FC236}">
                    <a16:creationId xmlns:a16="http://schemas.microsoft.com/office/drawing/2014/main" id="{A572F0B2-D325-2F4C-9348-5B7508F491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Curved Connector 762">
                <a:extLst>
                  <a:ext uri="{FF2B5EF4-FFF2-40B4-BE49-F238E27FC236}">
                    <a16:creationId xmlns:a16="http://schemas.microsoft.com/office/drawing/2014/main" id="{DD3C57AD-C6FB-8D44-9C52-CC57EEAAA2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Curved Connector 763">
                <a:extLst>
                  <a:ext uri="{FF2B5EF4-FFF2-40B4-BE49-F238E27FC236}">
                    <a16:creationId xmlns:a16="http://schemas.microsoft.com/office/drawing/2014/main" id="{438C19A4-1837-D74D-8072-F966F61A9B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8969C78F-DBD5-FC46-A656-3EA9BF32C6C7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47A2399D-FE1A-564E-BD76-841E5338F4A4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758" name="Curved Connector 757">
                <a:extLst>
                  <a:ext uri="{FF2B5EF4-FFF2-40B4-BE49-F238E27FC236}">
                    <a16:creationId xmlns:a16="http://schemas.microsoft.com/office/drawing/2014/main" id="{DD4561A9-7D86-B141-A156-7812A0E865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Curved Connector 758">
                <a:extLst>
                  <a:ext uri="{FF2B5EF4-FFF2-40B4-BE49-F238E27FC236}">
                    <a16:creationId xmlns:a16="http://schemas.microsoft.com/office/drawing/2014/main" id="{504E8181-505D-8446-BB32-AE613FAFC1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Curved Connector 759">
                <a:extLst>
                  <a:ext uri="{FF2B5EF4-FFF2-40B4-BE49-F238E27FC236}">
                    <a16:creationId xmlns:a16="http://schemas.microsoft.com/office/drawing/2014/main" id="{89580DBB-1589-204A-B64C-E35A0A3137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50842966-6F68-E044-B386-9B84F8100C5B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3" name="Group 752">
              <a:extLst>
                <a:ext uri="{FF2B5EF4-FFF2-40B4-BE49-F238E27FC236}">
                  <a16:creationId xmlns:a16="http://schemas.microsoft.com/office/drawing/2014/main" id="{BDA24350-A309-1A4D-A265-F4A587887DCB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754" name="Curved Connector 753">
                <a:extLst>
                  <a:ext uri="{FF2B5EF4-FFF2-40B4-BE49-F238E27FC236}">
                    <a16:creationId xmlns:a16="http://schemas.microsoft.com/office/drawing/2014/main" id="{47BB92A1-5F0F-2743-A35D-CC0F727288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Curved Connector 754">
                <a:extLst>
                  <a:ext uri="{FF2B5EF4-FFF2-40B4-BE49-F238E27FC236}">
                    <a16:creationId xmlns:a16="http://schemas.microsoft.com/office/drawing/2014/main" id="{4F0B0BC6-C95C-9742-9426-342FDAA9CC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urved Connector 755">
                <a:extLst>
                  <a:ext uri="{FF2B5EF4-FFF2-40B4-BE49-F238E27FC236}">
                    <a16:creationId xmlns:a16="http://schemas.microsoft.com/office/drawing/2014/main" id="{C2B50B11-7F5E-814B-B9E2-669B038C2A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E467DC1B-81E4-F54A-946E-AB893FBC7B04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9" name="Oval 818">
            <a:extLst>
              <a:ext uri="{FF2B5EF4-FFF2-40B4-BE49-F238E27FC236}">
                <a16:creationId xmlns:a16="http://schemas.microsoft.com/office/drawing/2014/main" id="{FC62F74E-562D-6A42-B33C-01477E7D8C28}"/>
              </a:ext>
            </a:extLst>
          </p:cNvPr>
          <p:cNvSpPr/>
          <p:nvPr/>
        </p:nvSpPr>
        <p:spPr>
          <a:xfrm>
            <a:off x="4652433" y="4109168"/>
            <a:ext cx="160728" cy="1607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266A"/>
              </a:solidFill>
            </a:endParaRPr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3F1BD355-673E-6347-9BBB-36D208975582}"/>
              </a:ext>
            </a:extLst>
          </p:cNvPr>
          <p:cNvSpPr/>
          <p:nvPr/>
        </p:nvSpPr>
        <p:spPr>
          <a:xfrm>
            <a:off x="4710222" y="4197620"/>
            <a:ext cx="160728" cy="1607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266A"/>
              </a:solidFill>
            </a:endParaRPr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BE7E7B44-2D81-1D4D-BB82-B0E97FD0FA13}"/>
              </a:ext>
            </a:extLst>
          </p:cNvPr>
          <p:cNvSpPr/>
          <p:nvPr/>
        </p:nvSpPr>
        <p:spPr>
          <a:xfrm rot="490116">
            <a:off x="5298599" y="2052646"/>
            <a:ext cx="330027" cy="17370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1C42F160-FA96-0F43-A33C-B1C3B89C4047}"/>
              </a:ext>
            </a:extLst>
          </p:cNvPr>
          <p:cNvSpPr txBox="1"/>
          <p:nvPr/>
        </p:nvSpPr>
        <p:spPr>
          <a:xfrm>
            <a:off x="4189829" y="165592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mRNA</a:t>
            </a:r>
            <a:endParaRPr lang="en-US" dirty="0"/>
          </a:p>
        </p:txBody>
      </p:sp>
      <p:sp>
        <p:nvSpPr>
          <p:cNvPr id="834" name="Oval 833">
            <a:extLst>
              <a:ext uri="{FF2B5EF4-FFF2-40B4-BE49-F238E27FC236}">
                <a16:creationId xmlns:a16="http://schemas.microsoft.com/office/drawing/2014/main" id="{53980AC5-2173-3744-AA0C-61C1753FCE05}"/>
              </a:ext>
            </a:extLst>
          </p:cNvPr>
          <p:cNvSpPr/>
          <p:nvPr/>
        </p:nvSpPr>
        <p:spPr>
          <a:xfrm>
            <a:off x="6461472" y="1138142"/>
            <a:ext cx="160728" cy="1607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266A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BCCBDB-D7D7-D247-932A-78DACB010CCC}"/>
              </a:ext>
            </a:extLst>
          </p:cNvPr>
          <p:cNvGrpSpPr/>
          <p:nvPr/>
        </p:nvGrpSpPr>
        <p:grpSpPr>
          <a:xfrm>
            <a:off x="275643" y="2188681"/>
            <a:ext cx="682996" cy="831116"/>
            <a:chOff x="230818" y="2260401"/>
            <a:chExt cx="682996" cy="831116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CABBCB2-1CFB-254A-A631-0055CF1EE0DD}"/>
                </a:ext>
              </a:extLst>
            </p:cNvPr>
            <p:cNvGrpSpPr/>
            <p:nvPr/>
          </p:nvGrpSpPr>
          <p:grpSpPr>
            <a:xfrm rot="20132321">
              <a:off x="230818" y="2404080"/>
              <a:ext cx="682996" cy="687437"/>
              <a:chOff x="1311952" y="1876028"/>
              <a:chExt cx="682996" cy="687437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8F2935A-FBC3-E844-8CAC-CB9B1B476E56}"/>
                  </a:ext>
                </a:extLst>
              </p:cNvPr>
              <p:cNvGrpSpPr/>
              <p:nvPr/>
            </p:nvGrpSpPr>
            <p:grpSpPr>
              <a:xfrm rot="4689848">
                <a:off x="1411684" y="2049106"/>
                <a:ext cx="488718" cy="378870"/>
                <a:chOff x="1340821" y="1767320"/>
                <a:chExt cx="1876275" cy="1454549"/>
              </a:xfrm>
            </p:grpSpPr>
            <p:sp>
              <p:nvSpPr>
                <p:cNvPr id="173" name="Chord 172">
                  <a:extLst>
                    <a:ext uri="{FF2B5EF4-FFF2-40B4-BE49-F238E27FC236}">
                      <a16:creationId xmlns:a16="http://schemas.microsoft.com/office/drawing/2014/main" id="{04D2B643-64A8-3348-80ED-44F0F9671CF4}"/>
                    </a:ext>
                  </a:extLst>
                </p:cNvPr>
                <p:cNvSpPr/>
                <p:nvPr/>
              </p:nvSpPr>
              <p:spPr>
                <a:xfrm rot="4168476">
                  <a:off x="1560556" y="1805224"/>
                  <a:ext cx="1416645" cy="1416646"/>
                </a:xfrm>
                <a:prstGeom prst="chord">
                  <a:avLst>
                    <a:gd name="adj1" fmla="val 5293330"/>
                    <a:gd name="adj2" fmla="val 1649510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Block Arc 173">
                  <a:extLst>
                    <a:ext uri="{FF2B5EF4-FFF2-40B4-BE49-F238E27FC236}">
                      <a16:creationId xmlns:a16="http://schemas.microsoft.com/office/drawing/2014/main" id="{8D5B648B-0D12-8144-8B74-1455B62C62E8}"/>
                    </a:ext>
                  </a:extLst>
                </p:cNvPr>
                <p:cNvSpPr/>
                <p:nvPr/>
              </p:nvSpPr>
              <p:spPr>
                <a:xfrm rot="20368476">
                  <a:off x="1340821" y="2088011"/>
                  <a:ext cx="1780927" cy="657731"/>
                </a:xfrm>
                <a:prstGeom prst="blockArc">
                  <a:avLst>
                    <a:gd name="adj1" fmla="val 9807480"/>
                    <a:gd name="adj2" fmla="val 968123"/>
                    <a:gd name="adj3" fmla="val 30151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Chord 174">
                  <a:extLst>
                    <a:ext uri="{FF2B5EF4-FFF2-40B4-BE49-F238E27FC236}">
                      <a16:creationId xmlns:a16="http://schemas.microsoft.com/office/drawing/2014/main" id="{452350EB-239E-654F-A0EC-07C09ED2188F}"/>
                    </a:ext>
                  </a:extLst>
                </p:cNvPr>
                <p:cNvSpPr/>
                <p:nvPr/>
              </p:nvSpPr>
              <p:spPr>
                <a:xfrm rot="14968476">
                  <a:off x="1546365" y="1767320"/>
                  <a:ext cx="1416645" cy="1416646"/>
                </a:xfrm>
                <a:prstGeom prst="chord">
                  <a:avLst>
                    <a:gd name="adj1" fmla="val 5050822"/>
                    <a:gd name="adj2" fmla="val 1649689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Block Arc 175">
                  <a:extLst>
                    <a:ext uri="{FF2B5EF4-FFF2-40B4-BE49-F238E27FC236}">
                      <a16:creationId xmlns:a16="http://schemas.microsoft.com/office/drawing/2014/main" id="{CDB15ABF-214D-AC4E-948B-AB990EE367D9}"/>
                    </a:ext>
                  </a:extLst>
                </p:cNvPr>
                <p:cNvSpPr/>
                <p:nvPr/>
              </p:nvSpPr>
              <p:spPr>
                <a:xfrm rot="20368476">
                  <a:off x="1436169" y="2342690"/>
                  <a:ext cx="1780927" cy="657731"/>
                </a:xfrm>
                <a:prstGeom prst="blockArc">
                  <a:avLst>
                    <a:gd name="adj1" fmla="val 9284688"/>
                    <a:gd name="adj2" fmla="val 1372471"/>
                    <a:gd name="adj3" fmla="val 33942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Chord 176">
                  <a:extLst>
                    <a:ext uri="{FF2B5EF4-FFF2-40B4-BE49-F238E27FC236}">
                      <a16:creationId xmlns:a16="http://schemas.microsoft.com/office/drawing/2014/main" id="{5063B965-882F-954B-B84E-D5CDFF290D02}"/>
                    </a:ext>
                  </a:extLst>
                </p:cNvPr>
                <p:cNvSpPr/>
                <p:nvPr/>
              </p:nvSpPr>
              <p:spPr>
                <a:xfrm rot="14968476">
                  <a:off x="1545134" y="1767780"/>
                  <a:ext cx="1416645" cy="1416646"/>
                </a:xfrm>
                <a:prstGeom prst="chord">
                  <a:avLst>
                    <a:gd name="adj1" fmla="val 6459818"/>
                    <a:gd name="adj2" fmla="val 1521662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Arc 177">
                  <a:extLst>
                    <a:ext uri="{FF2B5EF4-FFF2-40B4-BE49-F238E27FC236}">
                      <a16:creationId xmlns:a16="http://schemas.microsoft.com/office/drawing/2014/main" id="{07ECE9A1-0E0B-D945-B578-48DB45C9E02C}"/>
                    </a:ext>
                  </a:extLst>
                </p:cNvPr>
                <p:cNvSpPr/>
                <p:nvPr/>
              </p:nvSpPr>
              <p:spPr>
                <a:xfrm rot="20368476">
                  <a:off x="1556978" y="1817890"/>
                  <a:ext cx="1380521" cy="1293538"/>
                </a:xfrm>
                <a:prstGeom prst="arc">
                  <a:avLst>
                    <a:gd name="adj1" fmla="val 12251276"/>
                    <a:gd name="adj2" fmla="val 2004154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Arc 178">
                  <a:extLst>
                    <a:ext uri="{FF2B5EF4-FFF2-40B4-BE49-F238E27FC236}">
                      <a16:creationId xmlns:a16="http://schemas.microsoft.com/office/drawing/2014/main" id="{493B552C-7DF2-B54A-80C2-90F55CF8417B}"/>
                    </a:ext>
                  </a:extLst>
                </p:cNvPr>
                <p:cNvSpPr/>
                <p:nvPr/>
              </p:nvSpPr>
              <p:spPr>
                <a:xfrm rot="9568476">
                  <a:off x="1580235" y="1879695"/>
                  <a:ext cx="1384033" cy="1293538"/>
                </a:xfrm>
                <a:prstGeom prst="arc">
                  <a:avLst>
                    <a:gd name="adj1" fmla="val 11630766"/>
                    <a:gd name="adj2" fmla="val 2089021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8FB4661-4E88-FD40-B659-346CF8B4C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 flipH="1">
                  <a:off x="1584237" y="2662593"/>
                  <a:ext cx="3955" cy="56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54550F9C-3B72-E140-906D-D7F09319F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>
                  <a:off x="2888839" y="2152857"/>
                  <a:ext cx="10977" cy="747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7B2E49E-62AF-6A49-B1BA-2E25F50E41A6}"/>
                  </a:ext>
                </a:extLst>
              </p:cNvPr>
              <p:cNvGrpSpPr/>
              <p:nvPr/>
            </p:nvGrpSpPr>
            <p:grpSpPr>
              <a:xfrm>
                <a:off x="1672804" y="1876028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169" name="Curved Connector 168">
                  <a:extLst>
                    <a:ext uri="{FF2B5EF4-FFF2-40B4-BE49-F238E27FC236}">
                      <a16:creationId xmlns:a16="http://schemas.microsoft.com/office/drawing/2014/main" id="{184B9288-8D3C-9F47-A45E-D90CF1950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urved Connector 169">
                  <a:extLst>
                    <a:ext uri="{FF2B5EF4-FFF2-40B4-BE49-F238E27FC236}">
                      <a16:creationId xmlns:a16="http://schemas.microsoft.com/office/drawing/2014/main" id="{EB0443E7-54EF-AF48-A38F-6912801452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urved Connector 170">
                  <a:extLst>
                    <a:ext uri="{FF2B5EF4-FFF2-40B4-BE49-F238E27FC236}">
                      <a16:creationId xmlns:a16="http://schemas.microsoft.com/office/drawing/2014/main" id="{41925EE1-D666-2C46-A731-744F27523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E6CEE626-FB47-A54E-85CA-E87D51F4283E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19B84DE-51F1-8442-A5ED-D0DB4264AB80}"/>
                  </a:ext>
                </a:extLst>
              </p:cNvPr>
              <p:cNvGrpSpPr/>
              <p:nvPr/>
            </p:nvGrpSpPr>
            <p:grpSpPr>
              <a:xfrm rot="6362145">
                <a:off x="1827976" y="2263190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165" name="Curved Connector 164">
                  <a:extLst>
                    <a:ext uri="{FF2B5EF4-FFF2-40B4-BE49-F238E27FC236}">
                      <a16:creationId xmlns:a16="http://schemas.microsoft.com/office/drawing/2014/main" id="{09FE6014-09BF-8143-B82B-EA335E29A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urved Connector 165">
                  <a:extLst>
                    <a:ext uri="{FF2B5EF4-FFF2-40B4-BE49-F238E27FC236}">
                      <a16:creationId xmlns:a16="http://schemas.microsoft.com/office/drawing/2014/main" id="{EDDE1510-37D8-294F-8A66-2E7180488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urved Connector 166">
                  <a:extLst>
                    <a:ext uri="{FF2B5EF4-FFF2-40B4-BE49-F238E27FC236}">
                      <a16:creationId xmlns:a16="http://schemas.microsoft.com/office/drawing/2014/main" id="{583E3284-F01D-B54C-9F18-689A5F604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FCA7AD7-1B78-664C-B236-9B49FA06E5F8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B6C4985-D66B-C745-840C-CAF9C7F485D4}"/>
                  </a:ext>
                </a:extLst>
              </p:cNvPr>
              <p:cNvGrpSpPr/>
              <p:nvPr/>
            </p:nvGrpSpPr>
            <p:grpSpPr>
              <a:xfrm rot="11734772">
                <a:off x="1472542" y="2365099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161" name="Curved Connector 160">
                  <a:extLst>
                    <a:ext uri="{FF2B5EF4-FFF2-40B4-BE49-F238E27FC236}">
                      <a16:creationId xmlns:a16="http://schemas.microsoft.com/office/drawing/2014/main" id="{CA275589-076A-294A-9700-250D625E53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urved Connector 161">
                  <a:extLst>
                    <a:ext uri="{FF2B5EF4-FFF2-40B4-BE49-F238E27FC236}">
                      <a16:creationId xmlns:a16="http://schemas.microsoft.com/office/drawing/2014/main" id="{14BEE08B-3ED3-1F42-B5E8-224B3F3E5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Curved Connector 162">
                  <a:extLst>
                    <a:ext uri="{FF2B5EF4-FFF2-40B4-BE49-F238E27FC236}">
                      <a16:creationId xmlns:a16="http://schemas.microsoft.com/office/drawing/2014/main" id="{6035F6D6-FF99-1141-8C25-D1EF40716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024302A1-E24C-044B-8917-7EF988E33B59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3271F5D-6445-0341-805B-46DD8853B9F0}"/>
                  </a:ext>
                </a:extLst>
              </p:cNvPr>
              <p:cNvGrpSpPr/>
              <p:nvPr/>
            </p:nvGrpSpPr>
            <p:grpSpPr>
              <a:xfrm rot="16200000">
                <a:off x="1343346" y="2047185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157" name="Curved Connector 156">
                  <a:extLst>
                    <a:ext uri="{FF2B5EF4-FFF2-40B4-BE49-F238E27FC236}">
                      <a16:creationId xmlns:a16="http://schemas.microsoft.com/office/drawing/2014/main" id="{B0F41938-0FD2-BE4D-BECD-7BC72DE9E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urved Connector 157">
                  <a:extLst>
                    <a:ext uri="{FF2B5EF4-FFF2-40B4-BE49-F238E27FC236}">
                      <a16:creationId xmlns:a16="http://schemas.microsoft.com/office/drawing/2014/main" id="{734DBD50-9E2D-1945-99B1-B87E1355E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urved Connector 158">
                  <a:extLst>
                    <a:ext uri="{FF2B5EF4-FFF2-40B4-BE49-F238E27FC236}">
                      <a16:creationId xmlns:a16="http://schemas.microsoft.com/office/drawing/2014/main" id="{17774F8D-6054-C949-BA34-0F5E133E1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82CB95C-8E99-9642-B251-8D84CD7DB565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D5FE8A9C-CEE0-4B44-9F74-08FECEA80B9D}"/>
                </a:ext>
              </a:extLst>
            </p:cNvPr>
            <p:cNvSpPr/>
            <p:nvPr/>
          </p:nvSpPr>
          <p:spPr>
            <a:xfrm>
              <a:off x="536936" y="2260401"/>
              <a:ext cx="160728" cy="160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ACFAEB0D-439F-494D-BAFE-DD4D40F0D873}"/>
                </a:ext>
              </a:extLst>
            </p:cNvPr>
            <p:cNvSpPr/>
            <p:nvPr/>
          </p:nvSpPr>
          <p:spPr>
            <a:xfrm>
              <a:off x="451900" y="2311431"/>
              <a:ext cx="160728" cy="1607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</p:grpSp>
      <p:sp>
        <p:nvSpPr>
          <p:cNvPr id="838" name="Oval 837">
            <a:extLst>
              <a:ext uri="{FF2B5EF4-FFF2-40B4-BE49-F238E27FC236}">
                <a16:creationId xmlns:a16="http://schemas.microsoft.com/office/drawing/2014/main" id="{A0EC6A42-1CAD-B446-A2BD-C4CA566F74FC}"/>
              </a:ext>
            </a:extLst>
          </p:cNvPr>
          <p:cNvSpPr/>
          <p:nvPr/>
        </p:nvSpPr>
        <p:spPr>
          <a:xfrm>
            <a:off x="6358515" y="1175042"/>
            <a:ext cx="160728" cy="1607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266A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2892E1-8DD8-5441-B39C-46F3FB958ACD}"/>
              </a:ext>
            </a:extLst>
          </p:cNvPr>
          <p:cNvGrpSpPr/>
          <p:nvPr/>
        </p:nvGrpSpPr>
        <p:grpSpPr>
          <a:xfrm>
            <a:off x="7544396" y="5133612"/>
            <a:ext cx="1386840" cy="1545889"/>
            <a:chOff x="2695754" y="4000923"/>
            <a:chExt cx="1386840" cy="1545889"/>
          </a:xfrm>
        </p:grpSpPr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EFAE68DF-15E5-0340-8565-761D252EBFAF}"/>
                </a:ext>
              </a:extLst>
            </p:cNvPr>
            <p:cNvSpPr/>
            <p:nvPr/>
          </p:nvSpPr>
          <p:spPr>
            <a:xfrm>
              <a:off x="2859232" y="4696831"/>
              <a:ext cx="160728" cy="160728"/>
            </a:xfrm>
            <a:prstGeom prst="ellipse">
              <a:avLst/>
            </a:prstGeom>
            <a:solidFill>
              <a:srgbClr val="DC8E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4D99416F-9EE9-E848-A37A-860A9E0E91EB}"/>
                </a:ext>
              </a:extLst>
            </p:cNvPr>
            <p:cNvSpPr/>
            <p:nvPr/>
          </p:nvSpPr>
          <p:spPr>
            <a:xfrm>
              <a:off x="2859232" y="4932939"/>
              <a:ext cx="160728" cy="1607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815" name="Oval 814">
              <a:extLst>
                <a:ext uri="{FF2B5EF4-FFF2-40B4-BE49-F238E27FC236}">
                  <a16:creationId xmlns:a16="http://schemas.microsoft.com/office/drawing/2014/main" id="{F61B153B-DDCC-A549-8571-F3C8A263FC5F}"/>
                </a:ext>
              </a:extLst>
            </p:cNvPr>
            <p:cNvSpPr/>
            <p:nvPr/>
          </p:nvSpPr>
          <p:spPr>
            <a:xfrm>
              <a:off x="2859232" y="4460723"/>
              <a:ext cx="160728" cy="1607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816" name="TextBox 815">
              <a:extLst>
                <a:ext uri="{FF2B5EF4-FFF2-40B4-BE49-F238E27FC236}">
                  <a16:creationId xmlns:a16="http://schemas.microsoft.com/office/drawing/2014/main" id="{8756D324-0B97-9A4C-A2AC-D3640A0553CF}"/>
                </a:ext>
              </a:extLst>
            </p:cNvPr>
            <p:cNvSpPr txBox="1"/>
            <p:nvPr/>
          </p:nvSpPr>
          <p:spPr>
            <a:xfrm>
              <a:off x="3043556" y="4638696"/>
              <a:ext cx="797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H3K4me3</a:t>
              </a:r>
              <a:endParaRPr lang="en-US" sz="1200" dirty="0"/>
            </a:p>
          </p:txBody>
        </p: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76A179FB-6CB0-BE4C-94FF-09631E29F648}"/>
                </a:ext>
              </a:extLst>
            </p:cNvPr>
            <p:cNvSpPr txBox="1"/>
            <p:nvPr/>
          </p:nvSpPr>
          <p:spPr>
            <a:xfrm>
              <a:off x="3043556" y="4874804"/>
              <a:ext cx="7360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H3K27ac</a:t>
              </a:r>
              <a:endParaRPr lang="en-US" sz="1200" dirty="0"/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CCE0A136-B235-5B4A-8651-E2674DAAA957}"/>
                </a:ext>
              </a:extLst>
            </p:cNvPr>
            <p:cNvSpPr txBox="1"/>
            <p:nvPr/>
          </p:nvSpPr>
          <p:spPr>
            <a:xfrm>
              <a:off x="3043556" y="4402588"/>
              <a:ext cx="797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H3K4me1</a:t>
              </a:r>
              <a:endParaRPr lang="en-US" sz="1200" dirty="0"/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DF9574AF-4211-6B4F-81FE-FC05D794422D}"/>
                </a:ext>
              </a:extLst>
            </p:cNvPr>
            <p:cNvSpPr/>
            <p:nvPr/>
          </p:nvSpPr>
          <p:spPr>
            <a:xfrm>
              <a:off x="2859232" y="5169047"/>
              <a:ext cx="160728" cy="160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B5973ED5-0C67-704C-BDBD-3D7102081FFB}"/>
                </a:ext>
              </a:extLst>
            </p:cNvPr>
            <p:cNvSpPr txBox="1"/>
            <p:nvPr/>
          </p:nvSpPr>
          <p:spPr>
            <a:xfrm>
              <a:off x="3043556" y="5110912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H3K27me3</a:t>
              </a:r>
              <a:endParaRPr lang="en-US" sz="1200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2AAF1FC-D2E6-9749-B366-95D07AEF4F2A}"/>
                </a:ext>
              </a:extLst>
            </p:cNvPr>
            <p:cNvSpPr/>
            <p:nvPr/>
          </p:nvSpPr>
          <p:spPr>
            <a:xfrm>
              <a:off x="2695754" y="4216008"/>
              <a:ext cx="1386840" cy="13308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731F5C0F-14D3-7C4A-8E93-9F59974E821A}"/>
                </a:ext>
              </a:extLst>
            </p:cNvPr>
            <p:cNvSpPr txBox="1"/>
            <p:nvPr/>
          </p:nvSpPr>
          <p:spPr>
            <a:xfrm>
              <a:off x="2892885" y="4000923"/>
              <a:ext cx="99257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Histones</a:t>
              </a:r>
              <a:endParaRPr lang="en-US" dirty="0"/>
            </a:p>
          </p:txBody>
        </p:sp>
      </p:grpSp>
      <p:sp>
        <p:nvSpPr>
          <p:cNvPr id="841" name="TextBox 840">
            <a:extLst>
              <a:ext uri="{FF2B5EF4-FFF2-40B4-BE49-F238E27FC236}">
                <a16:creationId xmlns:a16="http://schemas.microsoft.com/office/drawing/2014/main" id="{B2A1FE46-FF7B-8848-8E77-6CA6F89CE553}"/>
              </a:ext>
            </a:extLst>
          </p:cNvPr>
          <p:cNvSpPr txBox="1"/>
          <p:nvPr/>
        </p:nvSpPr>
        <p:spPr>
          <a:xfrm>
            <a:off x="3141286" y="153326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Cohesin</a:t>
            </a:r>
            <a:endParaRPr lang="en-US" dirty="0"/>
          </a:p>
        </p:txBody>
      </p: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9301CF4A-2469-DB4A-8F41-2CC6EC895322}"/>
              </a:ext>
            </a:extLst>
          </p:cNvPr>
          <p:cNvGrpSpPr/>
          <p:nvPr/>
        </p:nvGrpSpPr>
        <p:grpSpPr>
          <a:xfrm rot="1931785">
            <a:off x="1072490" y="1752057"/>
            <a:ext cx="682996" cy="831116"/>
            <a:chOff x="230818" y="2260401"/>
            <a:chExt cx="682996" cy="831116"/>
          </a:xfrm>
        </p:grpSpPr>
        <p:grpSp>
          <p:nvGrpSpPr>
            <p:cNvPr id="877" name="Group 876">
              <a:extLst>
                <a:ext uri="{FF2B5EF4-FFF2-40B4-BE49-F238E27FC236}">
                  <a16:creationId xmlns:a16="http://schemas.microsoft.com/office/drawing/2014/main" id="{68000903-6BAE-F844-842A-8FCF330A0C17}"/>
                </a:ext>
              </a:extLst>
            </p:cNvPr>
            <p:cNvGrpSpPr/>
            <p:nvPr/>
          </p:nvGrpSpPr>
          <p:grpSpPr>
            <a:xfrm rot="20132321">
              <a:off x="230818" y="2404080"/>
              <a:ext cx="682996" cy="687437"/>
              <a:chOff x="1311952" y="1876028"/>
              <a:chExt cx="682996" cy="687437"/>
            </a:xfrm>
          </p:grpSpPr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96D8941-FEC1-FB4F-8627-219FB4D7DE0F}"/>
                  </a:ext>
                </a:extLst>
              </p:cNvPr>
              <p:cNvGrpSpPr/>
              <p:nvPr/>
            </p:nvGrpSpPr>
            <p:grpSpPr>
              <a:xfrm rot="4689848">
                <a:off x="1411684" y="2049106"/>
                <a:ext cx="488718" cy="378870"/>
                <a:chOff x="1340821" y="1767320"/>
                <a:chExt cx="1876275" cy="1454549"/>
              </a:xfrm>
            </p:grpSpPr>
            <p:sp>
              <p:nvSpPr>
                <p:cNvPr id="901" name="Chord 900">
                  <a:extLst>
                    <a:ext uri="{FF2B5EF4-FFF2-40B4-BE49-F238E27FC236}">
                      <a16:creationId xmlns:a16="http://schemas.microsoft.com/office/drawing/2014/main" id="{BDF3A9D0-E250-6F48-BFB5-2AE9609EE049}"/>
                    </a:ext>
                  </a:extLst>
                </p:cNvPr>
                <p:cNvSpPr/>
                <p:nvPr/>
              </p:nvSpPr>
              <p:spPr>
                <a:xfrm rot="4168476">
                  <a:off x="1560556" y="1805224"/>
                  <a:ext cx="1416645" cy="1416646"/>
                </a:xfrm>
                <a:prstGeom prst="chord">
                  <a:avLst>
                    <a:gd name="adj1" fmla="val 5293330"/>
                    <a:gd name="adj2" fmla="val 1649510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2" name="Block Arc 901">
                  <a:extLst>
                    <a:ext uri="{FF2B5EF4-FFF2-40B4-BE49-F238E27FC236}">
                      <a16:creationId xmlns:a16="http://schemas.microsoft.com/office/drawing/2014/main" id="{67D638D3-1381-C54F-AD34-8BD71341C3CF}"/>
                    </a:ext>
                  </a:extLst>
                </p:cNvPr>
                <p:cNvSpPr/>
                <p:nvPr/>
              </p:nvSpPr>
              <p:spPr>
                <a:xfrm rot="20368476">
                  <a:off x="1340821" y="2088011"/>
                  <a:ext cx="1780927" cy="657731"/>
                </a:xfrm>
                <a:prstGeom prst="blockArc">
                  <a:avLst>
                    <a:gd name="adj1" fmla="val 9807480"/>
                    <a:gd name="adj2" fmla="val 968123"/>
                    <a:gd name="adj3" fmla="val 30151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3" name="Chord 902">
                  <a:extLst>
                    <a:ext uri="{FF2B5EF4-FFF2-40B4-BE49-F238E27FC236}">
                      <a16:creationId xmlns:a16="http://schemas.microsoft.com/office/drawing/2014/main" id="{2C813741-E512-504D-9055-8F42658978AD}"/>
                    </a:ext>
                  </a:extLst>
                </p:cNvPr>
                <p:cNvSpPr/>
                <p:nvPr/>
              </p:nvSpPr>
              <p:spPr>
                <a:xfrm rot="14968476">
                  <a:off x="1546365" y="1767320"/>
                  <a:ext cx="1416645" cy="1416646"/>
                </a:xfrm>
                <a:prstGeom prst="chord">
                  <a:avLst>
                    <a:gd name="adj1" fmla="val 5050822"/>
                    <a:gd name="adj2" fmla="val 1649689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4" name="Block Arc 903">
                  <a:extLst>
                    <a:ext uri="{FF2B5EF4-FFF2-40B4-BE49-F238E27FC236}">
                      <a16:creationId xmlns:a16="http://schemas.microsoft.com/office/drawing/2014/main" id="{8D7F8AD7-BE7E-AE49-B150-4F5275F75383}"/>
                    </a:ext>
                  </a:extLst>
                </p:cNvPr>
                <p:cNvSpPr/>
                <p:nvPr/>
              </p:nvSpPr>
              <p:spPr>
                <a:xfrm rot="20368476">
                  <a:off x="1436169" y="2342690"/>
                  <a:ext cx="1780927" cy="657731"/>
                </a:xfrm>
                <a:prstGeom prst="blockArc">
                  <a:avLst>
                    <a:gd name="adj1" fmla="val 9284688"/>
                    <a:gd name="adj2" fmla="val 1372471"/>
                    <a:gd name="adj3" fmla="val 33942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5" name="Chord 904">
                  <a:extLst>
                    <a:ext uri="{FF2B5EF4-FFF2-40B4-BE49-F238E27FC236}">
                      <a16:creationId xmlns:a16="http://schemas.microsoft.com/office/drawing/2014/main" id="{F2C891AD-71E1-CA42-A3F4-C1F498035B0F}"/>
                    </a:ext>
                  </a:extLst>
                </p:cNvPr>
                <p:cNvSpPr/>
                <p:nvPr/>
              </p:nvSpPr>
              <p:spPr>
                <a:xfrm rot="14968476">
                  <a:off x="1545134" y="1767780"/>
                  <a:ext cx="1416645" cy="1416646"/>
                </a:xfrm>
                <a:prstGeom prst="chord">
                  <a:avLst>
                    <a:gd name="adj1" fmla="val 6459818"/>
                    <a:gd name="adj2" fmla="val 1521662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Arc 905">
                  <a:extLst>
                    <a:ext uri="{FF2B5EF4-FFF2-40B4-BE49-F238E27FC236}">
                      <a16:creationId xmlns:a16="http://schemas.microsoft.com/office/drawing/2014/main" id="{B799D76F-BBA1-0749-903D-FDA9C55D6977}"/>
                    </a:ext>
                  </a:extLst>
                </p:cNvPr>
                <p:cNvSpPr/>
                <p:nvPr/>
              </p:nvSpPr>
              <p:spPr>
                <a:xfrm rot="20368476">
                  <a:off x="1556978" y="1817890"/>
                  <a:ext cx="1380521" cy="1293538"/>
                </a:xfrm>
                <a:prstGeom prst="arc">
                  <a:avLst>
                    <a:gd name="adj1" fmla="val 12251276"/>
                    <a:gd name="adj2" fmla="val 2004154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Arc 906">
                  <a:extLst>
                    <a:ext uri="{FF2B5EF4-FFF2-40B4-BE49-F238E27FC236}">
                      <a16:creationId xmlns:a16="http://schemas.microsoft.com/office/drawing/2014/main" id="{C5F529FE-4E45-E441-AE7F-C08CB1298E5F}"/>
                    </a:ext>
                  </a:extLst>
                </p:cNvPr>
                <p:cNvSpPr/>
                <p:nvPr/>
              </p:nvSpPr>
              <p:spPr>
                <a:xfrm rot="9568476">
                  <a:off x="1580235" y="1879695"/>
                  <a:ext cx="1384033" cy="1293538"/>
                </a:xfrm>
                <a:prstGeom prst="arc">
                  <a:avLst>
                    <a:gd name="adj1" fmla="val 11630766"/>
                    <a:gd name="adj2" fmla="val 2089021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8" name="Straight Connector 907">
                  <a:extLst>
                    <a:ext uri="{FF2B5EF4-FFF2-40B4-BE49-F238E27FC236}">
                      <a16:creationId xmlns:a16="http://schemas.microsoft.com/office/drawing/2014/main" id="{BAB5C4F0-E934-2D4B-8B63-9A76DDDD6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 flipH="1">
                  <a:off x="1584237" y="2662593"/>
                  <a:ext cx="3955" cy="56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67E2347D-DECE-6D4A-913A-04A5BB210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>
                  <a:off x="2888839" y="2152857"/>
                  <a:ext cx="10977" cy="747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1" name="Group 880">
                <a:extLst>
                  <a:ext uri="{FF2B5EF4-FFF2-40B4-BE49-F238E27FC236}">
                    <a16:creationId xmlns:a16="http://schemas.microsoft.com/office/drawing/2014/main" id="{BC361630-FC8D-CE41-A807-8413F6914F1D}"/>
                  </a:ext>
                </a:extLst>
              </p:cNvPr>
              <p:cNvGrpSpPr/>
              <p:nvPr/>
            </p:nvGrpSpPr>
            <p:grpSpPr>
              <a:xfrm>
                <a:off x="1672804" y="1876028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897" name="Curved Connector 896">
                  <a:extLst>
                    <a:ext uri="{FF2B5EF4-FFF2-40B4-BE49-F238E27FC236}">
                      <a16:creationId xmlns:a16="http://schemas.microsoft.com/office/drawing/2014/main" id="{4EE32802-67A6-D042-BBE6-EB49C24D0A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8" name="Curved Connector 897">
                  <a:extLst>
                    <a:ext uri="{FF2B5EF4-FFF2-40B4-BE49-F238E27FC236}">
                      <a16:creationId xmlns:a16="http://schemas.microsoft.com/office/drawing/2014/main" id="{103A1F4B-4267-D247-8687-B0E1D6A91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9" name="Curved Connector 898">
                  <a:extLst>
                    <a:ext uri="{FF2B5EF4-FFF2-40B4-BE49-F238E27FC236}">
                      <a16:creationId xmlns:a16="http://schemas.microsoft.com/office/drawing/2014/main" id="{A0DACBA8-D378-7544-AF27-121280F7F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Straight Connector 899">
                  <a:extLst>
                    <a:ext uri="{FF2B5EF4-FFF2-40B4-BE49-F238E27FC236}">
                      <a16:creationId xmlns:a16="http://schemas.microsoft.com/office/drawing/2014/main" id="{A2E6907C-9617-F341-8329-1F43DBD38879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2" name="Group 881">
                <a:extLst>
                  <a:ext uri="{FF2B5EF4-FFF2-40B4-BE49-F238E27FC236}">
                    <a16:creationId xmlns:a16="http://schemas.microsoft.com/office/drawing/2014/main" id="{478B8D66-21AE-1144-99F7-97013C19B5F6}"/>
                  </a:ext>
                </a:extLst>
              </p:cNvPr>
              <p:cNvGrpSpPr/>
              <p:nvPr/>
            </p:nvGrpSpPr>
            <p:grpSpPr>
              <a:xfrm rot="6362145">
                <a:off x="1827976" y="2263190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893" name="Curved Connector 892">
                  <a:extLst>
                    <a:ext uri="{FF2B5EF4-FFF2-40B4-BE49-F238E27FC236}">
                      <a16:creationId xmlns:a16="http://schemas.microsoft.com/office/drawing/2014/main" id="{63CBD46E-FA08-1C41-A44C-CE2B5D3C7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Curved Connector 893">
                  <a:extLst>
                    <a:ext uri="{FF2B5EF4-FFF2-40B4-BE49-F238E27FC236}">
                      <a16:creationId xmlns:a16="http://schemas.microsoft.com/office/drawing/2014/main" id="{8674B80D-2E73-9E45-A709-83E095E58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Curved Connector 894">
                  <a:extLst>
                    <a:ext uri="{FF2B5EF4-FFF2-40B4-BE49-F238E27FC236}">
                      <a16:creationId xmlns:a16="http://schemas.microsoft.com/office/drawing/2014/main" id="{13EA8A2E-EA97-D24A-AA06-1C7BF37F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6" name="Straight Connector 895">
                  <a:extLst>
                    <a:ext uri="{FF2B5EF4-FFF2-40B4-BE49-F238E27FC236}">
                      <a16:creationId xmlns:a16="http://schemas.microsoft.com/office/drawing/2014/main" id="{F2657A4B-BC30-4540-99CD-E45C1E951CB0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C4DDDF94-CA09-B743-B7D7-5CFBF5EF901A}"/>
                  </a:ext>
                </a:extLst>
              </p:cNvPr>
              <p:cNvGrpSpPr/>
              <p:nvPr/>
            </p:nvGrpSpPr>
            <p:grpSpPr>
              <a:xfrm rot="11734772">
                <a:off x="1472542" y="2365099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889" name="Curved Connector 888">
                  <a:extLst>
                    <a:ext uri="{FF2B5EF4-FFF2-40B4-BE49-F238E27FC236}">
                      <a16:creationId xmlns:a16="http://schemas.microsoft.com/office/drawing/2014/main" id="{3A308A87-11F6-9349-B9A8-2B54E70E95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0" name="Curved Connector 889">
                  <a:extLst>
                    <a:ext uri="{FF2B5EF4-FFF2-40B4-BE49-F238E27FC236}">
                      <a16:creationId xmlns:a16="http://schemas.microsoft.com/office/drawing/2014/main" id="{AFBCD46E-CA74-1640-A898-52C65B480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Curved Connector 890">
                  <a:extLst>
                    <a:ext uri="{FF2B5EF4-FFF2-40B4-BE49-F238E27FC236}">
                      <a16:creationId xmlns:a16="http://schemas.microsoft.com/office/drawing/2014/main" id="{5C0D6283-62A4-8842-8887-2458A0A72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>
                  <a:extLst>
                    <a:ext uri="{FF2B5EF4-FFF2-40B4-BE49-F238E27FC236}">
                      <a16:creationId xmlns:a16="http://schemas.microsoft.com/office/drawing/2014/main" id="{459CFC18-EAD0-2740-AA7F-9984ADE14D37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C5C45E23-41AC-F145-8F02-F73911B98D4A}"/>
                  </a:ext>
                </a:extLst>
              </p:cNvPr>
              <p:cNvGrpSpPr/>
              <p:nvPr/>
            </p:nvGrpSpPr>
            <p:grpSpPr>
              <a:xfrm rot="16200000">
                <a:off x="1343346" y="2047185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885" name="Curved Connector 884">
                  <a:extLst>
                    <a:ext uri="{FF2B5EF4-FFF2-40B4-BE49-F238E27FC236}">
                      <a16:creationId xmlns:a16="http://schemas.microsoft.com/office/drawing/2014/main" id="{53EEFB3F-730D-EC41-B711-EA825BE4C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6" name="Curved Connector 885">
                  <a:extLst>
                    <a:ext uri="{FF2B5EF4-FFF2-40B4-BE49-F238E27FC236}">
                      <a16:creationId xmlns:a16="http://schemas.microsoft.com/office/drawing/2014/main" id="{DD2B66D4-049F-E941-8C8A-F22975AA8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7" name="Curved Connector 886">
                  <a:extLst>
                    <a:ext uri="{FF2B5EF4-FFF2-40B4-BE49-F238E27FC236}">
                      <a16:creationId xmlns:a16="http://schemas.microsoft.com/office/drawing/2014/main" id="{C77B869B-007C-1C4C-859B-538F30589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B6F010D8-D164-2748-A893-1170E12F251B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F1396CF4-2876-F246-B249-108AE3081639}"/>
                </a:ext>
              </a:extLst>
            </p:cNvPr>
            <p:cNvSpPr/>
            <p:nvPr/>
          </p:nvSpPr>
          <p:spPr>
            <a:xfrm>
              <a:off x="536936" y="2260401"/>
              <a:ext cx="160728" cy="160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879" name="Oval 878">
              <a:extLst>
                <a:ext uri="{FF2B5EF4-FFF2-40B4-BE49-F238E27FC236}">
                  <a16:creationId xmlns:a16="http://schemas.microsoft.com/office/drawing/2014/main" id="{2679729B-0787-6947-A49D-C480D44C34CB}"/>
                </a:ext>
              </a:extLst>
            </p:cNvPr>
            <p:cNvSpPr/>
            <p:nvPr/>
          </p:nvSpPr>
          <p:spPr>
            <a:xfrm>
              <a:off x="451900" y="2311431"/>
              <a:ext cx="160728" cy="1607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678D85DA-824D-DA45-873E-13BD868BEF7C}"/>
              </a:ext>
            </a:extLst>
          </p:cNvPr>
          <p:cNvGrpSpPr/>
          <p:nvPr/>
        </p:nvGrpSpPr>
        <p:grpSpPr>
          <a:xfrm rot="3471097">
            <a:off x="1996740" y="1728773"/>
            <a:ext cx="682996" cy="831116"/>
            <a:chOff x="230818" y="2260401"/>
            <a:chExt cx="682996" cy="831116"/>
          </a:xfrm>
        </p:grpSpPr>
        <p:grpSp>
          <p:nvGrpSpPr>
            <p:cNvPr id="911" name="Group 910">
              <a:extLst>
                <a:ext uri="{FF2B5EF4-FFF2-40B4-BE49-F238E27FC236}">
                  <a16:creationId xmlns:a16="http://schemas.microsoft.com/office/drawing/2014/main" id="{2B3EC3F1-290F-B04B-9EE6-295691FDE749}"/>
                </a:ext>
              </a:extLst>
            </p:cNvPr>
            <p:cNvGrpSpPr/>
            <p:nvPr/>
          </p:nvGrpSpPr>
          <p:grpSpPr>
            <a:xfrm rot="20132321">
              <a:off x="230818" y="2404080"/>
              <a:ext cx="682996" cy="687437"/>
              <a:chOff x="1311952" y="1876028"/>
              <a:chExt cx="682996" cy="687437"/>
            </a:xfrm>
          </p:grpSpPr>
          <p:grpSp>
            <p:nvGrpSpPr>
              <p:cNvPr id="914" name="Group 913">
                <a:extLst>
                  <a:ext uri="{FF2B5EF4-FFF2-40B4-BE49-F238E27FC236}">
                    <a16:creationId xmlns:a16="http://schemas.microsoft.com/office/drawing/2014/main" id="{3110BA53-3F6C-FB41-9DCD-08FEAD83BF76}"/>
                  </a:ext>
                </a:extLst>
              </p:cNvPr>
              <p:cNvGrpSpPr/>
              <p:nvPr/>
            </p:nvGrpSpPr>
            <p:grpSpPr>
              <a:xfrm rot="4689848">
                <a:off x="1411684" y="2049106"/>
                <a:ext cx="488718" cy="378870"/>
                <a:chOff x="1340821" y="1767320"/>
                <a:chExt cx="1876275" cy="1454549"/>
              </a:xfrm>
            </p:grpSpPr>
            <p:sp>
              <p:nvSpPr>
                <p:cNvPr id="935" name="Chord 934">
                  <a:extLst>
                    <a:ext uri="{FF2B5EF4-FFF2-40B4-BE49-F238E27FC236}">
                      <a16:creationId xmlns:a16="http://schemas.microsoft.com/office/drawing/2014/main" id="{9C21C210-6FB0-BE49-9BE9-E55E4AE05AA1}"/>
                    </a:ext>
                  </a:extLst>
                </p:cNvPr>
                <p:cNvSpPr/>
                <p:nvPr/>
              </p:nvSpPr>
              <p:spPr>
                <a:xfrm rot="4168476">
                  <a:off x="1560556" y="1805224"/>
                  <a:ext cx="1416645" cy="1416646"/>
                </a:xfrm>
                <a:prstGeom prst="chord">
                  <a:avLst>
                    <a:gd name="adj1" fmla="val 5293330"/>
                    <a:gd name="adj2" fmla="val 1649510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6" name="Block Arc 935">
                  <a:extLst>
                    <a:ext uri="{FF2B5EF4-FFF2-40B4-BE49-F238E27FC236}">
                      <a16:creationId xmlns:a16="http://schemas.microsoft.com/office/drawing/2014/main" id="{2B78C112-E5C1-BF43-A891-0BC3666B20FF}"/>
                    </a:ext>
                  </a:extLst>
                </p:cNvPr>
                <p:cNvSpPr/>
                <p:nvPr/>
              </p:nvSpPr>
              <p:spPr>
                <a:xfrm rot="20368476">
                  <a:off x="1340821" y="2088011"/>
                  <a:ext cx="1780927" cy="657731"/>
                </a:xfrm>
                <a:prstGeom prst="blockArc">
                  <a:avLst>
                    <a:gd name="adj1" fmla="val 9807480"/>
                    <a:gd name="adj2" fmla="val 968123"/>
                    <a:gd name="adj3" fmla="val 30151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7" name="Chord 936">
                  <a:extLst>
                    <a:ext uri="{FF2B5EF4-FFF2-40B4-BE49-F238E27FC236}">
                      <a16:creationId xmlns:a16="http://schemas.microsoft.com/office/drawing/2014/main" id="{FD4087A1-24C4-1F44-A1A3-B23090998655}"/>
                    </a:ext>
                  </a:extLst>
                </p:cNvPr>
                <p:cNvSpPr/>
                <p:nvPr/>
              </p:nvSpPr>
              <p:spPr>
                <a:xfrm rot="14968476">
                  <a:off x="1546365" y="1767320"/>
                  <a:ext cx="1416645" cy="1416646"/>
                </a:xfrm>
                <a:prstGeom prst="chord">
                  <a:avLst>
                    <a:gd name="adj1" fmla="val 5050822"/>
                    <a:gd name="adj2" fmla="val 1649689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8" name="Block Arc 937">
                  <a:extLst>
                    <a:ext uri="{FF2B5EF4-FFF2-40B4-BE49-F238E27FC236}">
                      <a16:creationId xmlns:a16="http://schemas.microsoft.com/office/drawing/2014/main" id="{6FAA3F36-6351-9540-9330-D972BE9D3538}"/>
                    </a:ext>
                  </a:extLst>
                </p:cNvPr>
                <p:cNvSpPr/>
                <p:nvPr/>
              </p:nvSpPr>
              <p:spPr>
                <a:xfrm rot="20368476">
                  <a:off x="1436169" y="2342690"/>
                  <a:ext cx="1780927" cy="657731"/>
                </a:xfrm>
                <a:prstGeom prst="blockArc">
                  <a:avLst>
                    <a:gd name="adj1" fmla="val 9284688"/>
                    <a:gd name="adj2" fmla="val 1372471"/>
                    <a:gd name="adj3" fmla="val 33942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9" name="Chord 938">
                  <a:extLst>
                    <a:ext uri="{FF2B5EF4-FFF2-40B4-BE49-F238E27FC236}">
                      <a16:creationId xmlns:a16="http://schemas.microsoft.com/office/drawing/2014/main" id="{C1203902-36C1-B24D-B6C8-E42F7DD95400}"/>
                    </a:ext>
                  </a:extLst>
                </p:cNvPr>
                <p:cNvSpPr/>
                <p:nvPr/>
              </p:nvSpPr>
              <p:spPr>
                <a:xfrm rot="14968476">
                  <a:off x="1545134" y="1767780"/>
                  <a:ext cx="1416645" cy="1416646"/>
                </a:xfrm>
                <a:prstGeom prst="chord">
                  <a:avLst>
                    <a:gd name="adj1" fmla="val 6459818"/>
                    <a:gd name="adj2" fmla="val 1521662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0" name="Arc 939">
                  <a:extLst>
                    <a:ext uri="{FF2B5EF4-FFF2-40B4-BE49-F238E27FC236}">
                      <a16:creationId xmlns:a16="http://schemas.microsoft.com/office/drawing/2014/main" id="{D159EEA9-7F57-7946-8721-879500DD370D}"/>
                    </a:ext>
                  </a:extLst>
                </p:cNvPr>
                <p:cNvSpPr/>
                <p:nvPr/>
              </p:nvSpPr>
              <p:spPr>
                <a:xfrm rot="20368476">
                  <a:off x="1556978" y="1817890"/>
                  <a:ext cx="1380521" cy="1293538"/>
                </a:xfrm>
                <a:prstGeom prst="arc">
                  <a:avLst>
                    <a:gd name="adj1" fmla="val 12251276"/>
                    <a:gd name="adj2" fmla="val 2004154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1" name="Arc 940">
                  <a:extLst>
                    <a:ext uri="{FF2B5EF4-FFF2-40B4-BE49-F238E27FC236}">
                      <a16:creationId xmlns:a16="http://schemas.microsoft.com/office/drawing/2014/main" id="{C0E49FF2-B438-A240-B42E-2A432FDEA169}"/>
                    </a:ext>
                  </a:extLst>
                </p:cNvPr>
                <p:cNvSpPr/>
                <p:nvPr/>
              </p:nvSpPr>
              <p:spPr>
                <a:xfrm rot="9568476">
                  <a:off x="1580235" y="1879695"/>
                  <a:ext cx="1384033" cy="1293538"/>
                </a:xfrm>
                <a:prstGeom prst="arc">
                  <a:avLst>
                    <a:gd name="adj1" fmla="val 11630766"/>
                    <a:gd name="adj2" fmla="val 2089021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55ED151B-8200-2949-8E30-B5C9ADB48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 flipH="1">
                  <a:off x="1584237" y="2662593"/>
                  <a:ext cx="3955" cy="56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7314C64B-1371-C241-9DF9-A43973CBD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>
                  <a:off x="2888839" y="2152857"/>
                  <a:ext cx="10977" cy="747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5" name="Group 914">
                <a:extLst>
                  <a:ext uri="{FF2B5EF4-FFF2-40B4-BE49-F238E27FC236}">
                    <a16:creationId xmlns:a16="http://schemas.microsoft.com/office/drawing/2014/main" id="{36A3E1C4-21A3-F541-BC70-A5CC05E63968}"/>
                  </a:ext>
                </a:extLst>
              </p:cNvPr>
              <p:cNvGrpSpPr/>
              <p:nvPr/>
            </p:nvGrpSpPr>
            <p:grpSpPr>
              <a:xfrm>
                <a:off x="1672804" y="1876028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31" name="Curved Connector 930">
                  <a:extLst>
                    <a:ext uri="{FF2B5EF4-FFF2-40B4-BE49-F238E27FC236}">
                      <a16:creationId xmlns:a16="http://schemas.microsoft.com/office/drawing/2014/main" id="{95BC1337-9A45-0E4B-ACBB-962826995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Curved Connector 931">
                  <a:extLst>
                    <a:ext uri="{FF2B5EF4-FFF2-40B4-BE49-F238E27FC236}">
                      <a16:creationId xmlns:a16="http://schemas.microsoft.com/office/drawing/2014/main" id="{BFCCE973-813A-DF4E-910B-0EED6BF1E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Curved Connector 932">
                  <a:extLst>
                    <a:ext uri="{FF2B5EF4-FFF2-40B4-BE49-F238E27FC236}">
                      <a16:creationId xmlns:a16="http://schemas.microsoft.com/office/drawing/2014/main" id="{DF01AA51-5123-9540-A250-2EC9CEA64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A84D50FF-FEA3-944E-8ACE-4ADC31C204A6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6" name="Group 915">
                <a:extLst>
                  <a:ext uri="{FF2B5EF4-FFF2-40B4-BE49-F238E27FC236}">
                    <a16:creationId xmlns:a16="http://schemas.microsoft.com/office/drawing/2014/main" id="{EE28FE91-35C8-9148-BAAB-E8C7EBD1065E}"/>
                  </a:ext>
                </a:extLst>
              </p:cNvPr>
              <p:cNvGrpSpPr/>
              <p:nvPr/>
            </p:nvGrpSpPr>
            <p:grpSpPr>
              <a:xfrm rot="6362145">
                <a:off x="1827976" y="2263190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27" name="Curved Connector 926">
                  <a:extLst>
                    <a:ext uri="{FF2B5EF4-FFF2-40B4-BE49-F238E27FC236}">
                      <a16:creationId xmlns:a16="http://schemas.microsoft.com/office/drawing/2014/main" id="{E2730ED8-FF72-744A-8B2A-F25F0F1D7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8" name="Curved Connector 927">
                  <a:extLst>
                    <a:ext uri="{FF2B5EF4-FFF2-40B4-BE49-F238E27FC236}">
                      <a16:creationId xmlns:a16="http://schemas.microsoft.com/office/drawing/2014/main" id="{0BC36576-94EC-9C48-B29C-06AE10DBF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Curved Connector 928">
                  <a:extLst>
                    <a:ext uri="{FF2B5EF4-FFF2-40B4-BE49-F238E27FC236}">
                      <a16:creationId xmlns:a16="http://schemas.microsoft.com/office/drawing/2014/main" id="{A117E8E3-7F6A-0B45-AF8F-CAD24C14E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0" name="Straight Connector 929">
                  <a:extLst>
                    <a:ext uri="{FF2B5EF4-FFF2-40B4-BE49-F238E27FC236}">
                      <a16:creationId xmlns:a16="http://schemas.microsoft.com/office/drawing/2014/main" id="{DAFBC61D-D0A9-2F46-8F4F-2743C52A3549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7" name="Group 916">
                <a:extLst>
                  <a:ext uri="{FF2B5EF4-FFF2-40B4-BE49-F238E27FC236}">
                    <a16:creationId xmlns:a16="http://schemas.microsoft.com/office/drawing/2014/main" id="{54F5DAD4-B61E-EB44-8F94-2163B866DD9C}"/>
                  </a:ext>
                </a:extLst>
              </p:cNvPr>
              <p:cNvGrpSpPr/>
              <p:nvPr/>
            </p:nvGrpSpPr>
            <p:grpSpPr>
              <a:xfrm rot="11734772">
                <a:off x="1472542" y="2365099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23" name="Curved Connector 922">
                  <a:extLst>
                    <a:ext uri="{FF2B5EF4-FFF2-40B4-BE49-F238E27FC236}">
                      <a16:creationId xmlns:a16="http://schemas.microsoft.com/office/drawing/2014/main" id="{BA8D44B3-5AF8-5D4A-9FE7-B0A97241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4" name="Curved Connector 923">
                  <a:extLst>
                    <a:ext uri="{FF2B5EF4-FFF2-40B4-BE49-F238E27FC236}">
                      <a16:creationId xmlns:a16="http://schemas.microsoft.com/office/drawing/2014/main" id="{BD4B0D9E-77EE-8944-9A9B-1901AC665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Curved Connector 924">
                  <a:extLst>
                    <a:ext uri="{FF2B5EF4-FFF2-40B4-BE49-F238E27FC236}">
                      <a16:creationId xmlns:a16="http://schemas.microsoft.com/office/drawing/2014/main" id="{DF061702-8020-0D4D-8CB9-C7D91869A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>
                  <a:extLst>
                    <a:ext uri="{FF2B5EF4-FFF2-40B4-BE49-F238E27FC236}">
                      <a16:creationId xmlns:a16="http://schemas.microsoft.com/office/drawing/2014/main" id="{CAA21102-0809-0442-BCA6-8B8DB7B91C5A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8" name="Group 917">
                <a:extLst>
                  <a:ext uri="{FF2B5EF4-FFF2-40B4-BE49-F238E27FC236}">
                    <a16:creationId xmlns:a16="http://schemas.microsoft.com/office/drawing/2014/main" id="{1DBF99A8-6702-9849-8BB3-BF0CFDFCD6F7}"/>
                  </a:ext>
                </a:extLst>
              </p:cNvPr>
              <p:cNvGrpSpPr/>
              <p:nvPr/>
            </p:nvGrpSpPr>
            <p:grpSpPr>
              <a:xfrm rot="16200000">
                <a:off x="1343346" y="2047185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19" name="Curved Connector 918">
                  <a:extLst>
                    <a:ext uri="{FF2B5EF4-FFF2-40B4-BE49-F238E27FC236}">
                      <a16:creationId xmlns:a16="http://schemas.microsoft.com/office/drawing/2014/main" id="{E65237A6-7BEF-F148-9ECC-C09D97C64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Curved Connector 919">
                  <a:extLst>
                    <a:ext uri="{FF2B5EF4-FFF2-40B4-BE49-F238E27FC236}">
                      <a16:creationId xmlns:a16="http://schemas.microsoft.com/office/drawing/2014/main" id="{03C2BA2A-F05C-214B-A182-70E0AEA44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Curved Connector 920">
                  <a:extLst>
                    <a:ext uri="{FF2B5EF4-FFF2-40B4-BE49-F238E27FC236}">
                      <a16:creationId xmlns:a16="http://schemas.microsoft.com/office/drawing/2014/main" id="{BA034457-E1AA-3942-B649-10025554A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85E27D0E-4C74-3341-8E5B-984C7C6DA4F0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9FEBDD7E-3A8B-AE4F-8DD2-AD19942C5163}"/>
                </a:ext>
              </a:extLst>
            </p:cNvPr>
            <p:cNvSpPr/>
            <p:nvPr/>
          </p:nvSpPr>
          <p:spPr>
            <a:xfrm>
              <a:off x="536936" y="2260401"/>
              <a:ext cx="160728" cy="160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5167C8ED-8FDE-C44E-B2B0-004A150D8E9C}"/>
                </a:ext>
              </a:extLst>
            </p:cNvPr>
            <p:cNvSpPr/>
            <p:nvPr/>
          </p:nvSpPr>
          <p:spPr>
            <a:xfrm>
              <a:off x="451900" y="2311431"/>
              <a:ext cx="160728" cy="1607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ED7014D3-D02B-5843-925F-DCA2F233FF2F}"/>
              </a:ext>
            </a:extLst>
          </p:cNvPr>
          <p:cNvGrpSpPr/>
          <p:nvPr/>
        </p:nvGrpSpPr>
        <p:grpSpPr>
          <a:xfrm rot="3108666">
            <a:off x="7087903" y="912453"/>
            <a:ext cx="682996" cy="831116"/>
            <a:chOff x="230818" y="2260401"/>
            <a:chExt cx="682996" cy="831116"/>
          </a:xfrm>
        </p:grpSpPr>
        <p:grpSp>
          <p:nvGrpSpPr>
            <p:cNvPr id="945" name="Group 944">
              <a:extLst>
                <a:ext uri="{FF2B5EF4-FFF2-40B4-BE49-F238E27FC236}">
                  <a16:creationId xmlns:a16="http://schemas.microsoft.com/office/drawing/2014/main" id="{4B6A2462-1215-1646-AB2A-E033A3E28F5A}"/>
                </a:ext>
              </a:extLst>
            </p:cNvPr>
            <p:cNvGrpSpPr/>
            <p:nvPr/>
          </p:nvGrpSpPr>
          <p:grpSpPr>
            <a:xfrm rot="20132321">
              <a:off x="230818" y="2404080"/>
              <a:ext cx="682996" cy="687437"/>
              <a:chOff x="1311952" y="1876028"/>
              <a:chExt cx="682996" cy="687437"/>
            </a:xfrm>
          </p:grpSpPr>
          <p:grpSp>
            <p:nvGrpSpPr>
              <p:cNvPr id="948" name="Group 947">
                <a:extLst>
                  <a:ext uri="{FF2B5EF4-FFF2-40B4-BE49-F238E27FC236}">
                    <a16:creationId xmlns:a16="http://schemas.microsoft.com/office/drawing/2014/main" id="{AB7E2B14-51A1-E440-BBB4-2AB32BC5063E}"/>
                  </a:ext>
                </a:extLst>
              </p:cNvPr>
              <p:cNvGrpSpPr/>
              <p:nvPr/>
            </p:nvGrpSpPr>
            <p:grpSpPr>
              <a:xfrm rot="4689848">
                <a:off x="1411684" y="2049106"/>
                <a:ext cx="488718" cy="378870"/>
                <a:chOff x="1340821" y="1767320"/>
                <a:chExt cx="1876275" cy="1454549"/>
              </a:xfrm>
            </p:grpSpPr>
            <p:sp>
              <p:nvSpPr>
                <p:cNvPr id="969" name="Chord 968">
                  <a:extLst>
                    <a:ext uri="{FF2B5EF4-FFF2-40B4-BE49-F238E27FC236}">
                      <a16:creationId xmlns:a16="http://schemas.microsoft.com/office/drawing/2014/main" id="{E0DF4DBD-D9EC-E742-A4C3-F3CC108F286D}"/>
                    </a:ext>
                  </a:extLst>
                </p:cNvPr>
                <p:cNvSpPr/>
                <p:nvPr/>
              </p:nvSpPr>
              <p:spPr>
                <a:xfrm rot="4168476">
                  <a:off x="1560556" y="1805224"/>
                  <a:ext cx="1416645" cy="1416646"/>
                </a:xfrm>
                <a:prstGeom prst="chord">
                  <a:avLst>
                    <a:gd name="adj1" fmla="val 5293330"/>
                    <a:gd name="adj2" fmla="val 1649510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0" name="Block Arc 969">
                  <a:extLst>
                    <a:ext uri="{FF2B5EF4-FFF2-40B4-BE49-F238E27FC236}">
                      <a16:creationId xmlns:a16="http://schemas.microsoft.com/office/drawing/2014/main" id="{ABEF4314-635B-AC4E-A0C2-1BF31393E468}"/>
                    </a:ext>
                  </a:extLst>
                </p:cNvPr>
                <p:cNvSpPr/>
                <p:nvPr/>
              </p:nvSpPr>
              <p:spPr>
                <a:xfrm rot="20368476">
                  <a:off x="1340821" y="2088011"/>
                  <a:ext cx="1780927" cy="657731"/>
                </a:xfrm>
                <a:prstGeom prst="blockArc">
                  <a:avLst>
                    <a:gd name="adj1" fmla="val 9807480"/>
                    <a:gd name="adj2" fmla="val 968123"/>
                    <a:gd name="adj3" fmla="val 30151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1" name="Chord 970">
                  <a:extLst>
                    <a:ext uri="{FF2B5EF4-FFF2-40B4-BE49-F238E27FC236}">
                      <a16:creationId xmlns:a16="http://schemas.microsoft.com/office/drawing/2014/main" id="{41834665-7595-E44B-A234-8210623C3432}"/>
                    </a:ext>
                  </a:extLst>
                </p:cNvPr>
                <p:cNvSpPr/>
                <p:nvPr/>
              </p:nvSpPr>
              <p:spPr>
                <a:xfrm rot="14968476">
                  <a:off x="1546365" y="1767320"/>
                  <a:ext cx="1416645" cy="1416646"/>
                </a:xfrm>
                <a:prstGeom prst="chord">
                  <a:avLst>
                    <a:gd name="adj1" fmla="val 5050822"/>
                    <a:gd name="adj2" fmla="val 1649689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2" name="Block Arc 971">
                  <a:extLst>
                    <a:ext uri="{FF2B5EF4-FFF2-40B4-BE49-F238E27FC236}">
                      <a16:creationId xmlns:a16="http://schemas.microsoft.com/office/drawing/2014/main" id="{E9B5DE5F-8F57-1E46-A5AF-6346CCAF13D8}"/>
                    </a:ext>
                  </a:extLst>
                </p:cNvPr>
                <p:cNvSpPr/>
                <p:nvPr/>
              </p:nvSpPr>
              <p:spPr>
                <a:xfrm rot="20368476">
                  <a:off x="1436169" y="2342690"/>
                  <a:ext cx="1780927" cy="657731"/>
                </a:xfrm>
                <a:prstGeom prst="blockArc">
                  <a:avLst>
                    <a:gd name="adj1" fmla="val 9284688"/>
                    <a:gd name="adj2" fmla="val 1372471"/>
                    <a:gd name="adj3" fmla="val 33942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3" name="Chord 972">
                  <a:extLst>
                    <a:ext uri="{FF2B5EF4-FFF2-40B4-BE49-F238E27FC236}">
                      <a16:creationId xmlns:a16="http://schemas.microsoft.com/office/drawing/2014/main" id="{ABEAA9A3-0BA3-234D-B718-555F0E74570B}"/>
                    </a:ext>
                  </a:extLst>
                </p:cNvPr>
                <p:cNvSpPr/>
                <p:nvPr/>
              </p:nvSpPr>
              <p:spPr>
                <a:xfrm rot="14968476">
                  <a:off x="1545134" y="1767780"/>
                  <a:ext cx="1416645" cy="1416646"/>
                </a:xfrm>
                <a:prstGeom prst="chord">
                  <a:avLst>
                    <a:gd name="adj1" fmla="val 6459818"/>
                    <a:gd name="adj2" fmla="val 1521662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4" name="Arc 973">
                  <a:extLst>
                    <a:ext uri="{FF2B5EF4-FFF2-40B4-BE49-F238E27FC236}">
                      <a16:creationId xmlns:a16="http://schemas.microsoft.com/office/drawing/2014/main" id="{2A8F004C-116E-E14A-98E0-68C94F8D8098}"/>
                    </a:ext>
                  </a:extLst>
                </p:cNvPr>
                <p:cNvSpPr/>
                <p:nvPr/>
              </p:nvSpPr>
              <p:spPr>
                <a:xfrm rot="20368476">
                  <a:off x="1556978" y="1817890"/>
                  <a:ext cx="1380521" cy="1293538"/>
                </a:xfrm>
                <a:prstGeom prst="arc">
                  <a:avLst>
                    <a:gd name="adj1" fmla="val 12251276"/>
                    <a:gd name="adj2" fmla="val 2004154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5" name="Arc 974">
                  <a:extLst>
                    <a:ext uri="{FF2B5EF4-FFF2-40B4-BE49-F238E27FC236}">
                      <a16:creationId xmlns:a16="http://schemas.microsoft.com/office/drawing/2014/main" id="{58A33F6F-64BF-F441-9670-40A9691E2801}"/>
                    </a:ext>
                  </a:extLst>
                </p:cNvPr>
                <p:cNvSpPr/>
                <p:nvPr/>
              </p:nvSpPr>
              <p:spPr>
                <a:xfrm rot="9568476">
                  <a:off x="1580235" y="1879695"/>
                  <a:ext cx="1384033" cy="1293538"/>
                </a:xfrm>
                <a:prstGeom prst="arc">
                  <a:avLst>
                    <a:gd name="adj1" fmla="val 11630766"/>
                    <a:gd name="adj2" fmla="val 2089021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5F8CD213-BECC-3C43-9AB1-96F032B02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 flipH="1">
                  <a:off x="1584237" y="2662593"/>
                  <a:ext cx="3955" cy="56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006EBEB7-A6BD-8C4E-8CFB-88C58AD03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>
                  <a:off x="2888839" y="2152857"/>
                  <a:ext cx="10977" cy="747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457E5815-6E54-3041-B7CE-2937DA69EE5D}"/>
                  </a:ext>
                </a:extLst>
              </p:cNvPr>
              <p:cNvGrpSpPr/>
              <p:nvPr/>
            </p:nvGrpSpPr>
            <p:grpSpPr>
              <a:xfrm>
                <a:off x="1672804" y="1876028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65" name="Curved Connector 964">
                  <a:extLst>
                    <a:ext uri="{FF2B5EF4-FFF2-40B4-BE49-F238E27FC236}">
                      <a16:creationId xmlns:a16="http://schemas.microsoft.com/office/drawing/2014/main" id="{422E13B0-5324-3A42-A07C-4BC7D61520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6" name="Curved Connector 965">
                  <a:extLst>
                    <a:ext uri="{FF2B5EF4-FFF2-40B4-BE49-F238E27FC236}">
                      <a16:creationId xmlns:a16="http://schemas.microsoft.com/office/drawing/2014/main" id="{E2E679BC-A01C-A544-8A07-223451FC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Curved Connector 966">
                  <a:extLst>
                    <a:ext uri="{FF2B5EF4-FFF2-40B4-BE49-F238E27FC236}">
                      <a16:creationId xmlns:a16="http://schemas.microsoft.com/office/drawing/2014/main" id="{14CCEAD6-EBEE-EB43-A702-CF849F548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Connector 967">
                  <a:extLst>
                    <a:ext uri="{FF2B5EF4-FFF2-40B4-BE49-F238E27FC236}">
                      <a16:creationId xmlns:a16="http://schemas.microsoft.com/office/drawing/2014/main" id="{EA567130-E80C-7A4D-BE3C-5FDD3AC7689D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0" name="Group 949">
                <a:extLst>
                  <a:ext uri="{FF2B5EF4-FFF2-40B4-BE49-F238E27FC236}">
                    <a16:creationId xmlns:a16="http://schemas.microsoft.com/office/drawing/2014/main" id="{0866C6D0-0BC2-F144-AC8D-487686C1E599}"/>
                  </a:ext>
                </a:extLst>
              </p:cNvPr>
              <p:cNvGrpSpPr/>
              <p:nvPr/>
            </p:nvGrpSpPr>
            <p:grpSpPr>
              <a:xfrm rot="6362145">
                <a:off x="1827976" y="2263190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61" name="Curved Connector 960">
                  <a:extLst>
                    <a:ext uri="{FF2B5EF4-FFF2-40B4-BE49-F238E27FC236}">
                      <a16:creationId xmlns:a16="http://schemas.microsoft.com/office/drawing/2014/main" id="{236ECF40-6FCB-0745-8FA8-9C5DEB63A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Curved Connector 961">
                  <a:extLst>
                    <a:ext uri="{FF2B5EF4-FFF2-40B4-BE49-F238E27FC236}">
                      <a16:creationId xmlns:a16="http://schemas.microsoft.com/office/drawing/2014/main" id="{BEACD930-1351-C946-97D1-39C0FB7AAA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Curved Connector 962">
                  <a:extLst>
                    <a:ext uri="{FF2B5EF4-FFF2-40B4-BE49-F238E27FC236}">
                      <a16:creationId xmlns:a16="http://schemas.microsoft.com/office/drawing/2014/main" id="{D6248E89-E7FB-034D-AAA1-645C4153C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92314346-186A-8C4D-B10E-E603D27C2841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CE40332D-6EA5-EE46-B452-5854945C526A}"/>
                  </a:ext>
                </a:extLst>
              </p:cNvPr>
              <p:cNvGrpSpPr/>
              <p:nvPr/>
            </p:nvGrpSpPr>
            <p:grpSpPr>
              <a:xfrm rot="11734772">
                <a:off x="1472542" y="2365099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57" name="Curved Connector 956">
                  <a:extLst>
                    <a:ext uri="{FF2B5EF4-FFF2-40B4-BE49-F238E27FC236}">
                      <a16:creationId xmlns:a16="http://schemas.microsoft.com/office/drawing/2014/main" id="{091A5253-F56C-C74E-9F2B-5C68C7AE3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8" name="Curved Connector 957">
                  <a:extLst>
                    <a:ext uri="{FF2B5EF4-FFF2-40B4-BE49-F238E27FC236}">
                      <a16:creationId xmlns:a16="http://schemas.microsoft.com/office/drawing/2014/main" id="{0BBB384B-FCB2-EB40-8FF0-3C4461481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9" name="Curved Connector 958">
                  <a:extLst>
                    <a:ext uri="{FF2B5EF4-FFF2-40B4-BE49-F238E27FC236}">
                      <a16:creationId xmlns:a16="http://schemas.microsoft.com/office/drawing/2014/main" id="{45452719-6C93-AA4D-B942-473F6E678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D7D46DE8-09CB-E249-AF39-C083E53F1FA7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E005C85D-7C99-4945-BC33-A3FAF36C2960}"/>
                  </a:ext>
                </a:extLst>
              </p:cNvPr>
              <p:cNvGrpSpPr/>
              <p:nvPr/>
            </p:nvGrpSpPr>
            <p:grpSpPr>
              <a:xfrm rot="16200000">
                <a:off x="1343346" y="2047185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53" name="Curved Connector 952">
                  <a:extLst>
                    <a:ext uri="{FF2B5EF4-FFF2-40B4-BE49-F238E27FC236}">
                      <a16:creationId xmlns:a16="http://schemas.microsoft.com/office/drawing/2014/main" id="{6C3F810E-3AF5-3044-9714-8D32E0BAB6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4" name="Curved Connector 953">
                  <a:extLst>
                    <a:ext uri="{FF2B5EF4-FFF2-40B4-BE49-F238E27FC236}">
                      <a16:creationId xmlns:a16="http://schemas.microsoft.com/office/drawing/2014/main" id="{A69D4E48-648F-F84F-B667-0EC6FD9D8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Curved Connector 954">
                  <a:extLst>
                    <a:ext uri="{FF2B5EF4-FFF2-40B4-BE49-F238E27FC236}">
                      <a16:creationId xmlns:a16="http://schemas.microsoft.com/office/drawing/2014/main" id="{CA8C5508-D0E7-414D-89FE-3ACB8BC55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47A242A5-5570-8F4A-9E95-FA4067B192A6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C8994487-D33E-7D4D-ACC1-FD6526BC41FA}"/>
                </a:ext>
              </a:extLst>
            </p:cNvPr>
            <p:cNvSpPr/>
            <p:nvPr/>
          </p:nvSpPr>
          <p:spPr>
            <a:xfrm>
              <a:off x="536936" y="2260401"/>
              <a:ext cx="160728" cy="160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947" name="Oval 946">
              <a:extLst>
                <a:ext uri="{FF2B5EF4-FFF2-40B4-BE49-F238E27FC236}">
                  <a16:creationId xmlns:a16="http://schemas.microsoft.com/office/drawing/2014/main" id="{B1FA1EB4-3740-5F44-967C-FDE4BF854A1A}"/>
                </a:ext>
              </a:extLst>
            </p:cNvPr>
            <p:cNvSpPr/>
            <p:nvPr/>
          </p:nvSpPr>
          <p:spPr>
            <a:xfrm>
              <a:off x="451900" y="2311431"/>
              <a:ext cx="160728" cy="1607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</p:grp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A7FD7CAA-6A10-1845-A448-460C58973DB7}"/>
              </a:ext>
            </a:extLst>
          </p:cNvPr>
          <p:cNvGrpSpPr/>
          <p:nvPr/>
        </p:nvGrpSpPr>
        <p:grpSpPr>
          <a:xfrm rot="5210677">
            <a:off x="8024536" y="1262905"/>
            <a:ext cx="682996" cy="831116"/>
            <a:chOff x="230818" y="2260401"/>
            <a:chExt cx="682996" cy="831116"/>
          </a:xfrm>
        </p:grpSpPr>
        <p:grpSp>
          <p:nvGrpSpPr>
            <p:cNvPr id="979" name="Group 978">
              <a:extLst>
                <a:ext uri="{FF2B5EF4-FFF2-40B4-BE49-F238E27FC236}">
                  <a16:creationId xmlns:a16="http://schemas.microsoft.com/office/drawing/2014/main" id="{0C7604B5-1AF7-CF4E-82BB-D40210FF823A}"/>
                </a:ext>
              </a:extLst>
            </p:cNvPr>
            <p:cNvGrpSpPr/>
            <p:nvPr/>
          </p:nvGrpSpPr>
          <p:grpSpPr>
            <a:xfrm rot="20132321">
              <a:off x="230818" y="2404080"/>
              <a:ext cx="682996" cy="687437"/>
              <a:chOff x="1311952" y="1876028"/>
              <a:chExt cx="682996" cy="687437"/>
            </a:xfrm>
          </p:grpSpPr>
          <p:grpSp>
            <p:nvGrpSpPr>
              <p:cNvPr id="982" name="Group 981">
                <a:extLst>
                  <a:ext uri="{FF2B5EF4-FFF2-40B4-BE49-F238E27FC236}">
                    <a16:creationId xmlns:a16="http://schemas.microsoft.com/office/drawing/2014/main" id="{76DE9E3F-DB04-F04B-B332-00D6D8924F06}"/>
                  </a:ext>
                </a:extLst>
              </p:cNvPr>
              <p:cNvGrpSpPr/>
              <p:nvPr/>
            </p:nvGrpSpPr>
            <p:grpSpPr>
              <a:xfrm rot="4689848">
                <a:off x="1411684" y="2049106"/>
                <a:ext cx="488718" cy="378870"/>
                <a:chOff x="1340821" y="1767320"/>
                <a:chExt cx="1876275" cy="1454549"/>
              </a:xfrm>
            </p:grpSpPr>
            <p:sp>
              <p:nvSpPr>
                <p:cNvPr id="1003" name="Chord 1002">
                  <a:extLst>
                    <a:ext uri="{FF2B5EF4-FFF2-40B4-BE49-F238E27FC236}">
                      <a16:creationId xmlns:a16="http://schemas.microsoft.com/office/drawing/2014/main" id="{0A4635BD-BA2C-A343-8B66-ABF9CDD757AB}"/>
                    </a:ext>
                  </a:extLst>
                </p:cNvPr>
                <p:cNvSpPr/>
                <p:nvPr/>
              </p:nvSpPr>
              <p:spPr>
                <a:xfrm rot="4168476">
                  <a:off x="1560556" y="1805224"/>
                  <a:ext cx="1416645" cy="1416646"/>
                </a:xfrm>
                <a:prstGeom prst="chord">
                  <a:avLst>
                    <a:gd name="adj1" fmla="val 5293330"/>
                    <a:gd name="adj2" fmla="val 1649510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Block Arc 1003">
                  <a:extLst>
                    <a:ext uri="{FF2B5EF4-FFF2-40B4-BE49-F238E27FC236}">
                      <a16:creationId xmlns:a16="http://schemas.microsoft.com/office/drawing/2014/main" id="{5DBDDF3E-EFCC-6E44-8938-7B046C41402A}"/>
                    </a:ext>
                  </a:extLst>
                </p:cNvPr>
                <p:cNvSpPr/>
                <p:nvPr/>
              </p:nvSpPr>
              <p:spPr>
                <a:xfrm rot="20368476">
                  <a:off x="1340821" y="2088011"/>
                  <a:ext cx="1780927" cy="657731"/>
                </a:xfrm>
                <a:prstGeom prst="blockArc">
                  <a:avLst>
                    <a:gd name="adj1" fmla="val 9807480"/>
                    <a:gd name="adj2" fmla="val 968123"/>
                    <a:gd name="adj3" fmla="val 30151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5" name="Chord 1004">
                  <a:extLst>
                    <a:ext uri="{FF2B5EF4-FFF2-40B4-BE49-F238E27FC236}">
                      <a16:creationId xmlns:a16="http://schemas.microsoft.com/office/drawing/2014/main" id="{F2C752E9-29C7-3145-9C17-BC6464E77C9E}"/>
                    </a:ext>
                  </a:extLst>
                </p:cNvPr>
                <p:cNvSpPr/>
                <p:nvPr/>
              </p:nvSpPr>
              <p:spPr>
                <a:xfrm rot="14968476">
                  <a:off x="1546365" y="1767320"/>
                  <a:ext cx="1416645" cy="1416646"/>
                </a:xfrm>
                <a:prstGeom prst="chord">
                  <a:avLst>
                    <a:gd name="adj1" fmla="val 5050822"/>
                    <a:gd name="adj2" fmla="val 1649689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6" name="Block Arc 1005">
                  <a:extLst>
                    <a:ext uri="{FF2B5EF4-FFF2-40B4-BE49-F238E27FC236}">
                      <a16:creationId xmlns:a16="http://schemas.microsoft.com/office/drawing/2014/main" id="{AEAEA24F-F96B-1242-8743-A441801F297D}"/>
                    </a:ext>
                  </a:extLst>
                </p:cNvPr>
                <p:cNvSpPr/>
                <p:nvPr/>
              </p:nvSpPr>
              <p:spPr>
                <a:xfrm rot="20368476">
                  <a:off x="1436169" y="2342690"/>
                  <a:ext cx="1780927" cy="657731"/>
                </a:xfrm>
                <a:prstGeom prst="blockArc">
                  <a:avLst>
                    <a:gd name="adj1" fmla="val 9284688"/>
                    <a:gd name="adj2" fmla="val 1372471"/>
                    <a:gd name="adj3" fmla="val 33942"/>
                  </a:avLst>
                </a:prstGeom>
                <a:solidFill>
                  <a:srgbClr val="7030A0"/>
                </a:solidFill>
                <a:ln w="12700"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7" name="Chord 1006">
                  <a:extLst>
                    <a:ext uri="{FF2B5EF4-FFF2-40B4-BE49-F238E27FC236}">
                      <a16:creationId xmlns:a16="http://schemas.microsoft.com/office/drawing/2014/main" id="{100A6959-A44D-6B48-AD32-731AA8B78068}"/>
                    </a:ext>
                  </a:extLst>
                </p:cNvPr>
                <p:cNvSpPr/>
                <p:nvPr/>
              </p:nvSpPr>
              <p:spPr>
                <a:xfrm rot="14968476">
                  <a:off x="1545134" y="1767780"/>
                  <a:ext cx="1416645" cy="1416646"/>
                </a:xfrm>
                <a:prstGeom prst="chord">
                  <a:avLst>
                    <a:gd name="adj1" fmla="val 6459818"/>
                    <a:gd name="adj2" fmla="val 1521662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8" name="Arc 1007">
                  <a:extLst>
                    <a:ext uri="{FF2B5EF4-FFF2-40B4-BE49-F238E27FC236}">
                      <a16:creationId xmlns:a16="http://schemas.microsoft.com/office/drawing/2014/main" id="{7537E97D-0250-5041-B545-5B5BFB0CDC47}"/>
                    </a:ext>
                  </a:extLst>
                </p:cNvPr>
                <p:cNvSpPr/>
                <p:nvPr/>
              </p:nvSpPr>
              <p:spPr>
                <a:xfrm rot="20368476">
                  <a:off x="1556978" y="1817890"/>
                  <a:ext cx="1380521" cy="1293538"/>
                </a:xfrm>
                <a:prstGeom prst="arc">
                  <a:avLst>
                    <a:gd name="adj1" fmla="val 12251276"/>
                    <a:gd name="adj2" fmla="val 2004154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9" name="Arc 1008">
                  <a:extLst>
                    <a:ext uri="{FF2B5EF4-FFF2-40B4-BE49-F238E27FC236}">
                      <a16:creationId xmlns:a16="http://schemas.microsoft.com/office/drawing/2014/main" id="{0F7F8778-0806-CA4F-A1A3-AA3535F5A932}"/>
                    </a:ext>
                  </a:extLst>
                </p:cNvPr>
                <p:cNvSpPr/>
                <p:nvPr/>
              </p:nvSpPr>
              <p:spPr>
                <a:xfrm rot="9568476">
                  <a:off x="1580235" y="1879695"/>
                  <a:ext cx="1384033" cy="1293538"/>
                </a:xfrm>
                <a:prstGeom prst="arc">
                  <a:avLst>
                    <a:gd name="adj1" fmla="val 11630766"/>
                    <a:gd name="adj2" fmla="val 20890214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703D5BEF-B6F1-8B43-97C8-5BE46E43A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 flipH="1">
                  <a:off x="1584237" y="2662593"/>
                  <a:ext cx="3955" cy="566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EBDE1054-E474-F148-931F-1AD291B78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368476">
                  <a:off x="2888839" y="2152857"/>
                  <a:ext cx="10977" cy="747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3" name="Group 982">
                <a:extLst>
                  <a:ext uri="{FF2B5EF4-FFF2-40B4-BE49-F238E27FC236}">
                    <a16:creationId xmlns:a16="http://schemas.microsoft.com/office/drawing/2014/main" id="{653F587B-7527-644A-9461-2C79A5D22E80}"/>
                  </a:ext>
                </a:extLst>
              </p:cNvPr>
              <p:cNvGrpSpPr/>
              <p:nvPr/>
            </p:nvGrpSpPr>
            <p:grpSpPr>
              <a:xfrm>
                <a:off x="1672804" y="1876028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99" name="Curved Connector 998">
                  <a:extLst>
                    <a:ext uri="{FF2B5EF4-FFF2-40B4-BE49-F238E27FC236}">
                      <a16:creationId xmlns:a16="http://schemas.microsoft.com/office/drawing/2014/main" id="{63E873D7-1D81-9E4A-BC3E-2AE79DDA1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Curved Connector 999">
                  <a:extLst>
                    <a:ext uri="{FF2B5EF4-FFF2-40B4-BE49-F238E27FC236}">
                      <a16:creationId xmlns:a16="http://schemas.microsoft.com/office/drawing/2014/main" id="{10FC4FF5-40C2-6243-979E-17AA58264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Curved Connector 1000">
                  <a:extLst>
                    <a:ext uri="{FF2B5EF4-FFF2-40B4-BE49-F238E27FC236}">
                      <a16:creationId xmlns:a16="http://schemas.microsoft.com/office/drawing/2014/main" id="{4E37DB6D-8B3C-6A4B-8030-961E2FDD3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Straight Connector 1001">
                  <a:extLst>
                    <a:ext uri="{FF2B5EF4-FFF2-40B4-BE49-F238E27FC236}">
                      <a16:creationId xmlns:a16="http://schemas.microsoft.com/office/drawing/2014/main" id="{42E0B5BC-5867-184A-992D-880EABD86FEA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4" name="Group 983">
                <a:extLst>
                  <a:ext uri="{FF2B5EF4-FFF2-40B4-BE49-F238E27FC236}">
                    <a16:creationId xmlns:a16="http://schemas.microsoft.com/office/drawing/2014/main" id="{96DC415D-49A7-8441-A200-1068F8733A62}"/>
                  </a:ext>
                </a:extLst>
              </p:cNvPr>
              <p:cNvGrpSpPr/>
              <p:nvPr/>
            </p:nvGrpSpPr>
            <p:grpSpPr>
              <a:xfrm rot="6362145">
                <a:off x="1827976" y="2263190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95" name="Curved Connector 994">
                  <a:extLst>
                    <a:ext uri="{FF2B5EF4-FFF2-40B4-BE49-F238E27FC236}">
                      <a16:creationId xmlns:a16="http://schemas.microsoft.com/office/drawing/2014/main" id="{47A47D75-BB93-4449-AC49-F4F319208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6" name="Curved Connector 995">
                  <a:extLst>
                    <a:ext uri="{FF2B5EF4-FFF2-40B4-BE49-F238E27FC236}">
                      <a16:creationId xmlns:a16="http://schemas.microsoft.com/office/drawing/2014/main" id="{3C545F64-F052-FD4C-855D-3A184B3A1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Curved Connector 996">
                  <a:extLst>
                    <a:ext uri="{FF2B5EF4-FFF2-40B4-BE49-F238E27FC236}">
                      <a16:creationId xmlns:a16="http://schemas.microsoft.com/office/drawing/2014/main" id="{40988474-8C78-A047-8083-D3A1D9A8A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12AC0947-0F63-7A46-949B-31C3D04B478D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5" name="Group 984">
                <a:extLst>
                  <a:ext uri="{FF2B5EF4-FFF2-40B4-BE49-F238E27FC236}">
                    <a16:creationId xmlns:a16="http://schemas.microsoft.com/office/drawing/2014/main" id="{BFB67489-707A-0E4D-9004-6EFFDBD2F21E}"/>
                  </a:ext>
                </a:extLst>
              </p:cNvPr>
              <p:cNvGrpSpPr/>
              <p:nvPr/>
            </p:nvGrpSpPr>
            <p:grpSpPr>
              <a:xfrm rot="11734772">
                <a:off x="1472542" y="2365099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91" name="Curved Connector 990">
                  <a:extLst>
                    <a:ext uri="{FF2B5EF4-FFF2-40B4-BE49-F238E27FC236}">
                      <a16:creationId xmlns:a16="http://schemas.microsoft.com/office/drawing/2014/main" id="{E474D6E8-2C03-C44D-A30F-5D8E44C2B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Curved Connector 991">
                  <a:extLst>
                    <a:ext uri="{FF2B5EF4-FFF2-40B4-BE49-F238E27FC236}">
                      <a16:creationId xmlns:a16="http://schemas.microsoft.com/office/drawing/2014/main" id="{4A6B1F71-33AE-5048-8BE8-3622FEBD2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Curved Connector 992">
                  <a:extLst>
                    <a:ext uri="{FF2B5EF4-FFF2-40B4-BE49-F238E27FC236}">
                      <a16:creationId xmlns:a16="http://schemas.microsoft.com/office/drawing/2014/main" id="{D5B7762E-9960-1140-B9CF-3AAD883C8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9A539FCF-385B-5847-A9D0-656F9AC39B32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6" name="Group 985">
                <a:extLst>
                  <a:ext uri="{FF2B5EF4-FFF2-40B4-BE49-F238E27FC236}">
                    <a16:creationId xmlns:a16="http://schemas.microsoft.com/office/drawing/2014/main" id="{78F891BF-CAD6-1947-966A-8EC48BA5202F}"/>
                  </a:ext>
                </a:extLst>
              </p:cNvPr>
              <p:cNvGrpSpPr/>
              <p:nvPr/>
            </p:nvGrpSpPr>
            <p:grpSpPr>
              <a:xfrm rot="16200000">
                <a:off x="1343346" y="2047185"/>
                <a:ext cx="135577" cy="198366"/>
                <a:chOff x="1672804" y="1876028"/>
                <a:chExt cx="135577" cy="198366"/>
              </a:xfrm>
            </p:grpSpPr>
            <p:cxnSp>
              <p:nvCxnSpPr>
                <p:cNvPr id="987" name="Curved Connector 986">
                  <a:extLst>
                    <a:ext uri="{FF2B5EF4-FFF2-40B4-BE49-F238E27FC236}">
                      <a16:creationId xmlns:a16="http://schemas.microsoft.com/office/drawing/2014/main" id="{7939CF4B-BD7C-FA4B-8902-6A611D9EA7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41777" y="1931468"/>
                  <a:ext cx="193508" cy="9234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Curved Connector 987">
                  <a:extLst>
                    <a:ext uri="{FF2B5EF4-FFF2-40B4-BE49-F238E27FC236}">
                      <a16:creationId xmlns:a16="http://schemas.microsoft.com/office/drawing/2014/main" id="{42115B44-160F-A244-B12C-27153B8CD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27804" y="1921028"/>
                  <a:ext cx="180000" cy="90000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Curved Connector 988">
                  <a:extLst>
                    <a:ext uri="{FF2B5EF4-FFF2-40B4-BE49-F238E27FC236}">
                      <a16:creationId xmlns:a16="http://schemas.microsoft.com/office/drawing/2014/main" id="{13AD2AD1-B4CD-3C4D-B249-975828778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659844" y="1930283"/>
                  <a:ext cx="194400" cy="92343"/>
                </a:xfrm>
                <a:prstGeom prst="curvedConnector3">
                  <a:avLst>
                    <a:gd name="adj1" fmla="val 50000"/>
                  </a:avLst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F6B63E1C-1F77-5146-A33B-DCC4DF96DFAB}"/>
                    </a:ext>
                  </a:extLst>
                </p:cNvPr>
                <p:cNvCxnSpPr/>
                <p:nvPr/>
              </p:nvCxnSpPr>
              <p:spPr>
                <a:xfrm>
                  <a:off x="1762209" y="1876425"/>
                  <a:ext cx="46172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0" name="Oval 979">
              <a:extLst>
                <a:ext uri="{FF2B5EF4-FFF2-40B4-BE49-F238E27FC236}">
                  <a16:creationId xmlns:a16="http://schemas.microsoft.com/office/drawing/2014/main" id="{F2BF689D-7067-2949-82C7-AB680E3E3D38}"/>
                </a:ext>
              </a:extLst>
            </p:cNvPr>
            <p:cNvSpPr/>
            <p:nvPr/>
          </p:nvSpPr>
          <p:spPr>
            <a:xfrm>
              <a:off x="536936" y="2260401"/>
              <a:ext cx="160728" cy="160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7C7BF0C8-34CC-F04C-A2BC-C516DC46C462}"/>
                </a:ext>
              </a:extLst>
            </p:cNvPr>
            <p:cNvSpPr/>
            <p:nvPr/>
          </p:nvSpPr>
          <p:spPr>
            <a:xfrm>
              <a:off x="451900" y="2311431"/>
              <a:ext cx="160728" cy="1607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1266A"/>
                </a:solidFill>
              </a:endParaRPr>
            </a:p>
          </p:txBody>
        </p:sp>
      </p:grpSp>
      <p:sp>
        <p:nvSpPr>
          <p:cNvPr id="781" name="Block Arc 780">
            <a:extLst>
              <a:ext uri="{FF2B5EF4-FFF2-40B4-BE49-F238E27FC236}">
                <a16:creationId xmlns:a16="http://schemas.microsoft.com/office/drawing/2014/main" id="{96D0A2F9-9E15-7246-AEB4-B9E219744C9C}"/>
              </a:ext>
            </a:extLst>
          </p:cNvPr>
          <p:cNvSpPr/>
          <p:nvPr/>
        </p:nvSpPr>
        <p:spPr>
          <a:xfrm rot="11282096">
            <a:off x="4762419" y="911359"/>
            <a:ext cx="3600000" cy="3600000"/>
          </a:xfrm>
          <a:prstGeom prst="blockArc">
            <a:avLst>
              <a:gd name="adj1" fmla="val 13954729"/>
              <a:gd name="adj2" fmla="val 15613615"/>
              <a:gd name="adj3" fmla="val 5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6D878A3B-56A2-6140-AD25-B809851DB01D}"/>
              </a:ext>
            </a:extLst>
          </p:cNvPr>
          <p:cNvSpPr/>
          <p:nvPr/>
        </p:nvSpPr>
        <p:spPr>
          <a:xfrm rot="20675704">
            <a:off x="6253121" y="3953542"/>
            <a:ext cx="1443428" cy="41890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374263"/>
              </a:avLst>
            </a:prstTxWarp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</a:rPr>
              <a:t>Gene Y</a:t>
            </a:r>
          </a:p>
        </p:txBody>
      </p: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569B070B-5E8F-2443-A275-17702FFFB544}"/>
              </a:ext>
            </a:extLst>
          </p:cNvPr>
          <p:cNvGrpSpPr/>
          <p:nvPr/>
        </p:nvGrpSpPr>
        <p:grpSpPr>
          <a:xfrm rot="4662986">
            <a:off x="4546847" y="160291"/>
            <a:ext cx="626321" cy="1093059"/>
            <a:chOff x="3992173" y="193872"/>
            <a:chExt cx="626321" cy="1093059"/>
          </a:xfrm>
        </p:grpSpPr>
        <p:sp>
          <p:nvSpPr>
            <p:cNvPr id="786" name="Arc 785">
              <a:extLst>
                <a:ext uri="{FF2B5EF4-FFF2-40B4-BE49-F238E27FC236}">
                  <a16:creationId xmlns:a16="http://schemas.microsoft.com/office/drawing/2014/main" id="{75CD0A51-9C56-2F4B-BD53-EA192A5BCA62}"/>
                </a:ext>
              </a:extLst>
            </p:cNvPr>
            <p:cNvSpPr/>
            <p:nvPr/>
          </p:nvSpPr>
          <p:spPr>
            <a:xfrm rot="15773847">
              <a:off x="4053268" y="721704"/>
              <a:ext cx="546848" cy="583605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Arc 786">
              <a:extLst>
                <a:ext uri="{FF2B5EF4-FFF2-40B4-BE49-F238E27FC236}">
                  <a16:creationId xmlns:a16="http://schemas.microsoft.com/office/drawing/2014/main" id="{DB3BFF7B-87A5-034D-8B42-5DC935321638}"/>
                </a:ext>
              </a:extLst>
            </p:cNvPr>
            <p:cNvSpPr/>
            <p:nvPr/>
          </p:nvSpPr>
          <p:spPr>
            <a:xfrm rot="5400000">
              <a:off x="4010552" y="175493"/>
              <a:ext cx="546848" cy="583605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B9B1ED2D-F729-8F4B-9433-4DF927E2CA00}"/>
              </a:ext>
            </a:extLst>
          </p:cNvPr>
          <p:cNvGrpSpPr/>
          <p:nvPr/>
        </p:nvGrpSpPr>
        <p:grpSpPr>
          <a:xfrm rot="4662986">
            <a:off x="4542402" y="893769"/>
            <a:ext cx="626321" cy="1093059"/>
            <a:chOff x="3992173" y="193872"/>
            <a:chExt cx="626321" cy="1093059"/>
          </a:xfrm>
        </p:grpSpPr>
        <p:sp>
          <p:nvSpPr>
            <p:cNvPr id="789" name="Arc 788">
              <a:extLst>
                <a:ext uri="{FF2B5EF4-FFF2-40B4-BE49-F238E27FC236}">
                  <a16:creationId xmlns:a16="http://schemas.microsoft.com/office/drawing/2014/main" id="{E7DF7FF5-ED8A-104A-80B9-0A81682C1039}"/>
                </a:ext>
              </a:extLst>
            </p:cNvPr>
            <p:cNvSpPr/>
            <p:nvPr/>
          </p:nvSpPr>
          <p:spPr>
            <a:xfrm rot="15773847">
              <a:off x="4053268" y="721704"/>
              <a:ext cx="546848" cy="583605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Arc 789">
              <a:extLst>
                <a:ext uri="{FF2B5EF4-FFF2-40B4-BE49-F238E27FC236}">
                  <a16:creationId xmlns:a16="http://schemas.microsoft.com/office/drawing/2014/main" id="{18CE4AC8-E526-8C49-9530-1D005FEE0CAD}"/>
                </a:ext>
              </a:extLst>
            </p:cNvPr>
            <p:cNvSpPr/>
            <p:nvPr/>
          </p:nvSpPr>
          <p:spPr>
            <a:xfrm rot="5400000">
              <a:off x="4010552" y="175493"/>
              <a:ext cx="546848" cy="583605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A7A5814B-B378-3F4D-B2A1-0A438FFC9B07}"/>
              </a:ext>
            </a:extLst>
          </p:cNvPr>
          <p:cNvGrpSpPr/>
          <p:nvPr/>
        </p:nvGrpSpPr>
        <p:grpSpPr>
          <a:xfrm rot="4662986">
            <a:off x="4463920" y="475577"/>
            <a:ext cx="626321" cy="1093059"/>
            <a:chOff x="3992173" y="193872"/>
            <a:chExt cx="626321" cy="1093059"/>
          </a:xfrm>
        </p:grpSpPr>
        <p:sp>
          <p:nvSpPr>
            <p:cNvPr id="792" name="Arc 791">
              <a:extLst>
                <a:ext uri="{FF2B5EF4-FFF2-40B4-BE49-F238E27FC236}">
                  <a16:creationId xmlns:a16="http://schemas.microsoft.com/office/drawing/2014/main" id="{1F5A7C36-C77C-3245-86DB-63FD9507D837}"/>
                </a:ext>
              </a:extLst>
            </p:cNvPr>
            <p:cNvSpPr/>
            <p:nvPr/>
          </p:nvSpPr>
          <p:spPr>
            <a:xfrm rot="15773847">
              <a:off x="4053268" y="721704"/>
              <a:ext cx="546848" cy="583605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Arc 792">
              <a:extLst>
                <a:ext uri="{FF2B5EF4-FFF2-40B4-BE49-F238E27FC236}">
                  <a16:creationId xmlns:a16="http://schemas.microsoft.com/office/drawing/2014/main" id="{3A09BCC4-BB2D-9F4C-B814-96041A31BE0D}"/>
                </a:ext>
              </a:extLst>
            </p:cNvPr>
            <p:cNvSpPr/>
            <p:nvPr/>
          </p:nvSpPr>
          <p:spPr>
            <a:xfrm rot="5400000">
              <a:off x="4010552" y="175493"/>
              <a:ext cx="546848" cy="583605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61A5EE-6333-DD4E-A247-9DD0874F559A}"/>
              </a:ext>
            </a:extLst>
          </p:cNvPr>
          <p:cNvGrpSpPr/>
          <p:nvPr/>
        </p:nvGrpSpPr>
        <p:grpSpPr>
          <a:xfrm>
            <a:off x="4854426" y="205606"/>
            <a:ext cx="629424" cy="662530"/>
            <a:chOff x="5377653" y="-132480"/>
            <a:chExt cx="629424" cy="662530"/>
          </a:xfrm>
        </p:grpSpPr>
        <p:sp>
          <p:nvSpPr>
            <p:cNvPr id="796" name="Arc 795">
              <a:extLst>
                <a:ext uri="{FF2B5EF4-FFF2-40B4-BE49-F238E27FC236}">
                  <a16:creationId xmlns:a16="http://schemas.microsoft.com/office/drawing/2014/main" id="{6692FB86-0272-484C-8451-3B5BA4993842}"/>
                </a:ext>
              </a:extLst>
            </p:cNvPr>
            <p:cNvSpPr/>
            <p:nvPr/>
          </p:nvSpPr>
          <p:spPr>
            <a:xfrm rot="10062986">
              <a:off x="5460229" y="-132480"/>
              <a:ext cx="546848" cy="583605"/>
            </a:xfrm>
            <a:prstGeom prst="arc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1C84AED-D3D0-8B40-8FCB-314BC4EC695B}"/>
                </a:ext>
              </a:extLst>
            </p:cNvPr>
            <p:cNvGrpSpPr/>
            <p:nvPr/>
          </p:nvGrpSpPr>
          <p:grpSpPr>
            <a:xfrm>
              <a:off x="5377653" y="252245"/>
              <a:ext cx="358830" cy="277805"/>
              <a:chOff x="5377653" y="252245"/>
              <a:chExt cx="358830" cy="27780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312C6CE-63FD-304B-85B1-080BDD6E4C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7581" y="392738"/>
                <a:ext cx="46235" cy="5881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B43696FB-F600-A545-89F7-023137ADA8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979" y="431625"/>
                <a:ext cx="31791" cy="569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BEB09EE8-A71E-3343-A23E-A140E129B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8092" y="449651"/>
                <a:ext cx="21696" cy="67292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6C6C4144-5EE1-3A4E-B25C-2F4E026BE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3653" y="436241"/>
                <a:ext cx="2830" cy="93809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11ED7A1E-11C4-D941-9A1D-596DA927EC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1454" y="341605"/>
                <a:ext cx="55128" cy="5881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C31BDA36-D334-1F4A-929B-33BC1D9ABE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22073" y="295943"/>
                <a:ext cx="68304" cy="4831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036738FF-81D0-954D-ADF6-5120FD628D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7653" y="252245"/>
                <a:ext cx="88602" cy="3078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5" name="Arc 804">
            <a:extLst>
              <a:ext uri="{FF2B5EF4-FFF2-40B4-BE49-F238E27FC236}">
                <a16:creationId xmlns:a16="http://schemas.microsoft.com/office/drawing/2014/main" id="{9F1156E3-7A7E-C74F-BD08-D394358BF93E}"/>
              </a:ext>
            </a:extLst>
          </p:cNvPr>
          <p:cNvSpPr/>
          <p:nvPr/>
        </p:nvSpPr>
        <p:spPr>
          <a:xfrm rot="10062986">
            <a:off x="5360606" y="-282044"/>
            <a:ext cx="546848" cy="583605"/>
          </a:xfrm>
          <a:prstGeom prst="arc">
            <a:avLst>
              <a:gd name="adj1" fmla="val 16200000"/>
              <a:gd name="adj2" fmla="val 177512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Arc 805">
            <a:extLst>
              <a:ext uri="{FF2B5EF4-FFF2-40B4-BE49-F238E27FC236}">
                <a16:creationId xmlns:a16="http://schemas.microsoft.com/office/drawing/2014/main" id="{526C6B80-BFB9-6648-87A6-11409C90D8DF}"/>
              </a:ext>
            </a:extLst>
          </p:cNvPr>
          <p:cNvSpPr/>
          <p:nvPr/>
        </p:nvSpPr>
        <p:spPr>
          <a:xfrm rot="10062986">
            <a:off x="5157767" y="-300997"/>
            <a:ext cx="546848" cy="583605"/>
          </a:xfrm>
          <a:prstGeom prst="arc">
            <a:avLst>
              <a:gd name="adj1" fmla="val 16200000"/>
              <a:gd name="adj2" fmla="val 177512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Arc 806">
            <a:extLst>
              <a:ext uri="{FF2B5EF4-FFF2-40B4-BE49-F238E27FC236}">
                <a16:creationId xmlns:a16="http://schemas.microsoft.com/office/drawing/2014/main" id="{2FEE0E7C-777D-4444-A113-29A8225E9A8A}"/>
              </a:ext>
            </a:extLst>
          </p:cNvPr>
          <p:cNvSpPr/>
          <p:nvPr/>
        </p:nvSpPr>
        <p:spPr>
          <a:xfrm rot="10062986">
            <a:off x="5337041" y="-110137"/>
            <a:ext cx="546848" cy="583605"/>
          </a:xfrm>
          <a:prstGeom prst="arc">
            <a:avLst>
              <a:gd name="adj1" fmla="val 16200000"/>
              <a:gd name="adj2" fmla="val 177512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Arc 807">
            <a:extLst>
              <a:ext uri="{FF2B5EF4-FFF2-40B4-BE49-F238E27FC236}">
                <a16:creationId xmlns:a16="http://schemas.microsoft.com/office/drawing/2014/main" id="{BD87192D-CED3-FB4F-8755-535DAFEE3740}"/>
              </a:ext>
            </a:extLst>
          </p:cNvPr>
          <p:cNvSpPr/>
          <p:nvPr/>
        </p:nvSpPr>
        <p:spPr>
          <a:xfrm rot="10062986">
            <a:off x="5235919" y="-180286"/>
            <a:ext cx="546848" cy="583605"/>
          </a:xfrm>
          <a:prstGeom prst="arc">
            <a:avLst>
              <a:gd name="adj1" fmla="val 16200000"/>
              <a:gd name="adj2" fmla="val 177512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Arc 808">
            <a:extLst>
              <a:ext uri="{FF2B5EF4-FFF2-40B4-BE49-F238E27FC236}">
                <a16:creationId xmlns:a16="http://schemas.microsoft.com/office/drawing/2014/main" id="{BF0EF089-8608-A940-A772-7F69D6D877B8}"/>
              </a:ext>
            </a:extLst>
          </p:cNvPr>
          <p:cNvSpPr/>
          <p:nvPr/>
        </p:nvSpPr>
        <p:spPr>
          <a:xfrm rot="10062986">
            <a:off x="5301956" y="-416144"/>
            <a:ext cx="546848" cy="583605"/>
          </a:xfrm>
          <a:prstGeom prst="arc">
            <a:avLst>
              <a:gd name="adj1" fmla="val 16200000"/>
              <a:gd name="adj2" fmla="val 177512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4877C7-F078-C742-838B-98D4667B12E4}"/>
              </a:ext>
            </a:extLst>
          </p:cNvPr>
          <p:cNvCxnSpPr>
            <a:cxnSpLocks/>
          </p:cNvCxnSpPr>
          <p:nvPr/>
        </p:nvCxnSpPr>
        <p:spPr>
          <a:xfrm flipV="1">
            <a:off x="5205633" y="409521"/>
            <a:ext cx="180839" cy="135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TextBox 810">
            <a:extLst>
              <a:ext uri="{FF2B5EF4-FFF2-40B4-BE49-F238E27FC236}">
                <a16:creationId xmlns:a16="http://schemas.microsoft.com/office/drawing/2014/main" id="{4AA72778-9EF2-8841-B9A7-72C1C109BCA2}"/>
              </a:ext>
            </a:extLst>
          </p:cNvPr>
          <p:cNvSpPr txBox="1"/>
          <p:nvPr/>
        </p:nvSpPr>
        <p:spPr>
          <a:xfrm>
            <a:off x="5180097" y="72277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miRNA</a:t>
            </a:r>
            <a:endParaRPr lang="en-US" dirty="0"/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500E9744-21F4-AD49-B7B2-8F68FC04C4CD}"/>
              </a:ext>
            </a:extLst>
          </p:cNvPr>
          <p:cNvSpPr txBox="1"/>
          <p:nvPr/>
        </p:nvSpPr>
        <p:spPr>
          <a:xfrm>
            <a:off x="5665743" y="-13598"/>
            <a:ext cx="221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mRNA degradation or</a:t>
            </a:r>
          </a:p>
          <a:p>
            <a:r>
              <a:rPr lang="en-GB" dirty="0"/>
              <a:t>Block translation</a:t>
            </a:r>
            <a:endParaRPr lang="en-US" dirty="0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B9E27AF9-7E59-A54E-BC0F-76F670E8F1E0}"/>
              </a:ext>
            </a:extLst>
          </p:cNvPr>
          <p:cNvSpPr/>
          <p:nvPr/>
        </p:nvSpPr>
        <p:spPr>
          <a:xfrm rot="2700000">
            <a:off x="6173705" y="3810209"/>
            <a:ext cx="562679" cy="5626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6ABCA6-F8BB-E940-9979-763000B4915A}"/>
              </a:ext>
            </a:extLst>
          </p:cNvPr>
          <p:cNvSpPr/>
          <p:nvPr/>
        </p:nvSpPr>
        <p:spPr>
          <a:xfrm rot="2700000">
            <a:off x="6204066" y="4488480"/>
            <a:ext cx="602059" cy="60205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266A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F6466C1-74CF-354A-B904-AE6444180F20}"/>
              </a:ext>
            </a:extLst>
          </p:cNvPr>
          <p:cNvSpPr/>
          <p:nvPr/>
        </p:nvSpPr>
        <p:spPr>
          <a:xfrm rot="14615480">
            <a:off x="5846503" y="3923804"/>
            <a:ext cx="1239592" cy="777919"/>
          </a:xfrm>
          <a:custGeom>
            <a:avLst/>
            <a:gdLst>
              <a:gd name="connsiteX0" fmla="*/ 0 w 1239592"/>
              <a:gd name="connsiteY0" fmla="*/ 0 h 777919"/>
              <a:gd name="connsiteX1" fmla="*/ 358815 w 1239592"/>
              <a:gd name="connsiteY1" fmla="*/ 92598 h 777919"/>
              <a:gd name="connsiteX2" fmla="*/ 69448 w 1239592"/>
              <a:gd name="connsiteY2" fmla="*/ 219919 h 777919"/>
              <a:gd name="connsiteX3" fmla="*/ 266218 w 1239592"/>
              <a:gd name="connsiteY3" fmla="*/ 347241 h 777919"/>
              <a:gd name="connsiteX4" fmla="*/ 231494 w 1239592"/>
              <a:gd name="connsiteY4" fmla="*/ 532436 h 777919"/>
              <a:gd name="connsiteX5" fmla="*/ 347241 w 1239592"/>
              <a:gd name="connsiteY5" fmla="*/ 578734 h 777919"/>
              <a:gd name="connsiteX6" fmla="*/ 370390 w 1239592"/>
              <a:gd name="connsiteY6" fmla="*/ 324091 h 777919"/>
              <a:gd name="connsiteX7" fmla="*/ 474562 w 1239592"/>
              <a:gd name="connsiteY7" fmla="*/ 208344 h 777919"/>
              <a:gd name="connsiteX8" fmla="*/ 590309 w 1239592"/>
              <a:gd name="connsiteY8" fmla="*/ 324091 h 777919"/>
              <a:gd name="connsiteX9" fmla="*/ 671332 w 1239592"/>
              <a:gd name="connsiteY9" fmla="*/ 219919 h 777919"/>
              <a:gd name="connsiteX10" fmla="*/ 752355 w 1239592"/>
              <a:gd name="connsiteY10" fmla="*/ 231494 h 777919"/>
              <a:gd name="connsiteX11" fmla="*/ 787079 w 1239592"/>
              <a:gd name="connsiteY11" fmla="*/ 416689 h 777919"/>
              <a:gd name="connsiteX12" fmla="*/ 590309 w 1239592"/>
              <a:gd name="connsiteY12" fmla="*/ 601884 h 777919"/>
              <a:gd name="connsiteX13" fmla="*/ 590309 w 1239592"/>
              <a:gd name="connsiteY13" fmla="*/ 763929 h 777919"/>
              <a:gd name="connsiteX14" fmla="*/ 798653 w 1239592"/>
              <a:gd name="connsiteY14" fmla="*/ 752355 h 777919"/>
              <a:gd name="connsiteX15" fmla="*/ 937550 w 1239592"/>
              <a:gd name="connsiteY15" fmla="*/ 613458 h 777919"/>
              <a:gd name="connsiteX16" fmla="*/ 995423 w 1239592"/>
              <a:gd name="connsiteY16" fmla="*/ 358815 h 777919"/>
              <a:gd name="connsiteX17" fmla="*/ 1099595 w 1239592"/>
              <a:gd name="connsiteY17" fmla="*/ 474562 h 777919"/>
              <a:gd name="connsiteX18" fmla="*/ 1238491 w 1239592"/>
              <a:gd name="connsiteY18" fmla="*/ 416689 h 777919"/>
              <a:gd name="connsiteX19" fmla="*/ 1157469 w 1239592"/>
              <a:gd name="connsiteY19" fmla="*/ 231494 h 77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39592" h="777919">
                <a:moveTo>
                  <a:pt x="0" y="0"/>
                </a:moveTo>
                <a:cubicBezTo>
                  <a:pt x="173620" y="27972"/>
                  <a:pt x="347240" y="55945"/>
                  <a:pt x="358815" y="92598"/>
                </a:cubicBezTo>
                <a:cubicBezTo>
                  <a:pt x="370390" y="129251"/>
                  <a:pt x="84881" y="177479"/>
                  <a:pt x="69448" y="219919"/>
                </a:cubicBezTo>
                <a:cubicBezTo>
                  <a:pt x="54015" y="262360"/>
                  <a:pt x="239210" y="295155"/>
                  <a:pt x="266218" y="347241"/>
                </a:cubicBezTo>
                <a:cubicBezTo>
                  <a:pt x="293226" y="399327"/>
                  <a:pt x="217990" y="493854"/>
                  <a:pt x="231494" y="532436"/>
                </a:cubicBezTo>
                <a:cubicBezTo>
                  <a:pt x="244998" y="571018"/>
                  <a:pt x="324092" y="613458"/>
                  <a:pt x="347241" y="578734"/>
                </a:cubicBezTo>
                <a:cubicBezTo>
                  <a:pt x="370390" y="544010"/>
                  <a:pt x="349170" y="385823"/>
                  <a:pt x="370390" y="324091"/>
                </a:cubicBezTo>
                <a:cubicBezTo>
                  <a:pt x="391610" y="262359"/>
                  <a:pt x="437909" y="208344"/>
                  <a:pt x="474562" y="208344"/>
                </a:cubicBezTo>
                <a:cubicBezTo>
                  <a:pt x="511215" y="208344"/>
                  <a:pt x="557514" y="322162"/>
                  <a:pt x="590309" y="324091"/>
                </a:cubicBezTo>
                <a:cubicBezTo>
                  <a:pt x="623104" y="326020"/>
                  <a:pt x="644324" y="235352"/>
                  <a:pt x="671332" y="219919"/>
                </a:cubicBezTo>
                <a:cubicBezTo>
                  <a:pt x="698340" y="204486"/>
                  <a:pt x="733064" y="198699"/>
                  <a:pt x="752355" y="231494"/>
                </a:cubicBezTo>
                <a:cubicBezTo>
                  <a:pt x="771646" y="264289"/>
                  <a:pt x="814087" y="354957"/>
                  <a:pt x="787079" y="416689"/>
                </a:cubicBezTo>
                <a:cubicBezTo>
                  <a:pt x="760071" y="478421"/>
                  <a:pt x="623104" y="544011"/>
                  <a:pt x="590309" y="601884"/>
                </a:cubicBezTo>
                <a:cubicBezTo>
                  <a:pt x="557514" y="659757"/>
                  <a:pt x="555585" y="738851"/>
                  <a:pt x="590309" y="763929"/>
                </a:cubicBezTo>
                <a:cubicBezTo>
                  <a:pt x="625033" y="789007"/>
                  <a:pt x="740779" y="777434"/>
                  <a:pt x="798653" y="752355"/>
                </a:cubicBezTo>
                <a:cubicBezTo>
                  <a:pt x="856527" y="727276"/>
                  <a:pt x="904755" y="679048"/>
                  <a:pt x="937550" y="613458"/>
                </a:cubicBezTo>
                <a:cubicBezTo>
                  <a:pt x="970345" y="547868"/>
                  <a:pt x="968416" y="381964"/>
                  <a:pt x="995423" y="358815"/>
                </a:cubicBezTo>
                <a:cubicBezTo>
                  <a:pt x="1022430" y="335666"/>
                  <a:pt x="1059084" y="464916"/>
                  <a:pt x="1099595" y="474562"/>
                </a:cubicBezTo>
                <a:cubicBezTo>
                  <a:pt x="1140106" y="484208"/>
                  <a:pt x="1228845" y="457200"/>
                  <a:pt x="1238491" y="416689"/>
                </a:cubicBezTo>
                <a:cubicBezTo>
                  <a:pt x="1248137" y="376178"/>
                  <a:pt x="1192193" y="266218"/>
                  <a:pt x="1157469" y="23149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7D01342C-6EEE-8C41-BEBA-877EDA5074B4}"/>
              </a:ext>
            </a:extLst>
          </p:cNvPr>
          <p:cNvSpPr txBox="1"/>
          <p:nvPr/>
        </p:nvSpPr>
        <p:spPr>
          <a:xfrm>
            <a:off x="5855508" y="5179448"/>
            <a:ext cx="1354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lncRNA</a:t>
            </a:r>
          </a:p>
          <a:p>
            <a:pPr algn="ctr"/>
            <a:r>
              <a:rPr lang="en-GB" dirty="0"/>
              <a:t>Chromatin</a:t>
            </a:r>
          </a:p>
          <a:p>
            <a:pPr algn="ctr"/>
            <a:r>
              <a:rPr lang="en-GB" dirty="0"/>
              <a:t>Remodelling</a:t>
            </a:r>
          </a:p>
          <a:p>
            <a:pPr algn="ctr"/>
            <a:r>
              <a:rPr lang="en-GB" dirty="0"/>
              <a:t>Complex</a:t>
            </a:r>
            <a:endParaRPr lang="en-US" dirty="0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B818F577-4162-2745-BBE9-62733893DC86}"/>
              </a:ext>
            </a:extLst>
          </p:cNvPr>
          <p:cNvSpPr/>
          <p:nvPr/>
        </p:nvSpPr>
        <p:spPr>
          <a:xfrm rot="2700000">
            <a:off x="1480834" y="5955762"/>
            <a:ext cx="562679" cy="5626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25" name="Freeform 824">
            <a:extLst>
              <a:ext uri="{FF2B5EF4-FFF2-40B4-BE49-F238E27FC236}">
                <a16:creationId xmlns:a16="http://schemas.microsoft.com/office/drawing/2014/main" id="{93CB90E8-9A60-CC4B-9306-746B87693287}"/>
              </a:ext>
            </a:extLst>
          </p:cNvPr>
          <p:cNvSpPr/>
          <p:nvPr/>
        </p:nvSpPr>
        <p:spPr>
          <a:xfrm rot="14615480">
            <a:off x="978869" y="5470904"/>
            <a:ext cx="1238670" cy="782242"/>
          </a:xfrm>
          <a:custGeom>
            <a:avLst/>
            <a:gdLst>
              <a:gd name="connsiteX0" fmla="*/ 0 w 1239592"/>
              <a:gd name="connsiteY0" fmla="*/ 0 h 777919"/>
              <a:gd name="connsiteX1" fmla="*/ 358815 w 1239592"/>
              <a:gd name="connsiteY1" fmla="*/ 92598 h 777919"/>
              <a:gd name="connsiteX2" fmla="*/ 69448 w 1239592"/>
              <a:gd name="connsiteY2" fmla="*/ 219919 h 777919"/>
              <a:gd name="connsiteX3" fmla="*/ 266218 w 1239592"/>
              <a:gd name="connsiteY3" fmla="*/ 347241 h 777919"/>
              <a:gd name="connsiteX4" fmla="*/ 231494 w 1239592"/>
              <a:gd name="connsiteY4" fmla="*/ 532436 h 777919"/>
              <a:gd name="connsiteX5" fmla="*/ 347241 w 1239592"/>
              <a:gd name="connsiteY5" fmla="*/ 578734 h 777919"/>
              <a:gd name="connsiteX6" fmla="*/ 370390 w 1239592"/>
              <a:gd name="connsiteY6" fmla="*/ 324091 h 777919"/>
              <a:gd name="connsiteX7" fmla="*/ 474562 w 1239592"/>
              <a:gd name="connsiteY7" fmla="*/ 208344 h 777919"/>
              <a:gd name="connsiteX8" fmla="*/ 590309 w 1239592"/>
              <a:gd name="connsiteY8" fmla="*/ 324091 h 777919"/>
              <a:gd name="connsiteX9" fmla="*/ 671332 w 1239592"/>
              <a:gd name="connsiteY9" fmla="*/ 219919 h 777919"/>
              <a:gd name="connsiteX10" fmla="*/ 752355 w 1239592"/>
              <a:gd name="connsiteY10" fmla="*/ 231494 h 777919"/>
              <a:gd name="connsiteX11" fmla="*/ 787079 w 1239592"/>
              <a:gd name="connsiteY11" fmla="*/ 416689 h 777919"/>
              <a:gd name="connsiteX12" fmla="*/ 590309 w 1239592"/>
              <a:gd name="connsiteY12" fmla="*/ 601884 h 777919"/>
              <a:gd name="connsiteX13" fmla="*/ 590309 w 1239592"/>
              <a:gd name="connsiteY13" fmla="*/ 763929 h 777919"/>
              <a:gd name="connsiteX14" fmla="*/ 798653 w 1239592"/>
              <a:gd name="connsiteY14" fmla="*/ 752355 h 777919"/>
              <a:gd name="connsiteX15" fmla="*/ 937550 w 1239592"/>
              <a:gd name="connsiteY15" fmla="*/ 613458 h 777919"/>
              <a:gd name="connsiteX16" fmla="*/ 995423 w 1239592"/>
              <a:gd name="connsiteY16" fmla="*/ 358815 h 777919"/>
              <a:gd name="connsiteX17" fmla="*/ 1099595 w 1239592"/>
              <a:gd name="connsiteY17" fmla="*/ 474562 h 777919"/>
              <a:gd name="connsiteX18" fmla="*/ 1238491 w 1239592"/>
              <a:gd name="connsiteY18" fmla="*/ 416689 h 777919"/>
              <a:gd name="connsiteX19" fmla="*/ 1157469 w 1239592"/>
              <a:gd name="connsiteY19" fmla="*/ 231494 h 777919"/>
              <a:gd name="connsiteX0" fmla="*/ 0 w 1239592"/>
              <a:gd name="connsiteY0" fmla="*/ 0 h 777919"/>
              <a:gd name="connsiteX1" fmla="*/ 358815 w 1239592"/>
              <a:gd name="connsiteY1" fmla="*/ 92598 h 777919"/>
              <a:gd name="connsiteX2" fmla="*/ 69448 w 1239592"/>
              <a:gd name="connsiteY2" fmla="*/ 219919 h 777919"/>
              <a:gd name="connsiteX3" fmla="*/ 266218 w 1239592"/>
              <a:gd name="connsiteY3" fmla="*/ 347241 h 777919"/>
              <a:gd name="connsiteX4" fmla="*/ 231494 w 1239592"/>
              <a:gd name="connsiteY4" fmla="*/ 532436 h 777919"/>
              <a:gd name="connsiteX5" fmla="*/ 347241 w 1239592"/>
              <a:gd name="connsiteY5" fmla="*/ 578734 h 777919"/>
              <a:gd name="connsiteX6" fmla="*/ 370390 w 1239592"/>
              <a:gd name="connsiteY6" fmla="*/ 324091 h 777919"/>
              <a:gd name="connsiteX7" fmla="*/ 474562 w 1239592"/>
              <a:gd name="connsiteY7" fmla="*/ 208344 h 777919"/>
              <a:gd name="connsiteX8" fmla="*/ 590309 w 1239592"/>
              <a:gd name="connsiteY8" fmla="*/ 324091 h 777919"/>
              <a:gd name="connsiteX9" fmla="*/ 671332 w 1239592"/>
              <a:gd name="connsiteY9" fmla="*/ 219919 h 777919"/>
              <a:gd name="connsiteX10" fmla="*/ 752355 w 1239592"/>
              <a:gd name="connsiteY10" fmla="*/ 231494 h 777919"/>
              <a:gd name="connsiteX11" fmla="*/ 699138 w 1239592"/>
              <a:gd name="connsiteY11" fmla="*/ 437635 h 777919"/>
              <a:gd name="connsiteX12" fmla="*/ 590309 w 1239592"/>
              <a:gd name="connsiteY12" fmla="*/ 601884 h 777919"/>
              <a:gd name="connsiteX13" fmla="*/ 590309 w 1239592"/>
              <a:gd name="connsiteY13" fmla="*/ 763929 h 777919"/>
              <a:gd name="connsiteX14" fmla="*/ 798653 w 1239592"/>
              <a:gd name="connsiteY14" fmla="*/ 752355 h 777919"/>
              <a:gd name="connsiteX15" fmla="*/ 937550 w 1239592"/>
              <a:gd name="connsiteY15" fmla="*/ 613458 h 777919"/>
              <a:gd name="connsiteX16" fmla="*/ 995423 w 1239592"/>
              <a:gd name="connsiteY16" fmla="*/ 358815 h 777919"/>
              <a:gd name="connsiteX17" fmla="*/ 1099595 w 1239592"/>
              <a:gd name="connsiteY17" fmla="*/ 474562 h 777919"/>
              <a:gd name="connsiteX18" fmla="*/ 1238491 w 1239592"/>
              <a:gd name="connsiteY18" fmla="*/ 416689 h 777919"/>
              <a:gd name="connsiteX19" fmla="*/ 1157469 w 1239592"/>
              <a:gd name="connsiteY19" fmla="*/ 231494 h 777919"/>
              <a:gd name="connsiteX0" fmla="*/ 0 w 1239592"/>
              <a:gd name="connsiteY0" fmla="*/ 0 h 777919"/>
              <a:gd name="connsiteX1" fmla="*/ 358815 w 1239592"/>
              <a:gd name="connsiteY1" fmla="*/ 92598 h 777919"/>
              <a:gd name="connsiteX2" fmla="*/ 69448 w 1239592"/>
              <a:gd name="connsiteY2" fmla="*/ 219919 h 777919"/>
              <a:gd name="connsiteX3" fmla="*/ 266218 w 1239592"/>
              <a:gd name="connsiteY3" fmla="*/ 347241 h 777919"/>
              <a:gd name="connsiteX4" fmla="*/ 231494 w 1239592"/>
              <a:gd name="connsiteY4" fmla="*/ 532436 h 777919"/>
              <a:gd name="connsiteX5" fmla="*/ 347241 w 1239592"/>
              <a:gd name="connsiteY5" fmla="*/ 578734 h 777919"/>
              <a:gd name="connsiteX6" fmla="*/ 370390 w 1239592"/>
              <a:gd name="connsiteY6" fmla="*/ 324091 h 777919"/>
              <a:gd name="connsiteX7" fmla="*/ 474562 w 1239592"/>
              <a:gd name="connsiteY7" fmla="*/ 208344 h 777919"/>
              <a:gd name="connsiteX8" fmla="*/ 590309 w 1239592"/>
              <a:gd name="connsiteY8" fmla="*/ 324091 h 777919"/>
              <a:gd name="connsiteX9" fmla="*/ 671332 w 1239592"/>
              <a:gd name="connsiteY9" fmla="*/ 219919 h 777919"/>
              <a:gd name="connsiteX10" fmla="*/ 866177 w 1239592"/>
              <a:gd name="connsiteY10" fmla="*/ 210477 h 777919"/>
              <a:gd name="connsiteX11" fmla="*/ 699138 w 1239592"/>
              <a:gd name="connsiteY11" fmla="*/ 437635 h 777919"/>
              <a:gd name="connsiteX12" fmla="*/ 590309 w 1239592"/>
              <a:gd name="connsiteY12" fmla="*/ 601884 h 777919"/>
              <a:gd name="connsiteX13" fmla="*/ 590309 w 1239592"/>
              <a:gd name="connsiteY13" fmla="*/ 763929 h 777919"/>
              <a:gd name="connsiteX14" fmla="*/ 798653 w 1239592"/>
              <a:gd name="connsiteY14" fmla="*/ 752355 h 777919"/>
              <a:gd name="connsiteX15" fmla="*/ 937550 w 1239592"/>
              <a:gd name="connsiteY15" fmla="*/ 613458 h 777919"/>
              <a:gd name="connsiteX16" fmla="*/ 995423 w 1239592"/>
              <a:gd name="connsiteY16" fmla="*/ 358815 h 777919"/>
              <a:gd name="connsiteX17" fmla="*/ 1099595 w 1239592"/>
              <a:gd name="connsiteY17" fmla="*/ 474562 h 777919"/>
              <a:gd name="connsiteX18" fmla="*/ 1238491 w 1239592"/>
              <a:gd name="connsiteY18" fmla="*/ 416689 h 777919"/>
              <a:gd name="connsiteX19" fmla="*/ 1157469 w 1239592"/>
              <a:gd name="connsiteY19" fmla="*/ 231494 h 777919"/>
              <a:gd name="connsiteX0" fmla="*/ 0 w 1239592"/>
              <a:gd name="connsiteY0" fmla="*/ 0 h 777919"/>
              <a:gd name="connsiteX1" fmla="*/ 358815 w 1239592"/>
              <a:gd name="connsiteY1" fmla="*/ 92598 h 777919"/>
              <a:gd name="connsiteX2" fmla="*/ 69448 w 1239592"/>
              <a:gd name="connsiteY2" fmla="*/ 219919 h 777919"/>
              <a:gd name="connsiteX3" fmla="*/ 266218 w 1239592"/>
              <a:gd name="connsiteY3" fmla="*/ 347241 h 777919"/>
              <a:gd name="connsiteX4" fmla="*/ 231494 w 1239592"/>
              <a:gd name="connsiteY4" fmla="*/ 532436 h 777919"/>
              <a:gd name="connsiteX5" fmla="*/ 347241 w 1239592"/>
              <a:gd name="connsiteY5" fmla="*/ 578734 h 777919"/>
              <a:gd name="connsiteX6" fmla="*/ 370390 w 1239592"/>
              <a:gd name="connsiteY6" fmla="*/ 324091 h 777919"/>
              <a:gd name="connsiteX7" fmla="*/ 474562 w 1239592"/>
              <a:gd name="connsiteY7" fmla="*/ 208344 h 777919"/>
              <a:gd name="connsiteX8" fmla="*/ 590309 w 1239592"/>
              <a:gd name="connsiteY8" fmla="*/ 324091 h 777919"/>
              <a:gd name="connsiteX9" fmla="*/ 619426 w 1239592"/>
              <a:gd name="connsiteY9" fmla="*/ 168297 h 777919"/>
              <a:gd name="connsiteX10" fmla="*/ 866177 w 1239592"/>
              <a:gd name="connsiteY10" fmla="*/ 210477 h 777919"/>
              <a:gd name="connsiteX11" fmla="*/ 699138 w 1239592"/>
              <a:gd name="connsiteY11" fmla="*/ 437635 h 777919"/>
              <a:gd name="connsiteX12" fmla="*/ 590309 w 1239592"/>
              <a:gd name="connsiteY12" fmla="*/ 601884 h 777919"/>
              <a:gd name="connsiteX13" fmla="*/ 590309 w 1239592"/>
              <a:gd name="connsiteY13" fmla="*/ 763929 h 777919"/>
              <a:gd name="connsiteX14" fmla="*/ 798653 w 1239592"/>
              <a:gd name="connsiteY14" fmla="*/ 752355 h 777919"/>
              <a:gd name="connsiteX15" fmla="*/ 937550 w 1239592"/>
              <a:gd name="connsiteY15" fmla="*/ 613458 h 777919"/>
              <a:gd name="connsiteX16" fmla="*/ 995423 w 1239592"/>
              <a:gd name="connsiteY16" fmla="*/ 358815 h 777919"/>
              <a:gd name="connsiteX17" fmla="*/ 1099595 w 1239592"/>
              <a:gd name="connsiteY17" fmla="*/ 474562 h 777919"/>
              <a:gd name="connsiteX18" fmla="*/ 1238491 w 1239592"/>
              <a:gd name="connsiteY18" fmla="*/ 416689 h 777919"/>
              <a:gd name="connsiteX19" fmla="*/ 1157469 w 1239592"/>
              <a:gd name="connsiteY19" fmla="*/ 231494 h 777919"/>
              <a:gd name="connsiteX0" fmla="*/ 0 w 1239592"/>
              <a:gd name="connsiteY0" fmla="*/ 0 h 777919"/>
              <a:gd name="connsiteX1" fmla="*/ 358815 w 1239592"/>
              <a:gd name="connsiteY1" fmla="*/ 92598 h 777919"/>
              <a:gd name="connsiteX2" fmla="*/ 69448 w 1239592"/>
              <a:gd name="connsiteY2" fmla="*/ 219919 h 777919"/>
              <a:gd name="connsiteX3" fmla="*/ 266218 w 1239592"/>
              <a:gd name="connsiteY3" fmla="*/ 347241 h 777919"/>
              <a:gd name="connsiteX4" fmla="*/ 231494 w 1239592"/>
              <a:gd name="connsiteY4" fmla="*/ 532436 h 777919"/>
              <a:gd name="connsiteX5" fmla="*/ 347241 w 1239592"/>
              <a:gd name="connsiteY5" fmla="*/ 578734 h 777919"/>
              <a:gd name="connsiteX6" fmla="*/ 370390 w 1239592"/>
              <a:gd name="connsiteY6" fmla="*/ 324091 h 777919"/>
              <a:gd name="connsiteX7" fmla="*/ 474562 w 1239592"/>
              <a:gd name="connsiteY7" fmla="*/ 208344 h 777919"/>
              <a:gd name="connsiteX8" fmla="*/ 538757 w 1239592"/>
              <a:gd name="connsiteY8" fmla="*/ 401878 h 777919"/>
              <a:gd name="connsiteX9" fmla="*/ 619426 w 1239592"/>
              <a:gd name="connsiteY9" fmla="*/ 168297 h 777919"/>
              <a:gd name="connsiteX10" fmla="*/ 866177 w 1239592"/>
              <a:gd name="connsiteY10" fmla="*/ 210477 h 777919"/>
              <a:gd name="connsiteX11" fmla="*/ 699138 w 1239592"/>
              <a:gd name="connsiteY11" fmla="*/ 437635 h 777919"/>
              <a:gd name="connsiteX12" fmla="*/ 590309 w 1239592"/>
              <a:gd name="connsiteY12" fmla="*/ 601884 h 777919"/>
              <a:gd name="connsiteX13" fmla="*/ 590309 w 1239592"/>
              <a:gd name="connsiteY13" fmla="*/ 763929 h 777919"/>
              <a:gd name="connsiteX14" fmla="*/ 798653 w 1239592"/>
              <a:gd name="connsiteY14" fmla="*/ 752355 h 777919"/>
              <a:gd name="connsiteX15" fmla="*/ 937550 w 1239592"/>
              <a:gd name="connsiteY15" fmla="*/ 613458 h 777919"/>
              <a:gd name="connsiteX16" fmla="*/ 995423 w 1239592"/>
              <a:gd name="connsiteY16" fmla="*/ 358815 h 777919"/>
              <a:gd name="connsiteX17" fmla="*/ 1099595 w 1239592"/>
              <a:gd name="connsiteY17" fmla="*/ 474562 h 777919"/>
              <a:gd name="connsiteX18" fmla="*/ 1238491 w 1239592"/>
              <a:gd name="connsiteY18" fmla="*/ 416689 h 777919"/>
              <a:gd name="connsiteX19" fmla="*/ 1157469 w 1239592"/>
              <a:gd name="connsiteY19" fmla="*/ 231494 h 777919"/>
              <a:gd name="connsiteX0" fmla="*/ 0 w 1239592"/>
              <a:gd name="connsiteY0" fmla="*/ 0 h 777919"/>
              <a:gd name="connsiteX1" fmla="*/ 358815 w 1239592"/>
              <a:gd name="connsiteY1" fmla="*/ 92598 h 777919"/>
              <a:gd name="connsiteX2" fmla="*/ 69448 w 1239592"/>
              <a:gd name="connsiteY2" fmla="*/ 219919 h 777919"/>
              <a:gd name="connsiteX3" fmla="*/ 85187 w 1239592"/>
              <a:gd name="connsiteY3" fmla="*/ 399499 h 777919"/>
              <a:gd name="connsiteX4" fmla="*/ 231494 w 1239592"/>
              <a:gd name="connsiteY4" fmla="*/ 532436 h 777919"/>
              <a:gd name="connsiteX5" fmla="*/ 347241 w 1239592"/>
              <a:gd name="connsiteY5" fmla="*/ 578734 h 777919"/>
              <a:gd name="connsiteX6" fmla="*/ 370390 w 1239592"/>
              <a:gd name="connsiteY6" fmla="*/ 324091 h 777919"/>
              <a:gd name="connsiteX7" fmla="*/ 474562 w 1239592"/>
              <a:gd name="connsiteY7" fmla="*/ 208344 h 777919"/>
              <a:gd name="connsiteX8" fmla="*/ 538757 w 1239592"/>
              <a:gd name="connsiteY8" fmla="*/ 401878 h 777919"/>
              <a:gd name="connsiteX9" fmla="*/ 619426 w 1239592"/>
              <a:gd name="connsiteY9" fmla="*/ 168297 h 777919"/>
              <a:gd name="connsiteX10" fmla="*/ 866177 w 1239592"/>
              <a:gd name="connsiteY10" fmla="*/ 210477 h 777919"/>
              <a:gd name="connsiteX11" fmla="*/ 699138 w 1239592"/>
              <a:gd name="connsiteY11" fmla="*/ 437635 h 777919"/>
              <a:gd name="connsiteX12" fmla="*/ 590309 w 1239592"/>
              <a:gd name="connsiteY12" fmla="*/ 601884 h 777919"/>
              <a:gd name="connsiteX13" fmla="*/ 590309 w 1239592"/>
              <a:gd name="connsiteY13" fmla="*/ 763929 h 777919"/>
              <a:gd name="connsiteX14" fmla="*/ 798653 w 1239592"/>
              <a:gd name="connsiteY14" fmla="*/ 752355 h 777919"/>
              <a:gd name="connsiteX15" fmla="*/ 937550 w 1239592"/>
              <a:gd name="connsiteY15" fmla="*/ 613458 h 777919"/>
              <a:gd name="connsiteX16" fmla="*/ 995423 w 1239592"/>
              <a:gd name="connsiteY16" fmla="*/ 358815 h 777919"/>
              <a:gd name="connsiteX17" fmla="*/ 1099595 w 1239592"/>
              <a:gd name="connsiteY17" fmla="*/ 474562 h 777919"/>
              <a:gd name="connsiteX18" fmla="*/ 1238491 w 1239592"/>
              <a:gd name="connsiteY18" fmla="*/ 416689 h 777919"/>
              <a:gd name="connsiteX19" fmla="*/ 1157469 w 1239592"/>
              <a:gd name="connsiteY19" fmla="*/ 231494 h 777919"/>
              <a:gd name="connsiteX0" fmla="*/ 0 w 1239592"/>
              <a:gd name="connsiteY0" fmla="*/ 0 h 782242"/>
              <a:gd name="connsiteX1" fmla="*/ 358815 w 1239592"/>
              <a:gd name="connsiteY1" fmla="*/ 92598 h 782242"/>
              <a:gd name="connsiteX2" fmla="*/ 69448 w 1239592"/>
              <a:gd name="connsiteY2" fmla="*/ 219919 h 782242"/>
              <a:gd name="connsiteX3" fmla="*/ 85187 w 1239592"/>
              <a:gd name="connsiteY3" fmla="*/ 399499 h 782242"/>
              <a:gd name="connsiteX4" fmla="*/ 231494 w 1239592"/>
              <a:gd name="connsiteY4" fmla="*/ 532436 h 782242"/>
              <a:gd name="connsiteX5" fmla="*/ 347241 w 1239592"/>
              <a:gd name="connsiteY5" fmla="*/ 578734 h 782242"/>
              <a:gd name="connsiteX6" fmla="*/ 370390 w 1239592"/>
              <a:gd name="connsiteY6" fmla="*/ 324091 h 782242"/>
              <a:gd name="connsiteX7" fmla="*/ 474562 w 1239592"/>
              <a:gd name="connsiteY7" fmla="*/ 208344 h 782242"/>
              <a:gd name="connsiteX8" fmla="*/ 538757 w 1239592"/>
              <a:gd name="connsiteY8" fmla="*/ 401878 h 782242"/>
              <a:gd name="connsiteX9" fmla="*/ 619426 w 1239592"/>
              <a:gd name="connsiteY9" fmla="*/ 168297 h 782242"/>
              <a:gd name="connsiteX10" fmla="*/ 866177 w 1239592"/>
              <a:gd name="connsiteY10" fmla="*/ 210477 h 782242"/>
              <a:gd name="connsiteX11" fmla="*/ 699138 w 1239592"/>
              <a:gd name="connsiteY11" fmla="*/ 437635 h 782242"/>
              <a:gd name="connsiteX12" fmla="*/ 590309 w 1239592"/>
              <a:gd name="connsiteY12" fmla="*/ 601884 h 782242"/>
              <a:gd name="connsiteX13" fmla="*/ 590309 w 1239592"/>
              <a:gd name="connsiteY13" fmla="*/ 763929 h 782242"/>
              <a:gd name="connsiteX14" fmla="*/ 798653 w 1239592"/>
              <a:gd name="connsiteY14" fmla="*/ 752355 h 782242"/>
              <a:gd name="connsiteX15" fmla="*/ 849326 w 1239592"/>
              <a:gd name="connsiteY15" fmla="*/ 530876 h 782242"/>
              <a:gd name="connsiteX16" fmla="*/ 995423 w 1239592"/>
              <a:gd name="connsiteY16" fmla="*/ 358815 h 782242"/>
              <a:gd name="connsiteX17" fmla="*/ 1099595 w 1239592"/>
              <a:gd name="connsiteY17" fmla="*/ 474562 h 782242"/>
              <a:gd name="connsiteX18" fmla="*/ 1238491 w 1239592"/>
              <a:gd name="connsiteY18" fmla="*/ 416689 h 782242"/>
              <a:gd name="connsiteX19" fmla="*/ 1157469 w 1239592"/>
              <a:gd name="connsiteY19" fmla="*/ 231494 h 782242"/>
              <a:gd name="connsiteX0" fmla="*/ 0 w 1238670"/>
              <a:gd name="connsiteY0" fmla="*/ 0 h 782242"/>
              <a:gd name="connsiteX1" fmla="*/ 358815 w 1238670"/>
              <a:gd name="connsiteY1" fmla="*/ 92598 h 782242"/>
              <a:gd name="connsiteX2" fmla="*/ 69448 w 1238670"/>
              <a:gd name="connsiteY2" fmla="*/ 219919 h 782242"/>
              <a:gd name="connsiteX3" fmla="*/ 85187 w 1238670"/>
              <a:gd name="connsiteY3" fmla="*/ 399499 h 782242"/>
              <a:gd name="connsiteX4" fmla="*/ 231494 w 1238670"/>
              <a:gd name="connsiteY4" fmla="*/ 532436 h 782242"/>
              <a:gd name="connsiteX5" fmla="*/ 347241 w 1238670"/>
              <a:gd name="connsiteY5" fmla="*/ 578734 h 782242"/>
              <a:gd name="connsiteX6" fmla="*/ 370390 w 1238670"/>
              <a:gd name="connsiteY6" fmla="*/ 324091 h 782242"/>
              <a:gd name="connsiteX7" fmla="*/ 474562 w 1238670"/>
              <a:gd name="connsiteY7" fmla="*/ 208344 h 782242"/>
              <a:gd name="connsiteX8" fmla="*/ 538757 w 1238670"/>
              <a:gd name="connsiteY8" fmla="*/ 401878 h 782242"/>
              <a:gd name="connsiteX9" fmla="*/ 619426 w 1238670"/>
              <a:gd name="connsiteY9" fmla="*/ 168297 h 782242"/>
              <a:gd name="connsiteX10" fmla="*/ 866177 w 1238670"/>
              <a:gd name="connsiteY10" fmla="*/ 210477 h 782242"/>
              <a:gd name="connsiteX11" fmla="*/ 699138 w 1238670"/>
              <a:gd name="connsiteY11" fmla="*/ 437635 h 782242"/>
              <a:gd name="connsiteX12" fmla="*/ 590309 w 1238670"/>
              <a:gd name="connsiteY12" fmla="*/ 601884 h 782242"/>
              <a:gd name="connsiteX13" fmla="*/ 590309 w 1238670"/>
              <a:gd name="connsiteY13" fmla="*/ 763929 h 782242"/>
              <a:gd name="connsiteX14" fmla="*/ 798653 w 1238670"/>
              <a:gd name="connsiteY14" fmla="*/ 752355 h 782242"/>
              <a:gd name="connsiteX15" fmla="*/ 849326 w 1238670"/>
              <a:gd name="connsiteY15" fmla="*/ 530876 h 782242"/>
              <a:gd name="connsiteX16" fmla="*/ 995423 w 1238670"/>
              <a:gd name="connsiteY16" fmla="*/ 358815 h 782242"/>
              <a:gd name="connsiteX17" fmla="*/ 1136198 w 1238670"/>
              <a:gd name="connsiteY17" fmla="*/ 609047 h 782242"/>
              <a:gd name="connsiteX18" fmla="*/ 1238491 w 1238670"/>
              <a:gd name="connsiteY18" fmla="*/ 416689 h 782242"/>
              <a:gd name="connsiteX19" fmla="*/ 1157469 w 1238670"/>
              <a:gd name="connsiteY19" fmla="*/ 231494 h 782242"/>
              <a:gd name="connsiteX0" fmla="*/ 0 w 1238670"/>
              <a:gd name="connsiteY0" fmla="*/ 0 h 782242"/>
              <a:gd name="connsiteX1" fmla="*/ 358815 w 1238670"/>
              <a:gd name="connsiteY1" fmla="*/ 92598 h 782242"/>
              <a:gd name="connsiteX2" fmla="*/ 69448 w 1238670"/>
              <a:gd name="connsiteY2" fmla="*/ 219919 h 782242"/>
              <a:gd name="connsiteX3" fmla="*/ 85187 w 1238670"/>
              <a:gd name="connsiteY3" fmla="*/ 399499 h 782242"/>
              <a:gd name="connsiteX4" fmla="*/ 231494 w 1238670"/>
              <a:gd name="connsiteY4" fmla="*/ 532436 h 782242"/>
              <a:gd name="connsiteX5" fmla="*/ 347241 w 1238670"/>
              <a:gd name="connsiteY5" fmla="*/ 578734 h 782242"/>
              <a:gd name="connsiteX6" fmla="*/ 370390 w 1238670"/>
              <a:gd name="connsiteY6" fmla="*/ 324091 h 782242"/>
              <a:gd name="connsiteX7" fmla="*/ 474562 w 1238670"/>
              <a:gd name="connsiteY7" fmla="*/ 208344 h 782242"/>
              <a:gd name="connsiteX8" fmla="*/ 538757 w 1238670"/>
              <a:gd name="connsiteY8" fmla="*/ 401878 h 782242"/>
              <a:gd name="connsiteX9" fmla="*/ 619426 w 1238670"/>
              <a:gd name="connsiteY9" fmla="*/ 168297 h 782242"/>
              <a:gd name="connsiteX10" fmla="*/ 866177 w 1238670"/>
              <a:gd name="connsiteY10" fmla="*/ 210477 h 782242"/>
              <a:gd name="connsiteX11" fmla="*/ 699138 w 1238670"/>
              <a:gd name="connsiteY11" fmla="*/ 437635 h 782242"/>
              <a:gd name="connsiteX12" fmla="*/ 590309 w 1238670"/>
              <a:gd name="connsiteY12" fmla="*/ 601884 h 782242"/>
              <a:gd name="connsiteX13" fmla="*/ 590309 w 1238670"/>
              <a:gd name="connsiteY13" fmla="*/ 763929 h 782242"/>
              <a:gd name="connsiteX14" fmla="*/ 798653 w 1238670"/>
              <a:gd name="connsiteY14" fmla="*/ 752355 h 782242"/>
              <a:gd name="connsiteX15" fmla="*/ 849326 w 1238670"/>
              <a:gd name="connsiteY15" fmla="*/ 530876 h 782242"/>
              <a:gd name="connsiteX16" fmla="*/ 1006002 w 1238670"/>
              <a:gd name="connsiteY16" fmla="*/ 441608 h 782242"/>
              <a:gd name="connsiteX17" fmla="*/ 1136198 w 1238670"/>
              <a:gd name="connsiteY17" fmla="*/ 609047 h 782242"/>
              <a:gd name="connsiteX18" fmla="*/ 1238491 w 1238670"/>
              <a:gd name="connsiteY18" fmla="*/ 416689 h 782242"/>
              <a:gd name="connsiteX19" fmla="*/ 1157469 w 1238670"/>
              <a:gd name="connsiteY19" fmla="*/ 231494 h 78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38670" h="782242">
                <a:moveTo>
                  <a:pt x="0" y="0"/>
                </a:moveTo>
                <a:cubicBezTo>
                  <a:pt x="173620" y="27972"/>
                  <a:pt x="347240" y="55945"/>
                  <a:pt x="358815" y="92598"/>
                </a:cubicBezTo>
                <a:cubicBezTo>
                  <a:pt x="370390" y="129251"/>
                  <a:pt x="115053" y="168769"/>
                  <a:pt x="69448" y="219919"/>
                </a:cubicBezTo>
                <a:cubicBezTo>
                  <a:pt x="23843" y="271069"/>
                  <a:pt x="58179" y="347413"/>
                  <a:pt x="85187" y="399499"/>
                </a:cubicBezTo>
                <a:cubicBezTo>
                  <a:pt x="112195" y="451585"/>
                  <a:pt x="187818" y="502564"/>
                  <a:pt x="231494" y="532436"/>
                </a:cubicBezTo>
                <a:cubicBezTo>
                  <a:pt x="275170" y="562308"/>
                  <a:pt x="324092" y="613458"/>
                  <a:pt x="347241" y="578734"/>
                </a:cubicBezTo>
                <a:cubicBezTo>
                  <a:pt x="370390" y="544010"/>
                  <a:pt x="349170" y="385823"/>
                  <a:pt x="370390" y="324091"/>
                </a:cubicBezTo>
                <a:cubicBezTo>
                  <a:pt x="391610" y="262359"/>
                  <a:pt x="446501" y="195380"/>
                  <a:pt x="474562" y="208344"/>
                </a:cubicBezTo>
                <a:cubicBezTo>
                  <a:pt x="502623" y="221308"/>
                  <a:pt x="514613" y="408552"/>
                  <a:pt x="538757" y="401878"/>
                </a:cubicBezTo>
                <a:cubicBezTo>
                  <a:pt x="562901" y="395204"/>
                  <a:pt x="564856" y="200197"/>
                  <a:pt x="619426" y="168297"/>
                </a:cubicBezTo>
                <a:cubicBezTo>
                  <a:pt x="673996" y="136397"/>
                  <a:pt x="852892" y="165587"/>
                  <a:pt x="866177" y="210477"/>
                </a:cubicBezTo>
                <a:cubicBezTo>
                  <a:pt x="879462" y="255367"/>
                  <a:pt x="745116" y="372401"/>
                  <a:pt x="699138" y="437635"/>
                </a:cubicBezTo>
                <a:cubicBezTo>
                  <a:pt x="653160" y="502869"/>
                  <a:pt x="608447" y="547502"/>
                  <a:pt x="590309" y="601884"/>
                </a:cubicBezTo>
                <a:cubicBezTo>
                  <a:pt x="572171" y="656266"/>
                  <a:pt x="555585" y="738851"/>
                  <a:pt x="590309" y="763929"/>
                </a:cubicBezTo>
                <a:cubicBezTo>
                  <a:pt x="625033" y="789007"/>
                  <a:pt x="755484" y="791197"/>
                  <a:pt x="798653" y="752355"/>
                </a:cubicBezTo>
                <a:cubicBezTo>
                  <a:pt x="841823" y="713513"/>
                  <a:pt x="814768" y="582667"/>
                  <a:pt x="849326" y="530876"/>
                </a:cubicBezTo>
                <a:cubicBezTo>
                  <a:pt x="883884" y="479085"/>
                  <a:pt x="958190" y="428580"/>
                  <a:pt x="1006002" y="441608"/>
                </a:cubicBezTo>
                <a:cubicBezTo>
                  <a:pt x="1053814" y="454636"/>
                  <a:pt x="1097450" y="613200"/>
                  <a:pt x="1136198" y="609047"/>
                </a:cubicBezTo>
                <a:cubicBezTo>
                  <a:pt x="1174946" y="604894"/>
                  <a:pt x="1234946" y="479614"/>
                  <a:pt x="1238491" y="416689"/>
                </a:cubicBezTo>
                <a:cubicBezTo>
                  <a:pt x="1242036" y="353764"/>
                  <a:pt x="1192193" y="266218"/>
                  <a:pt x="1157469" y="23149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TextBox 826">
            <a:extLst>
              <a:ext uri="{FF2B5EF4-FFF2-40B4-BE49-F238E27FC236}">
                <a16:creationId xmlns:a16="http://schemas.microsoft.com/office/drawing/2014/main" id="{26DC168B-2F8E-5644-BBC7-66540A1AEBF7}"/>
              </a:ext>
            </a:extLst>
          </p:cNvPr>
          <p:cNvSpPr txBox="1"/>
          <p:nvPr/>
        </p:nvSpPr>
        <p:spPr>
          <a:xfrm>
            <a:off x="533402" y="5906557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lncRNA</a:t>
            </a:r>
          </a:p>
          <a:p>
            <a:pPr algn="ctr"/>
            <a:r>
              <a:rPr lang="en-GB" dirty="0"/>
              <a:t>Decoy</a:t>
            </a:r>
            <a:endParaRPr lang="en-US" dirty="0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42C3A317-8251-8843-AD5E-D3A5A027556B}"/>
              </a:ext>
            </a:extLst>
          </p:cNvPr>
          <p:cNvGrpSpPr/>
          <p:nvPr/>
        </p:nvGrpSpPr>
        <p:grpSpPr>
          <a:xfrm rot="19585363">
            <a:off x="1882474" y="3109029"/>
            <a:ext cx="682996" cy="687437"/>
            <a:chOff x="1311952" y="1876028"/>
            <a:chExt cx="682996" cy="687437"/>
          </a:xfrm>
        </p:grpSpPr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C8BEB37F-07C5-444E-B417-75996A2A4548}"/>
                </a:ext>
              </a:extLst>
            </p:cNvPr>
            <p:cNvGrpSpPr/>
            <p:nvPr/>
          </p:nvGrpSpPr>
          <p:grpSpPr>
            <a:xfrm rot="4689848">
              <a:off x="1411684" y="2049106"/>
              <a:ext cx="488718" cy="378870"/>
              <a:chOff x="1340821" y="1767320"/>
              <a:chExt cx="1876275" cy="1454549"/>
            </a:xfrm>
          </p:grpSpPr>
          <p:sp>
            <p:nvSpPr>
              <p:cNvPr id="860" name="Chord 859">
                <a:extLst>
                  <a:ext uri="{FF2B5EF4-FFF2-40B4-BE49-F238E27FC236}">
                    <a16:creationId xmlns:a16="http://schemas.microsoft.com/office/drawing/2014/main" id="{C40136D8-D07F-7A42-87F5-B563AE824DE0}"/>
                  </a:ext>
                </a:extLst>
              </p:cNvPr>
              <p:cNvSpPr/>
              <p:nvPr/>
            </p:nvSpPr>
            <p:spPr>
              <a:xfrm rot="4168476">
                <a:off x="1560556" y="1805224"/>
                <a:ext cx="1416645" cy="1416646"/>
              </a:xfrm>
              <a:prstGeom prst="chord">
                <a:avLst>
                  <a:gd name="adj1" fmla="val 5293330"/>
                  <a:gd name="adj2" fmla="val 1649510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1" name="Block Arc 860">
                <a:extLst>
                  <a:ext uri="{FF2B5EF4-FFF2-40B4-BE49-F238E27FC236}">
                    <a16:creationId xmlns:a16="http://schemas.microsoft.com/office/drawing/2014/main" id="{7EC92AB4-2F1E-C848-A61B-297A094A27C3}"/>
                  </a:ext>
                </a:extLst>
              </p:cNvPr>
              <p:cNvSpPr/>
              <p:nvPr/>
            </p:nvSpPr>
            <p:spPr>
              <a:xfrm rot="20368476">
                <a:off x="1340821" y="2088011"/>
                <a:ext cx="1780927" cy="657731"/>
              </a:xfrm>
              <a:prstGeom prst="blockArc">
                <a:avLst>
                  <a:gd name="adj1" fmla="val 9807480"/>
                  <a:gd name="adj2" fmla="val 968123"/>
                  <a:gd name="adj3" fmla="val 30151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2" name="Chord 861">
                <a:extLst>
                  <a:ext uri="{FF2B5EF4-FFF2-40B4-BE49-F238E27FC236}">
                    <a16:creationId xmlns:a16="http://schemas.microsoft.com/office/drawing/2014/main" id="{06BBAC3A-4796-7645-BE1B-7BFBFC66FA55}"/>
                  </a:ext>
                </a:extLst>
              </p:cNvPr>
              <p:cNvSpPr/>
              <p:nvPr/>
            </p:nvSpPr>
            <p:spPr>
              <a:xfrm rot="14968476">
                <a:off x="1546365" y="1767320"/>
                <a:ext cx="1416645" cy="1416646"/>
              </a:xfrm>
              <a:prstGeom prst="chord">
                <a:avLst>
                  <a:gd name="adj1" fmla="val 5050822"/>
                  <a:gd name="adj2" fmla="val 1649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3" name="Block Arc 862">
                <a:extLst>
                  <a:ext uri="{FF2B5EF4-FFF2-40B4-BE49-F238E27FC236}">
                    <a16:creationId xmlns:a16="http://schemas.microsoft.com/office/drawing/2014/main" id="{5958A6DF-515B-BD40-A8C6-B5984B88ABFC}"/>
                  </a:ext>
                </a:extLst>
              </p:cNvPr>
              <p:cNvSpPr/>
              <p:nvPr/>
            </p:nvSpPr>
            <p:spPr>
              <a:xfrm rot="20368476">
                <a:off x="1436169" y="2342690"/>
                <a:ext cx="1780927" cy="657731"/>
              </a:xfrm>
              <a:prstGeom prst="blockArc">
                <a:avLst>
                  <a:gd name="adj1" fmla="val 9284688"/>
                  <a:gd name="adj2" fmla="val 1372471"/>
                  <a:gd name="adj3" fmla="val 33942"/>
                </a:avLst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4" name="Chord 863">
                <a:extLst>
                  <a:ext uri="{FF2B5EF4-FFF2-40B4-BE49-F238E27FC236}">
                    <a16:creationId xmlns:a16="http://schemas.microsoft.com/office/drawing/2014/main" id="{C9FD4269-0E3B-DD49-AFC0-D83483EA337B}"/>
                  </a:ext>
                </a:extLst>
              </p:cNvPr>
              <p:cNvSpPr/>
              <p:nvPr/>
            </p:nvSpPr>
            <p:spPr>
              <a:xfrm rot="14968476">
                <a:off x="1545134" y="1767780"/>
                <a:ext cx="1416645" cy="1416646"/>
              </a:xfrm>
              <a:prstGeom prst="chord">
                <a:avLst>
                  <a:gd name="adj1" fmla="val 6459818"/>
                  <a:gd name="adj2" fmla="val 152166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Arc 864">
                <a:extLst>
                  <a:ext uri="{FF2B5EF4-FFF2-40B4-BE49-F238E27FC236}">
                    <a16:creationId xmlns:a16="http://schemas.microsoft.com/office/drawing/2014/main" id="{8908359E-C1F0-4A41-A955-F87DC13E32C9}"/>
                  </a:ext>
                </a:extLst>
              </p:cNvPr>
              <p:cNvSpPr/>
              <p:nvPr/>
            </p:nvSpPr>
            <p:spPr>
              <a:xfrm rot="20368476">
                <a:off x="1556978" y="1817890"/>
                <a:ext cx="1380521" cy="1293538"/>
              </a:xfrm>
              <a:prstGeom prst="arc">
                <a:avLst>
                  <a:gd name="adj1" fmla="val 12251276"/>
                  <a:gd name="adj2" fmla="val 2004154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Arc 865">
                <a:extLst>
                  <a:ext uri="{FF2B5EF4-FFF2-40B4-BE49-F238E27FC236}">
                    <a16:creationId xmlns:a16="http://schemas.microsoft.com/office/drawing/2014/main" id="{33B7C3B2-1C62-FB4D-A88A-3F12F73EE3AD}"/>
                  </a:ext>
                </a:extLst>
              </p:cNvPr>
              <p:cNvSpPr/>
              <p:nvPr/>
            </p:nvSpPr>
            <p:spPr>
              <a:xfrm rot="9568476">
                <a:off x="1580235" y="1879695"/>
                <a:ext cx="1384033" cy="1293538"/>
              </a:xfrm>
              <a:prstGeom prst="arc">
                <a:avLst>
                  <a:gd name="adj1" fmla="val 11630766"/>
                  <a:gd name="adj2" fmla="val 2089021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4C6F1B4F-297A-4D4E-9037-DAA14F1AC9ED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 flipH="1">
                <a:off x="1584237" y="2662593"/>
                <a:ext cx="3955" cy="56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BAE103A1-86E4-F844-A98D-706CAF321B82}"/>
                  </a:ext>
                </a:extLst>
              </p:cNvPr>
              <p:cNvCxnSpPr>
                <a:cxnSpLocks/>
              </p:cNvCxnSpPr>
              <p:nvPr/>
            </p:nvCxnSpPr>
            <p:spPr>
              <a:xfrm rot="20368476">
                <a:off x="2888839" y="2152857"/>
                <a:ext cx="10977" cy="7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6" name="Group 835">
              <a:extLst>
                <a:ext uri="{FF2B5EF4-FFF2-40B4-BE49-F238E27FC236}">
                  <a16:creationId xmlns:a16="http://schemas.microsoft.com/office/drawing/2014/main" id="{85F3C26E-E9F3-B04C-ADCD-C0EA765E8B51}"/>
                </a:ext>
              </a:extLst>
            </p:cNvPr>
            <p:cNvGrpSpPr/>
            <p:nvPr/>
          </p:nvGrpSpPr>
          <p:grpSpPr>
            <a:xfrm>
              <a:off x="1672804" y="1876028"/>
              <a:ext cx="135577" cy="198366"/>
              <a:chOff x="1672804" y="1876028"/>
              <a:chExt cx="135577" cy="198366"/>
            </a:xfrm>
          </p:grpSpPr>
          <p:cxnSp>
            <p:nvCxnSpPr>
              <p:cNvPr id="856" name="Curved Connector 855">
                <a:extLst>
                  <a:ext uri="{FF2B5EF4-FFF2-40B4-BE49-F238E27FC236}">
                    <a16:creationId xmlns:a16="http://schemas.microsoft.com/office/drawing/2014/main" id="{BC926B2B-A8AC-514C-A5B2-57C3BDBE1E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Curved Connector 856">
                <a:extLst>
                  <a:ext uri="{FF2B5EF4-FFF2-40B4-BE49-F238E27FC236}">
                    <a16:creationId xmlns:a16="http://schemas.microsoft.com/office/drawing/2014/main" id="{2E614106-034E-DC42-B9E1-72862BB6D0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Curved Connector 857">
                <a:extLst>
                  <a:ext uri="{FF2B5EF4-FFF2-40B4-BE49-F238E27FC236}">
                    <a16:creationId xmlns:a16="http://schemas.microsoft.com/office/drawing/2014/main" id="{155AE020-C33A-8347-A4FB-E8623B4939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>
                <a:extLst>
                  <a:ext uri="{FF2B5EF4-FFF2-40B4-BE49-F238E27FC236}">
                    <a16:creationId xmlns:a16="http://schemas.microsoft.com/office/drawing/2014/main" id="{CB27C682-CE74-3540-A3D4-0F006142047B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9" name="Group 838">
              <a:extLst>
                <a:ext uri="{FF2B5EF4-FFF2-40B4-BE49-F238E27FC236}">
                  <a16:creationId xmlns:a16="http://schemas.microsoft.com/office/drawing/2014/main" id="{FEF86B77-88DC-A045-BA3A-FE5F83CFD1C5}"/>
                </a:ext>
              </a:extLst>
            </p:cNvPr>
            <p:cNvGrpSpPr/>
            <p:nvPr/>
          </p:nvGrpSpPr>
          <p:grpSpPr>
            <a:xfrm rot="6362145">
              <a:off x="1827976" y="2263190"/>
              <a:ext cx="135577" cy="198366"/>
              <a:chOff x="1672804" y="1876028"/>
              <a:chExt cx="135577" cy="198366"/>
            </a:xfrm>
          </p:grpSpPr>
          <p:cxnSp>
            <p:nvCxnSpPr>
              <p:cNvPr id="852" name="Curved Connector 851">
                <a:extLst>
                  <a:ext uri="{FF2B5EF4-FFF2-40B4-BE49-F238E27FC236}">
                    <a16:creationId xmlns:a16="http://schemas.microsoft.com/office/drawing/2014/main" id="{D362044F-534F-DE44-94B4-64ED2A5FE0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Curved Connector 852">
                <a:extLst>
                  <a:ext uri="{FF2B5EF4-FFF2-40B4-BE49-F238E27FC236}">
                    <a16:creationId xmlns:a16="http://schemas.microsoft.com/office/drawing/2014/main" id="{60C384C9-2935-ED42-89FF-17BF0ABF00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Curved Connector 853">
                <a:extLst>
                  <a:ext uri="{FF2B5EF4-FFF2-40B4-BE49-F238E27FC236}">
                    <a16:creationId xmlns:a16="http://schemas.microsoft.com/office/drawing/2014/main" id="{D05B104A-CC98-8F48-AF25-3BC8A33361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>
                <a:extLst>
                  <a:ext uri="{FF2B5EF4-FFF2-40B4-BE49-F238E27FC236}">
                    <a16:creationId xmlns:a16="http://schemas.microsoft.com/office/drawing/2014/main" id="{96354BF0-6134-4D4A-A08E-84CBE148C331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F1A9D86B-955B-4348-8EA2-40D3415933DD}"/>
                </a:ext>
              </a:extLst>
            </p:cNvPr>
            <p:cNvGrpSpPr/>
            <p:nvPr/>
          </p:nvGrpSpPr>
          <p:grpSpPr>
            <a:xfrm rot="11734772">
              <a:off x="1472542" y="2365099"/>
              <a:ext cx="135577" cy="198366"/>
              <a:chOff x="1672804" y="1876028"/>
              <a:chExt cx="135577" cy="198366"/>
            </a:xfrm>
          </p:grpSpPr>
          <p:cxnSp>
            <p:nvCxnSpPr>
              <p:cNvPr id="848" name="Curved Connector 847">
                <a:extLst>
                  <a:ext uri="{FF2B5EF4-FFF2-40B4-BE49-F238E27FC236}">
                    <a16:creationId xmlns:a16="http://schemas.microsoft.com/office/drawing/2014/main" id="{783CB345-FF80-8740-B9AD-20B589E6BA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Curved Connector 848">
                <a:extLst>
                  <a:ext uri="{FF2B5EF4-FFF2-40B4-BE49-F238E27FC236}">
                    <a16:creationId xmlns:a16="http://schemas.microsoft.com/office/drawing/2014/main" id="{BD7685DF-CED9-4540-8A20-F860CA457D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Curved Connector 849">
                <a:extLst>
                  <a:ext uri="{FF2B5EF4-FFF2-40B4-BE49-F238E27FC236}">
                    <a16:creationId xmlns:a16="http://schemas.microsoft.com/office/drawing/2014/main" id="{6F371DF3-D71B-AE4C-B748-3F76BBE680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>
                <a:extLst>
                  <a:ext uri="{FF2B5EF4-FFF2-40B4-BE49-F238E27FC236}">
                    <a16:creationId xmlns:a16="http://schemas.microsoft.com/office/drawing/2014/main" id="{431F19D6-318E-7B43-96AB-775D6734982E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3" name="Group 842">
              <a:extLst>
                <a:ext uri="{FF2B5EF4-FFF2-40B4-BE49-F238E27FC236}">
                  <a16:creationId xmlns:a16="http://schemas.microsoft.com/office/drawing/2014/main" id="{ABF80EF7-E798-134C-854A-CD27E19B86E7}"/>
                </a:ext>
              </a:extLst>
            </p:cNvPr>
            <p:cNvGrpSpPr/>
            <p:nvPr/>
          </p:nvGrpSpPr>
          <p:grpSpPr>
            <a:xfrm rot="16200000">
              <a:off x="1343346" y="2047185"/>
              <a:ext cx="135577" cy="198366"/>
              <a:chOff x="1672804" y="1876028"/>
              <a:chExt cx="135577" cy="198366"/>
            </a:xfrm>
          </p:grpSpPr>
          <p:cxnSp>
            <p:nvCxnSpPr>
              <p:cNvPr id="844" name="Curved Connector 843">
                <a:extLst>
                  <a:ext uri="{FF2B5EF4-FFF2-40B4-BE49-F238E27FC236}">
                    <a16:creationId xmlns:a16="http://schemas.microsoft.com/office/drawing/2014/main" id="{FE6C2F18-D3C4-1448-A9B1-DEC71D8B68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41777" y="1931468"/>
                <a:ext cx="193508" cy="9234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Curved Connector 844">
                <a:extLst>
                  <a:ext uri="{FF2B5EF4-FFF2-40B4-BE49-F238E27FC236}">
                    <a16:creationId xmlns:a16="http://schemas.microsoft.com/office/drawing/2014/main" id="{68280193-6E5F-B14B-9290-F9D574AFE3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27804" y="1921028"/>
                <a:ext cx="180000" cy="90000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Curved Connector 845">
                <a:extLst>
                  <a:ext uri="{FF2B5EF4-FFF2-40B4-BE49-F238E27FC236}">
                    <a16:creationId xmlns:a16="http://schemas.microsoft.com/office/drawing/2014/main" id="{B357B2E6-1268-6642-BB49-039289BC11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59844" y="1930283"/>
                <a:ext cx="194400" cy="92343"/>
              </a:xfrm>
              <a:prstGeom prst="curvedConnector3">
                <a:avLst>
                  <a:gd name="adj1" fmla="val 50000"/>
                </a:avLst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86389A12-DCE1-4B45-92E8-BFCCAF6F3767}"/>
                  </a:ext>
                </a:extLst>
              </p:cNvPr>
              <p:cNvCxnSpPr/>
              <p:nvPr/>
            </p:nvCxnSpPr>
            <p:spPr>
              <a:xfrm>
                <a:off x="1762209" y="1876425"/>
                <a:ext cx="46172" cy="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1" name="Oval 870">
            <a:extLst>
              <a:ext uri="{FF2B5EF4-FFF2-40B4-BE49-F238E27FC236}">
                <a16:creationId xmlns:a16="http://schemas.microsoft.com/office/drawing/2014/main" id="{F7A107FA-26C9-2C49-8500-C60973CE2969}"/>
              </a:ext>
            </a:extLst>
          </p:cNvPr>
          <p:cNvSpPr/>
          <p:nvPr/>
        </p:nvSpPr>
        <p:spPr>
          <a:xfrm rot="5210677">
            <a:off x="5915688" y="4749542"/>
            <a:ext cx="160728" cy="1607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266A"/>
              </a:solidFill>
            </a:endParaRP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4B4CCE70-E704-D046-B390-92E8B18DE63B}"/>
              </a:ext>
            </a:extLst>
          </p:cNvPr>
          <p:cNvSpPr/>
          <p:nvPr/>
        </p:nvSpPr>
        <p:spPr>
          <a:xfrm rot="5210677">
            <a:off x="8057542" y="3954930"/>
            <a:ext cx="160728" cy="1607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266A"/>
              </a:solidFill>
            </a:endParaRP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31F965D1-4F11-A742-9D9D-C049DD5BE3A6}"/>
              </a:ext>
            </a:extLst>
          </p:cNvPr>
          <p:cNvSpPr/>
          <p:nvPr/>
        </p:nvSpPr>
        <p:spPr>
          <a:xfrm>
            <a:off x="2929683" y="2927652"/>
            <a:ext cx="160728" cy="1607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266A"/>
              </a:solidFill>
            </a:endParaRP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B172DFDD-78B5-D349-A7A0-A8868096C122}"/>
              </a:ext>
            </a:extLst>
          </p:cNvPr>
          <p:cNvSpPr/>
          <p:nvPr/>
        </p:nvSpPr>
        <p:spPr>
          <a:xfrm>
            <a:off x="2895892" y="2837082"/>
            <a:ext cx="160728" cy="1607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12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9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34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Lledolara</dc:creator>
  <cp:lastModifiedBy>Andrew Brown</cp:lastModifiedBy>
  <cp:revision>11</cp:revision>
  <dcterms:created xsi:type="dcterms:W3CDTF">2019-01-03T20:21:50Z</dcterms:created>
  <dcterms:modified xsi:type="dcterms:W3CDTF">2019-02-13T10:57:35Z</dcterms:modified>
</cp:coreProperties>
</file>