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3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7A0B-8C87-4EBD-BD1D-534AEC2F281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A4F9-F25D-4EBF-9BF9-8A6BCE0B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6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7A0B-8C87-4EBD-BD1D-534AEC2F281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A4F9-F25D-4EBF-9BF9-8A6BCE0B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7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7A0B-8C87-4EBD-BD1D-534AEC2F281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A4F9-F25D-4EBF-9BF9-8A6BCE0B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3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7A0B-8C87-4EBD-BD1D-534AEC2F281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A4F9-F25D-4EBF-9BF9-8A6BCE0B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7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7A0B-8C87-4EBD-BD1D-534AEC2F281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A4F9-F25D-4EBF-9BF9-8A6BCE0B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7A0B-8C87-4EBD-BD1D-534AEC2F281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A4F9-F25D-4EBF-9BF9-8A6BCE0B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1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7A0B-8C87-4EBD-BD1D-534AEC2F281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A4F9-F25D-4EBF-9BF9-8A6BCE0B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8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7A0B-8C87-4EBD-BD1D-534AEC2F281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A4F9-F25D-4EBF-9BF9-8A6BCE0B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0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7A0B-8C87-4EBD-BD1D-534AEC2F281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A4F9-F25D-4EBF-9BF9-8A6BCE0B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1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7A0B-8C87-4EBD-BD1D-534AEC2F281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A4F9-F25D-4EBF-9BF9-8A6BCE0B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7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7A0B-8C87-4EBD-BD1D-534AEC2F281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A4F9-F25D-4EBF-9BF9-8A6BCE0B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0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17A0B-8C87-4EBD-BD1D-534AEC2F281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FA4F9-F25D-4EBF-9BF9-8A6BCE0B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1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nhancers and their feature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18"/>
          <a:stretch/>
        </p:blipFill>
        <p:spPr bwMode="auto">
          <a:xfrm>
            <a:off x="2799825" y="494955"/>
            <a:ext cx="4958720" cy="622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-244150" y="711487"/>
            <a:ext cx="8306692" cy="5182237"/>
            <a:chOff x="993523" y="489815"/>
            <a:chExt cx="8306692" cy="5182237"/>
          </a:xfrm>
        </p:grpSpPr>
        <p:grpSp>
          <p:nvGrpSpPr>
            <p:cNvPr id="6" name="Group 5"/>
            <p:cNvGrpSpPr/>
            <p:nvPr/>
          </p:nvGrpSpPr>
          <p:grpSpPr>
            <a:xfrm>
              <a:off x="1317219" y="1295455"/>
              <a:ext cx="7982996" cy="4376597"/>
              <a:chOff x="-947809" y="1496790"/>
              <a:chExt cx="7982996" cy="437659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86033" y="1614616"/>
                <a:ext cx="2970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RNA – Is this gene expressed?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115844" y="3788269"/>
                <a:ext cx="3919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ATAC– Is the enhancer/gene accessible?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-947809" y="2477615"/>
                <a:ext cx="36307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ChIP– Is the chromatin open/closed?</a:t>
                </a:r>
              </a:p>
              <a:p>
                <a:r>
                  <a:rPr lang="en-GB" dirty="0"/>
                  <a:t>           Enhancer active/poised?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732200" y="1913981"/>
                <a:ext cx="3253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ChIP– Is Cohesin/CTCF present?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69335" y="5504055"/>
                <a:ext cx="3769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Capture-C – Is DNA looping occurring?</a:t>
                </a: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V="1">
                <a:off x="2158313" y="1496790"/>
                <a:ext cx="387179" cy="2356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4164226" y="2286791"/>
                <a:ext cx="28833" cy="3100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2129480" y="2923871"/>
                <a:ext cx="222422" cy="2867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4193059" y="3474744"/>
                <a:ext cx="313038" cy="3027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H="1" flipV="1">
                <a:off x="2940908" y="3587602"/>
                <a:ext cx="260128" cy="1964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H="1">
                <a:off x="3821076" y="4189341"/>
                <a:ext cx="17824" cy="3359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V="1">
                <a:off x="2829696" y="5245479"/>
                <a:ext cx="241276" cy="3161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-37351" y="3873744"/>
                <a:ext cx="3238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DNA – Do variants alter binding?</a:t>
                </a: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V="1">
                <a:off x="2010493" y="3685804"/>
                <a:ext cx="269847" cy="2167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-54917" y="3071149"/>
                <a:ext cx="20211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DNA – Methylated?</a:t>
                </a: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>
                <a:off x="1942646" y="3173021"/>
                <a:ext cx="280756" cy="1273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993523" y="489815"/>
              <a:ext cx="3043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ChIP– Is the promoter active?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920287" y="703907"/>
              <a:ext cx="474221" cy="155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-3673773" y="5581975"/>
            <a:ext cx="4156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https://www.nature.com/articles/nrg2957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-3761593" y="5239229"/>
            <a:ext cx="4156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https://www.nature.com/articles/nrg3863</a:t>
            </a:r>
          </a:p>
        </p:txBody>
      </p:sp>
      <p:sp>
        <p:nvSpPr>
          <p:cNvPr id="2" name="Rectangle 1"/>
          <p:cNvSpPr/>
          <p:nvPr/>
        </p:nvSpPr>
        <p:spPr>
          <a:xfrm>
            <a:off x="-3708176" y="5924721"/>
            <a:ext cx="4156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https://www.nature.com/articles/nrg3682</a:t>
            </a:r>
          </a:p>
        </p:txBody>
      </p:sp>
    </p:spTree>
    <p:extLst>
      <p:ext uri="{BB962C8B-B14F-4D97-AF65-F5344CB8AC3E}">
        <p14:creationId xmlns:p14="http://schemas.microsoft.com/office/powerpoint/2010/main" val="303971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nhancers and their feature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18"/>
          <a:stretch/>
        </p:blipFill>
        <p:spPr bwMode="auto">
          <a:xfrm>
            <a:off x="-3710572" y="5904356"/>
            <a:ext cx="4958720" cy="622596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 10"/>
          <p:cNvSpPr/>
          <p:nvPr/>
        </p:nvSpPr>
        <p:spPr>
          <a:xfrm>
            <a:off x="304800" y="1524000"/>
            <a:ext cx="8201891" cy="3241964"/>
          </a:xfrm>
          <a:custGeom>
            <a:avLst/>
            <a:gdLst>
              <a:gd name="connsiteX0" fmla="*/ 0 w 8201891"/>
              <a:gd name="connsiteY0" fmla="*/ 1283855 h 3241964"/>
              <a:gd name="connsiteX1" fmla="*/ 36945 w 8201891"/>
              <a:gd name="connsiteY1" fmla="*/ 1191491 h 3241964"/>
              <a:gd name="connsiteX2" fmla="*/ 64655 w 8201891"/>
              <a:gd name="connsiteY2" fmla="*/ 1182255 h 3241964"/>
              <a:gd name="connsiteX3" fmla="*/ 120073 w 8201891"/>
              <a:gd name="connsiteY3" fmla="*/ 1145309 h 3241964"/>
              <a:gd name="connsiteX4" fmla="*/ 184727 w 8201891"/>
              <a:gd name="connsiteY4" fmla="*/ 1099127 h 3241964"/>
              <a:gd name="connsiteX5" fmla="*/ 230909 w 8201891"/>
              <a:gd name="connsiteY5" fmla="*/ 1071418 h 3241964"/>
              <a:gd name="connsiteX6" fmla="*/ 258618 w 8201891"/>
              <a:gd name="connsiteY6" fmla="*/ 1043709 h 3241964"/>
              <a:gd name="connsiteX7" fmla="*/ 314036 w 8201891"/>
              <a:gd name="connsiteY7" fmla="*/ 1006764 h 3241964"/>
              <a:gd name="connsiteX8" fmla="*/ 434109 w 8201891"/>
              <a:gd name="connsiteY8" fmla="*/ 942109 h 3241964"/>
              <a:gd name="connsiteX9" fmla="*/ 535709 w 8201891"/>
              <a:gd name="connsiteY9" fmla="*/ 914400 h 3241964"/>
              <a:gd name="connsiteX10" fmla="*/ 646545 w 8201891"/>
              <a:gd name="connsiteY10" fmla="*/ 858982 h 3241964"/>
              <a:gd name="connsiteX11" fmla="*/ 766618 w 8201891"/>
              <a:gd name="connsiteY11" fmla="*/ 812800 h 3241964"/>
              <a:gd name="connsiteX12" fmla="*/ 831273 w 8201891"/>
              <a:gd name="connsiteY12" fmla="*/ 775855 h 3241964"/>
              <a:gd name="connsiteX13" fmla="*/ 951345 w 8201891"/>
              <a:gd name="connsiteY13" fmla="*/ 729673 h 3241964"/>
              <a:gd name="connsiteX14" fmla="*/ 1006764 w 8201891"/>
              <a:gd name="connsiteY14" fmla="*/ 711200 h 3241964"/>
              <a:gd name="connsiteX15" fmla="*/ 1136073 w 8201891"/>
              <a:gd name="connsiteY15" fmla="*/ 701964 h 3241964"/>
              <a:gd name="connsiteX16" fmla="*/ 1782618 w 8201891"/>
              <a:gd name="connsiteY16" fmla="*/ 720436 h 3241964"/>
              <a:gd name="connsiteX17" fmla="*/ 1930400 w 8201891"/>
              <a:gd name="connsiteY17" fmla="*/ 757382 h 3241964"/>
              <a:gd name="connsiteX18" fmla="*/ 2013527 w 8201891"/>
              <a:gd name="connsiteY18" fmla="*/ 766618 h 3241964"/>
              <a:gd name="connsiteX19" fmla="*/ 2105891 w 8201891"/>
              <a:gd name="connsiteY19" fmla="*/ 794327 h 3241964"/>
              <a:gd name="connsiteX20" fmla="*/ 2133600 w 8201891"/>
              <a:gd name="connsiteY20" fmla="*/ 803564 h 3241964"/>
              <a:gd name="connsiteX21" fmla="*/ 2225964 w 8201891"/>
              <a:gd name="connsiteY21" fmla="*/ 822036 h 3241964"/>
              <a:gd name="connsiteX22" fmla="*/ 2262909 w 8201891"/>
              <a:gd name="connsiteY22" fmla="*/ 831273 h 3241964"/>
              <a:gd name="connsiteX23" fmla="*/ 2318327 w 8201891"/>
              <a:gd name="connsiteY23" fmla="*/ 840509 h 3241964"/>
              <a:gd name="connsiteX24" fmla="*/ 2410691 w 8201891"/>
              <a:gd name="connsiteY24" fmla="*/ 858982 h 3241964"/>
              <a:gd name="connsiteX25" fmla="*/ 2540000 w 8201891"/>
              <a:gd name="connsiteY25" fmla="*/ 868218 h 3241964"/>
              <a:gd name="connsiteX26" fmla="*/ 2613891 w 8201891"/>
              <a:gd name="connsiteY26" fmla="*/ 886691 h 3241964"/>
              <a:gd name="connsiteX27" fmla="*/ 2641600 w 8201891"/>
              <a:gd name="connsiteY27" fmla="*/ 895927 h 3241964"/>
              <a:gd name="connsiteX28" fmla="*/ 3205018 w 8201891"/>
              <a:gd name="connsiteY28" fmla="*/ 877455 h 3241964"/>
              <a:gd name="connsiteX29" fmla="*/ 3278909 w 8201891"/>
              <a:gd name="connsiteY29" fmla="*/ 868218 h 3241964"/>
              <a:gd name="connsiteX30" fmla="*/ 3325091 w 8201891"/>
              <a:gd name="connsiteY30" fmla="*/ 858982 h 3241964"/>
              <a:gd name="connsiteX31" fmla="*/ 3417455 w 8201891"/>
              <a:gd name="connsiteY31" fmla="*/ 849745 h 3241964"/>
              <a:gd name="connsiteX32" fmla="*/ 3472873 w 8201891"/>
              <a:gd name="connsiteY32" fmla="*/ 840509 h 3241964"/>
              <a:gd name="connsiteX33" fmla="*/ 4627418 w 8201891"/>
              <a:gd name="connsiteY33" fmla="*/ 831273 h 3241964"/>
              <a:gd name="connsiteX34" fmla="*/ 4802909 w 8201891"/>
              <a:gd name="connsiteY34" fmla="*/ 812800 h 3241964"/>
              <a:gd name="connsiteX35" fmla="*/ 4922982 w 8201891"/>
              <a:gd name="connsiteY35" fmla="*/ 794327 h 3241964"/>
              <a:gd name="connsiteX36" fmla="*/ 4969164 w 8201891"/>
              <a:gd name="connsiteY36" fmla="*/ 785091 h 3241964"/>
              <a:gd name="connsiteX37" fmla="*/ 5052291 w 8201891"/>
              <a:gd name="connsiteY37" fmla="*/ 757382 h 3241964"/>
              <a:gd name="connsiteX38" fmla="*/ 5089236 w 8201891"/>
              <a:gd name="connsiteY38" fmla="*/ 748145 h 3241964"/>
              <a:gd name="connsiteX39" fmla="*/ 5126182 w 8201891"/>
              <a:gd name="connsiteY39" fmla="*/ 729673 h 3241964"/>
              <a:gd name="connsiteX40" fmla="*/ 5163127 w 8201891"/>
              <a:gd name="connsiteY40" fmla="*/ 720436 h 3241964"/>
              <a:gd name="connsiteX41" fmla="*/ 5255491 w 8201891"/>
              <a:gd name="connsiteY41" fmla="*/ 701964 h 3241964"/>
              <a:gd name="connsiteX42" fmla="*/ 5283200 w 8201891"/>
              <a:gd name="connsiteY42" fmla="*/ 692727 h 3241964"/>
              <a:gd name="connsiteX43" fmla="*/ 5384800 w 8201891"/>
              <a:gd name="connsiteY43" fmla="*/ 665018 h 3241964"/>
              <a:gd name="connsiteX44" fmla="*/ 5421745 w 8201891"/>
              <a:gd name="connsiteY44" fmla="*/ 637309 h 3241964"/>
              <a:gd name="connsiteX45" fmla="*/ 5449455 w 8201891"/>
              <a:gd name="connsiteY45" fmla="*/ 609600 h 3241964"/>
              <a:gd name="connsiteX46" fmla="*/ 5504873 w 8201891"/>
              <a:gd name="connsiteY46" fmla="*/ 563418 h 3241964"/>
              <a:gd name="connsiteX47" fmla="*/ 5514109 w 8201891"/>
              <a:gd name="connsiteY47" fmla="*/ 508000 h 3241964"/>
              <a:gd name="connsiteX48" fmla="*/ 5523345 w 8201891"/>
              <a:gd name="connsiteY48" fmla="*/ 480291 h 3241964"/>
              <a:gd name="connsiteX49" fmla="*/ 5532582 w 8201891"/>
              <a:gd name="connsiteY49" fmla="*/ 424873 h 3241964"/>
              <a:gd name="connsiteX50" fmla="*/ 5624945 w 8201891"/>
              <a:gd name="connsiteY50" fmla="*/ 323273 h 3241964"/>
              <a:gd name="connsiteX51" fmla="*/ 5643418 w 8201891"/>
              <a:gd name="connsiteY51" fmla="*/ 295564 h 3241964"/>
              <a:gd name="connsiteX52" fmla="*/ 5671127 w 8201891"/>
              <a:gd name="connsiteY52" fmla="*/ 240145 h 3241964"/>
              <a:gd name="connsiteX53" fmla="*/ 5708073 w 8201891"/>
              <a:gd name="connsiteY53" fmla="*/ 221673 h 3241964"/>
              <a:gd name="connsiteX54" fmla="*/ 5772727 w 8201891"/>
              <a:gd name="connsiteY54" fmla="*/ 166255 h 3241964"/>
              <a:gd name="connsiteX55" fmla="*/ 5800436 w 8201891"/>
              <a:gd name="connsiteY55" fmla="*/ 157018 h 3241964"/>
              <a:gd name="connsiteX56" fmla="*/ 5855855 w 8201891"/>
              <a:gd name="connsiteY56" fmla="*/ 110836 h 3241964"/>
              <a:gd name="connsiteX57" fmla="*/ 5911273 w 8201891"/>
              <a:gd name="connsiteY57" fmla="*/ 101600 h 3241964"/>
              <a:gd name="connsiteX58" fmla="*/ 5994400 w 8201891"/>
              <a:gd name="connsiteY58" fmla="*/ 83127 h 3241964"/>
              <a:gd name="connsiteX59" fmla="*/ 6105236 w 8201891"/>
              <a:gd name="connsiteY59" fmla="*/ 64655 h 3241964"/>
              <a:gd name="connsiteX60" fmla="*/ 6142182 w 8201891"/>
              <a:gd name="connsiteY60" fmla="*/ 55418 h 3241964"/>
              <a:gd name="connsiteX61" fmla="*/ 6188364 w 8201891"/>
              <a:gd name="connsiteY61" fmla="*/ 46182 h 3241964"/>
              <a:gd name="connsiteX62" fmla="*/ 6216073 w 8201891"/>
              <a:gd name="connsiteY62" fmla="*/ 36945 h 3241964"/>
              <a:gd name="connsiteX63" fmla="*/ 6317673 w 8201891"/>
              <a:gd name="connsiteY63" fmla="*/ 18473 h 3241964"/>
              <a:gd name="connsiteX64" fmla="*/ 6520873 w 8201891"/>
              <a:gd name="connsiteY64" fmla="*/ 0 h 3241964"/>
              <a:gd name="connsiteX65" fmla="*/ 6991927 w 8201891"/>
              <a:gd name="connsiteY65" fmla="*/ 9236 h 3241964"/>
              <a:gd name="connsiteX66" fmla="*/ 7185891 w 8201891"/>
              <a:gd name="connsiteY66" fmla="*/ 46182 h 3241964"/>
              <a:gd name="connsiteX67" fmla="*/ 7389091 w 8201891"/>
              <a:gd name="connsiteY67" fmla="*/ 73891 h 3241964"/>
              <a:gd name="connsiteX68" fmla="*/ 7426036 w 8201891"/>
              <a:gd name="connsiteY68" fmla="*/ 83127 h 3241964"/>
              <a:gd name="connsiteX69" fmla="*/ 7481455 w 8201891"/>
              <a:gd name="connsiteY69" fmla="*/ 110836 h 3241964"/>
              <a:gd name="connsiteX70" fmla="*/ 7564582 w 8201891"/>
              <a:gd name="connsiteY70" fmla="*/ 129309 h 3241964"/>
              <a:gd name="connsiteX71" fmla="*/ 7629236 w 8201891"/>
              <a:gd name="connsiteY71" fmla="*/ 175491 h 3241964"/>
              <a:gd name="connsiteX72" fmla="*/ 7684655 w 8201891"/>
              <a:gd name="connsiteY72" fmla="*/ 193964 h 3241964"/>
              <a:gd name="connsiteX73" fmla="*/ 7721600 w 8201891"/>
              <a:gd name="connsiteY73" fmla="*/ 221673 h 3241964"/>
              <a:gd name="connsiteX74" fmla="*/ 7749309 w 8201891"/>
              <a:gd name="connsiteY74" fmla="*/ 240145 h 3241964"/>
              <a:gd name="connsiteX75" fmla="*/ 7823200 w 8201891"/>
              <a:gd name="connsiteY75" fmla="*/ 295564 h 3241964"/>
              <a:gd name="connsiteX76" fmla="*/ 7924800 w 8201891"/>
              <a:gd name="connsiteY76" fmla="*/ 415636 h 3241964"/>
              <a:gd name="connsiteX77" fmla="*/ 8017164 w 8201891"/>
              <a:gd name="connsiteY77" fmla="*/ 517236 h 3241964"/>
              <a:gd name="connsiteX78" fmla="*/ 8081818 w 8201891"/>
              <a:gd name="connsiteY78" fmla="*/ 572655 h 3241964"/>
              <a:gd name="connsiteX79" fmla="*/ 8128000 w 8201891"/>
              <a:gd name="connsiteY79" fmla="*/ 618836 h 3241964"/>
              <a:gd name="connsiteX80" fmla="*/ 8146473 w 8201891"/>
              <a:gd name="connsiteY80" fmla="*/ 655782 h 3241964"/>
              <a:gd name="connsiteX81" fmla="*/ 8174182 w 8201891"/>
              <a:gd name="connsiteY81" fmla="*/ 683491 h 3241964"/>
              <a:gd name="connsiteX82" fmla="*/ 8183418 w 8201891"/>
              <a:gd name="connsiteY82" fmla="*/ 711200 h 3241964"/>
              <a:gd name="connsiteX83" fmla="*/ 8201891 w 8201891"/>
              <a:gd name="connsiteY83" fmla="*/ 785091 h 3241964"/>
              <a:gd name="connsiteX84" fmla="*/ 8183418 w 8201891"/>
              <a:gd name="connsiteY84" fmla="*/ 1145309 h 3241964"/>
              <a:gd name="connsiteX85" fmla="*/ 8155709 w 8201891"/>
              <a:gd name="connsiteY85" fmla="*/ 1219200 h 3241964"/>
              <a:gd name="connsiteX86" fmla="*/ 8100291 w 8201891"/>
              <a:gd name="connsiteY86" fmla="*/ 1431636 h 3241964"/>
              <a:gd name="connsiteX87" fmla="*/ 8054109 w 8201891"/>
              <a:gd name="connsiteY87" fmla="*/ 1542473 h 3241964"/>
              <a:gd name="connsiteX88" fmla="*/ 8035636 w 8201891"/>
              <a:gd name="connsiteY88" fmla="*/ 1579418 h 3241964"/>
              <a:gd name="connsiteX89" fmla="*/ 8007927 w 8201891"/>
              <a:gd name="connsiteY89" fmla="*/ 1607127 h 3241964"/>
              <a:gd name="connsiteX90" fmla="*/ 7952509 w 8201891"/>
              <a:gd name="connsiteY90" fmla="*/ 1717964 h 3241964"/>
              <a:gd name="connsiteX91" fmla="*/ 7887855 w 8201891"/>
              <a:gd name="connsiteY91" fmla="*/ 1791855 h 3241964"/>
              <a:gd name="connsiteX92" fmla="*/ 7878618 w 8201891"/>
              <a:gd name="connsiteY92" fmla="*/ 1819564 h 3241964"/>
              <a:gd name="connsiteX93" fmla="*/ 7813964 w 8201891"/>
              <a:gd name="connsiteY93" fmla="*/ 1884218 h 3241964"/>
              <a:gd name="connsiteX94" fmla="*/ 7795491 w 8201891"/>
              <a:gd name="connsiteY94" fmla="*/ 1930400 h 3241964"/>
              <a:gd name="connsiteX95" fmla="*/ 7758545 w 8201891"/>
              <a:gd name="connsiteY95" fmla="*/ 1958109 h 3241964"/>
              <a:gd name="connsiteX96" fmla="*/ 7730836 w 8201891"/>
              <a:gd name="connsiteY96" fmla="*/ 1985818 h 3241964"/>
              <a:gd name="connsiteX97" fmla="*/ 7666182 w 8201891"/>
              <a:gd name="connsiteY97" fmla="*/ 2032000 h 3241964"/>
              <a:gd name="connsiteX98" fmla="*/ 7555345 w 8201891"/>
              <a:gd name="connsiteY98" fmla="*/ 2133600 h 3241964"/>
              <a:gd name="connsiteX99" fmla="*/ 7509164 w 8201891"/>
              <a:gd name="connsiteY99" fmla="*/ 2152073 h 3241964"/>
              <a:gd name="connsiteX100" fmla="*/ 7462982 w 8201891"/>
              <a:gd name="connsiteY100" fmla="*/ 2189018 h 3241964"/>
              <a:gd name="connsiteX101" fmla="*/ 7278255 w 8201891"/>
              <a:gd name="connsiteY101" fmla="*/ 2327564 h 3241964"/>
              <a:gd name="connsiteX102" fmla="*/ 7222836 w 8201891"/>
              <a:gd name="connsiteY102" fmla="*/ 2346036 h 3241964"/>
              <a:gd name="connsiteX103" fmla="*/ 7195127 w 8201891"/>
              <a:gd name="connsiteY103" fmla="*/ 2355273 h 3241964"/>
              <a:gd name="connsiteX104" fmla="*/ 7158182 w 8201891"/>
              <a:gd name="connsiteY104" fmla="*/ 2382982 h 3241964"/>
              <a:gd name="connsiteX105" fmla="*/ 7056582 w 8201891"/>
              <a:gd name="connsiteY105" fmla="*/ 2401455 h 3241964"/>
              <a:gd name="connsiteX106" fmla="*/ 6881091 w 8201891"/>
              <a:gd name="connsiteY106" fmla="*/ 2429164 h 3241964"/>
              <a:gd name="connsiteX107" fmla="*/ 6253018 w 8201891"/>
              <a:gd name="connsiteY107" fmla="*/ 2475345 h 3241964"/>
              <a:gd name="connsiteX108" fmla="*/ 6003636 w 8201891"/>
              <a:gd name="connsiteY108" fmla="*/ 2512291 h 3241964"/>
              <a:gd name="connsiteX109" fmla="*/ 5892800 w 8201891"/>
              <a:gd name="connsiteY109" fmla="*/ 2521527 h 3241964"/>
              <a:gd name="connsiteX110" fmla="*/ 4941455 w 8201891"/>
              <a:gd name="connsiteY110" fmla="*/ 2521527 h 3241964"/>
              <a:gd name="connsiteX111" fmla="*/ 4876800 w 8201891"/>
              <a:gd name="connsiteY111" fmla="*/ 2493818 h 3241964"/>
              <a:gd name="connsiteX112" fmla="*/ 4756727 w 8201891"/>
              <a:gd name="connsiteY112" fmla="*/ 2475345 h 3241964"/>
              <a:gd name="connsiteX113" fmla="*/ 4701309 w 8201891"/>
              <a:gd name="connsiteY113" fmla="*/ 2438400 h 3241964"/>
              <a:gd name="connsiteX114" fmla="*/ 4673600 w 8201891"/>
              <a:gd name="connsiteY114" fmla="*/ 2429164 h 3241964"/>
              <a:gd name="connsiteX115" fmla="*/ 4581236 w 8201891"/>
              <a:gd name="connsiteY115" fmla="*/ 2373745 h 3241964"/>
              <a:gd name="connsiteX116" fmla="*/ 4516582 w 8201891"/>
              <a:gd name="connsiteY116" fmla="*/ 2336800 h 3241964"/>
              <a:gd name="connsiteX117" fmla="*/ 4470400 w 8201891"/>
              <a:gd name="connsiteY117" fmla="*/ 2318327 h 3241964"/>
              <a:gd name="connsiteX118" fmla="*/ 4396509 w 8201891"/>
              <a:gd name="connsiteY118" fmla="*/ 2262909 h 3241964"/>
              <a:gd name="connsiteX119" fmla="*/ 4378036 w 8201891"/>
              <a:gd name="connsiteY119" fmla="*/ 2225964 h 3241964"/>
              <a:gd name="connsiteX120" fmla="*/ 4331855 w 8201891"/>
              <a:gd name="connsiteY120" fmla="*/ 2198255 h 3241964"/>
              <a:gd name="connsiteX121" fmla="*/ 4304145 w 8201891"/>
              <a:gd name="connsiteY121" fmla="*/ 2179782 h 3241964"/>
              <a:gd name="connsiteX122" fmla="*/ 4285673 w 8201891"/>
              <a:gd name="connsiteY122" fmla="*/ 2152073 h 3241964"/>
              <a:gd name="connsiteX123" fmla="*/ 4239491 w 8201891"/>
              <a:gd name="connsiteY123" fmla="*/ 2105891 h 3241964"/>
              <a:gd name="connsiteX124" fmla="*/ 4211782 w 8201891"/>
              <a:gd name="connsiteY124" fmla="*/ 2041236 h 3241964"/>
              <a:gd name="connsiteX125" fmla="*/ 4174836 w 8201891"/>
              <a:gd name="connsiteY125" fmla="*/ 1995055 h 3241964"/>
              <a:gd name="connsiteX126" fmla="*/ 4128655 w 8201891"/>
              <a:gd name="connsiteY126" fmla="*/ 1930400 h 3241964"/>
              <a:gd name="connsiteX127" fmla="*/ 4110182 w 8201891"/>
              <a:gd name="connsiteY127" fmla="*/ 1884218 h 3241964"/>
              <a:gd name="connsiteX128" fmla="*/ 4073236 w 8201891"/>
              <a:gd name="connsiteY128" fmla="*/ 1838036 h 3241964"/>
              <a:gd name="connsiteX129" fmla="*/ 4017818 w 8201891"/>
              <a:gd name="connsiteY129" fmla="*/ 1773382 h 3241964"/>
              <a:gd name="connsiteX130" fmla="*/ 3990109 w 8201891"/>
              <a:gd name="connsiteY130" fmla="*/ 1699491 h 3241964"/>
              <a:gd name="connsiteX131" fmla="*/ 3953164 w 8201891"/>
              <a:gd name="connsiteY131" fmla="*/ 1671782 h 3241964"/>
              <a:gd name="connsiteX132" fmla="*/ 3943927 w 8201891"/>
              <a:gd name="connsiteY132" fmla="*/ 1634836 h 3241964"/>
              <a:gd name="connsiteX133" fmla="*/ 3916218 w 8201891"/>
              <a:gd name="connsiteY133" fmla="*/ 1597891 h 3241964"/>
              <a:gd name="connsiteX134" fmla="*/ 3897745 w 8201891"/>
              <a:gd name="connsiteY134" fmla="*/ 1570182 h 3241964"/>
              <a:gd name="connsiteX135" fmla="*/ 3870036 w 8201891"/>
              <a:gd name="connsiteY135" fmla="*/ 1514764 h 3241964"/>
              <a:gd name="connsiteX136" fmla="*/ 3860800 w 8201891"/>
              <a:gd name="connsiteY136" fmla="*/ 1487055 h 3241964"/>
              <a:gd name="connsiteX137" fmla="*/ 3823855 w 8201891"/>
              <a:gd name="connsiteY137" fmla="*/ 1431636 h 3241964"/>
              <a:gd name="connsiteX138" fmla="*/ 3786909 w 8201891"/>
              <a:gd name="connsiteY138" fmla="*/ 1366982 h 3241964"/>
              <a:gd name="connsiteX139" fmla="*/ 3740727 w 8201891"/>
              <a:gd name="connsiteY139" fmla="*/ 1293091 h 3241964"/>
              <a:gd name="connsiteX140" fmla="*/ 3722255 w 8201891"/>
              <a:gd name="connsiteY140" fmla="*/ 1265382 h 3241964"/>
              <a:gd name="connsiteX141" fmla="*/ 3703782 w 8201891"/>
              <a:gd name="connsiteY141" fmla="*/ 1209964 h 3241964"/>
              <a:gd name="connsiteX142" fmla="*/ 3666836 w 8201891"/>
              <a:gd name="connsiteY142" fmla="*/ 1173018 h 3241964"/>
              <a:gd name="connsiteX143" fmla="*/ 3629891 w 8201891"/>
              <a:gd name="connsiteY143" fmla="*/ 1117600 h 3241964"/>
              <a:gd name="connsiteX144" fmla="*/ 3583709 w 8201891"/>
              <a:gd name="connsiteY144" fmla="*/ 1052945 h 3241964"/>
              <a:gd name="connsiteX145" fmla="*/ 3556000 w 8201891"/>
              <a:gd name="connsiteY145" fmla="*/ 1025236 h 3241964"/>
              <a:gd name="connsiteX146" fmla="*/ 3500582 w 8201891"/>
              <a:gd name="connsiteY146" fmla="*/ 988291 h 3241964"/>
              <a:gd name="connsiteX147" fmla="*/ 3482109 w 8201891"/>
              <a:gd name="connsiteY147" fmla="*/ 960582 h 3241964"/>
              <a:gd name="connsiteX148" fmla="*/ 3398982 w 8201891"/>
              <a:gd name="connsiteY148" fmla="*/ 923636 h 3241964"/>
              <a:gd name="connsiteX149" fmla="*/ 3371273 w 8201891"/>
              <a:gd name="connsiteY149" fmla="*/ 914400 h 3241964"/>
              <a:gd name="connsiteX150" fmla="*/ 3343564 w 8201891"/>
              <a:gd name="connsiteY150" fmla="*/ 905164 h 3241964"/>
              <a:gd name="connsiteX151" fmla="*/ 3315855 w 8201891"/>
              <a:gd name="connsiteY151" fmla="*/ 895927 h 3241964"/>
              <a:gd name="connsiteX152" fmla="*/ 3177309 w 8201891"/>
              <a:gd name="connsiteY152" fmla="*/ 914400 h 3241964"/>
              <a:gd name="connsiteX153" fmla="*/ 3149600 w 8201891"/>
              <a:gd name="connsiteY153" fmla="*/ 932873 h 3241964"/>
              <a:gd name="connsiteX154" fmla="*/ 3121891 w 8201891"/>
              <a:gd name="connsiteY154" fmla="*/ 942109 h 3241964"/>
              <a:gd name="connsiteX155" fmla="*/ 3084945 w 8201891"/>
              <a:gd name="connsiteY155" fmla="*/ 969818 h 3241964"/>
              <a:gd name="connsiteX156" fmla="*/ 3057236 w 8201891"/>
              <a:gd name="connsiteY156" fmla="*/ 979055 h 3241964"/>
              <a:gd name="connsiteX157" fmla="*/ 2992582 w 8201891"/>
              <a:gd name="connsiteY157" fmla="*/ 1006764 h 3241964"/>
              <a:gd name="connsiteX158" fmla="*/ 2900218 w 8201891"/>
              <a:gd name="connsiteY158" fmla="*/ 1089891 h 3241964"/>
              <a:gd name="connsiteX159" fmla="*/ 2863273 w 8201891"/>
              <a:gd name="connsiteY159" fmla="*/ 1117600 h 3241964"/>
              <a:gd name="connsiteX160" fmla="*/ 2826327 w 8201891"/>
              <a:gd name="connsiteY160" fmla="*/ 1136073 h 3241964"/>
              <a:gd name="connsiteX161" fmla="*/ 2770909 w 8201891"/>
              <a:gd name="connsiteY161" fmla="*/ 1163782 h 3241964"/>
              <a:gd name="connsiteX162" fmla="*/ 2706255 w 8201891"/>
              <a:gd name="connsiteY162" fmla="*/ 1209964 h 3241964"/>
              <a:gd name="connsiteX163" fmla="*/ 2660073 w 8201891"/>
              <a:gd name="connsiteY163" fmla="*/ 1237673 h 3241964"/>
              <a:gd name="connsiteX164" fmla="*/ 2623127 w 8201891"/>
              <a:gd name="connsiteY164" fmla="*/ 1265382 h 3241964"/>
              <a:gd name="connsiteX165" fmla="*/ 2595418 w 8201891"/>
              <a:gd name="connsiteY165" fmla="*/ 1293091 h 3241964"/>
              <a:gd name="connsiteX166" fmla="*/ 2567709 w 8201891"/>
              <a:gd name="connsiteY166" fmla="*/ 1302327 h 3241964"/>
              <a:gd name="connsiteX167" fmla="*/ 2456873 w 8201891"/>
              <a:gd name="connsiteY167" fmla="*/ 1376218 h 3241964"/>
              <a:gd name="connsiteX168" fmla="*/ 2429164 w 8201891"/>
              <a:gd name="connsiteY168" fmla="*/ 1394691 h 3241964"/>
              <a:gd name="connsiteX169" fmla="*/ 2401455 w 8201891"/>
              <a:gd name="connsiteY169" fmla="*/ 1422400 h 3241964"/>
              <a:gd name="connsiteX170" fmla="*/ 2373745 w 8201891"/>
              <a:gd name="connsiteY170" fmla="*/ 1431636 h 3241964"/>
              <a:gd name="connsiteX171" fmla="*/ 2281382 w 8201891"/>
              <a:gd name="connsiteY171" fmla="*/ 1514764 h 3241964"/>
              <a:gd name="connsiteX172" fmla="*/ 2179782 w 8201891"/>
              <a:gd name="connsiteY172" fmla="*/ 1570182 h 3241964"/>
              <a:gd name="connsiteX173" fmla="*/ 2161309 w 8201891"/>
              <a:gd name="connsiteY173" fmla="*/ 1597891 h 3241964"/>
              <a:gd name="connsiteX174" fmla="*/ 2087418 w 8201891"/>
              <a:gd name="connsiteY174" fmla="*/ 1662545 h 3241964"/>
              <a:gd name="connsiteX175" fmla="*/ 2032000 w 8201891"/>
              <a:gd name="connsiteY175" fmla="*/ 1727200 h 3241964"/>
              <a:gd name="connsiteX176" fmla="*/ 1995055 w 8201891"/>
              <a:gd name="connsiteY176" fmla="*/ 1745673 h 3241964"/>
              <a:gd name="connsiteX177" fmla="*/ 1939636 w 8201891"/>
              <a:gd name="connsiteY177" fmla="*/ 1782618 h 3241964"/>
              <a:gd name="connsiteX178" fmla="*/ 1884218 w 8201891"/>
              <a:gd name="connsiteY178" fmla="*/ 1828800 h 3241964"/>
              <a:gd name="connsiteX179" fmla="*/ 1847273 w 8201891"/>
              <a:gd name="connsiteY179" fmla="*/ 1884218 h 3241964"/>
              <a:gd name="connsiteX180" fmla="*/ 1782618 w 8201891"/>
              <a:gd name="connsiteY180" fmla="*/ 1967345 h 3241964"/>
              <a:gd name="connsiteX181" fmla="*/ 1754909 w 8201891"/>
              <a:gd name="connsiteY181" fmla="*/ 2004291 h 3241964"/>
              <a:gd name="connsiteX182" fmla="*/ 1717964 w 8201891"/>
              <a:gd name="connsiteY182" fmla="*/ 2059709 h 3241964"/>
              <a:gd name="connsiteX183" fmla="*/ 1699491 w 8201891"/>
              <a:gd name="connsiteY183" fmla="*/ 2087418 h 3241964"/>
              <a:gd name="connsiteX184" fmla="*/ 1671782 w 8201891"/>
              <a:gd name="connsiteY184" fmla="*/ 2096655 h 3241964"/>
              <a:gd name="connsiteX185" fmla="*/ 1662545 w 8201891"/>
              <a:gd name="connsiteY185" fmla="*/ 2124364 h 3241964"/>
              <a:gd name="connsiteX186" fmla="*/ 1644073 w 8201891"/>
              <a:gd name="connsiteY186" fmla="*/ 2152073 h 3241964"/>
              <a:gd name="connsiteX187" fmla="*/ 1616364 w 8201891"/>
              <a:gd name="connsiteY187" fmla="*/ 2262909 h 3241964"/>
              <a:gd name="connsiteX188" fmla="*/ 1542473 w 8201891"/>
              <a:gd name="connsiteY188" fmla="*/ 2401455 h 3241964"/>
              <a:gd name="connsiteX189" fmla="*/ 1514764 w 8201891"/>
              <a:gd name="connsiteY189" fmla="*/ 2466109 h 3241964"/>
              <a:gd name="connsiteX190" fmla="*/ 1505527 w 8201891"/>
              <a:gd name="connsiteY190" fmla="*/ 2549236 h 3241964"/>
              <a:gd name="connsiteX191" fmla="*/ 1403927 w 8201891"/>
              <a:gd name="connsiteY191" fmla="*/ 2724727 h 3241964"/>
              <a:gd name="connsiteX192" fmla="*/ 1357745 w 8201891"/>
              <a:gd name="connsiteY192" fmla="*/ 2826327 h 3241964"/>
              <a:gd name="connsiteX193" fmla="*/ 1339273 w 8201891"/>
              <a:gd name="connsiteY193" fmla="*/ 2872509 h 3241964"/>
              <a:gd name="connsiteX194" fmla="*/ 1330036 w 8201891"/>
              <a:gd name="connsiteY194" fmla="*/ 2900218 h 3241964"/>
              <a:gd name="connsiteX195" fmla="*/ 1302327 w 8201891"/>
              <a:gd name="connsiteY195" fmla="*/ 2918691 h 3241964"/>
              <a:gd name="connsiteX196" fmla="*/ 1256145 w 8201891"/>
              <a:gd name="connsiteY196" fmla="*/ 2974109 h 3241964"/>
              <a:gd name="connsiteX197" fmla="*/ 1219200 w 8201891"/>
              <a:gd name="connsiteY197" fmla="*/ 3029527 h 3241964"/>
              <a:gd name="connsiteX198" fmla="*/ 1200727 w 8201891"/>
              <a:gd name="connsiteY198" fmla="*/ 3066473 h 3241964"/>
              <a:gd name="connsiteX199" fmla="*/ 1163782 w 8201891"/>
              <a:gd name="connsiteY199" fmla="*/ 3084945 h 3241964"/>
              <a:gd name="connsiteX200" fmla="*/ 1117600 w 8201891"/>
              <a:gd name="connsiteY200" fmla="*/ 3112655 h 3241964"/>
              <a:gd name="connsiteX201" fmla="*/ 1089891 w 8201891"/>
              <a:gd name="connsiteY201" fmla="*/ 3131127 h 3241964"/>
              <a:gd name="connsiteX202" fmla="*/ 1043709 w 8201891"/>
              <a:gd name="connsiteY202" fmla="*/ 3168073 h 3241964"/>
              <a:gd name="connsiteX203" fmla="*/ 1006764 w 8201891"/>
              <a:gd name="connsiteY203" fmla="*/ 3177309 h 3241964"/>
              <a:gd name="connsiteX204" fmla="*/ 951345 w 8201891"/>
              <a:gd name="connsiteY204" fmla="*/ 3214255 h 3241964"/>
              <a:gd name="connsiteX205" fmla="*/ 868218 w 8201891"/>
              <a:gd name="connsiteY205" fmla="*/ 3241964 h 3241964"/>
              <a:gd name="connsiteX206" fmla="*/ 341745 w 8201891"/>
              <a:gd name="connsiteY206" fmla="*/ 3232727 h 3241964"/>
              <a:gd name="connsiteX207" fmla="*/ 249382 w 8201891"/>
              <a:gd name="connsiteY207" fmla="*/ 3195782 h 3241964"/>
              <a:gd name="connsiteX208" fmla="*/ 193964 w 8201891"/>
              <a:gd name="connsiteY208" fmla="*/ 3158836 h 3241964"/>
              <a:gd name="connsiteX209" fmla="*/ 138545 w 8201891"/>
              <a:gd name="connsiteY209" fmla="*/ 3140364 h 3241964"/>
              <a:gd name="connsiteX210" fmla="*/ 110836 w 8201891"/>
              <a:gd name="connsiteY210" fmla="*/ 3131127 h 3241964"/>
              <a:gd name="connsiteX211" fmla="*/ 36945 w 8201891"/>
              <a:gd name="connsiteY211" fmla="*/ 3084945 h 3241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</a:cxnLst>
            <a:rect l="l" t="t" r="r" b="b"/>
            <a:pathLst>
              <a:path w="8201891" h="3241964">
                <a:moveTo>
                  <a:pt x="0" y="1283855"/>
                </a:moveTo>
                <a:cubicBezTo>
                  <a:pt x="7302" y="1232737"/>
                  <a:pt x="-3889" y="1218713"/>
                  <a:pt x="36945" y="1191491"/>
                </a:cubicBezTo>
                <a:cubicBezTo>
                  <a:pt x="45046" y="1186090"/>
                  <a:pt x="55418" y="1185334"/>
                  <a:pt x="64655" y="1182255"/>
                </a:cubicBezTo>
                <a:cubicBezTo>
                  <a:pt x="135115" y="1111792"/>
                  <a:pt x="53239" y="1185410"/>
                  <a:pt x="120073" y="1145309"/>
                </a:cubicBezTo>
                <a:cubicBezTo>
                  <a:pt x="142783" y="1131683"/>
                  <a:pt x="162690" y="1113818"/>
                  <a:pt x="184727" y="1099127"/>
                </a:cubicBezTo>
                <a:cubicBezTo>
                  <a:pt x="199664" y="1089169"/>
                  <a:pt x="216547" y="1082189"/>
                  <a:pt x="230909" y="1071418"/>
                </a:cubicBezTo>
                <a:cubicBezTo>
                  <a:pt x="241359" y="1063581"/>
                  <a:pt x="248307" y="1051728"/>
                  <a:pt x="258618" y="1043709"/>
                </a:cubicBezTo>
                <a:cubicBezTo>
                  <a:pt x="276143" y="1030079"/>
                  <a:pt x="295563" y="1019079"/>
                  <a:pt x="314036" y="1006764"/>
                </a:cubicBezTo>
                <a:cubicBezTo>
                  <a:pt x="351356" y="981884"/>
                  <a:pt x="390826" y="953913"/>
                  <a:pt x="434109" y="942109"/>
                </a:cubicBezTo>
                <a:cubicBezTo>
                  <a:pt x="467976" y="932873"/>
                  <a:pt x="503019" y="927192"/>
                  <a:pt x="535709" y="914400"/>
                </a:cubicBezTo>
                <a:cubicBezTo>
                  <a:pt x="574175" y="899348"/>
                  <a:pt x="608737" y="875618"/>
                  <a:pt x="646545" y="858982"/>
                </a:cubicBezTo>
                <a:cubicBezTo>
                  <a:pt x="685796" y="841711"/>
                  <a:pt x="727512" y="830397"/>
                  <a:pt x="766618" y="812800"/>
                </a:cubicBezTo>
                <a:cubicBezTo>
                  <a:pt x="789254" y="802614"/>
                  <a:pt x="809072" y="786956"/>
                  <a:pt x="831273" y="775855"/>
                </a:cubicBezTo>
                <a:cubicBezTo>
                  <a:pt x="878458" y="752262"/>
                  <a:pt x="903053" y="745770"/>
                  <a:pt x="951345" y="729673"/>
                </a:cubicBezTo>
                <a:cubicBezTo>
                  <a:pt x="951347" y="729672"/>
                  <a:pt x="1006761" y="711200"/>
                  <a:pt x="1006764" y="711200"/>
                </a:cubicBezTo>
                <a:lnTo>
                  <a:pt x="1136073" y="701964"/>
                </a:lnTo>
                <a:cubicBezTo>
                  <a:pt x="1231034" y="703660"/>
                  <a:pt x="1597956" y="700998"/>
                  <a:pt x="1782618" y="720436"/>
                </a:cubicBezTo>
                <a:cubicBezTo>
                  <a:pt x="1822688" y="724654"/>
                  <a:pt x="1904289" y="752160"/>
                  <a:pt x="1930400" y="757382"/>
                </a:cubicBezTo>
                <a:cubicBezTo>
                  <a:pt x="1957738" y="762850"/>
                  <a:pt x="1985818" y="763539"/>
                  <a:pt x="2013527" y="766618"/>
                </a:cubicBezTo>
                <a:cubicBezTo>
                  <a:pt x="2145247" y="810526"/>
                  <a:pt x="2008162" y="766404"/>
                  <a:pt x="2105891" y="794327"/>
                </a:cubicBezTo>
                <a:cubicBezTo>
                  <a:pt x="2115252" y="797002"/>
                  <a:pt x="2124113" y="801375"/>
                  <a:pt x="2133600" y="803564"/>
                </a:cubicBezTo>
                <a:cubicBezTo>
                  <a:pt x="2164194" y="810624"/>
                  <a:pt x="2195504" y="814420"/>
                  <a:pt x="2225964" y="822036"/>
                </a:cubicBezTo>
                <a:cubicBezTo>
                  <a:pt x="2238279" y="825115"/>
                  <a:pt x="2250461" y="828783"/>
                  <a:pt x="2262909" y="831273"/>
                </a:cubicBezTo>
                <a:cubicBezTo>
                  <a:pt x="2281273" y="834946"/>
                  <a:pt x="2299963" y="836836"/>
                  <a:pt x="2318327" y="840509"/>
                </a:cubicBezTo>
                <a:cubicBezTo>
                  <a:pt x="2370289" y="850901"/>
                  <a:pt x="2347402" y="852653"/>
                  <a:pt x="2410691" y="858982"/>
                </a:cubicBezTo>
                <a:cubicBezTo>
                  <a:pt x="2453689" y="863282"/>
                  <a:pt x="2496897" y="865139"/>
                  <a:pt x="2540000" y="868218"/>
                </a:cubicBezTo>
                <a:cubicBezTo>
                  <a:pt x="2564630" y="874376"/>
                  <a:pt x="2589397" y="880011"/>
                  <a:pt x="2613891" y="886691"/>
                </a:cubicBezTo>
                <a:cubicBezTo>
                  <a:pt x="2623284" y="889253"/>
                  <a:pt x="2631865" y="896079"/>
                  <a:pt x="2641600" y="895927"/>
                </a:cubicBezTo>
                <a:cubicBezTo>
                  <a:pt x="2829484" y="892991"/>
                  <a:pt x="3017212" y="883612"/>
                  <a:pt x="3205018" y="877455"/>
                </a:cubicBezTo>
                <a:cubicBezTo>
                  <a:pt x="3229648" y="874376"/>
                  <a:pt x="3254376" y="871992"/>
                  <a:pt x="3278909" y="868218"/>
                </a:cubicBezTo>
                <a:cubicBezTo>
                  <a:pt x="3294425" y="865831"/>
                  <a:pt x="3309530" y="861057"/>
                  <a:pt x="3325091" y="858982"/>
                </a:cubicBezTo>
                <a:cubicBezTo>
                  <a:pt x="3355761" y="854893"/>
                  <a:pt x="3386752" y="853583"/>
                  <a:pt x="3417455" y="849745"/>
                </a:cubicBezTo>
                <a:cubicBezTo>
                  <a:pt x="3436038" y="847422"/>
                  <a:pt x="3454148" y="840795"/>
                  <a:pt x="3472873" y="840509"/>
                </a:cubicBezTo>
                <a:lnTo>
                  <a:pt x="4627418" y="831273"/>
                </a:lnTo>
                <a:cubicBezTo>
                  <a:pt x="4721016" y="807872"/>
                  <a:pt x="4608856" y="833591"/>
                  <a:pt x="4802909" y="812800"/>
                </a:cubicBezTo>
                <a:cubicBezTo>
                  <a:pt x="4843174" y="808486"/>
                  <a:pt x="4883038" y="800984"/>
                  <a:pt x="4922982" y="794327"/>
                </a:cubicBezTo>
                <a:cubicBezTo>
                  <a:pt x="4938467" y="791746"/>
                  <a:pt x="4954069" y="789404"/>
                  <a:pt x="4969164" y="785091"/>
                </a:cubicBezTo>
                <a:cubicBezTo>
                  <a:pt x="4997248" y="777067"/>
                  <a:pt x="5024375" y="765972"/>
                  <a:pt x="5052291" y="757382"/>
                </a:cubicBezTo>
                <a:cubicBezTo>
                  <a:pt x="5064424" y="753649"/>
                  <a:pt x="5077350" y="752602"/>
                  <a:pt x="5089236" y="748145"/>
                </a:cubicBezTo>
                <a:cubicBezTo>
                  <a:pt x="5102128" y="743310"/>
                  <a:pt x="5113290" y="734508"/>
                  <a:pt x="5126182" y="729673"/>
                </a:cubicBezTo>
                <a:cubicBezTo>
                  <a:pt x="5138068" y="725216"/>
                  <a:pt x="5150921" y="723923"/>
                  <a:pt x="5163127" y="720436"/>
                </a:cubicBezTo>
                <a:cubicBezTo>
                  <a:pt x="5227602" y="702014"/>
                  <a:pt x="5145168" y="717724"/>
                  <a:pt x="5255491" y="701964"/>
                </a:cubicBezTo>
                <a:cubicBezTo>
                  <a:pt x="5264727" y="698885"/>
                  <a:pt x="5273807" y="695289"/>
                  <a:pt x="5283200" y="692727"/>
                </a:cubicBezTo>
                <a:cubicBezTo>
                  <a:pt x="5397787" y="661476"/>
                  <a:pt x="5321021" y="686279"/>
                  <a:pt x="5384800" y="665018"/>
                </a:cubicBezTo>
                <a:cubicBezTo>
                  <a:pt x="5397115" y="655782"/>
                  <a:pt x="5410057" y="647327"/>
                  <a:pt x="5421745" y="637309"/>
                </a:cubicBezTo>
                <a:cubicBezTo>
                  <a:pt x="5431663" y="628808"/>
                  <a:pt x="5439420" y="617962"/>
                  <a:pt x="5449455" y="609600"/>
                </a:cubicBezTo>
                <a:cubicBezTo>
                  <a:pt x="5526603" y="545311"/>
                  <a:pt x="5423929" y="644362"/>
                  <a:pt x="5504873" y="563418"/>
                </a:cubicBezTo>
                <a:cubicBezTo>
                  <a:pt x="5507952" y="544945"/>
                  <a:pt x="5510047" y="526282"/>
                  <a:pt x="5514109" y="508000"/>
                </a:cubicBezTo>
                <a:cubicBezTo>
                  <a:pt x="5516221" y="498496"/>
                  <a:pt x="5521233" y="489795"/>
                  <a:pt x="5523345" y="480291"/>
                </a:cubicBezTo>
                <a:cubicBezTo>
                  <a:pt x="5527408" y="462009"/>
                  <a:pt x="5525627" y="442261"/>
                  <a:pt x="5532582" y="424873"/>
                </a:cubicBezTo>
                <a:cubicBezTo>
                  <a:pt x="5543994" y="396343"/>
                  <a:pt x="5617876" y="333876"/>
                  <a:pt x="5624945" y="323273"/>
                </a:cubicBezTo>
                <a:cubicBezTo>
                  <a:pt x="5631103" y="314037"/>
                  <a:pt x="5638453" y="305493"/>
                  <a:pt x="5643418" y="295564"/>
                </a:cubicBezTo>
                <a:cubicBezTo>
                  <a:pt x="5655125" y="272152"/>
                  <a:pt x="5648442" y="259050"/>
                  <a:pt x="5671127" y="240145"/>
                </a:cubicBezTo>
                <a:cubicBezTo>
                  <a:pt x="5681704" y="231330"/>
                  <a:pt x="5695758" y="227830"/>
                  <a:pt x="5708073" y="221673"/>
                </a:cubicBezTo>
                <a:cubicBezTo>
                  <a:pt x="5729911" y="199835"/>
                  <a:pt x="5745080" y="182054"/>
                  <a:pt x="5772727" y="166255"/>
                </a:cubicBezTo>
                <a:cubicBezTo>
                  <a:pt x="5781180" y="161424"/>
                  <a:pt x="5791200" y="160097"/>
                  <a:pt x="5800436" y="157018"/>
                </a:cubicBezTo>
                <a:cubicBezTo>
                  <a:pt x="5813298" y="144156"/>
                  <a:pt x="5836565" y="117266"/>
                  <a:pt x="5855855" y="110836"/>
                </a:cubicBezTo>
                <a:cubicBezTo>
                  <a:pt x="5873621" y="104914"/>
                  <a:pt x="5892909" y="105273"/>
                  <a:pt x="5911273" y="101600"/>
                </a:cubicBezTo>
                <a:cubicBezTo>
                  <a:pt x="6026902" y="78475"/>
                  <a:pt x="5857296" y="107322"/>
                  <a:pt x="5994400" y="83127"/>
                </a:cubicBezTo>
                <a:cubicBezTo>
                  <a:pt x="6031285" y="76618"/>
                  <a:pt x="6068900" y="73740"/>
                  <a:pt x="6105236" y="64655"/>
                </a:cubicBezTo>
                <a:cubicBezTo>
                  <a:pt x="6117551" y="61576"/>
                  <a:pt x="6129790" y="58172"/>
                  <a:pt x="6142182" y="55418"/>
                </a:cubicBezTo>
                <a:cubicBezTo>
                  <a:pt x="6157507" y="52012"/>
                  <a:pt x="6173134" y="49990"/>
                  <a:pt x="6188364" y="46182"/>
                </a:cubicBezTo>
                <a:cubicBezTo>
                  <a:pt x="6197809" y="43821"/>
                  <a:pt x="6206628" y="39306"/>
                  <a:pt x="6216073" y="36945"/>
                </a:cubicBezTo>
                <a:cubicBezTo>
                  <a:pt x="6233261" y="32648"/>
                  <a:pt x="6303264" y="20017"/>
                  <a:pt x="6317673" y="18473"/>
                </a:cubicBezTo>
                <a:cubicBezTo>
                  <a:pt x="6385299" y="11227"/>
                  <a:pt x="6453140" y="6158"/>
                  <a:pt x="6520873" y="0"/>
                </a:cubicBezTo>
                <a:cubicBezTo>
                  <a:pt x="6677891" y="3079"/>
                  <a:pt x="6835057" y="1766"/>
                  <a:pt x="6991927" y="9236"/>
                </a:cubicBezTo>
                <a:cubicBezTo>
                  <a:pt x="7060307" y="12492"/>
                  <a:pt x="7119594" y="34652"/>
                  <a:pt x="7185891" y="46182"/>
                </a:cubicBezTo>
                <a:cubicBezTo>
                  <a:pt x="7242084" y="55955"/>
                  <a:pt x="7327687" y="66216"/>
                  <a:pt x="7389091" y="73891"/>
                </a:cubicBezTo>
                <a:cubicBezTo>
                  <a:pt x="7401406" y="76970"/>
                  <a:pt x="7414250" y="78413"/>
                  <a:pt x="7426036" y="83127"/>
                </a:cubicBezTo>
                <a:cubicBezTo>
                  <a:pt x="7445212" y="90797"/>
                  <a:pt x="7461861" y="104305"/>
                  <a:pt x="7481455" y="110836"/>
                </a:cubicBezTo>
                <a:cubicBezTo>
                  <a:pt x="7508383" y="119812"/>
                  <a:pt x="7536873" y="123151"/>
                  <a:pt x="7564582" y="129309"/>
                </a:cubicBezTo>
                <a:cubicBezTo>
                  <a:pt x="7586133" y="144703"/>
                  <a:pt x="7605917" y="162935"/>
                  <a:pt x="7629236" y="175491"/>
                </a:cubicBezTo>
                <a:cubicBezTo>
                  <a:pt x="7646381" y="184723"/>
                  <a:pt x="7667238" y="185256"/>
                  <a:pt x="7684655" y="193964"/>
                </a:cubicBezTo>
                <a:cubicBezTo>
                  <a:pt x="7698424" y="200848"/>
                  <a:pt x="7709074" y="212726"/>
                  <a:pt x="7721600" y="221673"/>
                </a:cubicBezTo>
                <a:cubicBezTo>
                  <a:pt x="7730633" y="228125"/>
                  <a:pt x="7740332" y="233616"/>
                  <a:pt x="7749309" y="240145"/>
                </a:cubicBezTo>
                <a:cubicBezTo>
                  <a:pt x="7774208" y="258254"/>
                  <a:pt x="7806122" y="269947"/>
                  <a:pt x="7823200" y="295564"/>
                </a:cubicBezTo>
                <a:cubicBezTo>
                  <a:pt x="7884856" y="388049"/>
                  <a:pt x="7833732" y="319212"/>
                  <a:pt x="7924800" y="415636"/>
                </a:cubicBezTo>
                <a:cubicBezTo>
                  <a:pt x="7956227" y="448911"/>
                  <a:pt x="7984800" y="484872"/>
                  <a:pt x="8017164" y="517236"/>
                </a:cubicBezTo>
                <a:cubicBezTo>
                  <a:pt x="8037235" y="537307"/>
                  <a:pt x="8060894" y="553474"/>
                  <a:pt x="8081818" y="572655"/>
                </a:cubicBezTo>
                <a:cubicBezTo>
                  <a:pt x="8097866" y="587366"/>
                  <a:pt x="8112606" y="603442"/>
                  <a:pt x="8128000" y="618836"/>
                </a:cubicBezTo>
                <a:cubicBezTo>
                  <a:pt x="8134158" y="631151"/>
                  <a:pt x="8138470" y="644578"/>
                  <a:pt x="8146473" y="655782"/>
                </a:cubicBezTo>
                <a:cubicBezTo>
                  <a:pt x="8154065" y="666411"/>
                  <a:pt x="8166936" y="672623"/>
                  <a:pt x="8174182" y="683491"/>
                </a:cubicBezTo>
                <a:cubicBezTo>
                  <a:pt x="8179582" y="691592"/>
                  <a:pt x="8181057" y="701755"/>
                  <a:pt x="8183418" y="711200"/>
                </a:cubicBezTo>
                <a:lnTo>
                  <a:pt x="8201891" y="785091"/>
                </a:lnTo>
                <a:cubicBezTo>
                  <a:pt x="8195733" y="905164"/>
                  <a:pt x="8196137" y="1025753"/>
                  <a:pt x="8183418" y="1145309"/>
                </a:cubicBezTo>
                <a:cubicBezTo>
                  <a:pt x="8180635" y="1171467"/>
                  <a:pt x="8162936" y="1193907"/>
                  <a:pt x="8155709" y="1219200"/>
                </a:cubicBezTo>
                <a:cubicBezTo>
                  <a:pt x="8121225" y="1339894"/>
                  <a:pt x="8139449" y="1323952"/>
                  <a:pt x="8100291" y="1431636"/>
                </a:cubicBezTo>
                <a:cubicBezTo>
                  <a:pt x="8086613" y="1469251"/>
                  <a:pt x="8072009" y="1506674"/>
                  <a:pt x="8054109" y="1542473"/>
                </a:cubicBezTo>
                <a:cubicBezTo>
                  <a:pt x="8047951" y="1554788"/>
                  <a:pt x="8043639" y="1568214"/>
                  <a:pt x="8035636" y="1579418"/>
                </a:cubicBezTo>
                <a:cubicBezTo>
                  <a:pt x="8028044" y="1590047"/>
                  <a:pt x="8017163" y="1597891"/>
                  <a:pt x="8007927" y="1607127"/>
                </a:cubicBezTo>
                <a:cubicBezTo>
                  <a:pt x="7987779" y="1657500"/>
                  <a:pt x="7986390" y="1667143"/>
                  <a:pt x="7952509" y="1717964"/>
                </a:cubicBezTo>
                <a:cubicBezTo>
                  <a:pt x="7929958" y="1751790"/>
                  <a:pt x="7914559" y="1765150"/>
                  <a:pt x="7887855" y="1791855"/>
                </a:cubicBezTo>
                <a:cubicBezTo>
                  <a:pt x="7884776" y="1801091"/>
                  <a:pt x="7883449" y="1811111"/>
                  <a:pt x="7878618" y="1819564"/>
                </a:cubicBezTo>
                <a:cubicBezTo>
                  <a:pt x="7857066" y="1857279"/>
                  <a:pt x="7847830" y="1858818"/>
                  <a:pt x="7813964" y="1884218"/>
                </a:cubicBezTo>
                <a:cubicBezTo>
                  <a:pt x="7807806" y="1899612"/>
                  <a:pt x="7805439" y="1917136"/>
                  <a:pt x="7795491" y="1930400"/>
                </a:cubicBezTo>
                <a:cubicBezTo>
                  <a:pt x="7786254" y="1942715"/>
                  <a:pt x="7770233" y="1948091"/>
                  <a:pt x="7758545" y="1958109"/>
                </a:cubicBezTo>
                <a:cubicBezTo>
                  <a:pt x="7748627" y="1966610"/>
                  <a:pt x="7740871" y="1977456"/>
                  <a:pt x="7730836" y="1985818"/>
                </a:cubicBezTo>
                <a:cubicBezTo>
                  <a:pt x="7663379" y="2042033"/>
                  <a:pt x="7749366" y="1957134"/>
                  <a:pt x="7666182" y="2032000"/>
                </a:cubicBezTo>
                <a:cubicBezTo>
                  <a:pt x="7627560" y="2066760"/>
                  <a:pt x="7599722" y="2105360"/>
                  <a:pt x="7555345" y="2133600"/>
                </a:cubicBezTo>
                <a:cubicBezTo>
                  <a:pt x="7541357" y="2142501"/>
                  <a:pt x="7524558" y="2145915"/>
                  <a:pt x="7509164" y="2152073"/>
                </a:cubicBezTo>
                <a:cubicBezTo>
                  <a:pt x="7464150" y="2219593"/>
                  <a:pt x="7519764" y="2148460"/>
                  <a:pt x="7462982" y="2189018"/>
                </a:cubicBezTo>
                <a:cubicBezTo>
                  <a:pt x="7438308" y="2206642"/>
                  <a:pt x="7319629" y="2313773"/>
                  <a:pt x="7278255" y="2327564"/>
                </a:cubicBezTo>
                <a:lnTo>
                  <a:pt x="7222836" y="2346036"/>
                </a:lnTo>
                <a:lnTo>
                  <a:pt x="7195127" y="2355273"/>
                </a:lnTo>
                <a:cubicBezTo>
                  <a:pt x="7182812" y="2364509"/>
                  <a:pt x="7171548" y="2375345"/>
                  <a:pt x="7158182" y="2382982"/>
                </a:cubicBezTo>
                <a:cubicBezTo>
                  <a:pt x="7133556" y="2397054"/>
                  <a:pt x="7072237" y="2398692"/>
                  <a:pt x="7056582" y="2401455"/>
                </a:cubicBezTo>
                <a:cubicBezTo>
                  <a:pt x="6916828" y="2426117"/>
                  <a:pt x="7030501" y="2417671"/>
                  <a:pt x="6881091" y="2429164"/>
                </a:cubicBezTo>
                <a:lnTo>
                  <a:pt x="6253018" y="2475345"/>
                </a:lnTo>
                <a:cubicBezTo>
                  <a:pt x="6189650" y="2485351"/>
                  <a:pt x="6079020" y="2504753"/>
                  <a:pt x="6003636" y="2512291"/>
                </a:cubicBezTo>
                <a:cubicBezTo>
                  <a:pt x="5966747" y="2515980"/>
                  <a:pt x="5929745" y="2518448"/>
                  <a:pt x="5892800" y="2521527"/>
                </a:cubicBezTo>
                <a:cubicBezTo>
                  <a:pt x="5575179" y="2627408"/>
                  <a:pt x="5805887" y="2553843"/>
                  <a:pt x="4941455" y="2521527"/>
                </a:cubicBezTo>
                <a:cubicBezTo>
                  <a:pt x="4918024" y="2520651"/>
                  <a:pt x="4899211" y="2500713"/>
                  <a:pt x="4876800" y="2493818"/>
                </a:cubicBezTo>
                <a:cubicBezTo>
                  <a:pt x="4865699" y="2490402"/>
                  <a:pt x="4763439" y="2476304"/>
                  <a:pt x="4756727" y="2475345"/>
                </a:cubicBezTo>
                <a:cubicBezTo>
                  <a:pt x="4738254" y="2463030"/>
                  <a:pt x="4722371" y="2445420"/>
                  <a:pt x="4701309" y="2438400"/>
                </a:cubicBezTo>
                <a:cubicBezTo>
                  <a:pt x="4692073" y="2435321"/>
                  <a:pt x="4682172" y="2433780"/>
                  <a:pt x="4673600" y="2429164"/>
                </a:cubicBezTo>
                <a:cubicBezTo>
                  <a:pt x="4641987" y="2412141"/>
                  <a:pt x="4612184" y="2391950"/>
                  <a:pt x="4581236" y="2373745"/>
                </a:cubicBezTo>
                <a:cubicBezTo>
                  <a:pt x="4559841" y="2361160"/>
                  <a:pt x="4539628" y="2346019"/>
                  <a:pt x="4516582" y="2336800"/>
                </a:cubicBezTo>
                <a:cubicBezTo>
                  <a:pt x="4501188" y="2330642"/>
                  <a:pt x="4484520" y="2327016"/>
                  <a:pt x="4470400" y="2318327"/>
                </a:cubicBezTo>
                <a:cubicBezTo>
                  <a:pt x="4444179" y="2302191"/>
                  <a:pt x="4396509" y="2262909"/>
                  <a:pt x="4396509" y="2262909"/>
                </a:cubicBezTo>
                <a:cubicBezTo>
                  <a:pt x="4390351" y="2250594"/>
                  <a:pt x="4387772" y="2235700"/>
                  <a:pt x="4378036" y="2225964"/>
                </a:cubicBezTo>
                <a:cubicBezTo>
                  <a:pt x="4365342" y="2213270"/>
                  <a:pt x="4347078" y="2207770"/>
                  <a:pt x="4331855" y="2198255"/>
                </a:cubicBezTo>
                <a:cubicBezTo>
                  <a:pt x="4322441" y="2192371"/>
                  <a:pt x="4313382" y="2185940"/>
                  <a:pt x="4304145" y="2179782"/>
                </a:cubicBezTo>
                <a:cubicBezTo>
                  <a:pt x="4297988" y="2170546"/>
                  <a:pt x="4293522" y="2159922"/>
                  <a:pt x="4285673" y="2152073"/>
                </a:cubicBezTo>
                <a:cubicBezTo>
                  <a:pt x="4248728" y="2115127"/>
                  <a:pt x="4264121" y="2155151"/>
                  <a:pt x="4239491" y="2105891"/>
                </a:cubicBezTo>
                <a:cubicBezTo>
                  <a:pt x="4229005" y="2084919"/>
                  <a:pt x="4223597" y="2061489"/>
                  <a:pt x="4211782" y="2041236"/>
                </a:cubicBezTo>
                <a:cubicBezTo>
                  <a:pt x="4201849" y="2024208"/>
                  <a:pt x="4186664" y="2010826"/>
                  <a:pt x="4174836" y="1995055"/>
                </a:cubicBezTo>
                <a:cubicBezTo>
                  <a:pt x="4158945" y="1973867"/>
                  <a:pt x="4142000" y="1953277"/>
                  <a:pt x="4128655" y="1930400"/>
                </a:cubicBezTo>
                <a:cubicBezTo>
                  <a:pt x="4120301" y="1916079"/>
                  <a:pt x="4118712" y="1898435"/>
                  <a:pt x="4110182" y="1884218"/>
                </a:cubicBezTo>
                <a:cubicBezTo>
                  <a:pt x="4100039" y="1867313"/>
                  <a:pt x="4085064" y="1853807"/>
                  <a:pt x="4073236" y="1838036"/>
                </a:cubicBezTo>
                <a:cubicBezTo>
                  <a:pt x="4031034" y="1781767"/>
                  <a:pt x="4084687" y="1840249"/>
                  <a:pt x="4017818" y="1773382"/>
                </a:cubicBezTo>
                <a:cubicBezTo>
                  <a:pt x="4012418" y="1757181"/>
                  <a:pt x="3996737" y="1708328"/>
                  <a:pt x="3990109" y="1699491"/>
                </a:cubicBezTo>
                <a:cubicBezTo>
                  <a:pt x="3980873" y="1687176"/>
                  <a:pt x="3965479" y="1681018"/>
                  <a:pt x="3953164" y="1671782"/>
                </a:cubicBezTo>
                <a:cubicBezTo>
                  <a:pt x="3950085" y="1659467"/>
                  <a:pt x="3949604" y="1646190"/>
                  <a:pt x="3943927" y="1634836"/>
                </a:cubicBezTo>
                <a:cubicBezTo>
                  <a:pt x="3937043" y="1621067"/>
                  <a:pt x="3925166" y="1610417"/>
                  <a:pt x="3916218" y="1597891"/>
                </a:cubicBezTo>
                <a:cubicBezTo>
                  <a:pt x="3909766" y="1588858"/>
                  <a:pt x="3903903" y="1579418"/>
                  <a:pt x="3897745" y="1570182"/>
                </a:cubicBezTo>
                <a:cubicBezTo>
                  <a:pt x="3874530" y="1500535"/>
                  <a:pt x="3905846" y="1586383"/>
                  <a:pt x="3870036" y="1514764"/>
                </a:cubicBezTo>
                <a:cubicBezTo>
                  <a:pt x="3865682" y="1506056"/>
                  <a:pt x="3865528" y="1495566"/>
                  <a:pt x="3860800" y="1487055"/>
                </a:cubicBezTo>
                <a:cubicBezTo>
                  <a:pt x="3850018" y="1467647"/>
                  <a:pt x="3833784" y="1451494"/>
                  <a:pt x="3823855" y="1431636"/>
                </a:cubicBezTo>
                <a:cubicBezTo>
                  <a:pt x="3800417" y="1384762"/>
                  <a:pt x="3813020" y="1406147"/>
                  <a:pt x="3786909" y="1366982"/>
                </a:cubicBezTo>
                <a:cubicBezTo>
                  <a:pt x="3764926" y="1301033"/>
                  <a:pt x="3784638" y="1322365"/>
                  <a:pt x="3740727" y="1293091"/>
                </a:cubicBezTo>
                <a:cubicBezTo>
                  <a:pt x="3734570" y="1283855"/>
                  <a:pt x="3726763" y="1275526"/>
                  <a:pt x="3722255" y="1265382"/>
                </a:cubicBezTo>
                <a:cubicBezTo>
                  <a:pt x="3714347" y="1247588"/>
                  <a:pt x="3717551" y="1223733"/>
                  <a:pt x="3703782" y="1209964"/>
                </a:cubicBezTo>
                <a:lnTo>
                  <a:pt x="3666836" y="1173018"/>
                </a:lnTo>
                <a:cubicBezTo>
                  <a:pt x="3650045" y="1105854"/>
                  <a:pt x="3672414" y="1160123"/>
                  <a:pt x="3629891" y="1117600"/>
                </a:cubicBezTo>
                <a:cubicBezTo>
                  <a:pt x="3596613" y="1084322"/>
                  <a:pt x="3609933" y="1084415"/>
                  <a:pt x="3583709" y="1052945"/>
                </a:cubicBezTo>
                <a:cubicBezTo>
                  <a:pt x="3575347" y="1042910"/>
                  <a:pt x="3566311" y="1033255"/>
                  <a:pt x="3556000" y="1025236"/>
                </a:cubicBezTo>
                <a:cubicBezTo>
                  <a:pt x="3538475" y="1011606"/>
                  <a:pt x="3500582" y="988291"/>
                  <a:pt x="3500582" y="988291"/>
                </a:cubicBezTo>
                <a:cubicBezTo>
                  <a:pt x="3494424" y="979055"/>
                  <a:pt x="3489958" y="968431"/>
                  <a:pt x="3482109" y="960582"/>
                </a:cubicBezTo>
                <a:cubicBezTo>
                  <a:pt x="3460153" y="938626"/>
                  <a:pt x="3426420" y="932782"/>
                  <a:pt x="3398982" y="923636"/>
                </a:cubicBezTo>
                <a:lnTo>
                  <a:pt x="3371273" y="914400"/>
                </a:lnTo>
                <a:lnTo>
                  <a:pt x="3343564" y="905164"/>
                </a:lnTo>
                <a:lnTo>
                  <a:pt x="3315855" y="895927"/>
                </a:lnTo>
                <a:cubicBezTo>
                  <a:pt x="3306702" y="896944"/>
                  <a:pt x="3198035" y="907491"/>
                  <a:pt x="3177309" y="914400"/>
                </a:cubicBezTo>
                <a:cubicBezTo>
                  <a:pt x="3166778" y="917910"/>
                  <a:pt x="3159529" y="927909"/>
                  <a:pt x="3149600" y="932873"/>
                </a:cubicBezTo>
                <a:cubicBezTo>
                  <a:pt x="3140892" y="937227"/>
                  <a:pt x="3131127" y="939030"/>
                  <a:pt x="3121891" y="942109"/>
                </a:cubicBezTo>
                <a:cubicBezTo>
                  <a:pt x="3109576" y="951345"/>
                  <a:pt x="3098311" y="962180"/>
                  <a:pt x="3084945" y="969818"/>
                </a:cubicBezTo>
                <a:cubicBezTo>
                  <a:pt x="3076492" y="974648"/>
                  <a:pt x="3066185" y="975220"/>
                  <a:pt x="3057236" y="979055"/>
                </a:cubicBezTo>
                <a:cubicBezTo>
                  <a:pt x="2977343" y="1013295"/>
                  <a:pt x="3057565" y="985101"/>
                  <a:pt x="2992582" y="1006764"/>
                </a:cubicBezTo>
                <a:cubicBezTo>
                  <a:pt x="2895793" y="1103552"/>
                  <a:pt x="2962131" y="1045667"/>
                  <a:pt x="2900218" y="1089891"/>
                </a:cubicBezTo>
                <a:cubicBezTo>
                  <a:pt x="2887692" y="1098839"/>
                  <a:pt x="2876327" y="1109441"/>
                  <a:pt x="2863273" y="1117600"/>
                </a:cubicBezTo>
                <a:cubicBezTo>
                  <a:pt x="2851597" y="1124898"/>
                  <a:pt x="2838282" y="1129242"/>
                  <a:pt x="2826327" y="1136073"/>
                </a:cubicBezTo>
                <a:cubicBezTo>
                  <a:pt x="2776193" y="1164720"/>
                  <a:pt x="2821712" y="1146846"/>
                  <a:pt x="2770909" y="1163782"/>
                </a:cubicBezTo>
                <a:cubicBezTo>
                  <a:pt x="2743816" y="1184102"/>
                  <a:pt x="2733264" y="1193083"/>
                  <a:pt x="2706255" y="1209964"/>
                </a:cubicBezTo>
                <a:cubicBezTo>
                  <a:pt x="2691031" y="1219479"/>
                  <a:pt x="2675010" y="1227715"/>
                  <a:pt x="2660073" y="1237673"/>
                </a:cubicBezTo>
                <a:cubicBezTo>
                  <a:pt x="2647264" y="1246212"/>
                  <a:pt x="2634815" y="1255364"/>
                  <a:pt x="2623127" y="1265382"/>
                </a:cubicBezTo>
                <a:cubicBezTo>
                  <a:pt x="2613209" y="1273883"/>
                  <a:pt x="2606286" y="1285845"/>
                  <a:pt x="2595418" y="1293091"/>
                </a:cubicBezTo>
                <a:cubicBezTo>
                  <a:pt x="2587317" y="1298491"/>
                  <a:pt x="2576945" y="1299248"/>
                  <a:pt x="2567709" y="1302327"/>
                </a:cubicBezTo>
                <a:cubicBezTo>
                  <a:pt x="2482998" y="1387040"/>
                  <a:pt x="2591079" y="1286746"/>
                  <a:pt x="2456873" y="1376218"/>
                </a:cubicBezTo>
                <a:cubicBezTo>
                  <a:pt x="2447637" y="1382376"/>
                  <a:pt x="2437692" y="1387584"/>
                  <a:pt x="2429164" y="1394691"/>
                </a:cubicBezTo>
                <a:cubicBezTo>
                  <a:pt x="2419129" y="1403053"/>
                  <a:pt x="2412323" y="1415155"/>
                  <a:pt x="2401455" y="1422400"/>
                </a:cubicBezTo>
                <a:cubicBezTo>
                  <a:pt x="2393354" y="1427801"/>
                  <a:pt x="2382982" y="1428557"/>
                  <a:pt x="2373745" y="1431636"/>
                </a:cubicBezTo>
                <a:cubicBezTo>
                  <a:pt x="2346709" y="1458672"/>
                  <a:pt x="2316089" y="1494519"/>
                  <a:pt x="2281382" y="1514764"/>
                </a:cubicBezTo>
                <a:cubicBezTo>
                  <a:pt x="2113754" y="1612547"/>
                  <a:pt x="2264188" y="1513910"/>
                  <a:pt x="2179782" y="1570182"/>
                </a:cubicBezTo>
                <a:cubicBezTo>
                  <a:pt x="2173624" y="1579418"/>
                  <a:pt x="2169158" y="1590042"/>
                  <a:pt x="2161309" y="1597891"/>
                </a:cubicBezTo>
                <a:cubicBezTo>
                  <a:pt x="2111407" y="1647792"/>
                  <a:pt x="2124773" y="1617718"/>
                  <a:pt x="2087418" y="1662545"/>
                </a:cubicBezTo>
                <a:cubicBezTo>
                  <a:pt x="2056390" y="1699779"/>
                  <a:pt x="2081336" y="1690198"/>
                  <a:pt x="2032000" y="1727200"/>
                </a:cubicBezTo>
                <a:cubicBezTo>
                  <a:pt x="2020985" y="1735461"/>
                  <a:pt x="2006862" y="1738589"/>
                  <a:pt x="1995055" y="1745673"/>
                </a:cubicBezTo>
                <a:cubicBezTo>
                  <a:pt x="1976017" y="1757096"/>
                  <a:pt x="1958109" y="1770303"/>
                  <a:pt x="1939636" y="1782618"/>
                </a:cubicBezTo>
                <a:cubicBezTo>
                  <a:pt x="1915007" y="1799037"/>
                  <a:pt x="1903363" y="1804184"/>
                  <a:pt x="1884218" y="1828800"/>
                </a:cubicBezTo>
                <a:cubicBezTo>
                  <a:pt x="1870588" y="1846325"/>
                  <a:pt x="1860903" y="1866693"/>
                  <a:pt x="1847273" y="1884218"/>
                </a:cubicBezTo>
                <a:lnTo>
                  <a:pt x="1782618" y="1967345"/>
                </a:lnTo>
                <a:cubicBezTo>
                  <a:pt x="1773232" y="1979547"/>
                  <a:pt x="1763448" y="1991482"/>
                  <a:pt x="1754909" y="2004291"/>
                </a:cubicBezTo>
                <a:lnTo>
                  <a:pt x="1717964" y="2059709"/>
                </a:lnTo>
                <a:cubicBezTo>
                  <a:pt x="1711806" y="2068945"/>
                  <a:pt x="1710022" y="2083907"/>
                  <a:pt x="1699491" y="2087418"/>
                </a:cubicBezTo>
                <a:lnTo>
                  <a:pt x="1671782" y="2096655"/>
                </a:lnTo>
                <a:cubicBezTo>
                  <a:pt x="1668703" y="2105891"/>
                  <a:pt x="1666899" y="2115656"/>
                  <a:pt x="1662545" y="2124364"/>
                </a:cubicBezTo>
                <a:cubicBezTo>
                  <a:pt x="1657581" y="2134293"/>
                  <a:pt x="1647583" y="2141542"/>
                  <a:pt x="1644073" y="2152073"/>
                </a:cubicBezTo>
                <a:cubicBezTo>
                  <a:pt x="1632030" y="2188201"/>
                  <a:pt x="1628945" y="2226965"/>
                  <a:pt x="1616364" y="2262909"/>
                </a:cubicBezTo>
                <a:cubicBezTo>
                  <a:pt x="1599992" y="2309687"/>
                  <a:pt x="1564529" y="2357342"/>
                  <a:pt x="1542473" y="2401455"/>
                </a:cubicBezTo>
                <a:cubicBezTo>
                  <a:pt x="1531987" y="2422427"/>
                  <a:pt x="1524000" y="2444558"/>
                  <a:pt x="1514764" y="2466109"/>
                </a:cubicBezTo>
                <a:cubicBezTo>
                  <a:pt x="1511685" y="2493818"/>
                  <a:pt x="1516509" y="2523611"/>
                  <a:pt x="1505527" y="2549236"/>
                </a:cubicBezTo>
                <a:cubicBezTo>
                  <a:pt x="1478901" y="2611364"/>
                  <a:pt x="1431897" y="2663192"/>
                  <a:pt x="1403927" y="2724727"/>
                </a:cubicBezTo>
                <a:cubicBezTo>
                  <a:pt x="1388533" y="2758594"/>
                  <a:pt x="1372656" y="2792245"/>
                  <a:pt x="1357745" y="2826327"/>
                </a:cubicBezTo>
                <a:cubicBezTo>
                  <a:pt x="1351100" y="2841517"/>
                  <a:pt x="1345095" y="2856985"/>
                  <a:pt x="1339273" y="2872509"/>
                </a:cubicBezTo>
                <a:cubicBezTo>
                  <a:pt x="1335854" y="2881625"/>
                  <a:pt x="1336118" y="2892615"/>
                  <a:pt x="1330036" y="2900218"/>
                </a:cubicBezTo>
                <a:cubicBezTo>
                  <a:pt x="1323101" y="2908886"/>
                  <a:pt x="1311563" y="2912533"/>
                  <a:pt x="1302327" y="2918691"/>
                </a:cubicBezTo>
                <a:cubicBezTo>
                  <a:pt x="1282565" y="2977980"/>
                  <a:pt x="1309826" y="2913718"/>
                  <a:pt x="1256145" y="2974109"/>
                </a:cubicBezTo>
                <a:cubicBezTo>
                  <a:pt x="1241395" y="2990702"/>
                  <a:pt x="1230622" y="3010489"/>
                  <a:pt x="1219200" y="3029527"/>
                </a:cubicBezTo>
                <a:cubicBezTo>
                  <a:pt x="1212116" y="3041334"/>
                  <a:pt x="1210463" y="3056737"/>
                  <a:pt x="1200727" y="3066473"/>
                </a:cubicBezTo>
                <a:cubicBezTo>
                  <a:pt x="1190991" y="3076209"/>
                  <a:pt x="1175818" y="3078258"/>
                  <a:pt x="1163782" y="3084945"/>
                </a:cubicBezTo>
                <a:cubicBezTo>
                  <a:pt x="1148089" y="3093664"/>
                  <a:pt x="1132824" y="3103140"/>
                  <a:pt x="1117600" y="3112655"/>
                </a:cubicBezTo>
                <a:cubicBezTo>
                  <a:pt x="1108187" y="3118538"/>
                  <a:pt x="1098771" y="3124467"/>
                  <a:pt x="1089891" y="3131127"/>
                </a:cubicBezTo>
                <a:cubicBezTo>
                  <a:pt x="1074120" y="3142955"/>
                  <a:pt x="1060942" y="3158499"/>
                  <a:pt x="1043709" y="3168073"/>
                </a:cubicBezTo>
                <a:cubicBezTo>
                  <a:pt x="1032612" y="3174238"/>
                  <a:pt x="1019079" y="3174230"/>
                  <a:pt x="1006764" y="3177309"/>
                </a:cubicBezTo>
                <a:cubicBezTo>
                  <a:pt x="988291" y="3189624"/>
                  <a:pt x="971959" y="3206010"/>
                  <a:pt x="951345" y="3214255"/>
                </a:cubicBezTo>
                <a:cubicBezTo>
                  <a:pt x="893378" y="3237441"/>
                  <a:pt x="921248" y="3228706"/>
                  <a:pt x="868218" y="3241964"/>
                </a:cubicBezTo>
                <a:cubicBezTo>
                  <a:pt x="692727" y="3238885"/>
                  <a:pt x="517064" y="3241076"/>
                  <a:pt x="341745" y="3232727"/>
                </a:cubicBezTo>
                <a:cubicBezTo>
                  <a:pt x="322600" y="3231815"/>
                  <a:pt x="268857" y="3207468"/>
                  <a:pt x="249382" y="3195782"/>
                </a:cubicBezTo>
                <a:cubicBezTo>
                  <a:pt x="230344" y="3184359"/>
                  <a:pt x="215026" y="3165856"/>
                  <a:pt x="193964" y="3158836"/>
                </a:cubicBezTo>
                <a:lnTo>
                  <a:pt x="138545" y="3140364"/>
                </a:lnTo>
                <a:cubicBezTo>
                  <a:pt x="129309" y="3137285"/>
                  <a:pt x="118937" y="3136528"/>
                  <a:pt x="110836" y="3131127"/>
                </a:cubicBezTo>
                <a:cubicBezTo>
                  <a:pt x="49690" y="3090363"/>
                  <a:pt x="75275" y="3104111"/>
                  <a:pt x="36945" y="3084945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0068480">
            <a:off x="619025" y="2181157"/>
            <a:ext cx="661824" cy="3112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Enh1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3" name="Picture 2" descr="Enhancers and their feature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25" t="8912" r="22065" b="84412"/>
          <a:stretch/>
        </p:blipFill>
        <p:spPr bwMode="auto">
          <a:xfrm>
            <a:off x="1316482" y="1942070"/>
            <a:ext cx="895323" cy="719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238505" y="2478670"/>
            <a:ext cx="653528" cy="3126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Enh4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Picture 2" descr="Enhancers and their feature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25" t="8912" r="22065" b="84412"/>
          <a:stretch/>
        </p:blipFill>
        <p:spPr bwMode="auto">
          <a:xfrm>
            <a:off x="2156596" y="1995931"/>
            <a:ext cx="895323" cy="719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nhancers and their feature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25" t="8912" r="22065" b="84412"/>
          <a:stretch/>
        </p:blipFill>
        <p:spPr bwMode="auto">
          <a:xfrm>
            <a:off x="3892033" y="1995931"/>
            <a:ext cx="895323" cy="719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nhancers and their feature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25" t="8912" r="22065" b="84412"/>
          <a:stretch/>
        </p:blipFill>
        <p:spPr bwMode="auto">
          <a:xfrm>
            <a:off x="4748595" y="2071862"/>
            <a:ext cx="895323" cy="719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 rot="19405220">
            <a:off x="1069583" y="4434412"/>
            <a:ext cx="687060" cy="29565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Silnc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rot="18300706">
            <a:off x="2004761" y="3201679"/>
            <a:ext cx="517236" cy="22167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32798" y="1107037"/>
            <a:ext cx="1244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TSS Gene 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036801" y="1995930"/>
            <a:ext cx="591924" cy="462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TF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481571" y="1982704"/>
            <a:ext cx="591924" cy="46278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TF</a:t>
            </a:r>
            <a:endParaRPr lang="en-US" dirty="0"/>
          </a:p>
        </p:txBody>
      </p:sp>
      <p:pic>
        <p:nvPicPr>
          <p:cNvPr id="24" name="Picture 2" descr="Enhancers and their feature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25" t="9701" r="22460" b="85467"/>
          <a:stretch/>
        </p:blipFill>
        <p:spPr bwMode="auto">
          <a:xfrm rot="20001460">
            <a:off x="2395509" y="2595472"/>
            <a:ext cx="853763" cy="520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Enhancers and their feature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25" t="9701" r="22460" b="85467"/>
          <a:stretch/>
        </p:blipFill>
        <p:spPr bwMode="auto">
          <a:xfrm rot="3380559">
            <a:off x="3790383" y="2753182"/>
            <a:ext cx="853763" cy="520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val 25"/>
          <p:cNvSpPr/>
          <p:nvPr/>
        </p:nvSpPr>
        <p:spPr>
          <a:xfrm>
            <a:off x="3036801" y="1617044"/>
            <a:ext cx="1036694" cy="3656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PolII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68859" y="1380560"/>
            <a:ext cx="653528" cy="31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Enh2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rot="21387591">
            <a:off x="5317153" y="3848021"/>
            <a:ext cx="653528" cy="3126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Enh4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66235" y="4370467"/>
            <a:ext cx="1244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TSS Gene B</a:t>
            </a:r>
            <a:endParaRPr lang="en-US" dirty="0"/>
          </a:p>
        </p:txBody>
      </p:sp>
      <p:pic>
        <p:nvPicPr>
          <p:cNvPr id="30" name="Picture 2" descr="Enhancers and their feature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25" t="9701" r="22460" b="85467"/>
          <a:stretch/>
        </p:blipFill>
        <p:spPr bwMode="auto">
          <a:xfrm rot="19033603">
            <a:off x="5439354" y="1614216"/>
            <a:ext cx="853763" cy="520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Enhancers and their feature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25" t="9701" r="22460" b="85467"/>
          <a:stretch/>
        </p:blipFill>
        <p:spPr bwMode="auto">
          <a:xfrm>
            <a:off x="6909499" y="1291703"/>
            <a:ext cx="853763" cy="520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Enhancers and their feature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25" t="9701" r="22460" b="85467"/>
          <a:stretch/>
        </p:blipFill>
        <p:spPr bwMode="auto">
          <a:xfrm rot="1932744">
            <a:off x="7679115" y="1581047"/>
            <a:ext cx="853763" cy="520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Enhancers and their feature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25" t="9701" r="22460" b="85467"/>
          <a:stretch/>
        </p:blipFill>
        <p:spPr bwMode="auto">
          <a:xfrm rot="4191604">
            <a:off x="8087743" y="2248449"/>
            <a:ext cx="853763" cy="520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Enhancers and their feature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25" t="9701" r="22460" b="85467"/>
          <a:stretch/>
        </p:blipFill>
        <p:spPr bwMode="auto">
          <a:xfrm rot="18735456">
            <a:off x="7874475" y="2938631"/>
            <a:ext cx="853763" cy="520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Oval 34"/>
          <p:cNvSpPr/>
          <p:nvPr/>
        </p:nvSpPr>
        <p:spPr>
          <a:xfrm>
            <a:off x="6329900" y="3256107"/>
            <a:ext cx="1036694" cy="3656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PolII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Snip Same Side Corner Rectangle 35"/>
          <p:cNvSpPr/>
          <p:nvPr/>
        </p:nvSpPr>
        <p:spPr>
          <a:xfrm>
            <a:off x="6043512" y="3562174"/>
            <a:ext cx="572775" cy="531936"/>
          </a:xfrm>
          <a:prstGeom prst="snip2Same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TF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8" name="Picture 2" descr="Enhancers and their feature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25" t="9701" r="22460" b="85467"/>
          <a:stretch/>
        </p:blipFill>
        <p:spPr bwMode="auto">
          <a:xfrm rot="20886986">
            <a:off x="274372" y="4586232"/>
            <a:ext cx="853763" cy="520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Enhancers and their feature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25" t="9701" r="22460" b="85467"/>
          <a:stretch/>
        </p:blipFill>
        <p:spPr bwMode="auto">
          <a:xfrm rot="17488669">
            <a:off x="1458702" y="3617483"/>
            <a:ext cx="853763" cy="520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Oval 39"/>
          <p:cNvSpPr/>
          <p:nvPr/>
        </p:nvSpPr>
        <p:spPr>
          <a:xfrm>
            <a:off x="5429262" y="3394799"/>
            <a:ext cx="591924" cy="46278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TF</a:t>
            </a:r>
            <a:endParaRPr lang="en-US" dirty="0"/>
          </a:p>
        </p:txBody>
      </p:sp>
      <p:sp>
        <p:nvSpPr>
          <p:cNvPr id="41" name="Hexagon 40"/>
          <p:cNvSpPr/>
          <p:nvPr/>
        </p:nvSpPr>
        <p:spPr>
          <a:xfrm>
            <a:off x="3131649" y="2842118"/>
            <a:ext cx="867240" cy="470977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CTCF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3" name="Picture 2" descr="Enhancers and their feature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25" t="9701" r="22460" b="85467"/>
          <a:stretch/>
        </p:blipFill>
        <p:spPr bwMode="auto">
          <a:xfrm rot="18735456">
            <a:off x="7267642" y="3532429"/>
            <a:ext cx="853763" cy="520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gular Pentagon 36"/>
          <p:cNvSpPr/>
          <p:nvPr/>
        </p:nvSpPr>
        <p:spPr>
          <a:xfrm>
            <a:off x="6616287" y="3584814"/>
            <a:ext cx="734723" cy="545547"/>
          </a:xfrm>
          <a:prstGeom prst="pent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TF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4" name="Picture 2" descr="Enhancers and their feature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25" t="9701" r="22460" b="85467"/>
          <a:stretch/>
        </p:blipFill>
        <p:spPr bwMode="auto">
          <a:xfrm rot="2641501">
            <a:off x="4271832" y="3484303"/>
            <a:ext cx="853763" cy="520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Freeform 46"/>
          <p:cNvSpPr/>
          <p:nvPr/>
        </p:nvSpPr>
        <p:spPr>
          <a:xfrm>
            <a:off x="4940407" y="4503907"/>
            <a:ext cx="837398" cy="154011"/>
          </a:xfrm>
          <a:custGeom>
            <a:avLst/>
            <a:gdLst>
              <a:gd name="connsiteX0" fmla="*/ 0 w 837398"/>
              <a:gd name="connsiteY0" fmla="*/ 115503 h 154011"/>
              <a:gd name="connsiteX1" fmla="*/ 28876 w 837398"/>
              <a:gd name="connsiteY1" fmla="*/ 9625 h 154011"/>
              <a:gd name="connsiteX2" fmla="*/ 57751 w 837398"/>
              <a:gd name="connsiteY2" fmla="*/ 0 h 154011"/>
              <a:gd name="connsiteX3" fmla="*/ 115503 w 837398"/>
              <a:gd name="connsiteY3" fmla="*/ 9625 h 154011"/>
              <a:gd name="connsiteX4" fmla="*/ 154004 w 837398"/>
              <a:gd name="connsiteY4" fmla="*/ 67377 h 154011"/>
              <a:gd name="connsiteX5" fmla="*/ 250257 w 837398"/>
              <a:gd name="connsiteY5" fmla="*/ 96252 h 154011"/>
              <a:gd name="connsiteX6" fmla="*/ 298383 w 837398"/>
              <a:gd name="connsiteY6" fmla="*/ 57751 h 154011"/>
              <a:gd name="connsiteX7" fmla="*/ 385010 w 837398"/>
              <a:gd name="connsiteY7" fmla="*/ 9625 h 154011"/>
              <a:gd name="connsiteX8" fmla="*/ 442762 w 837398"/>
              <a:gd name="connsiteY8" fmla="*/ 96252 h 154011"/>
              <a:gd name="connsiteX9" fmla="*/ 462012 w 837398"/>
              <a:gd name="connsiteY9" fmla="*/ 125128 h 154011"/>
              <a:gd name="connsiteX10" fmla="*/ 519764 w 837398"/>
              <a:gd name="connsiteY10" fmla="*/ 144379 h 154011"/>
              <a:gd name="connsiteX11" fmla="*/ 587141 w 837398"/>
              <a:gd name="connsiteY11" fmla="*/ 134753 h 154011"/>
              <a:gd name="connsiteX12" fmla="*/ 596766 w 837398"/>
              <a:gd name="connsiteY12" fmla="*/ 96252 h 154011"/>
              <a:gd name="connsiteX13" fmla="*/ 644892 w 837398"/>
              <a:gd name="connsiteY13" fmla="*/ 57751 h 154011"/>
              <a:gd name="connsiteX14" fmla="*/ 712269 w 837398"/>
              <a:gd name="connsiteY14" fmla="*/ 67377 h 154011"/>
              <a:gd name="connsiteX15" fmla="*/ 779646 w 837398"/>
              <a:gd name="connsiteY15" fmla="*/ 144379 h 154011"/>
              <a:gd name="connsiteX16" fmla="*/ 837398 w 837398"/>
              <a:gd name="connsiteY16" fmla="*/ 154004 h 154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37398" h="154011">
                <a:moveTo>
                  <a:pt x="0" y="115503"/>
                </a:moveTo>
                <a:cubicBezTo>
                  <a:pt x="3756" y="85454"/>
                  <a:pt x="-1457" y="33892"/>
                  <a:pt x="28876" y="9625"/>
                </a:cubicBezTo>
                <a:cubicBezTo>
                  <a:pt x="36798" y="3287"/>
                  <a:pt x="48126" y="3208"/>
                  <a:pt x="57751" y="0"/>
                </a:cubicBezTo>
                <a:cubicBezTo>
                  <a:pt x="77002" y="3208"/>
                  <a:pt x="99515" y="-1567"/>
                  <a:pt x="115503" y="9625"/>
                </a:cubicBezTo>
                <a:cubicBezTo>
                  <a:pt x="134457" y="22893"/>
                  <a:pt x="132055" y="60061"/>
                  <a:pt x="154004" y="67377"/>
                </a:cubicBezTo>
                <a:cubicBezTo>
                  <a:pt x="224306" y="90810"/>
                  <a:pt x="192070" y="81706"/>
                  <a:pt x="250257" y="96252"/>
                </a:cubicBezTo>
                <a:cubicBezTo>
                  <a:pt x="285825" y="42900"/>
                  <a:pt x="249157" y="85099"/>
                  <a:pt x="298383" y="57751"/>
                </a:cubicBezTo>
                <a:cubicBezTo>
                  <a:pt x="397668" y="2592"/>
                  <a:pt x="319673" y="31403"/>
                  <a:pt x="385010" y="9625"/>
                </a:cubicBezTo>
                <a:cubicBezTo>
                  <a:pt x="467715" y="26165"/>
                  <a:pt x="416540" y="103"/>
                  <a:pt x="442762" y="96252"/>
                </a:cubicBezTo>
                <a:cubicBezTo>
                  <a:pt x="445806" y="107412"/>
                  <a:pt x="452202" y="118997"/>
                  <a:pt x="462012" y="125128"/>
                </a:cubicBezTo>
                <a:cubicBezTo>
                  <a:pt x="479220" y="135883"/>
                  <a:pt x="519764" y="144379"/>
                  <a:pt x="519764" y="144379"/>
                </a:cubicBezTo>
                <a:cubicBezTo>
                  <a:pt x="542223" y="141170"/>
                  <a:pt x="567903" y="146777"/>
                  <a:pt x="587141" y="134753"/>
                </a:cubicBezTo>
                <a:cubicBezTo>
                  <a:pt x="598359" y="127742"/>
                  <a:pt x="591555" y="108411"/>
                  <a:pt x="596766" y="96252"/>
                </a:cubicBezTo>
                <a:cubicBezTo>
                  <a:pt x="611278" y="62391"/>
                  <a:pt x="614135" y="68004"/>
                  <a:pt x="644892" y="57751"/>
                </a:cubicBezTo>
                <a:cubicBezTo>
                  <a:pt x="667351" y="60960"/>
                  <a:pt x="693129" y="55197"/>
                  <a:pt x="712269" y="67377"/>
                </a:cubicBezTo>
                <a:cubicBezTo>
                  <a:pt x="798196" y="122058"/>
                  <a:pt x="711015" y="118642"/>
                  <a:pt x="779646" y="144379"/>
                </a:cubicBezTo>
                <a:cubicBezTo>
                  <a:pt x="806990" y="154633"/>
                  <a:pt x="816105" y="154004"/>
                  <a:pt x="837398" y="154004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86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85</Words>
  <Application>Microsoft Office PowerPoint</Application>
  <PresentationFormat>On-screen Show (4:3)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Alicia Lledolara</dc:creator>
  <cp:lastModifiedBy>Alicia Lledolara</cp:lastModifiedBy>
  <cp:revision>10</cp:revision>
  <dcterms:created xsi:type="dcterms:W3CDTF">2019-01-03T20:21:50Z</dcterms:created>
  <dcterms:modified xsi:type="dcterms:W3CDTF">2019-01-16T11:46:03Z</dcterms:modified>
</cp:coreProperties>
</file>