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B41F-4687-45D9-8A48-4195C4D683C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D4FC-8F57-4804-8A54-CC9D26A3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7FFBA1-1F20-EE40-88AB-ADE96C35EBBD}"/>
              </a:ext>
            </a:extLst>
          </p:cNvPr>
          <p:cNvGrpSpPr/>
          <p:nvPr/>
        </p:nvGrpSpPr>
        <p:grpSpPr>
          <a:xfrm>
            <a:off x="2260600" y="2015506"/>
            <a:ext cx="3073400" cy="697151"/>
            <a:chOff x="2260600" y="2015506"/>
            <a:chExt cx="3073400" cy="697151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>
            <a:xfrm>
              <a:off x="2260600" y="2368939"/>
              <a:ext cx="30734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63DEDF-EE80-B04C-B6B5-540DD103F821}"/>
                </a:ext>
              </a:extLst>
            </p:cNvPr>
            <p:cNvGrpSpPr/>
            <p:nvPr/>
          </p:nvGrpSpPr>
          <p:grpSpPr>
            <a:xfrm rot="1313736">
              <a:off x="2885491" y="2015506"/>
              <a:ext cx="682996" cy="687437"/>
              <a:chOff x="1311952" y="1876028"/>
              <a:chExt cx="682996" cy="68743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4A365E-D10E-A944-8D85-100B8F8C6D4B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27" name="Chord 26">
                  <a:extLst>
                    <a:ext uri="{FF2B5EF4-FFF2-40B4-BE49-F238E27FC236}">
                      <a16:creationId xmlns:a16="http://schemas.microsoft.com/office/drawing/2014/main" id="{7DCF3586-1EF8-A144-8A47-3FF3AAAAEEBD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15BDE38B-49DD-C843-8D39-79BB1233F930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Chord 28">
                  <a:extLst>
                    <a:ext uri="{FF2B5EF4-FFF2-40B4-BE49-F238E27FC236}">
                      <a16:creationId xmlns:a16="http://schemas.microsoft.com/office/drawing/2014/main" id="{D53D4475-5E21-7544-BEBA-3846EE50AB67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Block Arc 29">
                  <a:extLst>
                    <a:ext uri="{FF2B5EF4-FFF2-40B4-BE49-F238E27FC236}">
                      <a16:creationId xmlns:a16="http://schemas.microsoft.com/office/drawing/2014/main" id="{FFC6082F-9B0C-F54C-B6AE-507042EEB572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8C544E9A-07F2-D345-8C05-E9BDE973898B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5F91EF83-57CF-9540-8E3E-08D21C4BF639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68976128-01B4-8C4D-8A71-8F95CD7F5F1F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2A39ABE-AC7C-E146-9D4B-9346EFF7A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38D2B51-6467-CF47-BAD6-965B9476A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2742A6-9AF5-CC45-A148-FAA2F3EBF8C7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23" name="Curved Connector 22">
                  <a:extLst>
                    <a:ext uri="{FF2B5EF4-FFF2-40B4-BE49-F238E27FC236}">
                      <a16:creationId xmlns:a16="http://schemas.microsoft.com/office/drawing/2014/main" id="{6C5E1B4E-54FD-9245-AB1E-870368FBC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urved Connector 23">
                  <a:extLst>
                    <a:ext uri="{FF2B5EF4-FFF2-40B4-BE49-F238E27FC236}">
                      <a16:creationId xmlns:a16="http://schemas.microsoft.com/office/drawing/2014/main" id="{63327ED2-14B7-174F-8DD3-D3C35C133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>
                  <a:extLst>
                    <a:ext uri="{FF2B5EF4-FFF2-40B4-BE49-F238E27FC236}">
                      <a16:creationId xmlns:a16="http://schemas.microsoft.com/office/drawing/2014/main" id="{3A1A7163-8626-684F-83C4-851B6B2525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EB39803-2AF2-444B-9704-7CD17E2DED0C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E26511-A159-B142-83A8-F13A48FCD311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9" name="Curved Connector 18">
                  <a:extLst>
                    <a:ext uri="{FF2B5EF4-FFF2-40B4-BE49-F238E27FC236}">
                      <a16:creationId xmlns:a16="http://schemas.microsoft.com/office/drawing/2014/main" id="{034498F3-B150-6B4C-86D9-52F6A81E2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D21DC140-DA69-D746-A070-1CA042DDC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7D9FFD52-538C-9E47-A237-7BBD65885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5F9DD32-51D3-D047-A3B3-445499762008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B8A6B3-E213-F34C-ABB5-55134B24113E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5" name="Curved Connector 14">
                  <a:extLst>
                    <a:ext uri="{FF2B5EF4-FFF2-40B4-BE49-F238E27FC236}">
                      <a16:creationId xmlns:a16="http://schemas.microsoft.com/office/drawing/2014/main" id="{9BFAF232-C614-114F-8AD6-174DC0D26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>
                  <a:extLst>
                    <a:ext uri="{FF2B5EF4-FFF2-40B4-BE49-F238E27FC236}">
                      <a16:creationId xmlns:a16="http://schemas.microsoft.com/office/drawing/2014/main" id="{84514208-3474-0545-AED0-D66336BFC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>
                  <a:extLst>
                    <a:ext uri="{FF2B5EF4-FFF2-40B4-BE49-F238E27FC236}">
                      <a16:creationId xmlns:a16="http://schemas.microsoft.com/office/drawing/2014/main" id="{E1651ECA-C809-C841-9E14-AFA7F9F49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5231AC4-4F68-7F4A-A59E-CBEA116FAF57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12437E-C969-6F45-8AFA-60518A551116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1" name="Curved Connector 10">
                  <a:extLst>
                    <a:ext uri="{FF2B5EF4-FFF2-40B4-BE49-F238E27FC236}">
                      <a16:creationId xmlns:a16="http://schemas.microsoft.com/office/drawing/2014/main" id="{5A30039A-5D5E-9347-B14A-D25386887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urved Connector 11">
                  <a:extLst>
                    <a:ext uri="{FF2B5EF4-FFF2-40B4-BE49-F238E27FC236}">
                      <a16:creationId xmlns:a16="http://schemas.microsoft.com/office/drawing/2014/main" id="{681A3A96-EF7A-AA47-A9BF-ACD6647C2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urved Connector 12">
                  <a:extLst>
                    <a:ext uri="{FF2B5EF4-FFF2-40B4-BE49-F238E27FC236}">
                      <a16:creationId xmlns:a16="http://schemas.microsoft.com/office/drawing/2014/main" id="{FF53EB02-B413-7647-9528-B3D81EA56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6C2C340-3659-0541-AE27-A2C570574BBD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5041B2-4DEE-604C-ABF6-68696301024B}"/>
                </a:ext>
              </a:extLst>
            </p:cNvPr>
            <p:cNvGrpSpPr/>
            <p:nvPr/>
          </p:nvGrpSpPr>
          <p:grpSpPr>
            <a:xfrm rot="1492971">
              <a:off x="4159004" y="2025220"/>
              <a:ext cx="682996" cy="687437"/>
              <a:chOff x="1311952" y="1876028"/>
              <a:chExt cx="682996" cy="68743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0771FBF-97EE-6D4A-9C2F-EBA78ADC6FB7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58" name="Chord 57">
                  <a:extLst>
                    <a:ext uri="{FF2B5EF4-FFF2-40B4-BE49-F238E27FC236}">
                      <a16:creationId xmlns:a16="http://schemas.microsoft.com/office/drawing/2014/main" id="{094C223F-75E9-5E4F-93EF-79B04E88976C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Block Arc 58">
                  <a:extLst>
                    <a:ext uri="{FF2B5EF4-FFF2-40B4-BE49-F238E27FC236}">
                      <a16:creationId xmlns:a16="http://schemas.microsoft.com/office/drawing/2014/main" id="{58EA0F08-EC9B-0749-AF73-C9724985CE83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Chord 59">
                  <a:extLst>
                    <a:ext uri="{FF2B5EF4-FFF2-40B4-BE49-F238E27FC236}">
                      <a16:creationId xmlns:a16="http://schemas.microsoft.com/office/drawing/2014/main" id="{8FB989A5-4EA3-5A4B-AD7A-10305E78BFE5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Block Arc 60">
                  <a:extLst>
                    <a:ext uri="{FF2B5EF4-FFF2-40B4-BE49-F238E27FC236}">
                      <a16:creationId xmlns:a16="http://schemas.microsoft.com/office/drawing/2014/main" id="{D3853A40-2514-A841-A6B6-B362085C896E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hord 61">
                  <a:extLst>
                    <a:ext uri="{FF2B5EF4-FFF2-40B4-BE49-F238E27FC236}">
                      <a16:creationId xmlns:a16="http://schemas.microsoft.com/office/drawing/2014/main" id="{7B53B64B-F6F1-2C45-A81B-070C3457EF88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EA5161D4-C78D-814C-B642-CF73F62C44DF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CCDF5A69-5A20-574F-88A4-23ABC36EA921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18B5146-3816-BD48-995F-5878A07EE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5FA4D31-4F5A-744E-B1A8-8DF8930DE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0498E42-E8ED-8942-8777-35FFF8AE7A9B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54" name="Curved Connector 53">
                  <a:extLst>
                    <a:ext uri="{FF2B5EF4-FFF2-40B4-BE49-F238E27FC236}">
                      <a16:creationId xmlns:a16="http://schemas.microsoft.com/office/drawing/2014/main" id="{18532CD8-3A18-2949-920E-E1517BD86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6CFE2CD7-EC83-CF49-948B-3F69AB68A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>
                  <a:extLst>
                    <a:ext uri="{FF2B5EF4-FFF2-40B4-BE49-F238E27FC236}">
                      <a16:creationId xmlns:a16="http://schemas.microsoft.com/office/drawing/2014/main" id="{F98A31D4-8067-AC4D-AC59-AC89BA742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FFE503E-C803-B74D-8550-77A1D303FF35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3C8AE-34D0-E24E-9279-B4B6D8B454B0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50" name="Curved Connector 49">
                  <a:extLst>
                    <a:ext uri="{FF2B5EF4-FFF2-40B4-BE49-F238E27FC236}">
                      <a16:creationId xmlns:a16="http://schemas.microsoft.com/office/drawing/2014/main" id="{1A86CBD5-8669-1A49-9368-BF8273E8E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urved Connector 50">
                  <a:extLst>
                    <a:ext uri="{FF2B5EF4-FFF2-40B4-BE49-F238E27FC236}">
                      <a16:creationId xmlns:a16="http://schemas.microsoft.com/office/drawing/2014/main" id="{C6AF08A8-4A19-DE4A-B6DC-9F90310D9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urved Connector 51">
                  <a:extLst>
                    <a:ext uri="{FF2B5EF4-FFF2-40B4-BE49-F238E27FC236}">
                      <a16:creationId xmlns:a16="http://schemas.microsoft.com/office/drawing/2014/main" id="{74D23A45-F9A5-FE4D-9815-6DF597B72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7838387-055E-7543-A7A3-F59D12FED67F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DB181C2-B4DC-3E43-B655-F5FCC3EB63E2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46" name="Curved Connector 45">
                  <a:extLst>
                    <a:ext uri="{FF2B5EF4-FFF2-40B4-BE49-F238E27FC236}">
                      <a16:creationId xmlns:a16="http://schemas.microsoft.com/office/drawing/2014/main" id="{662EB33F-0F83-3C43-BD98-8B2C35798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024EDEF3-1892-3D4A-BEFE-9A9DEE4F8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urved Connector 47">
                  <a:extLst>
                    <a:ext uri="{FF2B5EF4-FFF2-40B4-BE49-F238E27FC236}">
                      <a16:creationId xmlns:a16="http://schemas.microsoft.com/office/drawing/2014/main" id="{C755234E-3CB7-BE44-9862-D6A778569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0B1BC30-A0B0-C14F-B1DF-6B0D0F40041B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10152D-6900-E141-8B2B-5099F957B95B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42" name="Curved Connector 41">
                  <a:extLst>
                    <a:ext uri="{FF2B5EF4-FFF2-40B4-BE49-F238E27FC236}">
                      <a16:creationId xmlns:a16="http://schemas.microsoft.com/office/drawing/2014/main" id="{FD9A9DB8-8684-7246-BF06-15B3AF82F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urved Connector 42">
                  <a:extLst>
                    <a:ext uri="{FF2B5EF4-FFF2-40B4-BE49-F238E27FC236}">
                      <a16:creationId xmlns:a16="http://schemas.microsoft.com/office/drawing/2014/main" id="{74FBE405-3AC1-BC41-92A6-D0C216459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>
                  <a:extLst>
                    <a:ext uri="{FF2B5EF4-FFF2-40B4-BE49-F238E27FC236}">
                      <a16:creationId xmlns:a16="http://schemas.microsoft.com/office/drawing/2014/main" id="{8CBB764B-3AB1-1B4A-8EAF-0018E0E1E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41A0099-6B4B-1646-A984-76578F16E413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8151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Microsoft Office User</cp:lastModifiedBy>
  <cp:revision>3</cp:revision>
  <dcterms:created xsi:type="dcterms:W3CDTF">2019-03-11T11:16:59Z</dcterms:created>
  <dcterms:modified xsi:type="dcterms:W3CDTF">2019-03-11T12:54:24Z</dcterms:modified>
</cp:coreProperties>
</file>