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0204" autoAdjust="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197D-6E53-40F4-8CF2-1734572695E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92376-AB1A-44A2-B6F0-CF284B1D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data regarding the consensus peak master list (</a:t>
            </a:r>
            <a:r>
              <a:rPr lang="en-GB" baseline="0" dirty="0" err="1" smtClean="0"/>
              <a:t>ML_all</a:t>
            </a:r>
            <a:r>
              <a:rPr lang="en-GB" baseline="0" dirty="0" smtClean="0"/>
              <a:t>) can be represented by these two matrix, The first one is the significance matrix with each entry indicating the significance of a peak (in rows) for a sample (in columns). The second matrix is the count matrix storing the number of reads mapped to the peak (in rows) for the sample (in columns).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92376-AB1A-44A2-B6F0-CF284B1DF5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6B00-3829-430F-B427-4572A31EB51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18A6-2929-42DC-8E40-2C54BF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2533606" y="2237748"/>
            <a:ext cx="183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1906" y="2217702"/>
            <a:ext cx="178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5966"/>
              </p:ext>
            </p:extLst>
          </p:nvPr>
        </p:nvGraphicFramePr>
        <p:xfrm>
          <a:off x="3621164" y="1508548"/>
          <a:ext cx="1929546" cy="1713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91">
                  <a:extLst>
                    <a:ext uri="{9D8B030D-6E8A-4147-A177-3AD203B41FA5}">
                      <a16:colId xmlns:a16="http://schemas.microsoft.com/office/drawing/2014/main" val="356148123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2161368186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3300459821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214207433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468279919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459074426"/>
                    </a:ext>
                  </a:extLst>
                </a:gridCol>
              </a:tblGrid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56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85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99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44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628051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85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23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12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8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77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53018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47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93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25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14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437678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50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3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25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6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16957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12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18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26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41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19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27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1733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2420" y="1153165"/>
            <a:ext cx="183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159" y="524888"/>
            <a:ext cx="1836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ML_all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counts matrix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286" y="564493"/>
            <a:ext cx="299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ML_all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presence-absence matrix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2291" y="1113408"/>
            <a:ext cx="19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67813" y="2235384"/>
            <a:ext cx="201476" cy="418455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65660" y="2292525"/>
            <a:ext cx="201476" cy="418455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4609185" y="1131385"/>
            <a:ext cx="201476" cy="418455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2037301" y="1114574"/>
            <a:ext cx="201476" cy="418455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2701" t="2320" r="35137" b="5035"/>
          <a:stretch/>
        </p:blipFill>
        <p:spPr>
          <a:xfrm>
            <a:off x="2493496" y="4500943"/>
            <a:ext cx="1642821" cy="17435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66026" y="6200779"/>
            <a:ext cx="203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counts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02389" y="5184435"/>
            <a:ext cx="203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3835" y="153053"/>
            <a:ext cx="97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4843" y="4229724"/>
            <a:ext cx="97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12090" y="3167332"/>
            <a:ext cx="291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Cut-off reduced </a:t>
            </a:r>
          </a:p>
          <a:p>
            <a:pPr algn="ctr"/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 matrix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36529" y="3866692"/>
            <a:ext cx="720737" cy="65440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45507" y="5208996"/>
            <a:ext cx="502785" cy="4906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83574" y="6199599"/>
            <a:ext cx="295351" cy="2897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59121" y="4347218"/>
            <a:ext cx="50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/>
              <a:t>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91506" y="5529220"/>
            <a:ext cx="50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15021" y="5243431"/>
            <a:ext cx="97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8647407" y="4939304"/>
            <a:ext cx="681925" cy="499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28447" y="4624220"/>
            <a:ext cx="22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Normalisation and differential analysis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417765" y="538811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DESeq2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204565" y="5658847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</a:t>
            </a:r>
          </a:p>
          <a:p>
            <a:pPr algn="ctr"/>
            <a:r>
              <a:rPr lang="en-GB" sz="1600" b="1" dirty="0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GB" sz="1600" b="1" dirty="0" err="1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limma</a:t>
            </a:r>
            <a:r>
              <a:rPr lang="en-GB" sz="1600" b="1" dirty="0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 err="1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voom</a:t>
            </a:r>
            <a:endParaRPr lang="en-US" sz="1600" b="1" dirty="0">
              <a:solidFill>
                <a:srgbClr val="FF7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94789"/>
              </p:ext>
            </p:extLst>
          </p:nvPr>
        </p:nvGraphicFramePr>
        <p:xfrm>
          <a:off x="1141939" y="1508548"/>
          <a:ext cx="1929546" cy="1713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91">
                  <a:extLst>
                    <a:ext uri="{9D8B030D-6E8A-4147-A177-3AD203B41FA5}">
                      <a16:colId xmlns:a16="http://schemas.microsoft.com/office/drawing/2014/main" val="356148123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2161368186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3300459821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214207433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468279919"/>
                    </a:ext>
                  </a:extLst>
                </a:gridCol>
                <a:gridCol w="321591">
                  <a:extLst>
                    <a:ext uri="{9D8B030D-6E8A-4147-A177-3AD203B41FA5}">
                      <a16:colId xmlns:a16="http://schemas.microsoft.com/office/drawing/2014/main" val="459074426"/>
                    </a:ext>
                  </a:extLst>
                </a:gridCol>
              </a:tblGrid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628051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553018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437678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16957"/>
                  </a:ext>
                </a:extLst>
              </a:tr>
              <a:tr h="342742"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1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b="1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0</a:t>
                      </a:r>
                      <a:endParaRPr lang="en-US" sz="800" b="1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173338"/>
                  </a:ext>
                </a:extLst>
              </a:tr>
            </a:tbl>
          </a:graphicData>
        </a:graphic>
      </p:graphicFrame>
      <p:sp>
        <p:nvSpPr>
          <p:cNvPr id="72" name="Right Arrow 71"/>
          <p:cNvSpPr/>
          <p:nvPr/>
        </p:nvSpPr>
        <p:spPr>
          <a:xfrm rot="2455179">
            <a:off x="2161442" y="3597312"/>
            <a:ext cx="861762" cy="4124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433383">
            <a:off x="3138408" y="3615214"/>
            <a:ext cx="861762" cy="3909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3386174">
            <a:off x="5322382" y="3586314"/>
            <a:ext cx="1214462" cy="5922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5057671" y="5251519"/>
            <a:ext cx="1074172" cy="5554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93172" y="5070496"/>
            <a:ext cx="86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Cut-offs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02562" y="4009228"/>
            <a:ext cx="972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174</Words>
  <Application>Microsoft Office PowerPoint</Application>
  <PresentationFormat>Widescreen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Leelawadee UI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Alicia Lledolara</cp:lastModifiedBy>
  <cp:revision>14</cp:revision>
  <dcterms:created xsi:type="dcterms:W3CDTF">2018-11-12T13:16:54Z</dcterms:created>
  <dcterms:modified xsi:type="dcterms:W3CDTF">2018-11-14T12:50:23Z</dcterms:modified>
</cp:coreProperties>
</file>