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4" r:id="rId3"/>
    <p:sldId id="257" r:id="rId4"/>
    <p:sldId id="261" r:id="rId5"/>
    <p:sldId id="258" r:id="rId6"/>
    <p:sldId id="259" r:id="rId7"/>
    <p:sldId id="268" r:id="rId8"/>
    <p:sldId id="260" r:id="rId9"/>
    <p:sldId id="263" r:id="rId10"/>
    <p:sldId id="262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1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75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15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52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425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46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257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844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08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2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52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65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5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9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227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32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5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20B5-C88D-4B6D-B5F3-89FE29E77F47}" type="datetimeFigureOut">
              <a:rPr lang="es-CL" smtClean="0"/>
              <a:t>28-06-2018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BE1E78-D69A-4D3F-AC63-849C8D8C9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5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ing-meme.appspo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/>
              <a:t>Angular for Dummies </a:t>
            </a:r>
            <a:r>
              <a:rPr lang="es-CL" b="1" dirty="0" smtClean="0"/>
              <a:t/>
            </a:r>
            <a:br>
              <a:rPr lang="es-CL" b="1" dirty="0" smtClean="0"/>
            </a:br>
            <a:r>
              <a:rPr lang="es-CL" sz="4000" b="1" dirty="0" smtClean="0"/>
              <a:t>( Teórico - Práctico </a:t>
            </a:r>
            <a:r>
              <a:rPr lang="es-CL" sz="4000" b="1" dirty="0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Rafael Noriega</a:t>
            </a:r>
          </a:p>
          <a:p>
            <a:r>
              <a:rPr lang="es-CL" dirty="0"/>
              <a:t>Jorge Díaz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7" y="254978"/>
            <a:ext cx="305795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1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Binding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8" y="2915253"/>
            <a:ext cx="6562725" cy="26479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CL" dirty="0" smtClean="0"/>
              <a:t>¿QUE ES NECESARIO SABER PARA UTILIZAR ANGULAR?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77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NECESARIO SABER PARA UTILIZAR ANGULAR?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Servicios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72075"/>
            <a:ext cx="5515648" cy="30851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42365" y="2555444"/>
            <a:ext cx="3325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Básicamente un servicio es un proveedor de datos, que mantiene lógica de acceso a ellos y operativa relacionada con el negocio y las cosas que se hacen con los datos dentro de una aplicación. </a:t>
            </a:r>
            <a:endParaRPr lang="es-C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1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NECESARIO SABER PARA UTILIZAR ANGULAR?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Módulos</a:t>
            </a:r>
            <a:endParaRPr lang="es-CL" dirty="0" smtClean="0"/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es uno de los elementos principales con los que podemos organizar el código de las aplicaciones en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lo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adecuado es desarrollar diferentes módulos y agrupar distintos elementos en unos u otros.</a:t>
            </a:r>
          </a:p>
        </p:txBody>
      </p:sp>
    </p:spTree>
    <p:extLst>
      <p:ext uri="{BB962C8B-B14F-4D97-AF65-F5344CB8AC3E}">
        <p14:creationId xmlns:p14="http://schemas.microsoft.com/office/powerpoint/2010/main" val="15304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NECESARIO SABER PARA UTILIZAR ANGULAR?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3575"/>
            <a:ext cx="8324850" cy="4114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301836" y="5902862"/>
            <a:ext cx="2706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effectLst/>
              </a:rPr>
              <a:t>FUENTE: http://blog.enriqueoriol.com/</a:t>
            </a:r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80045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41" y="459804"/>
            <a:ext cx="1876355" cy="333574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00" y="465303"/>
            <a:ext cx="1873262" cy="33302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82077" y="5896094"/>
            <a:ext cx="453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https://www.linkedin.com/in/jdiazrojas/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82077" y="6265426"/>
            <a:ext cx="604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https://www.linkedin.com/in/rafael-noriega-a0343964/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8" y="5873055"/>
            <a:ext cx="766057" cy="78474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582077" y="3922490"/>
            <a:ext cx="2637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Jorge Díaz Rojas</a:t>
            </a:r>
            <a:br>
              <a:rPr lang="es-CL" dirty="0" smtClean="0"/>
            </a:br>
            <a:r>
              <a:rPr lang="es-CL" dirty="0" smtClean="0"/>
              <a:t>Desarrollador Front End</a:t>
            </a:r>
            <a:br>
              <a:rPr lang="es-CL" dirty="0" smtClean="0"/>
            </a:br>
            <a:r>
              <a:rPr lang="es-CL" dirty="0"/>
              <a:t>Everis </a:t>
            </a:r>
            <a:r>
              <a:rPr lang="es-CL" dirty="0" smtClean="0"/>
              <a:t>- Latam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5911566" y="3900490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Rafael Noriega T.</a:t>
            </a:r>
            <a:br>
              <a:rPr lang="es-CL" dirty="0" smtClean="0"/>
            </a:br>
            <a:r>
              <a:rPr lang="es-CL" dirty="0" smtClean="0"/>
              <a:t>Desarrollador Senior Full Stack </a:t>
            </a:r>
            <a:br>
              <a:rPr lang="es-CL" dirty="0" smtClean="0"/>
            </a:br>
            <a:r>
              <a:rPr lang="es-CL" dirty="0" smtClean="0"/>
              <a:t>Everis - Latam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18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447" y="1046328"/>
            <a:ext cx="9039872" cy="2010770"/>
          </a:xfrm>
        </p:spPr>
        <p:txBody>
          <a:bodyPr/>
          <a:lstStyle/>
          <a:p>
            <a:r>
              <a:rPr lang="es-CL" dirty="0" smtClean="0"/>
              <a:t>“EN ESTE MEETUP CONOCEREMOS EL FRAMEWORK DE ANGULAR, EL COMO INSTALARLO Y EL COMO UTILIZARLO.”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87" y="3739485"/>
            <a:ext cx="1961617" cy="20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1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INDICE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70852" y="2168287"/>
            <a:ext cx="3998838" cy="3880773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 Introducción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instalación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 Explicando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CLI y TypeScript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 </a:t>
            </a:r>
            <a:r>
              <a:rPr lang="es-C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framework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olvidándonos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Numérico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 new, ng serve , ng build 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 g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componentes, servicios , modules 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://cli.angular.io/ </a:t>
            </a: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 Conceptos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básicos de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TypeScript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Como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funciona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TypeScript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Diferencias entre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TypeScript y JS</a:t>
            </a:r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5275164" y="2168286"/>
            <a:ext cx="39988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4- El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Header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Crear el proyecto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Agregando Bootstrap</a:t>
            </a: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Header</a:t>
            </a:r>
          </a:p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TrendingMEME</a:t>
            </a: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7- ConnectService</a:t>
            </a:r>
          </a:p>
        </p:txBody>
      </p:sp>
    </p:spTree>
    <p:extLst>
      <p:ext uri="{BB962C8B-B14F-4D97-AF65-F5344CB8AC3E}">
        <p14:creationId xmlns:p14="http://schemas.microsoft.com/office/powerpoint/2010/main" val="103156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PERO ANTES…. VAMOS A INSTALARLO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NodeJS: 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://nodejs.org/es/ 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CLI 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https://cli.angular.io/ </a:t>
            </a: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https://github.com/angular/angular-cli 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Repositorio </a:t>
            </a:r>
            <a:r>
              <a:rPr lang="es-C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Meetup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https://github.com/rafarngt/angularMemes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IDE a su elección, nosotros preferimos Visual Studio </a:t>
            </a:r>
            <a:r>
              <a:rPr lang="es-C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https://code.visualstudio.com/ </a:t>
            </a:r>
            <a:endParaRPr lang="es-C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85" y="1163781"/>
            <a:ext cx="2771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Y AHORA LO BÁSICO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Corroboremos que instalamos NodeJs de forma correcta, en la terminal de Windows/Mac escribiremos “</a:t>
            </a:r>
            <a:r>
              <a:rPr lang="es-C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 –v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si aparece la versión de node es por que instalamos todo correctamente.</a:t>
            </a: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 que instala NodeJS es el NPM ( Node Package Manager ) la cual también corroboraremos que se instalo de forma correcta con el comando “</a:t>
            </a:r>
            <a:r>
              <a:rPr lang="es-C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npm –v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instalar Angular debemos realizar el comando:</a:t>
            </a:r>
          </a:p>
          <a:p>
            <a:pPr lvl="1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npm install –g @angular/cli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</a:p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Estando en la carpeta del proyecto, realizamos el comando “npm install” y descargaremos todas las dependencias necesarias para el funcionamiento de este. </a:t>
            </a:r>
          </a:p>
        </p:txBody>
      </p:sp>
    </p:spTree>
    <p:extLst>
      <p:ext uri="{BB962C8B-B14F-4D97-AF65-F5344CB8AC3E}">
        <p14:creationId xmlns:p14="http://schemas.microsoft.com/office/powerpoint/2010/main" val="354861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¿QUE HAREMOS?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https://trending-meme.appspot.com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074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¿QUE ES NECESARIO SABER PARA UTILIZAR ANGULAR?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TypeScript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lenguaje de programación libre y de código abierto desarrollado y mantenido por Microsoft. Es un superconjunto de JavaScript, que esencialmente añade tipado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estático </a:t>
            </a:r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objetos basados en </a:t>
            </a:r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clases</a:t>
            </a:r>
          </a:p>
          <a:p>
            <a:endParaRPr lang="es-CL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86" y="3634309"/>
            <a:ext cx="3185272" cy="29516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902036" y="6447495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effectLst/>
              </a:rPr>
              <a:t>FUENTE: artemdemo.me</a:t>
            </a:r>
            <a:endParaRPr lang="es-CL" sz="1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314240" y="39797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11827" y="526472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Clases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28306" y="3610386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05592" y="5244849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Decoradores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NECESARIO SABER PARA UTILIZAR ANGULAR?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Directivas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64" y="2790303"/>
            <a:ext cx="5508223" cy="30688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01836" y="5902862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effectLst/>
              </a:rPr>
              <a:t>FUENTE: Jesús Conde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6146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2771</TotalTime>
  <Words>450</Words>
  <Application>Microsoft Office PowerPoint</Application>
  <PresentationFormat>Panorámica</PresentationFormat>
  <Paragraphs>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Angular for Dummies  ( Teórico - Práctico )</vt:lpstr>
      <vt:lpstr>Presentación de PowerPoint</vt:lpstr>
      <vt:lpstr>“EN ESTE MEETUP CONOCEREMOS EL FRAMEWORK DE ANGULAR, EL COMO INSTALARLO Y EL COMO UTILIZARLO.”</vt:lpstr>
      <vt:lpstr>INDICE</vt:lpstr>
      <vt:lpstr>PERO ANTES…. VAMOS A INSTALARLO</vt:lpstr>
      <vt:lpstr>Y AHORA LO BÁSICO</vt:lpstr>
      <vt:lpstr>¿QUE HAREMOS?</vt:lpstr>
      <vt:lpstr>¿QUE ES NECESARIO SABER PARA UTILIZAR ANGULAR?</vt:lpstr>
      <vt:lpstr>¿QUE ES NECESARIO SABER PARA UTILIZAR ANGULAR?</vt:lpstr>
      <vt:lpstr>¿QUE ES NECESARIO SABER PARA UTILIZAR ANGULAR?</vt:lpstr>
      <vt:lpstr>¿QUE ES NECESARIO SABER PARA UTILIZAR ANGULAR?</vt:lpstr>
      <vt:lpstr>¿QUE ES NECESARIO SABER PARA UTILIZAR ANGULAR?</vt:lpstr>
      <vt:lpstr>¿QUE ES NECESARIO SABER PARA UTILIZAR ANGULAR?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Memes</dc:title>
  <dc:creator>Usuario de Windows</dc:creator>
  <cp:lastModifiedBy>Usuario de Windows</cp:lastModifiedBy>
  <cp:revision>21</cp:revision>
  <dcterms:created xsi:type="dcterms:W3CDTF">2018-06-26T22:49:05Z</dcterms:created>
  <dcterms:modified xsi:type="dcterms:W3CDTF">2018-06-28T21:39:57Z</dcterms:modified>
</cp:coreProperties>
</file>