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7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3127E-EAC2-4B70-AE3C-B14CF65F84B7}" type="datetimeFigureOut">
              <a:rPr lang="es-ES" smtClean="0"/>
              <a:pPr/>
              <a:t>04/07/2012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3DF67-12E9-4D6C-A8D7-07D024AA7EE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E2286-939D-490D-808E-4763340EE550}" type="slidenum">
              <a:rPr lang="es-ES"/>
              <a:pPr/>
              <a:t>1</a:t>
            </a:fld>
            <a:endParaRPr lang="es-E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AE974D-0E97-4F47-A331-55FF5ED6AA65}" type="slidenum">
              <a:rPr lang="es-ES"/>
              <a:pPr/>
              <a:t>2</a:t>
            </a:fld>
            <a:endParaRPr lang="es-E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F989AE-97E5-4A9B-BAB0-7B6787BDA52F}" type="slidenum">
              <a:rPr lang="es-ES"/>
              <a:pPr/>
              <a:t>3</a:t>
            </a:fld>
            <a:endParaRPr lang="es-E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7A69AE-1966-4854-9928-F093A0FBC9A6}" type="slidenum">
              <a:rPr lang="es-ES"/>
              <a:pPr/>
              <a:t>4</a:t>
            </a:fld>
            <a:endParaRPr lang="es-E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DDADD0-3141-4431-B77A-A85EE42662F0}" type="slidenum">
              <a:rPr lang="es-ES"/>
              <a:pPr/>
              <a:t>5</a:t>
            </a:fld>
            <a:endParaRPr lang="es-E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220C-91F6-4F24-B0F7-31A648EE05B5}" type="datetimeFigureOut">
              <a:rPr lang="es-ES" smtClean="0"/>
              <a:pPr/>
              <a:t>04/07/2012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E498-6C44-4FA5-B64E-F35E4A5C02E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220C-91F6-4F24-B0F7-31A648EE05B5}" type="datetimeFigureOut">
              <a:rPr lang="es-ES" smtClean="0"/>
              <a:pPr/>
              <a:t>04/07/2012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E498-6C44-4FA5-B64E-F35E4A5C02E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220C-91F6-4F24-B0F7-31A648EE05B5}" type="datetimeFigureOut">
              <a:rPr lang="es-ES" smtClean="0"/>
              <a:pPr/>
              <a:t>04/07/2012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E498-6C44-4FA5-B64E-F35E4A5C02E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220C-91F6-4F24-B0F7-31A648EE05B5}" type="datetimeFigureOut">
              <a:rPr lang="es-ES" smtClean="0"/>
              <a:pPr/>
              <a:t>04/07/2012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E498-6C44-4FA5-B64E-F35E4A5C02E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220C-91F6-4F24-B0F7-31A648EE05B5}" type="datetimeFigureOut">
              <a:rPr lang="es-ES" smtClean="0"/>
              <a:pPr/>
              <a:t>04/07/2012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E498-6C44-4FA5-B64E-F35E4A5C02E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220C-91F6-4F24-B0F7-31A648EE05B5}" type="datetimeFigureOut">
              <a:rPr lang="es-ES" smtClean="0"/>
              <a:pPr/>
              <a:t>04/07/2012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E498-6C44-4FA5-B64E-F35E4A5C02E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220C-91F6-4F24-B0F7-31A648EE05B5}" type="datetimeFigureOut">
              <a:rPr lang="es-ES" smtClean="0"/>
              <a:pPr/>
              <a:t>04/07/2012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E498-6C44-4FA5-B64E-F35E4A5C02E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220C-91F6-4F24-B0F7-31A648EE05B5}" type="datetimeFigureOut">
              <a:rPr lang="es-ES" smtClean="0"/>
              <a:pPr/>
              <a:t>04/07/2012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E498-6C44-4FA5-B64E-F35E4A5C02E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220C-91F6-4F24-B0F7-31A648EE05B5}" type="datetimeFigureOut">
              <a:rPr lang="es-ES" smtClean="0"/>
              <a:pPr/>
              <a:t>04/07/2012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E498-6C44-4FA5-B64E-F35E4A5C02E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220C-91F6-4F24-B0F7-31A648EE05B5}" type="datetimeFigureOut">
              <a:rPr lang="es-ES" smtClean="0"/>
              <a:pPr/>
              <a:t>04/07/2012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E498-6C44-4FA5-B64E-F35E4A5C02E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220C-91F6-4F24-B0F7-31A648EE05B5}" type="datetimeFigureOut">
              <a:rPr lang="es-ES" smtClean="0"/>
              <a:pPr/>
              <a:t>04/07/2012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E498-6C44-4FA5-B64E-F35E4A5C02E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6220C-91F6-4F24-B0F7-31A648EE05B5}" type="datetimeFigureOut">
              <a:rPr lang="es-ES" smtClean="0"/>
              <a:pPr/>
              <a:t>04/07/2012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CE498-6C44-4FA5-B64E-F35E4A5C02E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643438" y="4495800"/>
            <a:ext cx="4043362" cy="1600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MX" sz="1900" dirty="0">
                <a:solidFill>
                  <a:srgbClr val="0000FF"/>
                </a:solidFill>
              </a:rPr>
              <a:t>FINCA BIENES RAICES</a:t>
            </a:r>
          </a:p>
          <a:p>
            <a:pPr>
              <a:lnSpc>
                <a:spcPct val="80000"/>
              </a:lnSpc>
            </a:pPr>
            <a:r>
              <a:rPr lang="es-MX" sz="1900" dirty="0" smtClean="0">
                <a:solidFill>
                  <a:srgbClr val="0000FF"/>
                </a:solidFill>
              </a:rPr>
              <a:t>82-18-47-55</a:t>
            </a:r>
            <a:endParaRPr lang="es-MX" sz="19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endParaRPr lang="es-MX" sz="19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s-MX" sz="1900" dirty="0">
                <a:solidFill>
                  <a:srgbClr val="0000FF"/>
                </a:solidFill>
              </a:rPr>
              <a:t>fincabienesraices@hotmail.com</a:t>
            </a:r>
            <a:endParaRPr lang="en-US" sz="1900" dirty="0">
              <a:solidFill>
                <a:srgbClr val="0000FF"/>
              </a:solidFill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822324" y="1911350"/>
            <a:ext cx="56938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s-MX" sz="2000" dirty="0">
                <a:solidFill>
                  <a:srgbClr val="0000FF"/>
                </a:solidFill>
                <a:latin typeface="Verdana" pitchFamily="34" charset="0"/>
              </a:rPr>
              <a:t>TERRENO COMERCIAL EN SANTA MARIA</a:t>
            </a:r>
            <a:endParaRPr lang="en-US" sz="2000" dirty="0">
              <a:solidFill>
                <a:srgbClr val="0000FF"/>
              </a:solidFill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ictur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523875"/>
            <a:ext cx="8353425" cy="5810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Picture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454025"/>
            <a:ext cx="8207375" cy="5949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Santa María Casa Terreno 001"/>
          <p:cNvPicPr>
            <a:picLocks noChangeAspect="1" noChangeArrowheads="1"/>
          </p:cNvPicPr>
          <p:nvPr/>
        </p:nvPicPr>
        <p:blipFill>
          <a:blip r:embed="rId3" cstate="print"/>
          <a:srcRect l="5000" t="2362" r="6667" b="18330"/>
          <a:stretch>
            <a:fillRect/>
          </a:stretch>
        </p:blipFill>
        <p:spPr bwMode="auto">
          <a:xfrm>
            <a:off x="0" y="609600"/>
            <a:ext cx="9144000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68313" y="1412875"/>
            <a:ext cx="8231187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FontTx/>
              <a:buChar char="•"/>
            </a:pPr>
            <a:r>
              <a:rPr lang="es-MX">
                <a:solidFill>
                  <a:srgbClr val="0000FF"/>
                </a:solidFill>
                <a:latin typeface="Verdana" pitchFamily="34" charset="0"/>
              </a:rPr>
              <a:t>Terreno de 2,070 m2 y casa con 420 m2 de construcción, en una zona que </a:t>
            </a:r>
          </a:p>
          <a:p>
            <a:pPr eaLnBrk="0" hangingPunct="0">
              <a:buFontTx/>
              <a:buChar char="•"/>
            </a:pPr>
            <a:r>
              <a:rPr lang="es-MX">
                <a:solidFill>
                  <a:srgbClr val="0000FF"/>
                </a:solidFill>
                <a:latin typeface="Verdana" pitchFamily="34" charset="0"/>
              </a:rPr>
              <a:t>Queda cerca de todas partes en el área metropolitana de Monterrey. Con todos </a:t>
            </a:r>
          </a:p>
          <a:p>
            <a:pPr eaLnBrk="0" hangingPunct="0">
              <a:buFontTx/>
              <a:buChar char="•"/>
            </a:pPr>
            <a:r>
              <a:rPr lang="es-MX">
                <a:solidFill>
                  <a:srgbClr val="0000FF"/>
                </a:solidFill>
                <a:latin typeface="Verdana" pitchFamily="34" charset="0"/>
              </a:rPr>
              <a:t>Los Servicios y un gran crecimiento de la zona.</a:t>
            </a:r>
          </a:p>
          <a:p>
            <a:pPr eaLnBrk="0" hangingPunct="0">
              <a:buFontTx/>
              <a:buChar char="•"/>
            </a:pPr>
            <a:r>
              <a:rPr lang="es-MX">
                <a:solidFill>
                  <a:srgbClr val="0000FF"/>
                </a:solidFill>
                <a:latin typeface="Verdana" pitchFamily="34" charset="0"/>
              </a:rPr>
              <a:t>Caben aproximadamente 55 cajones de estacionamiento. </a:t>
            </a:r>
          </a:p>
          <a:p>
            <a:pPr eaLnBrk="0" hangingPunct="0">
              <a:buFontTx/>
              <a:buChar char="•"/>
            </a:pPr>
            <a:r>
              <a:rPr lang="es-MX">
                <a:solidFill>
                  <a:srgbClr val="0000FF"/>
                </a:solidFill>
                <a:latin typeface="Verdana" pitchFamily="34" charset="0"/>
              </a:rPr>
              <a:t>Venta a $19’000,000.00 pesos contado comercial.</a:t>
            </a:r>
          </a:p>
          <a:p>
            <a:pPr eaLnBrk="0" hangingPunct="0"/>
            <a:endParaRPr lang="es-MX">
              <a:solidFill>
                <a:srgbClr val="0000FF"/>
              </a:solidFill>
              <a:latin typeface="Verdana" pitchFamily="34" charset="0"/>
            </a:endParaRPr>
          </a:p>
          <a:p>
            <a:pPr eaLnBrk="0" hangingPunct="0"/>
            <a:r>
              <a:rPr lang="es-MX" u="sng">
                <a:solidFill>
                  <a:srgbClr val="0000FF"/>
                </a:solidFill>
                <a:latin typeface="Verdana" pitchFamily="34" charset="0"/>
              </a:rPr>
              <a:t>Corredor Urbano 1</a:t>
            </a:r>
          </a:p>
          <a:p>
            <a:pPr eaLnBrk="0" hangingPunct="0"/>
            <a:endParaRPr lang="es-MX" u="sng">
              <a:solidFill>
                <a:srgbClr val="0000FF"/>
              </a:solidFill>
              <a:latin typeface="Verdana" pitchFamily="34" charset="0"/>
            </a:endParaRPr>
          </a:p>
          <a:p>
            <a:pPr eaLnBrk="0" hangingPunct="0">
              <a:buFontTx/>
              <a:buChar char="•"/>
            </a:pPr>
            <a:r>
              <a:rPr lang="es-MX">
                <a:solidFill>
                  <a:srgbClr val="0000FF"/>
                </a:solidFill>
                <a:latin typeface="Verdana" pitchFamily="34" charset="0"/>
              </a:rPr>
              <a:t>Se puede construir vivienda multifamiliar a razón de 195  Viviendas por Ha.</a:t>
            </a:r>
          </a:p>
          <a:p>
            <a:pPr eaLnBrk="0" hangingPunct="0">
              <a:buFontTx/>
              <a:buChar char="•"/>
            </a:pPr>
            <a:r>
              <a:rPr lang="es-MX">
                <a:solidFill>
                  <a:srgbClr val="0000FF"/>
                </a:solidFill>
                <a:latin typeface="Verdana" pitchFamily="34" charset="0"/>
              </a:rPr>
              <a:t>Terreno cuenta con integración municipal.</a:t>
            </a:r>
          </a:p>
          <a:p>
            <a:pPr eaLnBrk="0" hangingPunct="0">
              <a:buFontTx/>
              <a:buChar char="•"/>
            </a:pPr>
            <a:r>
              <a:rPr lang="es-MX">
                <a:solidFill>
                  <a:srgbClr val="0000FF"/>
                </a:solidFill>
                <a:latin typeface="Verdana" pitchFamily="34" charset="0"/>
              </a:rPr>
              <a:t>Para construcción de oficinas queda con un CUS: 4.6, COS: 0.70, CAS 0.15%.</a:t>
            </a:r>
          </a:p>
          <a:p>
            <a:pPr eaLnBrk="0" hangingPunct="0">
              <a:buFontTx/>
              <a:buChar char="•"/>
            </a:pPr>
            <a:r>
              <a:rPr lang="es-MX">
                <a:solidFill>
                  <a:srgbClr val="0000FF"/>
                </a:solidFill>
                <a:latin typeface="Verdana" pitchFamily="34" charset="0"/>
              </a:rPr>
              <a:t>Altura máxima de 23 ml, un cajón de estacionamiento por cada 30 m2 de of.</a:t>
            </a:r>
          </a:p>
          <a:p>
            <a:pPr eaLnBrk="0" hangingPunct="0"/>
            <a:endParaRPr lang="en-US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85775" y="639763"/>
            <a:ext cx="2430463" cy="514350"/>
          </a:xfrm>
          <a:prstGeom prst="rect">
            <a:avLst/>
          </a:prstGeom>
          <a:solidFill>
            <a:srgbClr val="99CCFF"/>
          </a:solidFill>
          <a:ln w="57150">
            <a:solidFill>
              <a:srgbClr val="0000F6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MX" sz="2400" b="1">
                <a:solidFill>
                  <a:srgbClr val="0000F6"/>
                </a:solidFill>
              </a:rPr>
              <a:t>Características</a:t>
            </a:r>
            <a:endParaRPr lang="es-ES" sz="2400" b="1">
              <a:solidFill>
                <a:srgbClr val="0000F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128</Words>
  <Application>Microsoft Office PowerPoint</Application>
  <PresentationFormat>Presentación en pantalla (4:3)</PresentationFormat>
  <Paragraphs>23</Paragraphs>
  <Slides>5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Diapositiva 1</vt:lpstr>
      <vt:lpstr>Diapositiva 2</vt:lpstr>
      <vt:lpstr>Diapositiva 3</vt:lpstr>
      <vt:lpstr>Diapositiva 4</vt:lpstr>
      <vt:lpstr>Diapositiva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</dc:creator>
  <cp:lastModifiedBy>Usuario</cp:lastModifiedBy>
  <cp:revision>1</cp:revision>
  <dcterms:created xsi:type="dcterms:W3CDTF">2012-06-27T16:10:14Z</dcterms:created>
  <dcterms:modified xsi:type="dcterms:W3CDTF">2012-07-04T18:49:10Z</dcterms:modified>
</cp:coreProperties>
</file>