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4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5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316" r:id="rId5"/>
    <p:sldId id="335" r:id="rId6"/>
    <p:sldId id="330" r:id="rId7"/>
    <p:sldId id="341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ll overview" id="{533FCE1C-2D2D-4A57-A3F9-C0BB1E237FDC}">
          <p14:sldIdLst>
            <p14:sldId id="316"/>
          </p14:sldIdLst>
        </p14:section>
        <p14:section name="storage" id="{3113D3F8-7D4E-4A88-9F19-4F3E21EF0013}">
          <p14:sldIdLst>
            <p14:sldId id="335"/>
          </p14:sldIdLst>
        </p14:section>
        <p14:section name="download" id="{380F0FD1-796C-4CBB-91F8-3325E8820104}">
          <p14:sldIdLst>
            <p14:sldId id="330"/>
          </p14:sldIdLst>
        </p14:section>
        <p14:section name="file access" id="{68517BBE-8079-4EA3-AFBA-78AAF74060BE}">
          <p14:sldIdLst>
            <p14:sldId id="341"/>
          </p14:sldIdLst>
        </p14:section>
        <p14:section name="issues" id="{BA8D1492-5A4F-44D9-A836-440804AC7B5D}">
          <p14:sldIdLst>
            <p14:sldId id="280"/>
          </p14:sldIdLst>
        </p14:section>
        <p14:section name="future overview" id="{18662313-24EB-4036-81CC-9B75CA5065BD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D"/>
    <a:srgbClr val="FAA8AA"/>
    <a:srgbClr val="C00000"/>
    <a:srgbClr val="C04F15"/>
    <a:srgbClr val="D20000"/>
    <a:srgbClr val="FF7D7D"/>
    <a:srgbClr val="EBA7A8"/>
    <a:srgbClr val="FBBBBD"/>
    <a:srgbClr val="CC5516"/>
    <a:srgbClr val="8ED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8" autoAdjust="0"/>
    <p:restoredTop sz="94682"/>
  </p:normalViewPr>
  <p:slideViewPr>
    <p:cSldViewPr snapToGrid="0">
      <p:cViewPr varScale="1">
        <p:scale>
          <a:sx n="122" d="100"/>
          <a:sy n="122" d="100"/>
        </p:scale>
        <p:origin x="208" y="48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rit\OneDrive\Desktop\adooh_downloads%20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rit\OneDrive\Desktop\Issue%20Coun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rit\OneDrive\Desktop\adooh_downloads%20fil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rit\OneDrive\Desktop\adooh_downloads%20fil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rit\OneDrive\Desktop\adooh_downloads%20fil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8f0f991c7d1eda/Desktop/adooh_downloads%20fil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sutdapac-my.sharepoint.com/personal/caleb_ong_mymail_sutd_edu_sg/Documents/adooh%20logs%20file%20acces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sutdapac-my.sharepoint.com/personal/caleb_ong_mymail_sutd_edu_sg/Documents/adooh%20logs%20file%20acces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sutdapac-my.sharepoint.com/personal/caleb_ong_mymail_sutd_edu_sg/Documents/adooh%20logs%20file%20acces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sutdapac-my.sharepoint.com/personal/caleb_ong_mymail_sutd_edu_sg/Documents/adooh%20logs%20file%20acces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sutdapac-my.sharepoint.com/personal/caleb_ong_mymail_sutd_edu_sg/Documents/adooh%20logs%20file%20acces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utdapac-my.sharepoint.com/personal/caleb_ong_mymail_sutd_edu_sg/Documents/adooh%20logs%20file%20acces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rit\OneDrive\Desktop\Issue%20Count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rit\OneDrive\Desktop\Issue%20Count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rit\OneDrive\Desktop\Issue%20Count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sutdapac-my.sharepoint.com/personal/caleb_ong_mymail_sutd_edu_sg/Documents/adooh%20logs%20file%20acces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8f0f991c7d1eda/Desktop/Issue%20Count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78f0f991c7d1eda/Desktop/Issue%20Count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rit\OneDrive\Desktop\Issue%20Cou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rit\OneDrive\Desktop\Issue%20Cou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rit\OneDrive\Desktop\Issue%20Coun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rit\OneDrive\Desktop\Issue%20Coun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rit\OneDrive\Desktop\Issue%20Coun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B22-4AC5-ABD6-032C8A4E199C}"/>
              </c:ext>
            </c:extLst>
          </c:dPt>
          <c:dPt>
            <c:idx val="1"/>
            <c:bubble3D val="0"/>
            <c:spPr>
              <a:solidFill>
                <a:srgbClr val="F7797B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B22-4AC5-ABD6-032C8A4E199C}"/>
              </c:ext>
            </c:extLst>
          </c:dPt>
          <c:dPt>
            <c:idx val="2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B22-4AC5-ABD6-032C8A4E199C}"/>
              </c:ext>
            </c:extLst>
          </c:dPt>
          <c:dLbls>
            <c:dLbl>
              <c:idx val="0"/>
              <c:layout>
                <c:manualLayout>
                  <c:x val="0.21773424054532847"/>
                  <c:y val="2.0588236353673836E-2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Downloaded</a:t>
                    </a:r>
                    <a:r>
                      <a:rPr lang="en-US" baseline="0"/>
                      <a:t>
</a:t>
                    </a:r>
                    <a:fld id="{7F8F1355-984F-45F1-864C-A09D70370569}" type="PERCENTAGE">
                      <a:rPr lang="en-US" sz="1600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525478905216176"/>
                      <c:h val="0.213194339621961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B22-4AC5-ABD6-032C8A4E199C}"/>
                </c:ext>
              </c:extLst>
            </c:dLbl>
            <c:dLbl>
              <c:idx val="1"/>
              <c:layout>
                <c:manualLayout>
                  <c:x val="-0.22499994299426065"/>
                  <c:y val="8.4640527231770138E-2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Failed</a:t>
                    </a:r>
                    <a:r>
                      <a:rPr lang="en-US" sz="1600" baseline="0"/>
                      <a:t>
</a:t>
                    </a:r>
                    <a:fld id="{7AE08C5F-5D77-4B77-BFAB-4F16E2D532D5}" type="PERCENTAGE">
                      <a:rPr lang="en-US" sz="1600" baseline="0" dirty="0"/>
                      <a:pPr/>
                      <a:t>[PERCENTAGE]</a:t>
                    </a:fld>
                    <a:endParaRPr lang="en-US" sz="1600" baseline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90206109951149"/>
                      <c:h val="0.213194339621961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B22-4AC5-ABD6-032C8A4E199C}"/>
                </c:ext>
              </c:extLst>
            </c:dLbl>
            <c:dLbl>
              <c:idx val="2"/>
              <c:layout>
                <c:manualLayout>
                  <c:x val="-0.35503421484475056"/>
                  <c:y val="5.9857992727143525E-2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Starting</a:t>
                    </a:r>
                    <a:r>
                      <a:rPr lang="en-US" sz="900" baseline="0"/>
                      <a:t> </a:t>
                    </a:r>
                  </a:p>
                  <a:p>
                    <a:r>
                      <a:rPr lang="en-US" sz="1600" baseline="0"/>
                      <a:t>3%</a:t>
                    </a:r>
                    <a:endParaRPr lang="en-US" sz="160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07569906138149"/>
                      <c:h val="0.24427897879695179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5-7B22-4AC5-ABD6-032C8A4E199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Sheet1!$A$20:$A$22</c:f>
              <c:strCache>
                <c:ptCount val="3"/>
                <c:pt idx="0">
                  <c:v>downloaded</c:v>
                </c:pt>
                <c:pt idx="1">
                  <c:v>failed</c:v>
                </c:pt>
                <c:pt idx="2">
                  <c:v>starting</c:v>
                </c:pt>
              </c:strCache>
            </c:strRef>
          </c:cat>
          <c:val>
            <c:numRef>
              <c:f>Sheet1!$B$20:$B$22</c:f>
              <c:numCache>
                <c:formatCode>General</c:formatCode>
                <c:ptCount val="3"/>
                <c:pt idx="0">
                  <c:v>84</c:v>
                </c:pt>
                <c:pt idx="1">
                  <c:v>117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22-4AC5-ABD6-032C8A4E1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25232928901498"/>
          <c:y val="0.17236192338159204"/>
          <c:w val="0.86156575217531317"/>
          <c:h val="0.57646198152798622"/>
        </c:manualLayout>
      </c:layout>
      <c:lineChart>
        <c:grouping val="standard"/>
        <c:varyColors val="0"/>
        <c:ser>
          <c:idx val="1"/>
          <c:order val="1"/>
          <c:tx>
            <c:strRef>
              <c:f>'Daily Storage Accumulation'!$O$2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Accumulation'!$O$3:$O$578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1.6145640984177589E-3</c:v>
                </c:pt>
                <c:pt idx="395">
                  <c:v>1.6145640984177589E-3</c:v>
                </c:pt>
                <c:pt idx="396">
                  <c:v>1.6145640984177589E-3</c:v>
                </c:pt>
                <c:pt idx="397">
                  <c:v>1.6145640984177589E-3</c:v>
                </c:pt>
                <c:pt idx="398">
                  <c:v>1.6145640984177589E-3</c:v>
                </c:pt>
                <c:pt idx="399">
                  <c:v>1.6145640984177589E-3</c:v>
                </c:pt>
                <c:pt idx="400">
                  <c:v>1.6145640984177589E-3</c:v>
                </c:pt>
                <c:pt idx="401">
                  <c:v>1.6145640984177589E-3</c:v>
                </c:pt>
                <c:pt idx="402">
                  <c:v>1.6145640984177589E-3</c:v>
                </c:pt>
                <c:pt idx="403">
                  <c:v>1.6145640984177589E-3</c:v>
                </c:pt>
                <c:pt idx="404">
                  <c:v>1.6145640984177589E-3</c:v>
                </c:pt>
                <c:pt idx="405">
                  <c:v>1.6145640984177589E-3</c:v>
                </c:pt>
                <c:pt idx="406">
                  <c:v>1.6145640984177589E-3</c:v>
                </c:pt>
                <c:pt idx="407">
                  <c:v>1.6145640984177589E-3</c:v>
                </c:pt>
                <c:pt idx="408">
                  <c:v>1.6145640984177589E-3</c:v>
                </c:pt>
                <c:pt idx="409">
                  <c:v>1.6145640984177589E-3</c:v>
                </c:pt>
                <c:pt idx="410">
                  <c:v>1.6145640984177589E-3</c:v>
                </c:pt>
                <c:pt idx="411">
                  <c:v>1.6145640984177589E-3</c:v>
                </c:pt>
                <c:pt idx="412">
                  <c:v>1.6145640984177589E-3</c:v>
                </c:pt>
                <c:pt idx="413">
                  <c:v>1.6145640984177589E-3</c:v>
                </c:pt>
                <c:pt idx="414">
                  <c:v>1.6145640984177589E-3</c:v>
                </c:pt>
                <c:pt idx="415">
                  <c:v>1.6145640984177589E-3</c:v>
                </c:pt>
                <c:pt idx="416">
                  <c:v>1.6145640984177589E-3</c:v>
                </c:pt>
                <c:pt idx="417">
                  <c:v>1.6145640984177589E-3</c:v>
                </c:pt>
                <c:pt idx="418">
                  <c:v>1.6145640984177589E-3</c:v>
                </c:pt>
                <c:pt idx="419">
                  <c:v>1.6145640984177589E-3</c:v>
                </c:pt>
                <c:pt idx="420">
                  <c:v>1.6145640984177589E-3</c:v>
                </c:pt>
                <c:pt idx="421">
                  <c:v>1.6145640984177589E-3</c:v>
                </c:pt>
                <c:pt idx="422">
                  <c:v>1.6145640984177589E-3</c:v>
                </c:pt>
                <c:pt idx="423">
                  <c:v>1.6145640984177589E-3</c:v>
                </c:pt>
                <c:pt idx="424">
                  <c:v>1.6145640984177589E-3</c:v>
                </c:pt>
                <c:pt idx="425">
                  <c:v>1.6145640984177589E-3</c:v>
                </c:pt>
                <c:pt idx="426">
                  <c:v>1.6145640984177589E-3</c:v>
                </c:pt>
                <c:pt idx="427">
                  <c:v>1.6145640984177589E-3</c:v>
                </c:pt>
                <c:pt idx="428">
                  <c:v>1.6145640984177589E-3</c:v>
                </c:pt>
                <c:pt idx="429">
                  <c:v>1.6145640984177589E-3</c:v>
                </c:pt>
                <c:pt idx="430">
                  <c:v>1.6145640984177589E-3</c:v>
                </c:pt>
                <c:pt idx="431">
                  <c:v>1.6145640984177589E-3</c:v>
                </c:pt>
                <c:pt idx="432">
                  <c:v>1.6145640984177589E-3</c:v>
                </c:pt>
                <c:pt idx="433">
                  <c:v>1.6145640984177589E-3</c:v>
                </c:pt>
                <c:pt idx="434">
                  <c:v>1.6145640984177589E-3</c:v>
                </c:pt>
                <c:pt idx="435">
                  <c:v>1.6145640984177589E-3</c:v>
                </c:pt>
                <c:pt idx="436">
                  <c:v>1.6145640984177589E-3</c:v>
                </c:pt>
                <c:pt idx="437">
                  <c:v>1.6145640984177589E-3</c:v>
                </c:pt>
                <c:pt idx="438">
                  <c:v>1.6145640984177589E-3</c:v>
                </c:pt>
                <c:pt idx="439">
                  <c:v>1.6145640984177589E-3</c:v>
                </c:pt>
                <c:pt idx="440">
                  <c:v>1.6145640984177589E-3</c:v>
                </c:pt>
                <c:pt idx="441">
                  <c:v>1.6145640984177589E-3</c:v>
                </c:pt>
                <c:pt idx="442">
                  <c:v>1.6145640984177589E-3</c:v>
                </c:pt>
                <c:pt idx="443">
                  <c:v>1.6145640984177589E-3</c:v>
                </c:pt>
                <c:pt idx="444">
                  <c:v>1.6145640984177589E-3</c:v>
                </c:pt>
                <c:pt idx="445">
                  <c:v>1.6145640984177589E-3</c:v>
                </c:pt>
                <c:pt idx="446">
                  <c:v>1.6145640984177589E-3</c:v>
                </c:pt>
                <c:pt idx="447">
                  <c:v>1.6145640984177589E-3</c:v>
                </c:pt>
                <c:pt idx="448">
                  <c:v>1.6145640984177589E-3</c:v>
                </c:pt>
                <c:pt idx="449">
                  <c:v>1.6145640984177589E-3</c:v>
                </c:pt>
                <c:pt idx="450">
                  <c:v>1.6145640984177589E-3</c:v>
                </c:pt>
                <c:pt idx="451">
                  <c:v>1.6145640984177589E-3</c:v>
                </c:pt>
                <c:pt idx="452">
                  <c:v>1.6145640984177589E-3</c:v>
                </c:pt>
                <c:pt idx="453">
                  <c:v>1.6145640984177589E-3</c:v>
                </c:pt>
                <c:pt idx="454">
                  <c:v>1.6145640984177589E-3</c:v>
                </c:pt>
                <c:pt idx="455">
                  <c:v>1.6145640984177589E-3</c:v>
                </c:pt>
                <c:pt idx="456">
                  <c:v>1.6145640984177589E-3</c:v>
                </c:pt>
                <c:pt idx="457">
                  <c:v>1.6145640984177589E-3</c:v>
                </c:pt>
                <c:pt idx="458">
                  <c:v>1.6145640984177589E-3</c:v>
                </c:pt>
                <c:pt idx="459">
                  <c:v>1.6145640984177589E-3</c:v>
                </c:pt>
                <c:pt idx="460">
                  <c:v>1.6145640984177589E-3</c:v>
                </c:pt>
                <c:pt idx="461">
                  <c:v>1.6145640984177589E-3</c:v>
                </c:pt>
                <c:pt idx="462">
                  <c:v>1.6145640984177589E-3</c:v>
                </c:pt>
                <c:pt idx="463">
                  <c:v>1.6145640984177589E-3</c:v>
                </c:pt>
                <c:pt idx="464">
                  <c:v>1.6145640984177589E-3</c:v>
                </c:pt>
                <c:pt idx="465">
                  <c:v>1.6145640984177589E-3</c:v>
                </c:pt>
                <c:pt idx="466">
                  <c:v>1.6145640984177589E-3</c:v>
                </c:pt>
                <c:pt idx="467">
                  <c:v>1.6145640984177589E-3</c:v>
                </c:pt>
                <c:pt idx="468">
                  <c:v>1.6145640984177589E-3</c:v>
                </c:pt>
                <c:pt idx="469">
                  <c:v>1.6145640984177589E-3</c:v>
                </c:pt>
                <c:pt idx="470">
                  <c:v>1.6145640984177589E-3</c:v>
                </c:pt>
                <c:pt idx="471">
                  <c:v>1.6145640984177589E-3</c:v>
                </c:pt>
                <c:pt idx="472">
                  <c:v>1.6145640984177589E-3</c:v>
                </c:pt>
                <c:pt idx="473">
                  <c:v>1.6145640984177589E-3</c:v>
                </c:pt>
                <c:pt idx="474">
                  <c:v>1.6145640984177589E-3</c:v>
                </c:pt>
                <c:pt idx="475">
                  <c:v>1.6145640984177589E-3</c:v>
                </c:pt>
                <c:pt idx="476">
                  <c:v>1.6145640984177589E-3</c:v>
                </c:pt>
                <c:pt idx="477">
                  <c:v>1.6145640984177589E-3</c:v>
                </c:pt>
                <c:pt idx="478">
                  <c:v>1.6145640984177589E-3</c:v>
                </c:pt>
                <c:pt idx="479">
                  <c:v>1.6145640984177589E-3</c:v>
                </c:pt>
                <c:pt idx="480">
                  <c:v>1.6145640984177589E-3</c:v>
                </c:pt>
                <c:pt idx="481">
                  <c:v>1.6145640984177589E-3</c:v>
                </c:pt>
                <c:pt idx="482">
                  <c:v>1.6145640984177589E-3</c:v>
                </c:pt>
                <c:pt idx="483">
                  <c:v>1.6145640984177589E-3</c:v>
                </c:pt>
                <c:pt idx="484">
                  <c:v>1.6145640984177589E-3</c:v>
                </c:pt>
                <c:pt idx="485">
                  <c:v>1.6145640984177589E-3</c:v>
                </c:pt>
                <c:pt idx="486">
                  <c:v>1.6145640984177589E-3</c:v>
                </c:pt>
                <c:pt idx="487">
                  <c:v>1.6145640984177589E-3</c:v>
                </c:pt>
                <c:pt idx="488">
                  <c:v>1.6145640984177589E-3</c:v>
                </c:pt>
                <c:pt idx="489">
                  <c:v>1.6145640984177589E-3</c:v>
                </c:pt>
                <c:pt idx="490">
                  <c:v>1.6145640984177589E-3</c:v>
                </c:pt>
                <c:pt idx="491">
                  <c:v>1.6145640984177589E-3</c:v>
                </c:pt>
                <c:pt idx="492">
                  <c:v>1.6145640984177589E-3</c:v>
                </c:pt>
                <c:pt idx="493">
                  <c:v>1.6145640984177589E-3</c:v>
                </c:pt>
                <c:pt idx="494">
                  <c:v>1.6145640984177589E-3</c:v>
                </c:pt>
                <c:pt idx="495">
                  <c:v>1.6145640984177589E-3</c:v>
                </c:pt>
                <c:pt idx="496">
                  <c:v>1.6145640984177589E-3</c:v>
                </c:pt>
                <c:pt idx="497">
                  <c:v>1.6145640984177589E-3</c:v>
                </c:pt>
                <c:pt idx="498">
                  <c:v>1.6145640984177589E-3</c:v>
                </c:pt>
                <c:pt idx="499">
                  <c:v>1.6145640984177589E-3</c:v>
                </c:pt>
                <c:pt idx="500">
                  <c:v>1.6145640984177589E-3</c:v>
                </c:pt>
                <c:pt idx="501">
                  <c:v>1.6145640984177589E-3</c:v>
                </c:pt>
                <c:pt idx="502">
                  <c:v>1.6145640984177589E-3</c:v>
                </c:pt>
                <c:pt idx="503">
                  <c:v>1.6145640984177589E-3</c:v>
                </c:pt>
                <c:pt idx="504">
                  <c:v>1.6145640984177589E-3</c:v>
                </c:pt>
                <c:pt idx="505">
                  <c:v>1.6145640984177589E-3</c:v>
                </c:pt>
                <c:pt idx="506">
                  <c:v>1.6145640984177589E-3</c:v>
                </c:pt>
                <c:pt idx="507">
                  <c:v>1.6145640984177589E-3</c:v>
                </c:pt>
                <c:pt idx="508">
                  <c:v>1.6145640984177589E-3</c:v>
                </c:pt>
                <c:pt idx="509">
                  <c:v>1.6145640984177589E-3</c:v>
                </c:pt>
                <c:pt idx="510">
                  <c:v>1.6145640984177589E-3</c:v>
                </c:pt>
                <c:pt idx="511">
                  <c:v>1.6145640984177589E-3</c:v>
                </c:pt>
                <c:pt idx="512">
                  <c:v>1.6145640984177589E-3</c:v>
                </c:pt>
                <c:pt idx="513">
                  <c:v>1.6145640984177589E-3</c:v>
                </c:pt>
                <c:pt idx="514">
                  <c:v>1.6145640984177589E-3</c:v>
                </c:pt>
                <c:pt idx="515">
                  <c:v>1.6145640984177589E-3</c:v>
                </c:pt>
                <c:pt idx="516">
                  <c:v>1.6145640984177589E-3</c:v>
                </c:pt>
                <c:pt idx="517">
                  <c:v>1.6145640984177589E-3</c:v>
                </c:pt>
                <c:pt idx="518">
                  <c:v>1.6145640984177589E-3</c:v>
                </c:pt>
                <c:pt idx="519">
                  <c:v>1.6145640984177589E-3</c:v>
                </c:pt>
                <c:pt idx="520">
                  <c:v>1.6145640984177589E-3</c:v>
                </c:pt>
                <c:pt idx="521">
                  <c:v>1.6145640984177589E-3</c:v>
                </c:pt>
                <c:pt idx="522">
                  <c:v>1.6145640984177589E-3</c:v>
                </c:pt>
                <c:pt idx="523">
                  <c:v>1.6145640984177589E-3</c:v>
                </c:pt>
                <c:pt idx="524">
                  <c:v>1.6145640984177589E-3</c:v>
                </c:pt>
                <c:pt idx="525">
                  <c:v>1.6145640984177589E-3</c:v>
                </c:pt>
                <c:pt idx="526">
                  <c:v>1.6145640984177589E-3</c:v>
                </c:pt>
                <c:pt idx="527">
                  <c:v>1.6145640984177589E-3</c:v>
                </c:pt>
                <c:pt idx="528">
                  <c:v>1.6145640984177589E-3</c:v>
                </c:pt>
                <c:pt idx="529">
                  <c:v>1.6145640984177589E-3</c:v>
                </c:pt>
                <c:pt idx="530">
                  <c:v>1.6145640984177589E-3</c:v>
                </c:pt>
                <c:pt idx="531">
                  <c:v>1.6145640984177589E-3</c:v>
                </c:pt>
                <c:pt idx="532">
                  <c:v>1.6145640984177589E-3</c:v>
                </c:pt>
                <c:pt idx="533">
                  <c:v>1.6145640984177589E-3</c:v>
                </c:pt>
                <c:pt idx="534">
                  <c:v>1.6145640984177589E-3</c:v>
                </c:pt>
                <c:pt idx="535">
                  <c:v>1.6145640984177589E-3</c:v>
                </c:pt>
                <c:pt idx="536">
                  <c:v>1.6145640984177589E-3</c:v>
                </c:pt>
                <c:pt idx="537">
                  <c:v>1.6145640984177589E-3</c:v>
                </c:pt>
                <c:pt idx="538">
                  <c:v>1.6145640984177589E-3</c:v>
                </c:pt>
                <c:pt idx="539">
                  <c:v>1.6145640984177589E-3</c:v>
                </c:pt>
                <c:pt idx="540">
                  <c:v>1.6145640984177589E-3</c:v>
                </c:pt>
                <c:pt idx="541">
                  <c:v>1.6145640984177589E-3</c:v>
                </c:pt>
                <c:pt idx="542">
                  <c:v>1.6145640984177589E-3</c:v>
                </c:pt>
                <c:pt idx="543">
                  <c:v>1.6145640984177589E-3</c:v>
                </c:pt>
                <c:pt idx="544">
                  <c:v>1.6145640984177589E-3</c:v>
                </c:pt>
                <c:pt idx="545">
                  <c:v>1.6145640984177589E-3</c:v>
                </c:pt>
                <c:pt idx="546">
                  <c:v>1.6145640984177589E-3</c:v>
                </c:pt>
                <c:pt idx="547">
                  <c:v>1.6145640984177589E-3</c:v>
                </c:pt>
                <c:pt idx="548">
                  <c:v>1.6145640984177589E-3</c:v>
                </c:pt>
                <c:pt idx="549">
                  <c:v>1.6145640984177589E-3</c:v>
                </c:pt>
                <c:pt idx="550">
                  <c:v>1.6145640984177589E-3</c:v>
                </c:pt>
                <c:pt idx="551">
                  <c:v>1.6145640984177589E-3</c:v>
                </c:pt>
                <c:pt idx="552">
                  <c:v>1.6145640984177589E-3</c:v>
                </c:pt>
                <c:pt idx="553">
                  <c:v>1.6145640984177589E-3</c:v>
                </c:pt>
                <c:pt idx="554">
                  <c:v>1.6145640984177589E-3</c:v>
                </c:pt>
                <c:pt idx="555">
                  <c:v>1.6145640984177589E-3</c:v>
                </c:pt>
                <c:pt idx="556">
                  <c:v>1.6145640984177589E-3</c:v>
                </c:pt>
                <c:pt idx="557">
                  <c:v>1.6145640984177589E-3</c:v>
                </c:pt>
                <c:pt idx="558">
                  <c:v>1.6145640984177589E-3</c:v>
                </c:pt>
                <c:pt idx="559">
                  <c:v>1.6145640984177589E-3</c:v>
                </c:pt>
                <c:pt idx="560">
                  <c:v>1.6145640984177589E-3</c:v>
                </c:pt>
                <c:pt idx="561">
                  <c:v>1.6145640984177589E-3</c:v>
                </c:pt>
                <c:pt idx="562">
                  <c:v>1.6145640984177589E-3</c:v>
                </c:pt>
                <c:pt idx="563">
                  <c:v>1.6145640984177589E-3</c:v>
                </c:pt>
                <c:pt idx="564">
                  <c:v>1.6145640984177589E-3</c:v>
                </c:pt>
                <c:pt idx="565">
                  <c:v>1.6145640984177589E-3</c:v>
                </c:pt>
                <c:pt idx="566">
                  <c:v>1.6145640984177589E-3</c:v>
                </c:pt>
                <c:pt idx="567">
                  <c:v>1.6145640984177589E-3</c:v>
                </c:pt>
                <c:pt idx="568">
                  <c:v>1.6145640984177589E-3</c:v>
                </c:pt>
                <c:pt idx="569">
                  <c:v>1.6145640984177589E-3</c:v>
                </c:pt>
                <c:pt idx="570">
                  <c:v>1.6145640984177589E-3</c:v>
                </c:pt>
                <c:pt idx="571">
                  <c:v>1.6145640984177589E-3</c:v>
                </c:pt>
                <c:pt idx="572">
                  <c:v>1.6145640984177589E-3</c:v>
                </c:pt>
                <c:pt idx="573">
                  <c:v>1.6145640984177589E-3</c:v>
                </c:pt>
                <c:pt idx="574">
                  <c:v>1.6145640984177589E-3</c:v>
                </c:pt>
                <c:pt idx="575">
                  <c:v>1.6145640984177589E-3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A5-4588-8F10-8CDDAD60F7D7}"/>
            </c:ext>
          </c:extLst>
        </c:ser>
        <c:ser>
          <c:idx val="2"/>
          <c:order val="2"/>
          <c:tx>
            <c:strRef>
              <c:f>'Daily Storage Accumulation'!$P$2</c:f>
              <c:strCache>
                <c:ptCount val="1"/>
                <c:pt idx="0">
                  <c:v>AI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Accumulation'!$P$3:$P$578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0.23663277272135019</c:v>
                </c:pt>
                <c:pt idx="85">
                  <c:v>0.23663277272135019</c:v>
                </c:pt>
                <c:pt idx="86">
                  <c:v>0.23663277272135019</c:v>
                </c:pt>
                <c:pt idx="87">
                  <c:v>0.23663277272135019</c:v>
                </c:pt>
                <c:pt idx="88">
                  <c:v>0.23663277272135019</c:v>
                </c:pt>
                <c:pt idx="89">
                  <c:v>0.23663277272135019</c:v>
                </c:pt>
                <c:pt idx="90">
                  <c:v>0.23663277272135019</c:v>
                </c:pt>
                <c:pt idx="91">
                  <c:v>0.23663277272135019</c:v>
                </c:pt>
                <c:pt idx="92">
                  <c:v>0.23663277272135019</c:v>
                </c:pt>
                <c:pt idx="93">
                  <c:v>0.23663277272135019</c:v>
                </c:pt>
                <c:pt idx="94">
                  <c:v>0.23663277272135019</c:v>
                </c:pt>
                <c:pt idx="95">
                  <c:v>0.23663277272135019</c:v>
                </c:pt>
                <c:pt idx="96">
                  <c:v>0.23663277272135019</c:v>
                </c:pt>
                <c:pt idx="97">
                  <c:v>0.23663277272135019</c:v>
                </c:pt>
                <c:pt idx="98">
                  <c:v>0.23663277272135019</c:v>
                </c:pt>
                <c:pt idx="99">
                  <c:v>0.23663277272135019</c:v>
                </c:pt>
                <c:pt idx="100">
                  <c:v>0.23663277272135019</c:v>
                </c:pt>
                <c:pt idx="101">
                  <c:v>0.23663277272135019</c:v>
                </c:pt>
                <c:pt idx="102">
                  <c:v>0.23663277272135019</c:v>
                </c:pt>
                <c:pt idx="103">
                  <c:v>0.23663277272135019</c:v>
                </c:pt>
                <c:pt idx="104">
                  <c:v>0.23663277272135019</c:v>
                </c:pt>
                <c:pt idx="105">
                  <c:v>0.23663277272135019</c:v>
                </c:pt>
                <c:pt idx="106">
                  <c:v>0.23663277272135019</c:v>
                </c:pt>
                <c:pt idx="107">
                  <c:v>0.23663277272135019</c:v>
                </c:pt>
                <c:pt idx="108">
                  <c:v>0.23663277272135019</c:v>
                </c:pt>
                <c:pt idx="109">
                  <c:v>0.23663277272135019</c:v>
                </c:pt>
                <c:pt idx="110">
                  <c:v>0.23663277272135019</c:v>
                </c:pt>
                <c:pt idx="111">
                  <c:v>0.23663277272135019</c:v>
                </c:pt>
                <c:pt idx="112">
                  <c:v>0.23663277272135019</c:v>
                </c:pt>
                <c:pt idx="113">
                  <c:v>0.23663277272135019</c:v>
                </c:pt>
                <c:pt idx="114">
                  <c:v>0.23663277272135019</c:v>
                </c:pt>
                <c:pt idx="115">
                  <c:v>0.23663277272135019</c:v>
                </c:pt>
                <c:pt idx="116">
                  <c:v>0.23663277272135019</c:v>
                </c:pt>
                <c:pt idx="117">
                  <c:v>0.23663277272135019</c:v>
                </c:pt>
                <c:pt idx="118">
                  <c:v>0.23663277272135019</c:v>
                </c:pt>
                <c:pt idx="119">
                  <c:v>0.23663277272135019</c:v>
                </c:pt>
                <c:pt idx="120">
                  <c:v>0.23663277272135019</c:v>
                </c:pt>
                <c:pt idx="121">
                  <c:v>0.23663277272135019</c:v>
                </c:pt>
                <c:pt idx="122">
                  <c:v>0.23663277272135019</c:v>
                </c:pt>
                <c:pt idx="123">
                  <c:v>0.23663277272135019</c:v>
                </c:pt>
                <c:pt idx="124">
                  <c:v>0.23663277272135019</c:v>
                </c:pt>
                <c:pt idx="125">
                  <c:v>0.23663277272135019</c:v>
                </c:pt>
                <c:pt idx="126">
                  <c:v>0.23663277272135019</c:v>
                </c:pt>
                <c:pt idx="127">
                  <c:v>0.23663277272135019</c:v>
                </c:pt>
                <c:pt idx="128">
                  <c:v>0.23663277272135019</c:v>
                </c:pt>
                <c:pt idx="129">
                  <c:v>0.23663277272135019</c:v>
                </c:pt>
                <c:pt idx="130">
                  <c:v>0.23663277272135019</c:v>
                </c:pt>
                <c:pt idx="131">
                  <c:v>0.23663277272135019</c:v>
                </c:pt>
                <c:pt idx="132">
                  <c:v>0.23663277272135019</c:v>
                </c:pt>
                <c:pt idx="133">
                  <c:v>0.23663277272135019</c:v>
                </c:pt>
                <c:pt idx="134">
                  <c:v>0.23663277272135019</c:v>
                </c:pt>
                <c:pt idx="135">
                  <c:v>0.23663277272135019</c:v>
                </c:pt>
                <c:pt idx="136">
                  <c:v>0.23663277272135019</c:v>
                </c:pt>
                <c:pt idx="137">
                  <c:v>0.23663277272135019</c:v>
                </c:pt>
                <c:pt idx="138">
                  <c:v>0.23663277272135019</c:v>
                </c:pt>
                <c:pt idx="139">
                  <c:v>0.23663277272135019</c:v>
                </c:pt>
                <c:pt idx="140">
                  <c:v>0.23663277272135019</c:v>
                </c:pt>
                <c:pt idx="141">
                  <c:v>0.23663277272135019</c:v>
                </c:pt>
                <c:pt idx="142">
                  <c:v>0.23663277272135019</c:v>
                </c:pt>
                <c:pt idx="143">
                  <c:v>0.23663277272135019</c:v>
                </c:pt>
                <c:pt idx="144">
                  <c:v>0.23663277272135019</c:v>
                </c:pt>
                <c:pt idx="145">
                  <c:v>0.23663277272135019</c:v>
                </c:pt>
                <c:pt idx="146">
                  <c:v>0.23663277272135019</c:v>
                </c:pt>
                <c:pt idx="147">
                  <c:v>0.23663277272135019</c:v>
                </c:pt>
                <c:pt idx="148">
                  <c:v>0.23663277272135019</c:v>
                </c:pt>
                <c:pt idx="149">
                  <c:v>0.23663277272135019</c:v>
                </c:pt>
                <c:pt idx="150">
                  <c:v>0.23663277272135019</c:v>
                </c:pt>
                <c:pt idx="151">
                  <c:v>0.23663277272135019</c:v>
                </c:pt>
                <c:pt idx="152">
                  <c:v>0.23663277272135019</c:v>
                </c:pt>
                <c:pt idx="153">
                  <c:v>0.23663277272135019</c:v>
                </c:pt>
                <c:pt idx="154">
                  <c:v>0.23663277272135019</c:v>
                </c:pt>
                <c:pt idx="155">
                  <c:v>0.23663277272135019</c:v>
                </c:pt>
                <c:pt idx="156">
                  <c:v>0.23663277272135019</c:v>
                </c:pt>
                <c:pt idx="157">
                  <c:v>0.23663277272135019</c:v>
                </c:pt>
                <c:pt idx="158">
                  <c:v>0.23663277272135019</c:v>
                </c:pt>
                <c:pt idx="159">
                  <c:v>0.23663277272135019</c:v>
                </c:pt>
                <c:pt idx="160">
                  <c:v>0.23663277272135019</c:v>
                </c:pt>
                <c:pt idx="161">
                  <c:v>0.23663277272135019</c:v>
                </c:pt>
                <c:pt idx="162">
                  <c:v>0.23663277272135019</c:v>
                </c:pt>
                <c:pt idx="163">
                  <c:v>0.23663277272135019</c:v>
                </c:pt>
                <c:pt idx="164">
                  <c:v>0.23663277272135019</c:v>
                </c:pt>
                <c:pt idx="165">
                  <c:v>0.23663277272135019</c:v>
                </c:pt>
                <c:pt idx="166">
                  <c:v>0.23663277272135019</c:v>
                </c:pt>
                <c:pt idx="167">
                  <c:v>0.23663277272135019</c:v>
                </c:pt>
                <c:pt idx="168">
                  <c:v>0.23663277272135019</c:v>
                </c:pt>
                <c:pt idx="169">
                  <c:v>0.23663277272135019</c:v>
                </c:pt>
                <c:pt idx="170">
                  <c:v>0.23663277272135019</c:v>
                </c:pt>
                <c:pt idx="171">
                  <c:v>0.23663277272135019</c:v>
                </c:pt>
                <c:pt idx="172">
                  <c:v>0.23663277272135019</c:v>
                </c:pt>
                <c:pt idx="173">
                  <c:v>0.23663277272135019</c:v>
                </c:pt>
                <c:pt idx="174">
                  <c:v>0.23663277272135019</c:v>
                </c:pt>
                <c:pt idx="175">
                  <c:v>0.23663277272135019</c:v>
                </c:pt>
                <c:pt idx="176">
                  <c:v>0.23663277272135019</c:v>
                </c:pt>
                <c:pt idx="177">
                  <c:v>0.23663277272135019</c:v>
                </c:pt>
                <c:pt idx="178">
                  <c:v>0.23663277272135019</c:v>
                </c:pt>
                <c:pt idx="179">
                  <c:v>0.23663277272135019</c:v>
                </c:pt>
                <c:pt idx="180">
                  <c:v>0.23663277272135019</c:v>
                </c:pt>
                <c:pt idx="181">
                  <c:v>0.23663277272135019</c:v>
                </c:pt>
                <c:pt idx="182">
                  <c:v>0.23663277272135019</c:v>
                </c:pt>
                <c:pt idx="183">
                  <c:v>0.23663277272135019</c:v>
                </c:pt>
                <c:pt idx="184">
                  <c:v>0.23663277272135019</c:v>
                </c:pt>
                <c:pt idx="185">
                  <c:v>0.23663277272135019</c:v>
                </c:pt>
                <c:pt idx="186">
                  <c:v>0.23663277272135019</c:v>
                </c:pt>
                <c:pt idx="187">
                  <c:v>0.23663277272135019</c:v>
                </c:pt>
                <c:pt idx="188">
                  <c:v>0.23663277272135019</c:v>
                </c:pt>
                <c:pt idx="189">
                  <c:v>0.23663277272135019</c:v>
                </c:pt>
                <c:pt idx="190">
                  <c:v>0.23663277272135019</c:v>
                </c:pt>
                <c:pt idx="191">
                  <c:v>0.23663277272135019</c:v>
                </c:pt>
                <c:pt idx="192">
                  <c:v>0.23663277272135019</c:v>
                </c:pt>
                <c:pt idx="193">
                  <c:v>0.23663277272135019</c:v>
                </c:pt>
                <c:pt idx="194">
                  <c:v>0.23663277272135019</c:v>
                </c:pt>
                <c:pt idx="195">
                  <c:v>0.23663277272135019</c:v>
                </c:pt>
                <c:pt idx="196">
                  <c:v>0.23663277272135019</c:v>
                </c:pt>
                <c:pt idx="197">
                  <c:v>0.23663277272135019</c:v>
                </c:pt>
                <c:pt idx="198">
                  <c:v>0.23663277272135019</c:v>
                </c:pt>
                <c:pt idx="199">
                  <c:v>0.23663277272135019</c:v>
                </c:pt>
                <c:pt idx="200">
                  <c:v>0.23663277272135019</c:v>
                </c:pt>
                <c:pt idx="201">
                  <c:v>0.23663277272135019</c:v>
                </c:pt>
                <c:pt idx="202">
                  <c:v>0.23663277272135019</c:v>
                </c:pt>
                <c:pt idx="203">
                  <c:v>0.23663277272135019</c:v>
                </c:pt>
                <c:pt idx="204">
                  <c:v>0.23663277272135019</c:v>
                </c:pt>
                <c:pt idx="205">
                  <c:v>0.23663277272135019</c:v>
                </c:pt>
                <c:pt idx="206">
                  <c:v>0.23663277272135019</c:v>
                </c:pt>
                <c:pt idx="207">
                  <c:v>0.23663277272135019</c:v>
                </c:pt>
                <c:pt idx="208">
                  <c:v>0.23663277272135019</c:v>
                </c:pt>
                <c:pt idx="209">
                  <c:v>0.23663277272135019</c:v>
                </c:pt>
                <c:pt idx="210">
                  <c:v>0.23663277272135019</c:v>
                </c:pt>
                <c:pt idx="211">
                  <c:v>0.23663277272135019</c:v>
                </c:pt>
                <c:pt idx="212">
                  <c:v>0.23663277272135019</c:v>
                </c:pt>
                <c:pt idx="213">
                  <c:v>0.23663277272135019</c:v>
                </c:pt>
                <c:pt idx="214">
                  <c:v>0.23663277272135019</c:v>
                </c:pt>
                <c:pt idx="215">
                  <c:v>0.23663277272135019</c:v>
                </c:pt>
                <c:pt idx="216">
                  <c:v>0.23663277272135019</c:v>
                </c:pt>
                <c:pt idx="217">
                  <c:v>0.23663277272135019</c:v>
                </c:pt>
                <c:pt idx="218">
                  <c:v>0.23663277272135019</c:v>
                </c:pt>
                <c:pt idx="219">
                  <c:v>0.23663277272135019</c:v>
                </c:pt>
                <c:pt idx="220">
                  <c:v>0.23663277272135019</c:v>
                </c:pt>
                <c:pt idx="221">
                  <c:v>0.23663277272135019</c:v>
                </c:pt>
                <c:pt idx="222">
                  <c:v>0.23663277272135019</c:v>
                </c:pt>
                <c:pt idx="223">
                  <c:v>0.23663277272135019</c:v>
                </c:pt>
                <c:pt idx="224">
                  <c:v>0.23663277272135019</c:v>
                </c:pt>
                <c:pt idx="225">
                  <c:v>0.23663277272135019</c:v>
                </c:pt>
                <c:pt idx="226">
                  <c:v>0.23663277272135019</c:v>
                </c:pt>
                <c:pt idx="227">
                  <c:v>0.23663277272135019</c:v>
                </c:pt>
                <c:pt idx="228">
                  <c:v>0.23663277272135019</c:v>
                </c:pt>
                <c:pt idx="229">
                  <c:v>0.23663277272135019</c:v>
                </c:pt>
                <c:pt idx="230">
                  <c:v>0.23663277272135019</c:v>
                </c:pt>
                <c:pt idx="231">
                  <c:v>0.23663277272135019</c:v>
                </c:pt>
                <c:pt idx="232">
                  <c:v>0.23663277272135019</c:v>
                </c:pt>
                <c:pt idx="233">
                  <c:v>0.23663277272135019</c:v>
                </c:pt>
                <c:pt idx="234">
                  <c:v>0.23663277272135019</c:v>
                </c:pt>
                <c:pt idx="235">
                  <c:v>0.23663277272135019</c:v>
                </c:pt>
                <c:pt idx="236">
                  <c:v>0.23663277272135019</c:v>
                </c:pt>
                <c:pt idx="237">
                  <c:v>0.23663277272135019</c:v>
                </c:pt>
                <c:pt idx="238">
                  <c:v>0.23663277272135019</c:v>
                </c:pt>
                <c:pt idx="239">
                  <c:v>0.23663277272135019</c:v>
                </c:pt>
                <c:pt idx="240">
                  <c:v>0.23663277272135019</c:v>
                </c:pt>
                <c:pt idx="241">
                  <c:v>0.23663277272135019</c:v>
                </c:pt>
                <c:pt idx="242">
                  <c:v>0.23663277272135019</c:v>
                </c:pt>
                <c:pt idx="243">
                  <c:v>0.23663277272135019</c:v>
                </c:pt>
                <c:pt idx="244">
                  <c:v>0.23663277272135019</c:v>
                </c:pt>
                <c:pt idx="245">
                  <c:v>0.23663277272135019</c:v>
                </c:pt>
                <c:pt idx="246">
                  <c:v>0.23663277272135019</c:v>
                </c:pt>
                <c:pt idx="247">
                  <c:v>0.23663277272135019</c:v>
                </c:pt>
                <c:pt idx="248">
                  <c:v>0.23663277272135019</c:v>
                </c:pt>
                <c:pt idx="249">
                  <c:v>0.23663277272135019</c:v>
                </c:pt>
                <c:pt idx="250">
                  <c:v>0.23663277272135019</c:v>
                </c:pt>
                <c:pt idx="251">
                  <c:v>0.23663277272135019</c:v>
                </c:pt>
                <c:pt idx="252">
                  <c:v>0.23663277272135019</c:v>
                </c:pt>
                <c:pt idx="253">
                  <c:v>0.23663277272135019</c:v>
                </c:pt>
                <c:pt idx="254">
                  <c:v>0.23663277272135019</c:v>
                </c:pt>
                <c:pt idx="255">
                  <c:v>0.23663277272135019</c:v>
                </c:pt>
                <c:pt idx="256">
                  <c:v>0.23663277272135019</c:v>
                </c:pt>
                <c:pt idx="257">
                  <c:v>0.23663277272135019</c:v>
                </c:pt>
                <c:pt idx="258">
                  <c:v>0.23663277272135019</c:v>
                </c:pt>
                <c:pt idx="259">
                  <c:v>0.23663277272135019</c:v>
                </c:pt>
                <c:pt idx="260">
                  <c:v>0.23663277272135019</c:v>
                </c:pt>
                <c:pt idx="261">
                  <c:v>0.23663277272135019</c:v>
                </c:pt>
                <c:pt idx="262">
                  <c:v>0.23663277272135019</c:v>
                </c:pt>
                <c:pt idx="263">
                  <c:v>0.23663277272135019</c:v>
                </c:pt>
                <c:pt idx="264">
                  <c:v>0.23663277272135019</c:v>
                </c:pt>
                <c:pt idx="265">
                  <c:v>0.23663277272135019</c:v>
                </c:pt>
                <c:pt idx="266">
                  <c:v>0.23663277272135019</c:v>
                </c:pt>
                <c:pt idx="267">
                  <c:v>0.23663277272135019</c:v>
                </c:pt>
                <c:pt idx="268">
                  <c:v>0.23663277272135019</c:v>
                </c:pt>
                <c:pt idx="269">
                  <c:v>0.23663277272135019</c:v>
                </c:pt>
                <c:pt idx="270">
                  <c:v>0.23663277272135019</c:v>
                </c:pt>
                <c:pt idx="271">
                  <c:v>0.23663277272135019</c:v>
                </c:pt>
                <c:pt idx="272">
                  <c:v>0.23663277272135019</c:v>
                </c:pt>
                <c:pt idx="273">
                  <c:v>0.23663277272135019</c:v>
                </c:pt>
                <c:pt idx="274">
                  <c:v>0.23663277272135019</c:v>
                </c:pt>
                <c:pt idx="275">
                  <c:v>0.23663277272135019</c:v>
                </c:pt>
                <c:pt idx="276">
                  <c:v>0.23663277272135019</c:v>
                </c:pt>
                <c:pt idx="277">
                  <c:v>0.23663277272135019</c:v>
                </c:pt>
                <c:pt idx="278">
                  <c:v>0.23663277272135019</c:v>
                </c:pt>
                <c:pt idx="279">
                  <c:v>0.23663277272135019</c:v>
                </c:pt>
                <c:pt idx="280">
                  <c:v>0.23663277272135019</c:v>
                </c:pt>
                <c:pt idx="281">
                  <c:v>0.23663277272135019</c:v>
                </c:pt>
                <c:pt idx="282">
                  <c:v>0.23663277272135019</c:v>
                </c:pt>
                <c:pt idx="283">
                  <c:v>0.23663277272135019</c:v>
                </c:pt>
                <c:pt idx="284">
                  <c:v>0.23663277272135019</c:v>
                </c:pt>
                <c:pt idx="285">
                  <c:v>0.23663277272135019</c:v>
                </c:pt>
                <c:pt idx="286">
                  <c:v>0.23663277272135019</c:v>
                </c:pt>
                <c:pt idx="287">
                  <c:v>0.23663277272135019</c:v>
                </c:pt>
                <c:pt idx="288">
                  <c:v>0.23663277272135019</c:v>
                </c:pt>
                <c:pt idx="289">
                  <c:v>0.23663277272135019</c:v>
                </c:pt>
                <c:pt idx="290">
                  <c:v>0.23663277272135019</c:v>
                </c:pt>
                <c:pt idx="291">
                  <c:v>0.23663277272135019</c:v>
                </c:pt>
                <c:pt idx="292">
                  <c:v>0.23663277272135019</c:v>
                </c:pt>
                <c:pt idx="293">
                  <c:v>0.23663277272135019</c:v>
                </c:pt>
                <c:pt idx="294">
                  <c:v>0.23663277272135019</c:v>
                </c:pt>
                <c:pt idx="295">
                  <c:v>0.23663277272135019</c:v>
                </c:pt>
                <c:pt idx="296">
                  <c:v>0.23663277272135019</c:v>
                </c:pt>
                <c:pt idx="297">
                  <c:v>0.23663277272135019</c:v>
                </c:pt>
                <c:pt idx="298">
                  <c:v>0.23663277272135019</c:v>
                </c:pt>
                <c:pt idx="299">
                  <c:v>0.23663277272135019</c:v>
                </c:pt>
                <c:pt idx="300">
                  <c:v>0.23663277272135019</c:v>
                </c:pt>
                <c:pt idx="301">
                  <c:v>0.23663277272135019</c:v>
                </c:pt>
                <c:pt idx="302">
                  <c:v>0.23663277272135019</c:v>
                </c:pt>
                <c:pt idx="303">
                  <c:v>0.23663277272135019</c:v>
                </c:pt>
                <c:pt idx="304">
                  <c:v>0.23663277272135019</c:v>
                </c:pt>
                <c:pt idx="305">
                  <c:v>0.23663277272135019</c:v>
                </c:pt>
                <c:pt idx="306">
                  <c:v>0.23663277272135019</c:v>
                </c:pt>
                <c:pt idx="307">
                  <c:v>0.23663277272135019</c:v>
                </c:pt>
                <c:pt idx="308">
                  <c:v>0.23663277272135019</c:v>
                </c:pt>
                <c:pt idx="309">
                  <c:v>0.23663277272135019</c:v>
                </c:pt>
                <c:pt idx="310">
                  <c:v>0.23663277272135019</c:v>
                </c:pt>
                <c:pt idx="311">
                  <c:v>0.23663277272135019</c:v>
                </c:pt>
                <c:pt idx="312">
                  <c:v>0.23663277272135019</c:v>
                </c:pt>
                <c:pt idx="313">
                  <c:v>0.23663277272135019</c:v>
                </c:pt>
                <c:pt idx="314">
                  <c:v>0.23663277272135019</c:v>
                </c:pt>
                <c:pt idx="315">
                  <c:v>0.23663277272135019</c:v>
                </c:pt>
                <c:pt idx="316">
                  <c:v>0.23663277272135019</c:v>
                </c:pt>
                <c:pt idx="317">
                  <c:v>0.23663277272135019</c:v>
                </c:pt>
                <c:pt idx="318">
                  <c:v>0.23663277272135019</c:v>
                </c:pt>
                <c:pt idx="319">
                  <c:v>0.23663277272135019</c:v>
                </c:pt>
                <c:pt idx="320">
                  <c:v>0.23663277272135019</c:v>
                </c:pt>
                <c:pt idx="321">
                  <c:v>0.23663277272135019</c:v>
                </c:pt>
                <c:pt idx="322">
                  <c:v>0.23663277272135019</c:v>
                </c:pt>
                <c:pt idx="323">
                  <c:v>0.23663277272135019</c:v>
                </c:pt>
                <c:pt idx="324">
                  <c:v>0.23663277272135019</c:v>
                </c:pt>
                <c:pt idx="325">
                  <c:v>0.23663277272135019</c:v>
                </c:pt>
                <c:pt idx="326">
                  <c:v>0.23663277272135019</c:v>
                </c:pt>
                <c:pt idx="327">
                  <c:v>0.23663277272135019</c:v>
                </c:pt>
                <c:pt idx="328">
                  <c:v>0.23663277272135019</c:v>
                </c:pt>
                <c:pt idx="329">
                  <c:v>0.23663277272135019</c:v>
                </c:pt>
                <c:pt idx="330">
                  <c:v>0.23663277272135019</c:v>
                </c:pt>
                <c:pt idx="331">
                  <c:v>0.23663277272135019</c:v>
                </c:pt>
                <c:pt idx="332">
                  <c:v>0.23663277272135019</c:v>
                </c:pt>
                <c:pt idx="333">
                  <c:v>0.23663277272135019</c:v>
                </c:pt>
                <c:pt idx="334">
                  <c:v>0.23663277272135019</c:v>
                </c:pt>
                <c:pt idx="335">
                  <c:v>0.23663277272135019</c:v>
                </c:pt>
                <c:pt idx="336">
                  <c:v>0.23663277272135019</c:v>
                </c:pt>
                <c:pt idx="337">
                  <c:v>0.23663277272135019</c:v>
                </c:pt>
                <c:pt idx="338">
                  <c:v>0.23663277272135019</c:v>
                </c:pt>
                <c:pt idx="339">
                  <c:v>0.23663277272135019</c:v>
                </c:pt>
                <c:pt idx="340">
                  <c:v>0.23663277272135019</c:v>
                </c:pt>
                <c:pt idx="341">
                  <c:v>0.23663277272135019</c:v>
                </c:pt>
                <c:pt idx="342">
                  <c:v>0.23663277272135019</c:v>
                </c:pt>
                <c:pt idx="343">
                  <c:v>0.23663277272135019</c:v>
                </c:pt>
                <c:pt idx="344">
                  <c:v>0.23663277272135019</c:v>
                </c:pt>
                <c:pt idx="345">
                  <c:v>0.23663277272135019</c:v>
                </c:pt>
                <c:pt idx="346">
                  <c:v>0.23663277272135019</c:v>
                </c:pt>
                <c:pt idx="347">
                  <c:v>0.23663277272135019</c:v>
                </c:pt>
                <c:pt idx="348">
                  <c:v>0.23663277272135019</c:v>
                </c:pt>
                <c:pt idx="349">
                  <c:v>0.23663277272135019</c:v>
                </c:pt>
                <c:pt idx="350">
                  <c:v>0.23663277272135019</c:v>
                </c:pt>
                <c:pt idx="351">
                  <c:v>0.23663277272135019</c:v>
                </c:pt>
                <c:pt idx="352">
                  <c:v>0.23663277272135019</c:v>
                </c:pt>
                <c:pt idx="353">
                  <c:v>0.23663277272135019</c:v>
                </c:pt>
                <c:pt idx="354">
                  <c:v>0.23663277272135019</c:v>
                </c:pt>
                <c:pt idx="355">
                  <c:v>0.23663277272135019</c:v>
                </c:pt>
                <c:pt idx="356">
                  <c:v>0.23663277272135019</c:v>
                </c:pt>
                <c:pt idx="357">
                  <c:v>0.23663277272135019</c:v>
                </c:pt>
                <c:pt idx="358">
                  <c:v>0.23663277272135019</c:v>
                </c:pt>
                <c:pt idx="359">
                  <c:v>0.23663277272135019</c:v>
                </c:pt>
                <c:pt idx="360">
                  <c:v>0.23663277272135019</c:v>
                </c:pt>
                <c:pt idx="361">
                  <c:v>0.23663277272135019</c:v>
                </c:pt>
                <c:pt idx="362">
                  <c:v>0.23663277272135019</c:v>
                </c:pt>
                <c:pt idx="363">
                  <c:v>0.23663277272135019</c:v>
                </c:pt>
                <c:pt idx="364">
                  <c:v>0.23663277272135019</c:v>
                </c:pt>
                <c:pt idx="365">
                  <c:v>0.23663277272135019</c:v>
                </c:pt>
                <c:pt idx="366">
                  <c:v>0.23663277272135019</c:v>
                </c:pt>
                <c:pt idx="367">
                  <c:v>0.23663277272135019</c:v>
                </c:pt>
                <c:pt idx="368">
                  <c:v>0.23663277272135019</c:v>
                </c:pt>
                <c:pt idx="369">
                  <c:v>0.23663277272135019</c:v>
                </c:pt>
                <c:pt idx="370">
                  <c:v>0.23663277272135019</c:v>
                </c:pt>
                <c:pt idx="371">
                  <c:v>0.23663277272135019</c:v>
                </c:pt>
                <c:pt idx="372">
                  <c:v>0.23663277272135019</c:v>
                </c:pt>
                <c:pt idx="373">
                  <c:v>0.23663277272135019</c:v>
                </c:pt>
                <c:pt idx="374">
                  <c:v>0.23663277272135019</c:v>
                </c:pt>
                <c:pt idx="375">
                  <c:v>0.23663277272135019</c:v>
                </c:pt>
                <c:pt idx="376">
                  <c:v>0.23663277272135019</c:v>
                </c:pt>
                <c:pt idx="377">
                  <c:v>0.23663277272135019</c:v>
                </c:pt>
                <c:pt idx="378">
                  <c:v>0.23663277272135019</c:v>
                </c:pt>
                <c:pt idx="379">
                  <c:v>0.23663277272135019</c:v>
                </c:pt>
                <c:pt idx="380">
                  <c:v>0.23663277272135019</c:v>
                </c:pt>
                <c:pt idx="381">
                  <c:v>0.23663277272135019</c:v>
                </c:pt>
                <c:pt idx="382">
                  <c:v>0.23663277272135019</c:v>
                </c:pt>
                <c:pt idx="383">
                  <c:v>0.23663277272135019</c:v>
                </c:pt>
                <c:pt idx="384">
                  <c:v>0.23663277272135019</c:v>
                </c:pt>
                <c:pt idx="385">
                  <c:v>0.23663277272135019</c:v>
                </c:pt>
                <c:pt idx="386">
                  <c:v>0.23663277272135019</c:v>
                </c:pt>
                <c:pt idx="387">
                  <c:v>0.23663277272135019</c:v>
                </c:pt>
                <c:pt idx="388">
                  <c:v>0.23663277272135019</c:v>
                </c:pt>
                <c:pt idx="389">
                  <c:v>0.23663277272135019</c:v>
                </c:pt>
                <c:pt idx="390">
                  <c:v>0.23663277272135019</c:v>
                </c:pt>
                <c:pt idx="391">
                  <c:v>0.23663277272135019</c:v>
                </c:pt>
                <c:pt idx="392">
                  <c:v>0.23663277272135019</c:v>
                </c:pt>
                <c:pt idx="393">
                  <c:v>0.23663277272135019</c:v>
                </c:pt>
                <c:pt idx="394">
                  <c:v>0.23663277272135019</c:v>
                </c:pt>
                <c:pt idx="395">
                  <c:v>0.23663277272135019</c:v>
                </c:pt>
                <c:pt idx="396">
                  <c:v>0.23663277272135019</c:v>
                </c:pt>
                <c:pt idx="397">
                  <c:v>0.23663277272135019</c:v>
                </c:pt>
                <c:pt idx="398">
                  <c:v>0.23663277272135019</c:v>
                </c:pt>
                <c:pt idx="399">
                  <c:v>0.23663277272135019</c:v>
                </c:pt>
                <c:pt idx="400">
                  <c:v>0.23663277272135019</c:v>
                </c:pt>
                <c:pt idx="401">
                  <c:v>0.23663277272135019</c:v>
                </c:pt>
                <c:pt idx="402">
                  <c:v>0.23663277272135019</c:v>
                </c:pt>
                <c:pt idx="403">
                  <c:v>0.23663277272135019</c:v>
                </c:pt>
                <c:pt idx="404">
                  <c:v>0.23663277272135019</c:v>
                </c:pt>
                <c:pt idx="405">
                  <c:v>0.23663277272135019</c:v>
                </c:pt>
                <c:pt idx="406">
                  <c:v>0.23663277272135019</c:v>
                </c:pt>
                <c:pt idx="407">
                  <c:v>0.23663277272135019</c:v>
                </c:pt>
                <c:pt idx="408">
                  <c:v>0.23663277272135019</c:v>
                </c:pt>
                <c:pt idx="409">
                  <c:v>0.23663277272135019</c:v>
                </c:pt>
                <c:pt idx="410">
                  <c:v>0.23663277272135019</c:v>
                </c:pt>
                <c:pt idx="411">
                  <c:v>0.23663277272135019</c:v>
                </c:pt>
                <c:pt idx="412">
                  <c:v>0.23663277272135019</c:v>
                </c:pt>
                <c:pt idx="413">
                  <c:v>0.23663277272135019</c:v>
                </c:pt>
                <c:pt idx="414">
                  <c:v>0.23663277272135019</c:v>
                </c:pt>
                <c:pt idx="415">
                  <c:v>0.23663277272135019</c:v>
                </c:pt>
                <c:pt idx="416">
                  <c:v>0.23663277272135019</c:v>
                </c:pt>
                <c:pt idx="417">
                  <c:v>0.23663277272135019</c:v>
                </c:pt>
                <c:pt idx="418">
                  <c:v>0.23663277272135019</c:v>
                </c:pt>
                <c:pt idx="419">
                  <c:v>0.23663277272135019</c:v>
                </c:pt>
                <c:pt idx="420">
                  <c:v>0.23663277272135019</c:v>
                </c:pt>
                <c:pt idx="421">
                  <c:v>0.23663277272135019</c:v>
                </c:pt>
                <c:pt idx="422">
                  <c:v>0.23663277272135019</c:v>
                </c:pt>
                <c:pt idx="423">
                  <c:v>0.23663277272135019</c:v>
                </c:pt>
                <c:pt idx="424">
                  <c:v>0.23663277272135019</c:v>
                </c:pt>
                <c:pt idx="425">
                  <c:v>0.23663277272135019</c:v>
                </c:pt>
                <c:pt idx="426">
                  <c:v>0.23663277272135019</c:v>
                </c:pt>
                <c:pt idx="427">
                  <c:v>0.23663277272135019</c:v>
                </c:pt>
                <c:pt idx="428">
                  <c:v>0.23663277272135019</c:v>
                </c:pt>
                <c:pt idx="429">
                  <c:v>0.23663277272135019</c:v>
                </c:pt>
                <c:pt idx="430">
                  <c:v>0.23663277272135019</c:v>
                </c:pt>
                <c:pt idx="431">
                  <c:v>0.23663277272135019</c:v>
                </c:pt>
                <c:pt idx="432">
                  <c:v>0.23663277272135019</c:v>
                </c:pt>
                <c:pt idx="433">
                  <c:v>0.23663277272135019</c:v>
                </c:pt>
                <c:pt idx="434">
                  <c:v>0.23663277272135019</c:v>
                </c:pt>
                <c:pt idx="435">
                  <c:v>0.23663277272135019</c:v>
                </c:pt>
                <c:pt idx="436">
                  <c:v>0.23663277272135019</c:v>
                </c:pt>
                <c:pt idx="437">
                  <c:v>0.23663277272135019</c:v>
                </c:pt>
                <c:pt idx="438">
                  <c:v>0.23663277272135019</c:v>
                </c:pt>
                <c:pt idx="439">
                  <c:v>0.23663277272135019</c:v>
                </c:pt>
                <c:pt idx="440">
                  <c:v>0.23663277272135019</c:v>
                </c:pt>
                <c:pt idx="441">
                  <c:v>0.23663277272135019</c:v>
                </c:pt>
                <c:pt idx="442">
                  <c:v>0.23663277272135019</c:v>
                </c:pt>
                <c:pt idx="443">
                  <c:v>0.23663277272135019</c:v>
                </c:pt>
                <c:pt idx="444">
                  <c:v>0.23663277272135019</c:v>
                </c:pt>
                <c:pt idx="445">
                  <c:v>0.23663277272135019</c:v>
                </c:pt>
                <c:pt idx="446">
                  <c:v>0.23663277272135019</c:v>
                </c:pt>
                <c:pt idx="447">
                  <c:v>0.23663277272135019</c:v>
                </c:pt>
                <c:pt idx="448">
                  <c:v>0.23663277272135019</c:v>
                </c:pt>
                <c:pt idx="449">
                  <c:v>0.23663277272135019</c:v>
                </c:pt>
                <c:pt idx="450">
                  <c:v>0.23663277272135019</c:v>
                </c:pt>
                <c:pt idx="451">
                  <c:v>0.23663277272135019</c:v>
                </c:pt>
                <c:pt idx="452">
                  <c:v>0.23663277272135019</c:v>
                </c:pt>
                <c:pt idx="453">
                  <c:v>0.23663277272135019</c:v>
                </c:pt>
                <c:pt idx="454">
                  <c:v>0.23663277272135019</c:v>
                </c:pt>
                <c:pt idx="455">
                  <c:v>0.23663277272135019</c:v>
                </c:pt>
                <c:pt idx="456">
                  <c:v>0.23663277272135019</c:v>
                </c:pt>
                <c:pt idx="457">
                  <c:v>0.23663277272135019</c:v>
                </c:pt>
                <c:pt idx="458">
                  <c:v>0.23663277272135019</c:v>
                </c:pt>
                <c:pt idx="459">
                  <c:v>0.23663277272135019</c:v>
                </c:pt>
                <c:pt idx="460">
                  <c:v>0.23663277272135019</c:v>
                </c:pt>
                <c:pt idx="461">
                  <c:v>0.23663277272135019</c:v>
                </c:pt>
                <c:pt idx="462">
                  <c:v>0.23663277272135019</c:v>
                </c:pt>
                <c:pt idx="463">
                  <c:v>0.23663277272135019</c:v>
                </c:pt>
                <c:pt idx="464">
                  <c:v>0.23663277272135019</c:v>
                </c:pt>
                <c:pt idx="465">
                  <c:v>0.23663277272135019</c:v>
                </c:pt>
                <c:pt idx="466">
                  <c:v>0.23663277272135019</c:v>
                </c:pt>
                <c:pt idx="467">
                  <c:v>0.23663277272135019</c:v>
                </c:pt>
                <c:pt idx="468">
                  <c:v>0.23663277272135019</c:v>
                </c:pt>
                <c:pt idx="469">
                  <c:v>0.23663277272135019</c:v>
                </c:pt>
                <c:pt idx="470">
                  <c:v>0.23663277272135019</c:v>
                </c:pt>
                <c:pt idx="471">
                  <c:v>0.23663277272135019</c:v>
                </c:pt>
                <c:pt idx="472">
                  <c:v>0.23663277272135019</c:v>
                </c:pt>
                <c:pt idx="473">
                  <c:v>0.23663277272135019</c:v>
                </c:pt>
                <c:pt idx="474">
                  <c:v>0.23663277272135019</c:v>
                </c:pt>
                <c:pt idx="475">
                  <c:v>0.23663277272135019</c:v>
                </c:pt>
                <c:pt idx="476">
                  <c:v>0.23663277272135019</c:v>
                </c:pt>
                <c:pt idx="477">
                  <c:v>0.23663277272135019</c:v>
                </c:pt>
                <c:pt idx="478">
                  <c:v>0.23663277272135019</c:v>
                </c:pt>
                <c:pt idx="479">
                  <c:v>0.23663277272135019</c:v>
                </c:pt>
                <c:pt idx="480">
                  <c:v>0.23663277272135019</c:v>
                </c:pt>
                <c:pt idx="481">
                  <c:v>0.23663277272135019</c:v>
                </c:pt>
                <c:pt idx="482">
                  <c:v>0.23663277272135019</c:v>
                </c:pt>
                <c:pt idx="483">
                  <c:v>0.23663277272135019</c:v>
                </c:pt>
                <c:pt idx="484">
                  <c:v>0.23663277272135019</c:v>
                </c:pt>
                <c:pt idx="485">
                  <c:v>0.23663277272135019</c:v>
                </c:pt>
                <c:pt idx="486">
                  <c:v>0.23663277272135019</c:v>
                </c:pt>
                <c:pt idx="487">
                  <c:v>0.23663277272135019</c:v>
                </c:pt>
                <c:pt idx="488">
                  <c:v>0.23663277272135019</c:v>
                </c:pt>
                <c:pt idx="489">
                  <c:v>0.23663277272135019</c:v>
                </c:pt>
                <c:pt idx="490">
                  <c:v>0.23663277272135019</c:v>
                </c:pt>
                <c:pt idx="491">
                  <c:v>0.23663277272135019</c:v>
                </c:pt>
                <c:pt idx="492">
                  <c:v>0.23663277272135019</c:v>
                </c:pt>
                <c:pt idx="493">
                  <c:v>0.23663277272135019</c:v>
                </c:pt>
                <c:pt idx="494">
                  <c:v>0.23663277272135019</c:v>
                </c:pt>
                <c:pt idx="495">
                  <c:v>0.23663277272135019</c:v>
                </c:pt>
                <c:pt idx="496">
                  <c:v>0.23663277272135019</c:v>
                </c:pt>
                <c:pt idx="497">
                  <c:v>0.23663277272135019</c:v>
                </c:pt>
                <c:pt idx="498">
                  <c:v>0.23663277272135019</c:v>
                </c:pt>
                <c:pt idx="499">
                  <c:v>0.23663277272135019</c:v>
                </c:pt>
                <c:pt idx="500">
                  <c:v>0.23663277272135019</c:v>
                </c:pt>
                <c:pt idx="501">
                  <c:v>0.23663277272135019</c:v>
                </c:pt>
                <c:pt idx="502">
                  <c:v>0.23663277272135019</c:v>
                </c:pt>
                <c:pt idx="503">
                  <c:v>0.23663277272135019</c:v>
                </c:pt>
                <c:pt idx="504">
                  <c:v>0.23663277272135019</c:v>
                </c:pt>
                <c:pt idx="505">
                  <c:v>0.23663277272135019</c:v>
                </c:pt>
                <c:pt idx="506">
                  <c:v>0.23663277272135019</c:v>
                </c:pt>
                <c:pt idx="507">
                  <c:v>0.23663277272135019</c:v>
                </c:pt>
                <c:pt idx="508">
                  <c:v>0.23663277272135019</c:v>
                </c:pt>
                <c:pt idx="509">
                  <c:v>0.23663277272135019</c:v>
                </c:pt>
                <c:pt idx="510">
                  <c:v>0.23663277272135019</c:v>
                </c:pt>
                <c:pt idx="511">
                  <c:v>0.23663277272135019</c:v>
                </c:pt>
                <c:pt idx="512">
                  <c:v>0.23663277272135019</c:v>
                </c:pt>
                <c:pt idx="513">
                  <c:v>0.23663277272135019</c:v>
                </c:pt>
                <c:pt idx="514">
                  <c:v>0.23663277272135019</c:v>
                </c:pt>
                <c:pt idx="515">
                  <c:v>0.23663277272135019</c:v>
                </c:pt>
                <c:pt idx="516">
                  <c:v>0.23663277272135019</c:v>
                </c:pt>
                <c:pt idx="517">
                  <c:v>0.23663277272135019</c:v>
                </c:pt>
                <c:pt idx="518">
                  <c:v>0.23663277272135019</c:v>
                </c:pt>
                <c:pt idx="519">
                  <c:v>0.23663277272135019</c:v>
                </c:pt>
                <c:pt idx="520">
                  <c:v>0.23663277272135019</c:v>
                </c:pt>
                <c:pt idx="521">
                  <c:v>0.23663277272135019</c:v>
                </c:pt>
                <c:pt idx="522">
                  <c:v>0.23663277272135019</c:v>
                </c:pt>
                <c:pt idx="523">
                  <c:v>0.23663277272135019</c:v>
                </c:pt>
                <c:pt idx="524">
                  <c:v>0.23663277272135019</c:v>
                </c:pt>
                <c:pt idx="525">
                  <c:v>0.23663277272135019</c:v>
                </c:pt>
                <c:pt idx="526">
                  <c:v>0.23663277272135019</c:v>
                </c:pt>
                <c:pt idx="527">
                  <c:v>0.23663277272135019</c:v>
                </c:pt>
                <c:pt idx="528">
                  <c:v>0.23663277272135019</c:v>
                </c:pt>
                <c:pt idx="529">
                  <c:v>0.23663277272135019</c:v>
                </c:pt>
                <c:pt idx="530">
                  <c:v>0.23663277272135019</c:v>
                </c:pt>
                <c:pt idx="531">
                  <c:v>0.23663277272135019</c:v>
                </c:pt>
                <c:pt idx="532">
                  <c:v>0.23663277272135019</c:v>
                </c:pt>
                <c:pt idx="533">
                  <c:v>0.23663277272135019</c:v>
                </c:pt>
                <c:pt idx="534">
                  <c:v>0.23663277272135019</c:v>
                </c:pt>
                <c:pt idx="535">
                  <c:v>0.23663277272135019</c:v>
                </c:pt>
                <c:pt idx="536">
                  <c:v>0.23663277272135019</c:v>
                </c:pt>
                <c:pt idx="537">
                  <c:v>0.23663277272135019</c:v>
                </c:pt>
                <c:pt idx="538">
                  <c:v>0.23663277272135019</c:v>
                </c:pt>
                <c:pt idx="539">
                  <c:v>0.23663277272135019</c:v>
                </c:pt>
                <c:pt idx="540">
                  <c:v>0.23663277272135019</c:v>
                </c:pt>
                <c:pt idx="541">
                  <c:v>0.23663277272135019</c:v>
                </c:pt>
                <c:pt idx="542">
                  <c:v>0.23663277272135019</c:v>
                </c:pt>
                <c:pt idx="543">
                  <c:v>0.23663277272135019</c:v>
                </c:pt>
                <c:pt idx="544">
                  <c:v>0.23663277272135019</c:v>
                </c:pt>
                <c:pt idx="545">
                  <c:v>0.23663277272135019</c:v>
                </c:pt>
                <c:pt idx="546">
                  <c:v>0.23663277272135019</c:v>
                </c:pt>
                <c:pt idx="547">
                  <c:v>0.23663277272135019</c:v>
                </c:pt>
                <c:pt idx="548">
                  <c:v>0.23663277272135019</c:v>
                </c:pt>
                <c:pt idx="549">
                  <c:v>0.23663277272135019</c:v>
                </c:pt>
                <c:pt idx="550">
                  <c:v>0.23663277272135019</c:v>
                </c:pt>
                <c:pt idx="551">
                  <c:v>0.23663277272135019</c:v>
                </c:pt>
                <c:pt idx="552">
                  <c:v>0.23663277272135019</c:v>
                </c:pt>
                <c:pt idx="553">
                  <c:v>0.23663277272135019</c:v>
                </c:pt>
                <c:pt idx="554">
                  <c:v>0.23663277272135019</c:v>
                </c:pt>
                <c:pt idx="555">
                  <c:v>0.23663277272135019</c:v>
                </c:pt>
                <c:pt idx="556">
                  <c:v>0.23663277272135019</c:v>
                </c:pt>
                <c:pt idx="557">
                  <c:v>0.23663277272135019</c:v>
                </c:pt>
                <c:pt idx="558">
                  <c:v>0.23663277272135019</c:v>
                </c:pt>
                <c:pt idx="559">
                  <c:v>0.23663277272135019</c:v>
                </c:pt>
                <c:pt idx="560">
                  <c:v>0.23663277272135019</c:v>
                </c:pt>
                <c:pt idx="561">
                  <c:v>0.23663277272135019</c:v>
                </c:pt>
                <c:pt idx="562">
                  <c:v>0.23663277272135019</c:v>
                </c:pt>
                <c:pt idx="563">
                  <c:v>0.23663277272135019</c:v>
                </c:pt>
                <c:pt idx="564">
                  <c:v>0.23663277272135019</c:v>
                </c:pt>
                <c:pt idx="565">
                  <c:v>0.23663277272135019</c:v>
                </c:pt>
                <c:pt idx="566">
                  <c:v>0.23663277272135019</c:v>
                </c:pt>
                <c:pt idx="567">
                  <c:v>0.23663277272135019</c:v>
                </c:pt>
                <c:pt idx="568">
                  <c:v>0.23663277272135019</c:v>
                </c:pt>
                <c:pt idx="569">
                  <c:v>0.23663277272135019</c:v>
                </c:pt>
                <c:pt idx="570">
                  <c:v>0.23663277272135019</c:v>
                </c:pt>
                <c:pt idx="571">
                  <c:v>0.23663277272135019</c:v>
                </c:pt>
                <c:pt idx="572">
                  <c:v>0.23663277272135019</c:v>
                </c:pt>
                <c:pt idx="573">
                  <c:v>0.23663277272135019</c:v>
                </c:pt>
                <c:pt idx="574">
                  <c:v>0.23663277272135019</c:v>
                </c:pt>
                <c:pt idx="575">
                  <c:v>0.23663277272135019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A5-4588-8F10-8CDDAD60F7D7}"/>
            </c:ext>
          </c:extLst>
        </c:ser>
        <c:ser>
          <c:idx val="4"/>
          <c:order val="4"/>
          <c:tx>
            <c:strRef>
              <c:f>'Daily Storage Accumulation'!$R$2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Accumulation'!$R$3:$R$578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3.1714048236608505E-4</c:v>
                </c:pt>
                <c:pt idx="202">
                  <c:v>3.1714048236608505E-4</c:v>
                </c:pt>
                <c:pt idx="203">
                  <c:v>3.1714048236608505E-4</c:v>
                </c:pt>
                <c:pt idx="204">
                  <c:v>3.1714048236608505E-4</c:v>
                </c:pt>
                <c:pt idx="205">
                  <c:v>3.1714048236608505E-4</c:v>
                </c:pt>
                <c:pt idx="206">
                  <c:v>2.8304988518357277E-3</c:v>
                </c:pt>
                <c:pt idx="207">
                  <c:v>2.8304988518357277E-3</c:v>
                </c:pt>
                <c:pt idx="208">
                  <c:v>2.8304988518357277E-3</c:v>
                </c:pt>
                <c:pt idx="209">
                  <c:v>2.8304988518357277E-3</c:v>
                </c:pt>
                <c:pt idx="210">
                  <c:v>2.8304988518357277E-3</c:v>
                </c:pt>
                <c:pt idx="211">
                  <c:v>2.8304988518357277E-3</c:v>
                </c:pt>
                <c:pt idx="212">
                  <c:v>2.8304988518357277E-3</c:v>
                </c:pt>
                <c:pt idx="213">
                  <c:v>2.8304988518357277E-3</c:v>
                </c:pt>
                <c:pt idx="214">
                  <c:v>2.8304988518357277E-3</c:v>
                </c:pt>
                <c:pt idx="215">
                  <c:v>2.8304988518357277E-3</c:v>
                </c:pt>
                <c:pt idx="216">
                  <c:v>2.8304988518357277E-3</c:v>
                </c:pt>
                <c:pt idx="217">
                  <c:v>2.8304988518357277E-3</c:v>
                </c:pt>
                <c:pt idx="218">
                  <c:v>2.8304988518357277E-3</c:v>
                </c:pt>
                <c:pt idx="219">
                  <c:v>2.8304988518357277E-3</c:v>
                </c:pt>
                <c:pt idx="220">
                  <c:v>2.8304988518357277E-3</c:v>
                </c:pt>
                <c:pt idx="221">
                  <c:v>2.8304988518357277E-3</c:v>
                </c:pt>
                <c:pt idx="222">
                  <c:v>2.8304988518357277E-3</c:v>
                </c:pt>
                <c:pt idx="223">
                  <c:v>2.8304988518357277E-3</c:v>
                </c:pt>
                <c:pt idx="224">
                  <c:v>2.8304988518357277E-3</c:v>
                </c:pt>
                <c:pt idx="225">
                  <c:v>2.8304988518357277E-3</c:v>
                </c:pt>
                <c:pt idx="226">
                  <c:v>2.8304988518357277E-3</c:v>
                </c:pt>
                <c:pt idx="227">
                  <c:v>2.8304988518357277E-3</c:v>
                </c:pt>
                <c:pt idx="228">
                  <c:v>2.8304988518357277E-3</c:v>
                </c:pt>
                <c:pt idx="229">
                  <c:v>2.8304988518357277E-3</c:v>
                </c:pt>
                <c:pt idx="230">
                  <c:v>2.8304988518357277E-3</c:v>
                </c:pt>
                <c:pt idx="231">
                  <c:v>2.8304988518357277E-3</c:v>
                </c:pt>
                <c:pt idx="232">
                  <c:v>3.0829496681690216E-3</c:v>
                </c:pt>
                <c:pt idx="233">
                  <c:v>3.0829496681690216E-3</c:v>
                </c:pt>
                <c:pt idx="234">
                  <c:v>3.0829496681690216E-3</c:v>
                </c:pt>
                <c:pt idx="235">
                  <c:v>3.0829496681690216E-3</c:v>
                </c:pt>
                <c:pt idx="236">
                  <c:v>3.0829496681690216E-3</c:v>
                </c:pt>
                <c:pt idx="237">
                  <c:v>3.0829496681690216E-3</c:v>
                </c:pt>
                <c:pt idx="238">
                  <c:v>3.0829496681690216E-3</c:v>
                </c:pt>
                <c:pt idx="239">
                  <c:v>3.0829496681690216E-3</c:v>
                </c:pt>
                <c:pt idx="240">
                  <c:v>3.0829496681690216E-3</c:v>
                </c:pt>
                <c:pt idx="241">
                  <c:v>3.0829496681690216E-3</c:v>
                </c:pt>
                <c:pt idx="242">
                  <c:v>3.0829496681690216E-3</c:v>
                </c:pt>
                <c:pt idx="243">
                  <c:v>3.0829496681690216E-3</c:v>
                </c:pt>
                <c:pt idx="244">
                  <c:v>3.0829496681690216E-3</c:v>
                </c:pt>
                <c:pt idx="245">
                  <c:v>3.4303963184356689E-3</c:v>
                </c:pt>
                <c:pt idx="246">
                  <c:v>3.4303963184356689E-3</c:v>
                </c:pt>
                <c:pt idx="247">
                  <c:v>3.4303963184356689E-3</c:v>
                </c:pt>
                <c:pt idx="248">
                  <c:v>3.4303963184356689E-3</c:v>
                </c:pt>
                <c:pt idx="249">
                  <c:v>3.4303963184356689E-3</c:v>
                </c:pt>
                <c:pt idx="250">
                  <c:v>3.4303963184356689E-3</c:v>
                </c:pt>
                <c:pt idx="251">
                  <c:v>3.4303963184356689E-3</c:v>
                </c:pt>
                <c:pt idx="252">
                  <c:v>3.4303963184356689E-3</c:v>
                </c:pt>
                <c:pt idx="253">
                  <c:v>2.9454546980559826E-2</c:v>
                </c:pt>
                <c:pt idx="254">
                  <c:v>2.9454546980559826E-2</c:v>
                </c:pt>
                <c:pt idx="255">
                  <c:v>5.0607056356966496E-2</c:v>
                </c:pt>
                <c:pt idx="256">
                  <c:v>5.0607056356966496E-2</c:v>
                </c:pt>
                <c:pt idx="257">
                  <c:v>5.0607056356966496E-2</c:v>
                </c:pt>
                <c:pt idx="258">
                  <c:v>5.0607056356966496E-2</c:v>
                </c:pt>
                <c:pt idx="259">
                  <c:v>0.33817290049046278</c:v>
                </c:pt>
                <c:pt idx="260">
                  <c:v>0.65288306307047606</c:v>
                </c:pt>
                <c:pt idx="261">
                  <c:v>0.65288306307047606</c:v>
                </c:pt>
                <c:pt idx="262">
                  <c:v>0.65288306307047606</c:v>
                </c:pt>
                <c:pt idx="263">
                  <c:v>0.65288306307047606</c:v>
                </c:pt>
                <c:pt idx="264">
                  <c:v>0.65288306307047606</c:v>
                </c:pt>
                <c:pt idx="265">
                  <c:v>0.65288306307047606</c:v>
                </c:pt>
                <c:pt idx="266">
                  <c:v>0.65288306307047606</c:v>
                </c:pt>
                <c:pt idx="267">
                  <c:v>0.65288306307047606</c:v>
                </c:pt>
                <c:pt idx="268">
                  <c:v>0.65288306307047606</c:v>
                </c:pt>
                <c:pt idx="269">
                  <c:v>0.65288306307047606</c:v>
                </c:pt>
                <c:pt idx="270">
                  <c:v>0.65288306307047606</c:v>
                </c:pt>
                <c:pt idx="271">
                  <c:v>0.65288306307047606</c:v>
                </c:pt>
                <c:pt idx="272">
                  <c:v>0.65288306307047606</c:v>
                </c:pt>
                <c:pt idx="273">
                  <c:v>0.65288306307047606</c:v>
                </c:pt>
                <c:pt idx="274">
                  <c:v>0.65288306307047606</c:v>
                </c:pt>
                <c:pt idx="275">
                  <c:v>0.65288306307047606</c:v>
                </c:pt>
                <c:pt idx="276">
                  <c:v>0.6577287083491683</c:v>
                </c:pt>
                <c:pt idx="277">
                  <c:v>0.6577287083491683</c:v>
                </c:pt>
                <c:pt idx="278">
                  <c:v>0.6577287083491683</c:v>
                </c:pt>
                <c:pt idx="279">
                  <c:v>0.6577287083491683</c:v>
                </c:pt>
                <c:pt idx="280">
                  <c:v>0.6577287083491683</c:v>
                </c:pt>
                <c:pt idx="281">
                  <c:v>0.6577287083491683</c:v>
                </c:pt>
                <c:pt idx="282">
                  <c:v>0.65799855999648571</c:v>
                </c:pt>
                <c:pt idx="283">
                  <c:v>0.65799855999648571</c:v>
                </c:pt>
                <c:pt idx="284">
                  <c:v>0.65799855999648571</c:v>
                </c:pt>
                <c:pt idx="285">
                  <c:v>0.65799855999648571</c:v>
                </c:pt>
                <c:pt idx="286">
                  <c:v>0.65799855999648571</c:v>
                </c:pt>
                <c:pt idx="287">
                  <c:v>0.65799855999648571</c:v>
                </c:pt>
                <c:pt idx="288">
                  <c:v>0.65799855999648571</c:v>
                </c:pt>
                <c:pt idx="289">
                  <c:v>0.65799855999648571</c:v>
                </c:pt>
                <c:pt idx="290">
                  <c:v>0.65799855999648571</c:v>
                </c:pt>
                <c:pt idx="291">
                  <c:v>0.65799855999648571</c:v>
                </c:pt>
                <c:pt idx="292">
                  <c:v>0.65799855999648571</c:v>
                </c:pt>
                <c:pt idx="293">
                  <c:v>0.65799855999648571</c:v>
                </c:pt>
                <c:pt idx="294">
                  <c:v>0.65799855999648571</c:v>
                </c:pt>
                <c:pt idx="295">
                  <c:v>0.65799855999648571</c:v>
                </c:pt>
                <c:pt idx="296">
                  <c:v>0.65799855999648571</c:v>
                </c:pt>
                <c:pt idx="297">
                  <c:v>0.65799855999648571</c:v>
                </c:pt>
                <c:pt idx="298">
                  <c:v>0.65799855999648571</c:v>
                </c:pt>
                <c:pt idx="299">
                  <c:v>0.65799855999648571</c:v>
                </c:pt>
                <c:pt idx="300">
                  <c:v>0.65799855999648571</c:v>
                </c:pt>
                <c:pt idx="301">
                  <c:v>0.65799855999648571</c:v>
                </c:pt>
                <c:pt idx="302">
                  <c:v>0.65799855999648571</c:v>
                </c:pt>
                <c:pt idx="303">
                  <c:v>0.65799855999648571</c:v>
                </c:pt>
                <c:pt idx="304">
                  <c:v>0.65799855999648571</c:v>
                </c:pt>
                <c:pt idx="305">
                  <c:v>0.65799855999648571</c:v>
                </c:pt>
                <c:pt idx="306">
                  <c:v>0.65799855999648571</c:v>
                </c:pt>
                <c:pt idx="307">
                  <c:v>0.65799855999648571</c:v>
                </c:pt>
                <c:pt idx="308">
                  <c:v>0.65799855999648571</c:v>
                </c:pt>
                <c:pt idx="309">
                  <c:v>0.65799855999648571</c:v>
                </c:pt>
                <c:pt idx="310">
                  <c:v>0.65799855999648571</c:v>
                </c:pt>
                <c:pt idx="311">
                  <c:v>0.65799855999648571</c:v>
                </c:pt>
                <c:pt idx="312">
                  <c:v>0.65799855999648571</c:v>
                </c:pt>
                <c:pt idx="313">
                  <c:v>0.65799855999648571</c:v>
                </c:pt>
                <c:pt idx="314">
                  <c:v>0.65799855999648571</c:v>
                </c:pt>
                <c:pt idx="315">
                  <c:v>0.65799855999648571</c:v>
                </c:pt>
                <c:pt idx="316">
                  <c:v>0.65799855999648571</c:v>
                </c:pt>
                <c:pt idx="317">
                  <c:v>0.65799855999648571</c:v>
                </c:pt>
                <c:pt idx="318">
                  <c:v>0.65799855999648571</c:v>
                </c:pt>
                <c:pt idx="319">
                  <c:v>0.65799855999648571</c:v>
                </c:pt>
                <c:pt idx="320">
                  <c:v>0.65799855999648571</c:v>
                </c:pt>
                <c:pt idx="321">
                  <c:v>0.65799855999648571</c:v>
                </c:pt>
                <c:pt idx="322">
                  <c:v>0.65799855999648571</c:v>
                </c:pt>
                <c:pt idx="323">
                  <c:v>0.65799855999648571</c:v>
                </c:pt>
                <c:pt idx="324">
                  <c:v>0.65799855999648571</c:v>
                </c:pt>
                <c:pt idx="325">
                  <c:v>0.65799855999648571</c:v>
                </c:pt>
                <c:pt idx="326">
                  <c:v>0.65799855999648571</c:v>
                </c:pt>
                <c:pt idx="327">
                  <c:v>0.65799855999648571</c:v>
                </c:pt>
                <c:pt idx="328">
                  <c:v>0.65799855999648571</c:v>
                </c:pt>
                <c:pt idx="329">
                  <c:v>0.65799855999648571</c:v>
                </c:pt>
                <c:pt idx="330">
                  <c:v>0.65799855999648571</c:v>
                </c:pt>
                <c:pt idx="331">
                  <c:v>0.65799855999648571</c:v>
                </c:pt>
                <c:pt idx="332">
                  <c:v>0.65799855999648571</c:v>
                </c:pt>
                <c:pt idx="333">
                  <c:v>0.65799855999648571</c:v>
                </c:pt>
                <c:pt idx="334">
                  <c:v>0.65799855999648571</c:v>
                </c:pt>
                <c:pt idx="335">
                  <c:v>0.65799855999648571</c:v>
                </c:pt>
                <c:pt idx="336">
                  <c:v>0.65799855999648571</c:v>
                </c:pt>
                <c:pt idx="337">
                  <c:v>0.65799855999648571</c:v>
                </c:pt>
                <c:pt idx="338">
                  <c:v>0.65799855999648571</c:v>
                </c:pt>
                <c:pt idx="339">
                  <c:v>0.65799855999648571</c:v>
                </c:pt>
                <c:pt idx="340">
                  <c:v>0.65799855999648571</c:v>
                </c:pt>
                <c:pt idx="341">
                  <c:v>0.65799855999648571</c:v>
                </c:pt>
                <c:pt idx="342">
                  <c:v>0.65799855999648571</c:v>
                </c:pt>
                <c:pt idx="343">
                  <c:v>0.65799855999648571</c:v>
                </c:pt>
                <c:pt idx="344">
                  <c:v>0.65799855999648571</c:v>
                </c:pt>
                <c:pt idx="345">
                  <c:v>0.65799855999648571</c:v>
                </c:pt>
                <c:pt idx="346">
                  <c:v>0.65799855999648571</c:v>
                </c:pt>
                <c:pt idx="347">
                  <c:v>0.65799855999648571</c:v>
                </c:pt>
                <c:pt idx="348">
                  <c:v>0.65799855999648571</c:v>
                </c:pt>
                <c:pt idx="349">
                  <c:v>0.65799855999648571</c:v>
                </c:pt>
                <c:pt idx="350">
                  <c:v>0.65799855999648571</c:v>
                </c:pt>
                <c:pt idx="351">
                  <c:v>0.65799855999648571</c:v>
                </c:pt>
                <c:pt idx="352">
                  <c:v>0.65799855999648571</c:v>
                </c:pt>
                <c:pt idx="353">
                  <c:v>0.65799855999648571</c:v>
                </c:pt>
                <c:pt idx="354">
                  <c:v>0.65799855999648571</c:v>
                </c:pt>
                <c:pt idx="355">
                  <c:v>0.65799855999648571</c:v>
                </c:pt>
                <c:pt idx="356">
                  <c:v>0.65799855999648571</c:v>
                </c:pt>
                <c:pt idx="357">
                  <c:v>0.65799855999648571</c:v>
                </c:pt>
                <c:pt idx="358">
                  <c:v>0.65799855999648571</c:v>
                </c:pt>
                <c:pt idx="359">
                  <c:v>0.65799855999648571</c:v>
                </c:pt>
                <c:pt idx="360">
                  <c:v>0.65799855999648571</c:v>
                </c:pt>
                <c:pt idx="361">
                  <c:v>0.65799855999648571</c:v>
                </c:pt>
                <c:pt idx="362">
                  <c:v>0.65799855999648571</c:v>
                </c:pt>
                <c:pt idx="363">
                  <c:v>0.65799855999648571</c:v>
                </c:pt>
                <c:pt idx="364">
                  <c:v>0.65799855999648571</c:v>
                </c:pt>
                <c:pt idx="365">
                  <c:v>0.65799855999648571</c:v>
                </c:pt>
                <c:pt idx="366">
                  <c:v>0.65799855999648571</c:v>
                </c:pt>
                <c:pt idx="367">
                  <c:v>0.65799855999648571</c:v>
                </c:pt>
                <c:pt idx="368">
                  <c:v>0.65799855999648571</c:v>
                </c:pt>
                <c:pt idx="369">
                  <c:v>0.65799855999648571</c:v>
                </c:pt>
                <c:pt idx="370">
                  <c:v>0.65799855999648571</c:v>
                </c:pt>
                <c:pt idx="371">
                  <c:v>0.65799855999648571</c:v>
                </c:pt>
                <c:pt idx="372">
                  <c:v>0.65799855999648571</c:v>
                </c:pt>
                <c:pt idx="373">
                  <c:v>0.65799855999648571</c:v>
                </c:pt>
                <c:pt idx="374">
                  <c:v>0.65799855999648571</c:v>
                </c:pt>
                <c:pt idx="375">
                  <c:v>0.65799855999648571</c:v>
                </c:pt>
                <c:pt idx="376">
                  <c:v>0.65799855999648571</c:v>
                </c:pt>
                <c:pt idx="377">
                  <c:v>0.65799855999648571</c:v>
                </c:pt>
                <c:pt idx="378">
                  <c:v>0.65799855999648571</c:v>
                </c:pt>
                <c:pt idx="379">
                  <c:v>0.65799855999648571</c:v>
                </c:pt>
                <c:pt idx="380">
                  <c:v>0.65799855999648571</c:v>
                </c:pt>
                <c:pt idx="381">
                  <c:v>0.65799855999648571</c:v>
                </c:pt>
                <c:pt idx="382">
                  <c:v>0.65799855999648571</c:v>
                </c:pt>
                <c:pt idx="383">
                  <c:v>0.65799855999648571</c:v>
                </c:pt>
                <c:pt idx="384">
                  <c:v>0.65799855999648571</c:v>
                </c:pt>
                <c:pt idx="385">
                  <c:v>0.65799855999648571</c:v>
                </c:pt>
                <c:pt idx="386">
                  <c:v>0.65799855999648571</c:v>
                </c:pt>
                <c:pt idx="387">
                  <c:v>0.65799855999648571</c:v>
                </c:pt>
                <c:pt idx="388">
                  <c:v>0.65799855999648571</c:v>
                </c:pt>
                <c:pt idx="389">
                  <c:v>0.65799855999648571</c:v>
                </c:pt>
                <c:pt idx="390">
                  <c:v>0.65799855999648571</c:v>
                </c:pt>
                <c:pt idx="391">
                  <c:v>0.65799855999648571</c:v>
                </c:pt>
                <c:pt idx="392">
                  <c:v>0.6919567845761776</c:v>
                </c:pt>
                <c:pt idx="393">
                  <c:v>0.70749637857079506</c:v>
                </c:pt>
                <c:pt idx="394">
                  <c:v>0.70749637857079506</c:v>
                </c:pt>
                <c:pt idx="395">
                  <c:v>0.70749637857079506</c:v>
                </c:pt>
                <c:pt idx="396">
                  <c:v>0.70749637857079506</c:v>
                </c:pt>
                <c:pt idx="397">
                  <c:v>0.70749637857079506</c:v>
                </c:pt>
                <c:pt idx="398">
                  <c:v>0.70749637857079506</c:v>
                </c:pt>
                <c:pt idx="399">
                  <c:v>0.70749637857079506</c:v>
                </c:pt>
                <c:pt idx="400">
                  <c:v>0.70749637857079506</c:v>
                </c:pt>
                <c:pt idx="401">
                  <c:v>0.70749637857079506</c:v>
                </c:pt>
                <c:pt idx="402">
                  <c:v>0.70749637857079506</c:v>
                </c:pt>
                <c:pt idx="403">
                  <c:v>0.70749637857079506</c:v>
                </c:pt>
                <c:pt idx="404">
                  <c:v>0.70749637857079506</c:v>
                </c:pt>
                <c:pt idx="405">
                  <c:v>0.70749637857079506</c:v>
                </c:pt>
                <c:pt idx="406">
                  <c:v>0.70749637857079506</c:v>
                </c:pt>
                <c:pt idx="407">
                  <c:v>0.70749637857079506</c:v>
                </c:pt>
                <c:pt idx="408">
                  <c:v>0.70749637857079506</c:v>
                </c:pt>
                <c:pt idx="409">
                  <c:v>0.70749637857079506</c:v>
                </c:pt>
                <c:pt idx="410">
                  <c:v>0.70749637857079506</c:v>
                </c:pt>
                <c:pt idx="411">
                  <c:v>0.70749637857079506</c:v>
                </c:pt>
                <c:pt idx="412">
                  <c:v>0.70749637857079506</c:v>
                </c:pt>
                <c:pt idx="413">
                  <c:v>0.70749637857079506</c:v>
                </c:pt>
                <c:pt idx="414">
                  <c:v>0.70749637857079506</c:v>
                </c:pt>
                <c:pt idx="415">
                  <c:v>0.70749637857079506</c:v>
                </c:pt>
                <c:pt idx="416">
                  <c:v>0.70749637857079506</c:v>
                </c:pt>
                <c:pt idx="417">
                  <c:v>0.70749637857079506</c:v>
                </c:pt>
                <c:pt idx="418">
                  <c:v>0.70749637857079506</c:v>
                </c:pt>
                <c:pt idx="419">
                  <c:v>0.70749637857079506</c:v>
                </c:pt>
                <c:pt idx="420">
                  <c:v>0.70749637857079506</c:v>
                </c:pt>
                <c:pt idx="421">
                  <c:v>0.70749637857079506</c:v>
                </c:pt>
                <c:pt idx="422">
                  <c:v>0.70749637857079506</c:v>
                </c:pt>
                <c:pt idx="423">
                  <c:v>0.70749637857079506</c:v>
                </c:pt>
                <c:pt idx="424">
                  <c:v>0.70749637857079506</c:v>
                </c:pt>
                <c:pt idx="425">
                  <c:v>0.70749637857079506</c:v>
                </c:pt>
                <c:pt idx="426">
                  <c:v>0.70749637857079506</c:v>
                </c:pt>
                <c:pt idx="427">
                  <c:v>0.70749637857079506</c:v>
                </c:pt>
                <c:pt idx="428">
                  <c:v>0.70749637857079506</c:v>
                </c:pt>
                <c:pt idx="429">
                  <c:v>0.70749637857079506</c:v>
                </c:pt>
                <c:pt idx="430">
                  <c:v>0.70749637857079506</c:v>
                </c:pt>
                <c:pt idx="431">
                  <c:v>0.70749637857079506</c:v>
                </c:pt>
                <c:pt idx="432">
                  <c:v>0.70749637857079506</c:v>
                </c:pt>
                <c:pt idx="433">
                  <c:v>0.70749637857079506</c:v>
                </c:pt>
                <c:pt idx="434">
                  <c:v>0.70749637857079506</c:v>
                </c:pt>
                <c:pt idx="435">
                  <c:v>0.70749637857079506</c:v>
                </c:pt>
                <c:pt idx="436">
                  <c:v>0.70749637857079506</c:v>
                </c:pt>
                <c:pt idx="437">
                  <c:v>0.70749637857079506</c:v>
                </c:pt>
                <c:pt idx="438">
                  <c:v>0.70749637857079506</c:v>
                </c:pt>
                <c:pt idx="439">
                  <c:v>0.70749637857079506</c:v>
                </c:pt>
                <c:pt idx="440">
                  <c:v>0.70749637857079506</c:v>
                </c:pt>
                <c:pt idx="441">
                  <c:v>0.70749637857079506</c:v>
                </c:pt>
                <c:pt idx="442">
                  <c:v>0.70749637857079506</c:v>
                </c:pt>
                <c:pt idx="443">
                  <c:v>0.70749637857079506</c:v>
                </c:pt>
                <c:pt idx="444">
                  <c:v>0.70749637857079506</c:v>
                </c:pt>
                <c:pt idx="445">
                  <c:v>0.70749637857079506</c:v>
                </c:pt>
                <c:pt idx="446">
                  <c:v>0.70749637857079506</c:v>
                </c:pt>
                <c:pt idx="447">
                  <c:v>0.70749637857079506</c:v>
                </c:pt>
                <c:pt idx="448">
                  <c:v>0.70749637857079506</c:v>
                </c:pt>
                <c:pt idx="449">
                  <c:v>0.70749637857079506</c:v>
                </c:pt>
                <c:pt idx="450">
                  <c:v>0.70749637857079506</c:v>
                </c:pt>
                <c:pt idx="451">
                  <c:v>0.70749637857079506</c:v>
                </c:pt>
                <c:pt idx="452">
                  <c:v>0.70749637857079506</c:v>
                </c:pt>
                <c:pt idx="453">
                  <c:v>0.70749637857079506</c:v>
                </c:pt>
                <c:pt idx="454">
                  <c:v>0.70749637857079506</c:v>
                </c:pt>
                <c:pt idx="455">
                  <c:v>0.70749637857079506</c:v>
                </c:pt>
                <c:pt idx="456">
                  <c:v>0.70749637857079506</c:v>
                </c:pt>
                <c:pt idx="457">
                  <c:v>0.70749637857079506</c:v>
                </c:pt>
                <c:pt idx="458">
                  <c:v>0.70749637857079506</c:v>
                </c:pt>
                <c:pt idx="459">
                  <c:v>0.70749637857079506</c:v>
                </c:pt>
                <c:pt idx="460">
                  <c:v>0.70749637857079506</c:v>
                </c:pt>
                <c:pt idx="461">
                  <c:v>0.70749637857079506</c:v>
                </c:pt>
                <c:pt idx="462">
                  <c:v>0.70749637857079506</c:v>
                </c:pt>
                <c:pt idx="463">
                  <c:v>0.70749637857079506</c:v>
                </c:pt>
                <c:pt idx="464">
                  <c:v>0.70749637857079506</c:v>
                </c:pt>
                <c:pt idx="465">
                  <c:v>0.70749637857079506</c:v>
                </c:pt>
                <c:pt idx="466">
                  <c:v>0.70749637857079506</c:v>
                </c:pt>
                <c:pt idx="467">
                  <c:v>0.70749637857079506</c:v>
                </c:pt>
                <c:pt idx="468">
                  <c:v>0.70749637857079506</c:v>
                </c:pt>
                <c:pt idx="469">
                  <c:v>0.70749637857079506</c:v>
                </c:pt>
                <c:pt idx="470">
                  <c:v>0.70749637857079506</c:v>
                </c:pt>
                <c:pt idx="471">
                  <c:v>0.70749637857079506</c:v>
                </c:pt>
                <c:pt idx="472">
                  <c:v>0.70749637857079506</c:v>
                </c:pt>
                <c:pt idx="473">
                  <c:v>0.70749637857079506</c:v>
                </c:pt>
                <c:pt idx="474">
                  <c:v>0.70749637857079506</c:v>
                </c:pt>
                <c:pt idx="475">
                  <c:v>0.70749637857079506</c:v>
                </c:pt>
                <c:pt idx="476">
                  <c:v>0.70749637857079506</c:v>
                </c:pt>
                <c:pt idx="477">
                  <c:v>0.70749637857079506</c:v>
                </c:pt>
                <c:pt idx="478">
                  <c:v>0.70749637857079506</c:v>
                </c:pt>
                <c:pt idx="479">
                  <c:v>0.70749637857079506</c:v>
                </c:pt>
                <c:pt idx="480">
                  <c:v>0.70749637857079506</c:v>
                </c:pt>
                <c:pt idx="481">
                  <c:v>0.70749637857079506</c:v>
                </c:pt>
                <c:pt idx="482">
                  <c:v>0.70749637857079506</c:v>
                </c:pt>
                <c:pt idx="483">
                  <c:v>0.70749637857079506</c:v>
                </c:pt>
                <c:pt idx="484">
                  <c:v>0.70749637857079506</c:v>
                </c:pt>
                <c:pt idx="485">
                  <c:v>0.70749637857079506</c:v>
                </c:pt>
                <c:pt idx="486">
                  <c:v>0.70749637857079506</c:v>
                </c:pt>
                <c:pt idx="487">
                  <c:v>0.70749637857079506</c:v>
                </c:pt>
                <c:pt idx="488">
                  <c:v>0.70749637857079506</c:v>
                </c:pt>
                <c:pt idx="489">
                  <c:v>0.70749637857079506</c:v>
                </c:pt>
                <c:pt idx="490">
                  <c:v>0.70749637857079506</c:v>
                </c:pt>
                <c:pt idx="491">
                  <c:v>0.70749637857079506</c:v>
                </c:pt>
                <c:pt idx="492">
                  <c:v>0.70749637857079506</c:v>
                </c:pt>
                <c:pt idx="493">
                  <c:v>0.70749637857079506</c:v>
                </c:pt>
                <c:pt idx="494">
                  <c:v>0.70749637857079506</c:v>
                </c:pt>
                <c:pt idx="495">
                  <c:v>0.70749637857079506</c:v>
                </c:pt>
                <c:pt idx="496">
                  <c:v>0.70749637857079506</c:v>
                </c:pt>
                <c:pt idx="497">
                  <c:v>0.70749637857079506</c:v>
                </c:pt>
                <c:pt idx="498">
                  <c:v>0.70749637857079506</c:v>
                </c:pt>
                <c:pt idx="499">
                  <c:v>0.70749637857079506</c:v>
                </c:pt>
                <c:pt idx="500">
                  <c:v>0.70749637857079506</c:v>
                </c:pt>
                <c:pt idx="501">
                  <c:v>0.70749637857079506</c:v>
                </c:pt>
                <c:pt idx="502">
                  <c:v>0.70749637857079506</c:v>
                </c:pt>
                <c:pt idx="503">
                  <c:v>0.70749637857079506</c:v>
                </c:pt>
                <c:pt idx="504">
                  <c:v>0.70749637857079506</c:v>
                </c:pt>
                <c:pt idx="505">
                  <c:v>0.70749637857079506</c:v>
                </c:pt>
                <c:pt idx="506">
                  <c:v>0.70749637857079506</c:v>
                </c:pt>
                <c:pt idx="507">
                  <c:v>0.70749637857079506</c:v>
                </c:pt>
                <c:pt idx="508">
                  <c:v>0.70749637857079506</c:v>
                </c:pt>
                <c:pt idx="509">
                  <c:v>0.70749637857079506</c:v>
                </c:pt>
                <c:pt idx="510">
                  <c:v>0.70749637857079506</c:v>
                </c:pt>
                <c:pt idx="511">
                  <c:v>0.70749637857079506</c:v>
                </c:pt>
                <c:pt idx="512">
                  <c:v>0.70749637857079506</c:v>
                </c:pt>
                <c:pt idx="513">
                  <c:v>0.70749637857079506</c:v>
                </c:pt>
                <c:pt idx="514">
                  <c:v>0.70749637857079506</c:v>
                </c:pt>
                <c:pt idx="515">
                  <c:v>0.70749637857079506</c:v>
                </c:pt>
                <c:pt idx="516">
                  <c:v>0.70749637857079506</c:v>
                </c:pt>
                <c:pt idx="517">
                  <c:v>0.70749637857079506</c:v>
                </c:pt>
                <c:pt idx="518">
                  <c:v>0.70749637857079506</c:v>
                </c:pt>
                <c:pt idx="519">
                  <c:v>0.70749637857079506</c:v>
                </c:pt>
                <c:pt idx="520">
                  <c:v>0.70749637857079506</c:v>
                </c:pt>
                <c:pt idx="521">
                  <c:v>0.70749637857079506</c:v>
                </c:pt>
                <c:pt idx="522">
                  <c:v>0.70749637857079506</c:v>
                </c:pt>
                <c:pt idx="523">
                  <c:v>0.70749637857079506</c:v>
                </c:pt>
                <c:pt idx="524">
                  <c:v>0.70749637857079506</c:v>
                </c:pt>
                <c:pt idx="525">
                  <c:v>0.70749637857079506</c:v>
                </c:pt>
                <c:pt idx="526">
                  <c:v>0.70749637857079506</c:v>
                </c:pt>
                <c:pt idx="527">
                  <c:v>0.70749637857079506</c:v>
                </c:pt>
                <c:pt idx="528">
                  <c:v>0.70749637857079506</c:v>
                </c:pt>
                <c:pt idx="529">
                  <c:v>0.70749637857079506</c:v>
                </c:pt>
                <c:pt idx="530">
                  <c:v>0.70749637857079506</c:v>
                </c:pt>
                <c:pt idx="531">
                  <c:v>0.70749637857079506</c:v>
                </c:pt>
                <c:pt idx="532">
                  <c:v>0.70749637857079506</c:v>
                </c:pt>
                <c:pt idx="533">
                  <c:v>0.70749637857079506</c:v>
                </c:pt>
                <c:pt idx="534">
                  <c:v>0.70749637857079506</c:v>
                </c:pt>
                <c:pt idx="535">
                  <c:v>0.70749637857079506</c:v>
                </c:pt>
                <c:pt idx="536">
                  <c:v>0.70749637857079506</c:v>
                </c:pt>
                <c:pt idx="537">
                  <c:v>0.70749637857079506</c:v>
                </c:pt>
                <c:pt idx="538">
                  <c:v>0.70749637857079506</c:v>
                </c:pt>
                <c:pt idx="539">
                  <c:v>0.70749637857079506</c:v>
                </c:pt>
                <c:pt idx="540">
                  <c:v>0.70749637857079506</c:v>
                </c:pt>
                <c:pt idx="541">
                  <c:v>0.70749637857079506</c:v>
                </c:pt>
                <c:pt idx="542">
                  <c:v>0.70749637857079506</c:v>
                </c:pt>
                <c:pt idx="543">
                  <c:v>0.70749637857079506</c:v>
                </c:pt>
                <c:pt idx="544">
                  <c:v>0.70749637857079506</c:v>
                </c:pt>
                <c:pt idx="545">
                  <c:v>0.70749637857079506</c:v>
                </c:pt>
                <c:pt idx="546">
                  <c:v>0.70749637857079506</c:v>
                </c:pt>
                <c:pt idx="547">
                  <c:v>0.70749637857079506</c:v>
                </c:pt>
                <c:pt idx="548">
                  <c:v>0.70749637857079506</c:v>
                </c:pt>
                <c:pt idx="549">
                  <c:v>0.70749637857079506</c:v>
                </c:pt>
                <c:pt idx="550">
                  <c:v>0.70749637857079506</c:v>
                </c:pt>
                <c:pt idx="551">
                  <c:v>0.70749637857079506</c:v>
                </c:pt>
                <c:pt idx="552">
                  <c:v>0.70749637857079506</c:v>
                </c:pt>
                <c:pt idx="553">
                  <c:v>0.70749637857079506</c:v>
                </c:pt>
                <c:pt idx="554">
                  <c:v>0.70749637857079506</c:v>
                </c:pt>
                <c:pt idx="555">
                  <c:v>0.70749637857079506</c:v>
                </c:pt>
                <c:pt idx="556">
                  <c:v>0.70749637857079506</c:v>
                </c:pt>
                <c:pt idx="557">
                  <c:v>0.70749637857079506</c:v>
                </c:pt>
                <c:pt idx="558">
                  <c:v>0.70749637857079506</c:v>
                </c:pt>
                <c:pt idx="559">
                  <c:v>0.70749637857079506</c:v>
                </c:pt>
                <c:pt idx="560">
                  <c:v>0.70749637857079506</c:v>
                </c:pt>
                <c:pt idx="561">
                  <c:v>0.70749637857079506</c:v>
                </c:pt>
                <c:pt idx="562">
                  <c:v>0.70749637857079506</c:v>
                </c:pt>
                <c:pt idx="563">
                  <c:v>0.70749637857079506</c:v>
                </c:pt>
                <c:pt idx="564">
                  <c:v>0.70749637857079506</c:v>
                </c:pt>
                <c:pt idx="565">
                  <c:v>0.70749637857079506</c:v>
                </c:pt>
                <c:pt idx="566">
                  <c:v>0.70749637857079506</c:v>
                </c:pt>
                <c:pt idx="567">
                  <c:v>0.70749637857079506</c:v>
                </c:pt>
                <c:pt idx="568">
                  <c:v>0.70749637857079506</c:v>
                </c:pt>
                <c:pt idx="569">
                  <c:v>0.70749637857079506</c:v>
                </c:pt>
                <c:pt idx="570">
                  <c:v>0.70749637857079506</c:v>
                </c:pt>
                <c:pt idx="571">
                  <c:v>0.70749637857079506</c:v>
                </c:pt>
                <c:pt idx="572">
                  <c:v>0.70749637857079506</c:v>
                </c:pt>
                <c:pt idx="573">
                  <c:v>0.70749637857079506</c:v>
                </c:pt>
                <c:pt idx="574">
                  <c:v>0.70749637857079506</c:v>
                </c:pt>
                <c:pt idx="575">
                  <c:v>0.70749637857079506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4A5-4588-8F10-8CDDAD60F7D7}"/>
            </c:ext>
          </c:extLst>
        </c:ser>
        <c:ser>
          <c:idx val="5"/>
          <c:order val="5"/>
          <c:tx>
            <c:strRef>
              <c:f>'Daily Storage Accumulation'!$S$2</c:f>
              <c:strCache>
                <c:ptCount val="1"/>
                <c:pt idx="0">
                  <c:v>RD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Accumulation'!$S$3:$S$578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8.3337536081671715E-2</c:v>
                </c:pt>
                <c:pt idx="364">
                  <c:v>1.2186842281371355</c:v>
                </c:pt>
                <c:pt idx="365">
                  <c:v>2.6945229228585958</c:v>
                </c:pt>
                <c:pt idx="366">
                  <c:v>2.6945229228585958</c:v>
                </c:pt>
                <c:pt idx="367">
                  <c:v>2.6945229228585958</c:v>
                </c:pt>
                <c:pt idx="368">
                  <c:v>2.6945229228585958</c:v>
                </c:pt>
                <c:pt idx="369">
                  <c:v>2.6945229228585958</c:v>
                </c:pt>
                <c:pt idx="370">
                  <c:v>2.6945229228585958</c:v>
                </c:pt>
                <c:pt idx="371">
                  <c:v>2.6945229228585958</c:v>
                </c:pt>
                <c:pt idx="372">
                  <c:v>2.6945229228585958</c:v>
                </c:pt>
                <c:pt idx="373">
                  <c:v>2.6945229228585958</c:v>
                </c:pt>
                <c:pt idx="374">
                  <c:v>2.6945229228585958</c:v>
                </c:pt>
                <c:pt idx="375">
                  <c:v>2.6945229228585958</c:v>
                </c:pt>
                <c:pt idx="376">
                  <c:v>2.6945229228585958</c:v>
                </c:pt>
                <c:pt idx="377">
                  <c:v>2.6945229228585958</c:v>
                </c:pt>
                <c:pt idx="378">
                  <c:v>2.6945229228585958</c:v>
                </c:pt>
                <c:pt idx="379">
                  <c:v>2.6945229228585958</c:v>
                </c:pt>
                <c:pt idx="380">
                  <c:v>2.6945229228585958</c:v>
                </c:pt>
                <c:pt idx="381">
                  <c:v>2.6945229228585958</c:v>
                </c:pt>
                <c:pt idx="382">
                  <c:v>2.6945229228585958</c:v>
                </c:pt>
                <c:pt idx="383">
                  <c:v>2.6945229228585958</c:v>
                </c:pt>
                <c:pt idx="384">
                  <c:v>2.6945229228585958</c:v>
                </c:pt>
                <c:pt idx="385">
                  <c:v>2.6945229228585958</c:v>
                </c:pt>
                <c:pt idx="386">
                  <c:v>2.6945229228585958</c:v>
                </c:pt>
                <c:pt idx="387">
                  <c:v>2.6945229228585958</c:v>
                </c:pt>
                <c:pt idx="388">
                  <c:v>2.6945229228585958</c:v>
                </c:pt>
                <c:pt idx="389">
                  <c:v>2.6945229228585958</c:v>
                </c:pt>
                <c:pt idx="390">
                  <c:v>2.6945229228585958</c:v>
                </c:pt>
                <c:pt idx="391">
                  <c:v>2.6945229228585958</c:v>
                </c:pt>
                <c:pt idx="392">
                  <c:v>2.6945229228585958</c:v>
                </c:pt>
                <c:pt idx="393">
                  <c:v>2.6945229228585958</c:v>
                </c:pt>
                <c:pt idx="394">
                  <c:v>2.6945229228585958</c:v>
                </c:pt>
                <c:pt idx="395">
                  <c:v>2.6945229228585958</c:v>
                </c:pt>
                <c:pt idx="396">
                  <c:v>2.6945229228585958</c:v>
                </c:pt>
                <c:pt idx="397">
                  <c:v>2.6945229228585958</c:v>
                </c:pt>
                <c:pt idx="398">
                  <c:v>2.6945229228585958</c:v>
                </c:pt>
                <c:pt idx="399">
                  <c:v>2.6945229228585958</c:v>
                </c:pt>
                <c:pt idx="400">
                  <c:v>2.6945229228585958</c:v>
                </c:pt>
                <c:pt idx="401">
                  <c:v>2.6945229228585958</c:v>
                </c:pt>
                <c:pt idx="402">
                  <c:v>2.6945229228585958</c:v>
                </c:pt>
                <c:pt idx="403">
                  <c:v>2.6945229228585958</c:v>
                </c:pt>
                <c:pt idx="404">
                  <c:v>2.6945229228585958</c:v>
                </c:pt>
                <c:pt idx="405">
                  <c:v>2.6945229228585958</c:v>
                </c:pt>
                <c:pt idx="406">
                  <c:v>2.6945229228585958</c:v>
                </c:pt>
                <c:pt idx="407">
                  <c:v>2.6945229228585958</c:v>
                </c:pt>
                <c:pt idx="408">
                  <c:v>2.6945229228585958</c:v>
                </c:pt>
                <c:pt idx="409">
                  <c:v>2.6945229228585958</c:v>
                </c:pt>
                <c:pt idx="410">
                  <c:v>2.6945229228585958</c:v>
                </c:pt>
                <c:pt idx="411">
                  <c:v>2.6945229228585958</c:v>
                </c:pt>
                <c:pt idx="412">
                  <c:v>2.6945229228585958</c:v>
                </c:pt>
                <c:pt idx="413">
                  <c:v>2.6945229228585958</c:v>
                </c:pt>
                <c:pt idx="414">
                  <c:v>2.6945229228585958</c:v>
                </c:pt>
                <c:pt idx="415">
                  <c:v>2.6945229228585958</c:v>
                </c:pt>
                <c:pt idx="416">
                  <c:v>2.6945229228585958</c:v>
                </c:pt>
                <c:pt idx="417">
                  <c:v>2.6945229228585958</c:v>
                </c:pt>
                <c:pt idx="418">
                  <c:v>2.6945229228585958</c:v>
                </c:pt>
                <c:pt idx="419">
                  <c:v>2.6945229228585958</c:v>
                </c:pt>
                <c:pt idx="420">
                  <c:v>2.6945229228585958</c:v>
                </c:pt>
                <c:pt idx="421">
                  <c:v>2.6945229228585958</c:v>
                </c:pt>
                <c:pt idx="422">
                  <c:v>2.6945229228585958</c:v>
                </c:pt>
                <c:pt idx="423">
                  <c:v>2.6945229228585958</c:v>
                </c:pt>
                <c:pt idx="424">
                  <c:v>2.6945229228585958</c:v>
                </c:pt>
                <c:pt idx="425">
                  <c:v>2.6945229228585958</c:v>
                </c:pt>
                <c:pt idx="426">
                  <c:v>2.6945229228585958</c:v>
                </c:pt>
                <c:pt idx="427">
                  <c:v>2.6945229228585958</c:v>
                </c:pt>
                <c:pt idx="428">
                  <c:v>2.6945229228585958</c:v>
                </c:pt>
                <c:pt idx="429">
                  <c:v>2.6945229228585958</c:v>
                </c:pt>
                <c:pt idx="430">
                  <c:v>2.6945229228585958</c:v>
                </c:pt>
                <c:pt idx="431">
                  <c:v>2.6945229228585958</c:v>
                </c:pt>
                <c:pt idx="432">
                  <c:v>2.6945229228585958</c:v>
                </c:pt>
                <c:pt idx="433">
                  <c:v>2.6945229228585958</c:v>
                </c:pt>
                <c:pt idx="434">
                  <c:v>2.6945229228585958</c:v>
                </c:pt>
                <c:pt idx="435">
                  <c:v>2.6945229228585958</c:v>
                </c:pt>
                <c:pt idx="436">
                  <c:v>2.6945229228585958</c:v>
                </c:pt>
                <c:pt idx="437">
                  <c:v>2.6945229228585958</c:v>
                </c:pt>
                <c:pt idx="438">
                  <c:v>2.6945229228585958</c:v>
                </c:pt>
                <c:pt idx="439">
                  <c:v>2.6945229228585958</c:v>
                </c:pt>
                <c:pt idx="440">
                  <c:v>2.6945229228585958</c:v>
                </c:pt>
                <c:pt idx="441">
                  <c:v>2.6945229228585958</c:v>
                </c:pt>
                <c:pt idx="442">
                  <c:v>2.6945229228585958</c:v>
                </c:pt>
                <c:pt idx="443">
                  <c:v>2.6945229228585958</c:v>
                </c:pt>
                <c:pt idx="444">
                  <c:v>2.6945229228585958</c:v>
                </c:pt>
                <c:pt idx="445">
                  <c:v>2.6945229228585958</c:v>
                </c:pt>
                <c:pt idx="446">
                  <c:v>2.6945229228585958</c:v>
                </c:pt>
                <c:pt idx="447">
                  <c:v>2.6945229228585958</c:v>
                </c:pt>
                <c:pt idx="448">
                  <c:v>2.6945229228585958</c:v>
                </c:pt>
                <c:pt idx="449">
                  <c:v>2.6945229228585958</c:v>
                </c:pt>
                <c:pt idx="450">
                  <c:v>2.6945229228585958</c:v>
                </c:pt>
                <c:pt idx="451">
                  <c:v>2.6945229228585958</c:v>
                </c:pt>
                <c:pt idx="452">
                  <c:v>2.6945229228585958</c:v>
                </c:pt>
                <c:pt idx="453">
                  <c:v>2.6945229228585958</c:v>
                </c:pt>
                <c:pt idx="454">
                  <c:v>2.6945229228585958</c:v>
                </c:pt>
                <c:pt idx="455">
                  <c:v>2.6945229228585958</c:v>
                </c:pt>
                <c:pt idx="456">
                  <c:v>2.6945229228585958</c:v>
                </c:pt>
                <c:pt idx="457">
                  <c:v>2.6945229228585958</c:v>
                </c:pt>
                <c:pt idx="458">
                  <c:v>2.6945229228585958</c:v>
                </c:pt>
                <c:pt idx="459">
                  <c:v>2.6945229228585958</c:v>
                </c:pt>
                <c:pt idx="460">
                  <c:v>2.6945229228585958</c:v>
                </c:pt>
                <c:pt idx="461">
                  <c:v>2.6945229228585958</c:v>
                </c:pt>
                <c:pt idx="462">
                  <c:v>2.6945229228585958</c:v>
                </c:pt>
                <c:pt idx="463">
                  <c:v>2.6945229228585958</c:v>
                </c:pt>
                <c:pt idx="464">
                  <c:v>2.6945229228585958</c:v>
                </c:pt>
                <c:pt idx="465">
                  <c:v>2.6945229228585958</c:v>
                </c:pt>
                <c:pt idx="466">
                  <c:v>2.6945229228585958</c:v>
                </c:pt>
                <c:pt idx="467">
                  <c:v>2.6945229228585958</c:v>
                </c:pt>
                <c:pt idx="468">
                  <c:v>2.6945229228585958</c:v>
                </c:pt>
                <c:pt idx="469">
                  <c:v>2.6945229228585958</c:v>
                </c:pt>
                <c:pt idx="470">
                  <c:v>2.6945229228585958</c:v>
                </c:pt>
                <c:pt idx="471">
                  <c:v>2.6945229228585958</c:v>
                </c:pt>
                <c:pt idx="472">
                  <c:v>2.6945229228585958</c:v>
                </c:pt>
                <c:pt idx="473">
                  <c:v>2.6945229228585958</c:v>
                </c:pt>
                <c:pt idx="474">
                  <c:v>2.6945229228585958</c:v>
                </c:pt>
                <c:pt idx="475">
                  <c:v>2.6945229228585958</c:v>
                </c:pt>
                <c:pt idx="476">
                  <c:v>2.6945229228585958</c:v>
                </c:pt>
                <c:pt idx="477">
                  <c:v>2.6945229228585958</c:v>
                </c:pt>
                <c:pt idx="478">
                  <c:v>2.6945229228585958</c:v>
                </c:pt>
                <c:pt idx="479">
                  <c:v>2.6945229228585958</c:v>
                </c:pt>
                <c:pt idx="480">
                  <c:v>2.6945229228585958</c:v>
                </c:pt>
                <c:pt idx="481">
                  <c:v>2.6945229228585958</c:v>
                </c:pt>
                <c:pt idx="482">
                  <c:v>2.6945229228585958</c:v>
                </c:pt>
                <c:pt idx="483">
                  <c:v>2.6945229228585958</c:v>
                </c:pt>
                <c:pt idx="484">
                  <c:v>2.6945229228585958</c:v>
                </c:pt>
                <c:pt idx="485">
                  <c:v>2.6945229228585958</c:v>
                </c:pt>
                <c:pt idx="486">
                  <c:v>2.6945229228585958</c:v>
                </c:pt>
                <c:pt idx="487">
                  <c:v>2.6945229228585958</c:v>
                </c:pt>
                <c:pt idx="488">
                  <c:v>2.6945229228585958</c:v>
                </c:pt>
                <c:pt idx="489">
                  <c:v>2.6945229228585958</c:v>
                </c:pt>
                <c:pt idx="490">
                  <c:v>2.6945229228585958</c:v>
                </c:pt>
                <c:pt idx="491">
                  <c:v>2.6945229228585958</c:v>
                </c:pt>
                <c:pt idx="492">
                  <c:v>2.6945229228585958</c:v>
                </c:pt>
                <c:pt idx="493">
                  <c:v>2.6945229228585958</c:v>
                </c:pt>
                <c:pt idx="494">
                  <c:v>2.6945229228585958</c:v>
                </c:pt>
                <c:pt idx="495">
                  <c:v>2.6945229228585958</c:v>
                </c:pt>
                <c:pt idx="496">
                  <c:v>2.6945229228585958</c:v>
                </c:pt>
                <c:pt idx="497">
                  <c:v>2.6945229228585958</c:v>
                </c:pt>
                <c:pt idx="498">
                  <c:v>2.6945229228585958</c:v>
                </c:pt>
                <c:pt idx="499">
                  <c:v>2.6945229228585958</c:v>
                </c:pt>
                <c:pt idx="500">
                  <c:v>2.6945229228585958</c:v>
                </c:pt>
                <c:pt idx="501">
                  <c:v>2.6945229228585958</c:v>
                </c:pt>
                <c:pt idx="502">
                  <c:v>2.6945229228585958</c:v>
                </c:pt>
                <c:pt idx="503">
                  <c:v>2.6945229228585958</c:v>
                </c:pt>
                <c:pt idx="504">
                  <c:v>2.6945229228585958</c:v>
                </c:pt>
                <c:pt idx="505">
                  <c:v>2.6945229228585958</c:v>
                </c:pt>
                <c:pt idx="506">
                  <c:v>2.6945229228585958</c:v>
                </c:pt>
                <c:pt idx="507">
                  <c:v>2.6945229228585958</c:v>
                </c:pt>
                <c:pt idx="508">
                  <c:v>2.6945229228585958</c:v>
                </c:pt>
                <c:pt idx="509">
                  <c:v>2.6945229228585958</c:v>
                </c:pt>
                <c:pt idx="510">
                  <c:v>2.6945229228585958</c:v>
                </c:pt>
                <c:pt idx="511">
                  <c:v>2.6945229228585958</c:v>
                </c:pt>
                <c:pt idx="512">
                  <c:v>2.6945229228585958</c:v>
                </c:pt>
                <c:pt idx="513">
                  <c:v>2.6945229228585958</c:v>
                </c:pt>
                <c:pt idx="514">
                  <c:v>2.6945229228585958</c:v>
                </c:pt>
                <c:pt idx="515">
                  <c:v>2.6945229228585958</c:v>
                </c:pt>
                <c:pt idx="516">
                  <c:v>2.6945229228585958</c:v>
                </c:pt>
                <c:pt idx="517">
                  <c:v>2.6945229228585958</c:v>
                </c:pt>
                <c:pt idx="518">
                  <c:v>2.6945229228585958</c:v>
                </c:pt>
                <c:pt idx="519">
                  <c:v>2.6945229228585958</c:v>
                </c:pt>
                <c:pt idx="520">
                  <c:v>2.6945229228585958</c:v>
                </c:pt>
                <c:pt idx="521">
                  <c:v>2.6945229228585958</c:v>
                </c:pt>
                <c:pt idx="522">
                  <c:v>2.6945229228585958</c:v>
                </c:pt>
                <c:pt idx="523">
                  <c:v>2.6945229228585958</c:v>
                </c:pt>
                <c:pt idx="524">
                  <c:v>2.6945229228585958</c:v>
                </c:pt>
                <c:pt idx="525">
                  <c:v>2.6945229228585958</c:v>
                </c:pt>
                <c:pt idx="526">
                  <c:v>2.6945229228585958</c:v>
                </c:pt>
                <c:pt idx="527">
                  <c:v>2.6945229228585958</c:v>
                </c:pt>
                <c:pt idx="528">
                  <c:v>2.6945229228585958</c:v>
                </c:pt>
                <c:pt idx="529">
                  <c:v>2.6945229228585958</c:v>
                </c:pt>
                <c:pt idx="530">
                  <c:v>2.6945229228585958</c:v>
                </c:pt>
                <c:pt idx="531">
                  <c:v>2.6945229228585958</c:v>
                </c:pt>
                <c:pt idx="532">
                  <c:v>2.6945229228585958</c:v>
                </c:pt>
                <c:pt idx="533">
                  <c:v>2.6945229228585958</c:v>
                </c:pt>
                <c:pt idx="534">
                  <c:v>2.6945229228585958</c:v>
                </c:pt>
                <c:pt idx="535">
                  <c:v>2.6945229228585958</c:v>
                </c:pt>
                <c:pt idx="536">
                  <c:v>2.6945229228585958</c:v>
                </c:pt>
                <c:pt idx="537">
                  <c:v>2.6945229228585958</c:v>
                </c:pt>
                <c:pt idx="538">
                  <c:v>2.6945229228585958</c:v>
                </c:pt>
                <c:pt idx="539">
                  <c:v>2.6945229228585958</c:v>
                </c:pt>
                <c:pt idx="540">
                  <c:v>2.6945229228585958</c:v>
                </c:pt>
                <c:pt idx="541">
                  <c:v>2.6945229228585958</c:v>
                </c:pt>
                <c:pt idx="542">
                  <c:v>2.6945229228585958</c:v>
                </c:pt>
                <c:pt idx="543">
                  <c:v>2.6945229228585958</c:v>
                </c:pt>
                <c:pt idx="544">
                  <c:v>2.6945229228585958</c:v>
                </c:pt>
                <c:pt idx="545">
                  <c:v>2.6945229228585958</c:v>
                </c:pt>
                <c:pt idx="546">
                  <c:v>2.6945229228585958</c:v>
                </c:pt>
                <c:pt idx="547">
                  <c:v>2.6945229228585958</c:v>
                </c:pt>
                <c:pt idx="548">
                  <c:v>2.6945229228585958</c:v>
                </c:pt>
                <c:pt idx="549">
                  <c:v>2.6945229228585958</c:v>
                </c:pt>
                <c:pt idx="550">
                  <c:v>2.6945229228585958</c:v>
                </c:pt>
                <c:pt idx="551">
                  <c:v>2.6945229228585958</c:v>
                </c:pt>
                <c:pt idx="552">
                  <c:v>2.6945229228585958</c:v>
                </c:pt>
                <c:pt idx="553">
                  <c:v>2.6945229228585958</c:v>
                </c:pt>
                <c:pt idx="554">
                  <c:v>2.6945229228585958</c:v>
                </c:pt>
                <c:pt idx="555">
                  <c:v>2.6945229228585958</c:v>
                </c:pt>
                <c:pt idx="556">
                  <c:v>2.6945229228585958</c:v>
                </c:pt>
                <c:pt idx="557">
                  <c:v>2.6945229228585958</c:v>
                </c:pt>
                <c:pt idx="558">
                  <c:v>2.6945229228585958</c:v>
                </c:pt>
                <c:pt idx="559">
                  <c:v>2.6945229228585958</c:v>
                </c:pt>
                <c:pt idx="560">
                  <c:v>2.6945229228585958</c:v>
                </c:pt>
                <c:pt idx="561">
                  <c:v>2.6945229228585958</c:v>
                </c:pt>
                <c:pt idx="562">
                  <c:v>2.6945229228585958</c:v>
                </c:pt>
                <c:pt idx="563">
                  <c:v>2.6945229228585958</c:v>
                </c:pt>
                <c:pt idx="564">
                  <c:v>2.6945229228585958</c:v>
                </c:pt>
                <c:pt idx="565">
                  <c:v>2.6945229228585958</c:v>
                </c:pt>
                <c:pt idx="566">
                  <c:v>2.6945229228585958</c:v>
                </c:pt>
                <c:pt idx="567">
                  <c:v>2.6945229228585958</c:v>
                </c:pt>
                <c:pt idx="568">
                  <c:v>2.6945229228585958</c:v>
                </c:pt>
                <c:pt idx="569">
                  <c:v>2.6945229228585958</c:v>
                </c:pt>
                <c:pt idx="570">
                  <c:v>2.6945229228585958</c:v>
                </c:pt>
                <c:pt idx="571">
                  <c:v>2.6945229228585958</c:v>
                </c:pt>
                <c:pt idx="572">
                  <c:v>2.6945229228585958</c:v>
                </c:pt>
                <c:pt idx="573">
                  <c:v>2.6945229228585958</c:v>
                </c:pt>
                <c:pt idx="574">
                  <c:v>2.6945229228585958</c:v>
                </c:pt>
                <c:pt idx="575">
                  <c:v>2.6945229228585958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4A5-4588-8F10-8CDDAD60F7D7}"/>
            </c:ext>
          </c:extLst>
        </c:ser>
        <c:ser>
          <c:idx val="7"/>
          <c:order val="7"/>
          <c:tx>
            <c:strRef>
              <c:f>'Daily Storage Accumulation'!$U$2</c:f>
              <c:strCache>
                <c:ptCount val="1"/>
                <c:pt idx="0">
                  <c:v>TO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Accumulation'!$U$3:$U$578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9.0826116502285004E-4</c:v>
                </c:pt>
                <c:pt idx="429">
                  <c:v>9.0826116502285004E-4</c:v>
                </c:pt>
                <c:pt idx="430">
                  <c:v>9.0826116502285004E-4</c:v>
                </c:pt>
                <c:pt idx="431">
                  <c:v>9.0826116502285004E-4</c:v>
                </c:pt>
                <c:pt idx="432">
                  <c:v>9.0826116502285004E-4</c:v>
                </c:pt>
                <c:pt idx="433">
                  <c:v>9.0826116502285004E-4</c:v>
                </c:pt>
                <c:pt idx="434">
                  <c:v>9.0826116502285004E-4</c:v>
                </c:pt>
                <c:pt idx="435">
                  <c:v>3.5650794394314289E-2</c:v>
                </c:pt>
                <c:pt idx="436">
                  <c:v>0.12287205923348665</c:v>
                </c:pt>
                <c:pt idx="437">
                  <c:v>0.19703532755374908</c:v>
                </c:pt>
                <c:pt idx="438">
                  <c:v>0.24797178991138935</c:v>
                </c:pt>
                <c:pt idx="439">
                  <c:v>0.36766685359179974</c:v>
                </c:pt>
                <c:pt idx="440">
                  <c:v>0.4271737327799201</c:v>
                </c:pt>
                <c:pt idx="441">
                  <c:v>0.49155060201883316</c:v>
                </c:pt>
                <c:pt idx="442">
                  <c:v>0.54044678807258606</c:v>
                </c:pt>
                <c:pt idx="443">
                  <c:v>0.56928299181163311</c:v>
                </c:pt>
                <c:pt idx="444">
                  <c:v>0.59603195823729038</c:v>
                </c:pt>
                <c:pt idx="445">
                  <c:v>0.62277598213404417</c:v>
                </c:pt>
                <c:pt idx="446">
                  <c:v>0.64952494855970144</c:v>
                </c:pt>
                <c:pt idx="447">
                  <c:v>0.70903647691011429</c:v>
                </c:pt>
                <c:pt idx="448">
                  <c:v>0.74294843152165413</c:v>
                </c:pt>
                <c:pt idx="449">
                  <c:v>0.78262257296591997</c:v>
                </c:pt>
                <c:pt idx="450">
                  <c:v>0.85401656851172447</c:v>
                </c:pt>
                <c:pt idx="451">
                  <c:v>0.92601551115512848</c:v>
                </c:pt>
                <c:pt idx="452">
                  <c:v>0.9979664720594883</c:v>
                </c:pt>
                <c:pt idx="453">
                  <c:v>1.0699526881799102</c:v>
                </c:pt>
                <c:pt idx="454">
                  <c:v>1.1388463592156768</c:v>
                </c:pt>
                <c:pt idx="455">
                  <c:v>1.20988002512604</c:v>
                </c:pt>
                <c:pt idx="456">
                  <c:v>1.2816730700433254</c:v>
                </c:pt>
                <c:pt idx="457">
                  <c:v>1.3497039973735809</c:v>
                </c:pt>
                <c:pt idx="458">
                  <c:v>1.3934834152460098</c:v>
                </c:pt>
                <c:pt idx="459">
                  <c:v>1.3934834152460098</c:v>
                </c:pt>
                <c:pt idx="460">
                  <c:v>1.3934834152460098</c:v>
                </c:pt>
                <c:pt idx="461">
                  <c:v>1.3934834152460098</c:v>
                </c:pt>
                <c:pt idx="462">
                  <c:v>1.4216300258412957</c:v>
                </c:pt>
                <c:pt idx="463">
                  <c:v>1.4596459614112973</c:v>
                </c:pt>
                <c:pt idx="464">
                  <c:v>1.4626265447586775</c:v>
                </c:pt>
                <c:pt idx="465">
                  <c:v>1.4648415567353368</c:v>
                </c:pt>
                <c:pt idx="466">
                  <c:v>1.4648415567353368</c:v>
                </c:pt>
                <c:pt idx="467">
                  <c:v>1.4648415567353368</c:v>
                </c:pt>
                <c:pt idx="468">
                  <c:v>1.4648415567353368</c:v>
                </c:pt>
                <c:pt idx="469">
                  <c:v>1.4648415567353368</c:v>
                </c:pt>
                <c:pt idx="470">
                  <c:v>1.4663365827873349</c:v>
                </c:pt>
                <c:pt idx="471">
                  <c:v>1.4682093169540167</c:v>
                </c:pt>
                <c:pt idx="472">
                  <c:v>1.4822295056656003</c:v>
                </c:pt>
                <c:pt idx="473">
                  <c:v>1.5061952909454703</c:v>
                </c:pt>
                <c:pt idx="474">
                  <c:v>1.5061952909454703</c:v>
                </c:pt>
                <c:pt idx="475">
                  <c:v>1.5061952909454703</c:v>
                </c:pt>
                <c:pt idx="476">
                  <c:v>1.5061952909454703</c:v>
                </c:pt>
                <c:pt idx="477">
                  <c:v>1.5061952909454703</c:v>
                </c:pt>
                <c:pt idx="478">
                  <c:v>1.5061952909454703</c:v>
                </c:pt>
                <c:pt idx="479">
                  <c:v>1.5061952909454703</c:v>
                </c:pt>
                <c:pt idx="480">
                  <c:v>1.5061952909454703</c:v>
                </c:pt>
                <c:pt idx="481">
                  <c:v>1.5061952909454703</c:v>
                </c:pt>
                <c:pt idx="482">
                  <c:v>1.5061952909454703</c:v>
                </c:pt>
                <c:pt idx="483">
                  <c:v>1.5061952909454703</c:v>
                </c:pt>
                <c:pt idx="484">
                  <c:v>1.5061952909454703</c:v>
                </c:pt>
                <c:pt idx="485">
                  <c:v>1.5061952909454703</c:v>
                </c:pt>
                <c:pt idx="486">
                  <c:v>1.5061952909454703</c:v>
                </c:pt>
                <c:pt idx="487">
                  <c:v>1.5061952909454703</c:v>
                </c:pt>
                <c:pt idx="488">
                  <c:v>1.5061952909454703</c:v>
                </c:pt>
                <c:pt idx="489">
                  <c:v>1.5061952909454703</c:v>
                </c:pt>
                <c:pt idx="490">
                  <c:v>1.5061952909454703</c:v>
                </c:pt>
                <c:pt idx="491">
                  <c:v>1.5061952909454703</c:v>
                </c:pt>
                <c:pt idx="492">
                  <c:v>1.5061952909454703</c:v>
                </c:pt>
                <c:pt idx="493">
                  <c:v>1.5061952909454703</c:v>
                </c:pt>
                <c:pt idx="494">
                  <c:v>1.5061952909454703</c:v>
                </c:pt>
                <c:pt idx="495">
                  <c:v>1.5061952909454703</c:v>
                </c:pt>
                <c:pt idx="496">
                  <c:v>1.5061952909454703</c:v>
                </c:pt>
                <c:pt idx="497">
                  <c:v>1.5061952909454703</c:v>
                </c:pt>
                <c:pt idx="498">
                  <c:v>1.5061952909454703</c:v>
                </c:pt>
                <c:pt idx="499">
                  <c:v>1.5061952909454703</c:v>
                </c:pt>
                <c:pt idx="500">
                  <c:v>1.5061952909454703</c:v>
                </c:pt>
                <c:pt idx="501">
                  <c:v>1.5061952909454703</c:v>
                </c:pt>
                <c:pt idx="502">
                  <c:v>1.5061952909454703</c:v>
                </c:pt>
                <c:pt idx="503">
                  <c:v>1.5061952909454703</c:v>
                </c:pt>
                <c:pt idx="504">
                  <c:v>1.5061952909454703</c:v>
                </c:pt>
                <c:pt idx="505">
                  <c:v>1.5091560259461403</c:v>
                </c:pt>
                <c:pt idx="506">
                  <c:v>1.5091560259461403</c:v>
                </c:pt>
                <c:pt idx="507">
                  <c:v>1.5091560259461403</c:v>
                </c:pt>
                <c:pt idx="508">
                  <c:v>1.5091560259461403</c:v>
                </c:pt>
                <c:pt idx="509">
                  <c:v>1.5091560259461403</c:v>
                </c:pt>
                <c:pt idx="510">
                  <c:v>1.5091560259461403</c:v>
                </c:pt>
                <c:pt idx="511">
                  <c:v>1.5091560259461403</c:v>
                </c:pt>
                <c:pt idx="512">
                  <c:v>1.5091560259461403</c:v>
                </c:pt>
                <c:pt idx="513">
                  <c:v>1.5091560259461403</c:v>
                </c:pt>
                <c:pt idx="514">
                  <c:v>1.5091560259461403</c:v>
                </c:pt>
                <c:pt idx="515">
                  <c:v>1.5091560259461403</c:v>
                </c:pt>
                <c:pt idx="516">
                  <c:v>1.5091560259461403</c:v>
                </c:pt>
                <c:pt idx="517">
                  <c:v>1.5091560259461403</c:v>
                </c:pt>
                <c:pt idx="518">
                  <c:v>1.5091560259461403</c:v>
                </c:pt>
                <c:pt idx="519">
                  <c:v>1.5091560259461403</c:v>
                </c:pt>
                <c:pt idx="520">
                  <c:v>1.5091560259461403</c:v>
                </c:pt>
                <c:pt idx="521">
                  <c:v>1.5091560259461403</c:v>
                </c:pt>
                <c:pt idx="522">
                  <c:v>1.5091560259461403</c:v>
                </c:pt>
                <c:pt idx="523">
                  <c:v>1.5091560259461403</c:v>
                </c:pt>
                <c:pt idx="524">
                  <c:v>1.5091560259461403</c:v>
                </c:pt>
                <c:pt idx="525">
                  <c:v>1.5091560259461403</c:v>
                </c:pt>
                <c:pt idx="526">
                  <c:v>1.5091560259461403</c:v>
                </c:pt>
                <c:pt idx="527">
                  <c:v>1.5091560259461403</c:v>
                </c:pt>
                <c:pt idx="528">
                  <c:v>1.5091560259461403</c:v>
                </c:pt>
                <c:pt idx="529">
                  <c:v>1.5091560259461403</c:v>
                </c:pt>
                <c:pt idx="530">
                  <c:v>1.5091560259461403</c:v>
                </c:pt>
                <c:pt idx="531">
                  <c:v>1.5091560259461403</c:v>
                </c:pt>
                <c:pt idx="532">
                  <c:v>1.5091560259461403</c:v>
                </c:pt>
                <c:pt idx="533">
                  <c:v>1.5091560259461403</c:v>
                </c:pt>
                <c:pt idx="534">
                  <c:v>1.5091560259461403</c:v>
                </c:pt>
                <c:pt idx="535">
                  <c:v>1.5091560259461403</c:v>
                </c:pt>
                <c:pt idx="536">
                  <c:v>1.5091560259461403</c:v>
                </c:pt>
                <c:pt idx="537">
                  <c:v>1.5091560259461403</c:v>
                </c:pt>
                <c:pt idx="538">
                  <c:v>1.5091560259461403</c:v>
                </c:pt>
                <c:pt idx="539">
                  <c:v>1.5091560259461403</c:v>
                </c:pt>
                <c:pt idx="540">
                  <c:v>1.5091560259461403</c:v>
                </c:pt>
                <c:pt idx="541">
                  <c:v>1.5091560259461403</c:v>
                </c:pt>
                <c:pt idx="542">
                  <c:v>1.5091560259461403</c:v>
                </c:pt>
                <c:pt idx="543">
                  <c:v>1.5091560259461403</c:v>
                </c:pt>
                <c:pt idx="544">
                  <c:v>1.5091560259461403</c:v>
                </c:pt>
                <c:pt idx="545">
                  <c:v>1.5091560259461403</c:v>
                </c:pt>
                <c:pt idx="546">
                  <c:v>1.5091560259461403</c:v>
                </c:pt>
                <c:pt idx="547">
                  <c:v>1.5091560259461403</c:v>
                </c:pt>
                <c:pt idx="548">
                  <c:v>1.5091560259461403</c:v>
                </c:pt>
                <c:pt idx="549">
                  <c:v>1.5091560259461403</c:v>
                </c:pt>
                <c:pt idx="550">
                  <c:v>1.5091560259461403</c:v>
                </c:pt>
                <c:pt idx="551">
                  <c:v>1.5091560259461403</c:v>
                </c:pt>
                <c:pt idx="552">
                  <c:v>1.5091560259461403</c:v>
                </c:pt>
                <c:pt idx="553">
                  <c:v>1.5091560259461403</c:v>
                </c:pt>
                <c:pt idx="554">
                  <c:v>1.5091560259461403</c:v>
                </c:pt>
                <c:pt idx="555">
                  <c:v>1.5091560259461403</c:v>
                </c:pt>
                <c:pt idx="556">
                  <c:v>1.5091560259461403</c:v>
                </c:pt>
                <c:pt idx="557">
                  <c:v>1.5091560259461403</c:v>
                </c:pt>
                <c:pt idx="558">
                  <c:v>1.5091560259461403</c:v>
                </c:pt>
                <c:pt idx="559">
                  <c:v>1.5091560259461403</c:v>
                </c:pt>
                <c:pt idx="560">
                  <c:v>1.5091560259461403</c:v>
                </c:pt>
                <c:pt idx="561">
                  <c:v>1.5091560259461403</c:v>
                </c:pt>
                <c:pt idx="562">
                  <c:v>1.5091560259461403</c:v>
                </c:pt>
                <c:pt idx="563">
                  <c:v>1.5091560259461403</c:v>
                </c:pt>
                <c:pt idx="564">
                  <c:v>1.5091560259461403</c:v>
                </c:pt>
                <c:pt idx="565">
                  <c:v>1.5091560259461403</c:v>
                </c:pt>
                <c:pt idx="566">
                  <c:v>1.5091560259461403</c:v>
                </c:pt>
                <c:pt idx="567">
                  <c:v>1.5091560259461403</c:v>
                </c:pt>
                <c:pt idx="568">
                  <c:v>1.5091560259461403</c:v>
                </c:pt>
                <c:pt idx="569">
                  <c:v>1.5091560259461403</c:v>
                </c:pt>
                <c:pt idx="570">
                  <c:v>1.5091560259461403</c:v>
                </c:pt>
                <c:pt idx="571">
                  <c:v>1.5091560259461403</c:v>
                </c:pt>
                <c:pt idx="572">
                  <c:v>1.5091560259461403</c:v>
                </c:pt>
                <c:pt idx="573">
                  <c:v>1.5091560259461403</c:v>
                </c:pt>
                <c:pt idx="574">
                  <c:v>1.5091560259461403</c:v>
                </c:pt>
                <c:pt idx="575">
                  <c:v>1.5091560259461403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A5-4588-8F10-8CDDAD60F7D7}"/>
            </c:ext>
          </c:extLst>
        </c:ser>
        <c:ser>
          <c:idx val="9"/>
          <c:order val="9"/>
          <c:tx>
            <c:strRef>
              <c:f>'Daily Storage Accumulation'!$W$2</c:f>
              <c:strCache>
                <c:ptCount val="1"/>
                <c:pt idx="0">
                  <c:v>RS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443"/>
            <c:marker>
              <c:symbol val="none"/>
            </c:marker>
            <c:bubble3D val="0"/>
            <c:spPr>
              <a:ln w="28575" cap="rnd">
                <a:solidFill>
                  <a:srgbClr val="FFFF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34A5-4588-8F10-8CDDAD60F7D7}"/>
              </c:ext>
            </c:extLst>
          </c:dPt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Accumulation'!$W$3:$W$578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9.9943950772285461E-5</c:v>
                </c:pt>
                <c:pt idx="560">
                  <c:v>9.9943950772285461E-5</c:v>
                </c:pt>
                <c:pt idx="561">
                  <c:v>9.9943950772285461E-5</c:v>
                </c:pt>
                <c:pt idx="562">
                  <c:v>9.9943950772285461E-5</c:v>
                </c:pt>
                <c:pt idx="563">
                  <c:v>9.9943950772285461E-5</c:v>
                </c:pt>
                <c:pt idx="564">
                  <c:v>9.9943950772285461E-5</c:v>
                </c:pt>
                <c:pt idx="565">
                  <c:v>9.9943950772285461E-5</c:v>
                </c:pt>
                <c:pt idx="566">
                  <c:v>9.9943950772285461E-5</c:v>
                </c:pt>
                <c:pt idx="567">
                  <c:v>9.9943950772285461E-5</c:v>
                </c:pt>
                <c:pt idx="568">
                  <c:v>9.9943950772285461E-5</c:v>
                </c:pt>
                <c:pt idx="569">
                  <c:v>9.9943950772285461E-5</c:v>
                </c:pt>
                <c:pt idx="570">
                  <c:v>9.9943950772285461E-5</c:v>
                </c:pt>
                <c:pt idx="571">
                  <c:v>9.9943950772285461E-5</c:v>
                </c:pt>
                <c:pt idx="572">
                  <c:v>9.9943950772285461E-5</c:v>
                </c:pt>
                <c:pt idx="573">
                  <c:v>9.9943950772285461E-5</c:v>
                </c:pt>
                <c:pt idx="574">
                  <c:v>9.9943950772285461E-5</c:v>
                </c:pt>
                <c:pt idx="575">
                  <c:v>9.9943950772285461E-5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4A5-4588-8F10-8CDDAD60F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525615"/>
        <c:axId val="31253377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'Daily Storage Accumulation'!$N$2</c15:sqref>
                        </c15:formulaRef>
                      </c:ext>
                    </c:extLst>
                    <c:strCache>
                      <c:ptCount val="1"/>
                      <c:pt idx="0">
                        <c:v>None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'Daily Storage Accumulation'!$M$3:$M$578</c15:sqref>
                        </c15:formulaRef>
                      </c:ext>
                    </c:extLst>
                    <c:numCache>
                      <c:formatCode>m/d/yyyy</c:formatCode>
                      <c:ptCount val="576"/>
                      <c:pt idx="0">
                        <c:v>45118</c:v>
                      </c:pt>
                      <c:pt idx="1">
                        <c:v>45119</c:v>
                      </c:pt>
                      <c:pt idx="2">
                        <c:v>45120</c:v>
                      </c:pt>
                      <c:pt idx="3">
                        <c:v>45121</c:v>
                      </c:pt>
                      <c:pt idx="4">
                        <c:v>45122</c:v>
                      </c:pt>
                      <c:pt idx="5">
                        <c:v>45123</c:v>
                      </c:pt>
                      <c:pt idx="6">
                        <c:v>45124</c:v>
                      </c:pt>
                      <c:pt idx="7">
                        <c:v>45125</c:v>
                      </c:pt>
                      <c:pt idx="8">
                        <c:v>45126</c:v>
                      </c:pt>
                      <c:pt idx="9">
                        <c:v>45127</c:v>
                      </c:pt>
                      <c:pt idx="10">
                        <c:v>45128</c:v>
                      </c:pt>
                      <c:pt idx="11">
                        <c:v>45129</c:v>
                      </c:pt>
                      <c:pt idx="12">
                        <c:v>45130</c:v>
                      </c:pt>
                      <c:pt idx="13">
                        <c:v>45131</c:v>
                      </c:pt>
                      <c:pt idx="14">
                        <c:v>45132</c:v>
                      </c:pt>
                      <c:pt idx="15">
                        <c:v>45133</c:v>
                      </c:pt>
                      <c:pt idx="16">
                        <c:v>45134</c:v>
                      </c:pt>
                      <c:pt idx="17">
                        <c:v>45135</c:v>
                      </c:pt>
                      <c:pt idx="18">
                        <c:v>45136</c:v>
                      </c:pt>
                      <c:pt idx="19">
                        <c:v>45137</c:v>
                      </c:pt>
                      <c:pt idx="20">
                        <c:v>45138</c:v>
                      </c:pt>
                      <c:pt idx="21">
                        <c:v>45139</c:v>
                      </c:pt>
                      <c:pt idx="22">
                        <c:v>45140</c:v>
                      </c:pt>
                      <c:pt idx="23">
                        <c:v>45141</c:v>
                      </c:pt>
                      <c:pt idx="24">
                        <c:v>45142</c:v>
                      </c:pt>
                      <c:pt idx="25">
                        <c:v>45143</c:v>
                      </c:pt>
                      <c:pt idx="26">
                        <c:v>45144</c:v>
                      </c:pt>
                      <c:pt idx="27">
                        <c:v>45145</c:v>
                      </c:pt>
                      <c:pt idx="28">
                        <c:v>45146</c:v>
                      </c:pt>
                      <c:pt idx="29">
                        <c:v>45147</c:v>
                      </c:pt>
                      <c:pt idx="30">
                        <c:v>45148</c:v>
                      </c:pt>
                      <c:pt idx="31">
                        <c:v>45149</c:v>
                      </c:pt>
                      <c:pt idx="32">
                        <c:v>45150</c:v>
                      </c:pt>
                      <c:pt idx="33">
                        <c:v>45151</c:v>
                      </c:pt>
                      <c:pt idx="34">
                        <c:v>45152</c:v>
                      </c:pt>
                      <c:pt idx="35">
                        <c:v>45153</c:v>
                      </c:pt>
                      <c:pt idx="36">
                        <c:v>45154</c:v>
                      </c:pt>
                      <c:pt idx="37">
                        <c:v>45155</c:v>
                      </c:pt>
                      <c:pt idx="38">
                        <c:v>45156</c:v>
                      </c:pt>
                      <c:pt idx="39">
                        <c:v>45157</c:v>
                      </c:pt>
                      <c:pt idx="40">
                        <c:v>45158</c:v>
                      </c:pt>
                      <c:pt idx="41">
                        <c:v>45159</c:v>
                      </c:pt>
                      <c:pt idx="42">
                        <c:v>45160</c:v>
                      </c:pt>
                      <c:pt idx="43">
                        <c:v>45161</c:v>
                      </c:pt>
                      <c:pt idx="44">
                        <c:v>45162</c:v>
                      </c:pt>
                      <c:pt idx="45">
                        <c:v>45163</c:v>
                      </c:pt>
                      <c:pt idx="46">
                        <c:v>45164</c:v>
                      </c:pt>
                      <c:pt idx="47">
                        <c:v>45165</c:v>
                      </c:pt>
                      <c:pt idx="48">
                        <c:v>45166</c:v>
                      </c:pt>
                      <c:pt idx="49">
                        <c:v>45167</c:v>
                      </c:pt>
                      <c:pt idx="50">
                        <c:v>45168</c:v>
                      </c:pt>
                      <c:pt idx="51">
                        <c:v>45169</c:v>
                      </c:pt>
                      <c:pt idx="52">
                        <c:v>45170</c:v>
                      </c:pt>
                      <c:pt idx="53">
                        <c:v>45171</c:v>
                      </c:pt>
                      <c:pt idx="54">
                        <c:v>45172</c:v>
                      </c:pt>
                      <c:pt idx="55">
                        <c:v>45173</c:v>
                      </c:pt>
                      <c:pt idx="56">
                        <c:v>45174</c:v>
                      </c:pt>
                      <c:pt idx="57">
                        <c:v>45175</c:v>
                      </c:pt>
                      <c:pt idx="58">
                        <c:v>45176</c:v>
                      </c:pt>
                      <c:pt idx="59">
                        <c:v>45177</c:v>
                      </c:pt>
                      <c:pt idx="60">
                        <c:v>45178</c:v>
                      </c:pt>
                      <c:pt idx="61">
                        <c:v>45179</c:v>
                      </c:pt>
                      <c:pt idx="62">
                        <c:v>45180</c:v>
                      </c:pt>
                      <c:pt idx="63">
                        <c:v>45181</c:v>
                      </c:pt>
                      <c:pt idx="64">
                        <c:v>45182</c:v>
                      </c:pt>
                      <c:pt idx="65">
                        <c:v>45183</c:v>
                      </c:pt>
                      <c:pt idx="66">
                        <c:v>45184</c:v>
                      </c:pt>
                      <c:pt idx="67">
                        <c:v>45185</c:v>
                      </c:pt>
                      <c:pt idx="68">
                        <c:v>45186</c:v>
                      </c:pt>
                      <c:pt idx="69">
                        <c:v>45187</c:v>
                      </c:pt>
                      <c:pt idx="70">
                        <c:v>45188</c:v>
                      </c:pt>
                      <c:pt idx="71">
                        <c:v>45189</c:v>
                      </c:pt>
                      <c:pt idx="72">
                        <c:v>45190</c:v>
                      </c:pt>
                      <c:pt idx="73">
                        <c:v>45191</c:v>
                      </c:pt>
                      <c:pt idx="74">
                        <c:v>45192</c:v>
                      </c:pt>
                      <c:pt idx="75">
                        <c:v>45193</c:v>
                      </c:pt>
                      <c:pt idx="76">
                        <c:v>45194</c:v>
                      </c:pt>
                      <c:pt idx="77">
                        <c:v>45195</c:v>
                      </c:pt>
                      <c:pt idx="78">
                        <c:v>45196</c:v>
                      </c:pt>
                      <c:pt idx="79">
                        <c:v>45197</c:v>
                      </c:pt>
                      <c:pt idx="80">
                        <c:v>45198</c:v>
                      </c:pt>
                      <c:pt idx="81">
                        <c:v>45199</c:v>
                      </c:pt>
                      <c:pt idx="82">
                        <c:v>45200</c:v>
                      </c:pt>
                      <c:pt idx="83">
                        <c:v>45201</c:v>
                      </c:pt>
                      <c:pt idx="84">
                        <c:v>45202</c:v>
                      </c:pt>
                      <c:pt idx="85">
                        <c:v>45203</c:v>
                      </c:pt>
                      <c:pt idx="86">
                        <c:v>45204</c:v>
                      </c:pt>
                      <c:pt idx="87">
                        <c:v>45205</c:v>
                      </c:pt>
                      <c:pt idx="88">
                        <c:v>45206</c:v>
                      </c:pt>
                      <c:pt idx="89">
                        <c:v>45207</c:v>
                      </c:pt>
                      <c:pt idx="90">
                        <c:v>45208</c:v>
                      </c:pt>
                      <c:pt idx="91">
                        <c:v>45209</c:v>
                      </c:pt>
                      <c:pt idx="92">
                        <c:v>45210</c:v>
                      </c:pt>
                      <c:pt idx="93">
                        <c:v>45211</c:v>
                      </c:pt>
                      <c:pt idx="94">
                        <c:v>45212</c:v>
                      </c:pt>
                      <c:pt idx="95">
                        <c:v>45213</c:v>
                      </c:pt>
                      <c:pt idx="96">
                        <c:v>45214</c:v>
                      </c:pt>
                      <c:pt idx="97">
                        <c:v>45215</c:v>
                      </c:pt>
                      <c:pt idx="98">
                        <c:v>45216</c:v>
                      </c:pt>
                      <c:pt idx="99">
                        <c:v>45217</c:v>
                      </c:pt>
                      <c:pt idx="100">
                        <c:v>45218</c:v>
                      </c:pt>
                      <c:pt idx="101">
                        <c:v>45219</c:v>
                      </c:pt>
                      <c:pt idx="102">
                        <c:v>45220</c:v>
                      </c:pt>
                      <c:pt idx="103">
                        <c:v>45221</c:v>
                      </c:pt>
                      <c:pt idx="104">
                        <c:v>45222</c:v>
                      </c:pt>
                      <c:pt idx="105">
                        <c:v>45223</c:v>
                      </c:pt>
                      <c:pt idx="106">
                        <c:v>45224</c:v>
                      </c:pt>
                      <c:pt idx="107">
                        <c:v>45225</c:v>
                      </c:pt>
                      <c:pt idx="108">
                        <c:v>45226</c:v>
                      </c:pt>
                      <c:pt idx="109">
                        <c:v>45227</c:v>
                      </c:pt>
                      <c:pt idx="110">
                        <c:v>45228</c:v>
                      </c:pt>
                      <c:pt idx="111">
                        <c:v>45229</c:v>
                      </c:pt>
                      <c:pt idx="112">
                        <c:v>45230</c:v>
                      </c:pt>
                      <c:pt idx="113">
                        <c:v>45231</c:v>
                      </c:pt>
                      <c:pt idx="114">
                        <c:v>45232</c:v>
                      </c:pt>
                      <c:pt idx="115">
                        <c:v>45233</c:v>
                      </c:pt>
                      <c:pt idx="116">
                        <c:v>45234</c:v>
                      </c:pt>
                      <c:pt idx="117">
                        <c:v>45235</c:v>
                      </c:pt>
                      <c:pt idx="118">
                        <c:v>45236</c:v>
                      </c:pt>
                      <c:pt idx="119">
                        <c:v>45237</c:v>
                      </c:pt>
                      <c:pt idx="120">
                        <c:v>45238</c:v>
                      </c:pt>
                      <c:pt idx="121">
                        <c:v>45239</c:v>
                      </c:pt>
                      <c:pt idx="122">
                        <c:v>45240</c:v>
                      </c:pt>
                      <c:pt idx="123">
                        <c:v>45241</c:v>
                      </c:pt>
                      <c:pt idx="124">
                        <c:v>45242</c:v>
                      </c:pt>
                      <c:pt idx="125">
                        <c:v>45243</c:v>
                      </c:pt>
                      <c:pt idx="126">
                        <c:v>45244</c:v>
                      </c:pt>
                      <c:pt idx="127">
                        <c:v>45245</c:v>
                      </c:pt>
                      <c:pt idx="128">
                        <c:v>45246</c:v>
                      </c:pt>
                      <c:pt idx="129">
                        <c:v>45247</c:v>
                      </c:pt>
                      <c:pt idx="130">
                        <c:v>45248</c:v>
                      </c:pt>
                      <c:pt idx="131">
                        <c:v>45249</c:v>
                      </c:pt>
                      <c:pt idx="132">
                        <c:v>45250</c:v>
                      </c:pt>
                      <c:pt idx="133">
                        <c:v>45251</c:v>
                      </c:pt>
                      <c:pt idx="134">
                        <c:v>45252</c:v>
                      </c:pt>
                      <c:pt idx="135">
                        <c:v>45253</c:v>
                      </c:pt>
                      <c:pt idx="136">
                        <c:v>45254</c:v>
                      </c:pt>
                      <c:pt idx="137">
                        <c:v>45255</c:v>
                      </c:pt>
                      <c:pt idx="138">
                        <c:v>45256</c:v>
                      </c:pt>
                      <c:pt idx="139">
                        <c:v>45257</c:v>
                      </c:pt>
                      <c:pt idx="140">
                        <c:v>45258</c:v>
                      </c:pt>
                      <c:pt idx="141">
                        <c:v>45259</c:v>
                      </c:pt>
                      <c:pt idx="142">
                        <c:v>45260</c:v>
                      </c:pt>
                      <c:pt idx="143">
                        <c:v>45261</c:v>
                      </c:pt>
                      <c:pt idx="144">
                        <c:v>45262</c:v>
                      </c:pt>
                      <c:pt idx="145">
                        <c:v>45263</c:v>
                      </c:pt>
                      <c:pt idx="146">
                        <c:v>45264</c:v>
                      </c:pt>
                      <c:pt idx="147">
                        <c:v>45265</c:v>
                      </c:pt>
                      <c:pt idx="148">
                        <c:v>45266</c:v>
                      </c:pt>
                      <c:pt idx="149">
                        <c:v>45267</c:v>
                      </c:pt>
                      <c:pt idx="150">
                        <c:v>45268</c:v>
                      </c:pt>
                      <c:pt idx="151">
                        <c:v>45269</c:v>
                      </c:pt>
                      <c:pt idx="152">
                        <c:v>45270</c:v>
                      </c:pt>
                      <c:pt idx="153">
                        <c:v>45271</c:v>
                      </c:pt>
                      <c:pt idx="154">
                        <c:v>45272</c:v>
                      </c:pt>
                      <c:pt idx="155">
                        <c:v>45273</c:v>
                      </c:pt>
                      <c:pt idx="156">
                        <c:v>45274</c:v>
                      </c:pt>
                      <c:pt idx="157">
                        <c:v>45275</c:v>
                      </c:pt>
                      <c:pt idx="158">
                        <c:v>45276</c:v>
                      </c:pt>
                      <c:pt idx="159">
                        <c:v>45277</c:v>
                      </c:pt>
                      <c:pt idx="160">
                        <c:v>45278</c:v>
                      </c:pt>
                      <c:pt idx="161">
                        <c:v>45279</c:v>
                      </c:pt>
                      <c:pt idx="162">
                        <c:v>45280</c:v>
                      </c:pt>
                      <c:pt idx="163">
                        <c:v>45281</c:v>
                      </c:pt>
                      <c:pt idx="164">
                        <c:v>45282</c:v>
                      </c:pt>
                      <c:pt idx="165">
                        <c:v>45283</c:v>
                      </c:pt>
                      <c:pt idx="166">
                        <c:v>45284</c:v>
                      </c:pt>
                      <c:pt idx="167">
                        <c:v>45285</c:v>
                      </c:pt>
                      <c:pt idx="168">
                        <c:v>45286</c:v>
                      </c:pt>
                      <c:pt idx="169">
                        <c:v>45287</c:v>
                      </c:pt>
                      <c:pt idx="170">
                        <c:v>45288</c:v>
                      </c:pt>
                      <c:pt idx="171">
                        <c:v>45289</c:v>
                      </c:pt>
                      <c:pt idx="172">
                        <c:v>45290</c:v>
                      </c:pt>
                      <c:pt idx="173">
                        <c:v>45291</c:v>
                      </c:pt>
                      <c:pt idx="174">
                        <c:v>45292</c:v>
                      </c:pt>
                      <c:pt idx="175">
                        <c:v>45293</c:v>
                      </c:pt>
                      <c:pt idx="176">
                        <c:v>45294</c:v>
                      </c:pt>
                      <c:pt idx="177">
                        <c:v>45295</c:v>
                      </c:pt>
                      <c:pt idx="178">
                        <c:v>45296</c:v>
                      </c:pt>
                      <c:pt idx="179">
                        <c:v>45297</c:v>
                      </c:pt>
                      <c:pt idx="180">
                        <c:v>45298</c:v>
                      </c:pt>
                      <c:pt idx="181">
                        <c:v>45299</c:v>
                      </c:pt>
                      <c:pt idx="182">
                        <c:v>45300</c:v>
                      </c:pt>
                      <c:pt idx="183">
                        <c:v>45301</c:v>
                      </c:pt>
                      <c:pt idx="184">
                        <c:v>45302</c:v>
                      </c:pt>
                      <c:pt idx="185">
                        <c:v>45303</c:v>
                      </c:pt>
                      <c:pt idx="186">
                        <c:v>45304</c:v>
                      </c:pt>
                      <c:pt idx="187">
                        <c:v>45305</c:v>
                      </c:pt>
                      <c:pt idx="188">
                        <c:v>45306</c:v>
                      </c:pt>
                      <c:pt idx="189">
                        <c:v>45307</c:v>
                      </c:pt>
                      <c:pt idx="190">
                        <c:v>45308</c:v>
                      </c:pt>
                      <c:pt idx="191">
                        <c:v>45309</c:v>
                      </c:pt>
                      <c:pt idx="192">
                        <c:v>45310</c:v>
                      </c:pt>
                      <c:pt idx="193">
                        <c:v>45311</c:v>
                      </c:pt>
                      <c:pt idx="194">
                        <c:v>45312</c:v>
                      </c:pt>
                      <c:pt idx="195">
                        <c:v>45313</c:v>
                      </c:pt>
                      <c:pt idx="196">
                        <c:v>45314</c:v>
                      </c:pt>
                      <c:pt idx="197">
                        <c:v>45315</c:v>
                      </c:pt>
                      <c:pt idx="198">
                        <c:v>45316</c:v>
                      </c:pt>
                      <c:pt idx="199">
                        <c:v>45317</c:v>
                      </c:pt>
                      <c:pt idx="200">
                        <c:v>45318</c:v>
                      </c:pt>
                      <c:pt idx="201">
                        <c:v>45319</c:v>
                      </c:pt>
                      <c:pt idx="202">
                        <c:v>45320</c:v>
                      </c:pt>
                      <c:pt idx="203">
                        <c:v>45321</c:v>
                      </c:pt>
                      <c:pt idx="204">
                        <c:v>45322</c:v>
                      </c:pt>
                      <c:pt idx="205">
                        <c:v>45323</c:v>
                      </c:pt>
                      <c:pt idx="206">
                        <c:v>45324</c:v>
                      </c:pt>
                      <c:pt idx="207">
                        <c:v>45325</c:v>
                      </c:pt>
                      <c:pt idx="208">
                        <c:v>45326</c:v>
                      </c:pt>
                      <c:pt idx="209">
                        <c:v>45327</c:v>
                      </c:pt>
                      <c:pt idx="210">
                        <c:v>45328</c:v>
                      </c:pt>
                      <c:pt idx="211">
                        <c:v>45329</c:v>
                      </c:pt>
                      <c:pt idx="212">
                        <c:v>45330</c:v>
                      </c:pt>
                      <c:pt idx="213">
                        <c:v>45331</c:v>
                      </c:pt>
                      <c:pt idx="214">
                        <c:v>45332</c:v>
                      </c:pt>
                      <c:pt idx="215">
                        <c:v>45333</c:v>
                      </c:pt>
                      <c:pt idx="216">
                        <c:v>45334</c:v>
                      </c:pt>
                      <c:pt idx="217">
                        <c:v>45335</c:v>
                      </c:pt>
                      <c:pt idx="218">
                        <c:v>45336</c:v>
                      </c:pt>
                      <c:pt idx="219">
                        <c:v>45337</c:v>
                      </c:pt>
                      <c:pt idx="220">
                        <c:v>45338</c:v>
                      </c:pt>
                      <c:pt idx="221">
                        <c:v>45339</c:v>
                      </c:pt>
                      <c:pt idx="222">
                        <c:v>45340</c:v>
                      </c:pt>
                      <c:pt idx="223">
                        <c:v>45341</c:v>
                      </c:pt>
                      <c:pt idx="224">
                        <c:v>45342</c:v>
                      </c:pt>
                      <c:pt idx="225">
                        <c:v>45343</c:v>
                      </c:pt>
                      <c:pt idx="226">
                        <c:v>45344</c:v>
                      </c:pt>
                      <c:pt idx="227">
                        <c:v>45345</c:v>
                      </c:pt>
                      <c:pt idx="228">
                        <c:v>45346</c:v>
                      </c:pt>
                      <c:pt idx="229">
                        <c:v>45347</c:v>
                      </c:pt>
                      <c:pt idx="230">
                        <c:v>45348</c:v>
                      </c:pt>
                      <c:pt idx="231">
                        <c:v>45349</c:v>
                      </c:pt>
                      <c:pt idx="232">
                        <c:v>45350</c:v>
                      </c:pt>
                      <c:pt idx="233">
                        <c:v>45351</c:v>
                      </c:pt>
                      <c:pt idx="234">
                        <c:v>45352</c:v>
                      </c:pt>
                      <c:pt idx="235">
                        <c:v>45353</c:v>
                      </c:pt>
                      <c:pt idx="236">
                        <c:v>45354</c:v>
                      </c:pt>
                      <c:pt idx="237">
                        <c:v>45355</c:v>
                      </c:pt>
                      <c:pt idx="238">
                        <c:v>45356</c:v>
                      </c:pt>
                      <c:pt idx="239">
                        <c:v>45357</c:v>
                      </c:pt>
                      <c:pt idx="240">
                        <c:v>45358</c:v>
                      </c:pt>
                      <c:pt idx="241">
                        <c:v>45359</c:v>
                      </c:pt>
                      <c:pt idx="242">
                        <c:v>45360</c:v>
                      </c:pt>
                      <c:pt idx="243">
                        <c:v>45361</c:v>
                      </c:pt>
                      <c:pt idx="244">
                        <c:v>45362</c:v>
                      </c:pt>
                      <c:pt idx="245">
                        <c:v>45363</c:v>
                      </c:pt>
                      <c:pt idx="246">
                        <c:v>45364</c:v>
                      </c:pt>
                      <c:pt idx="247">
                        <c:v>45365</c:v>
                      </c:pt>
                      <c:pt idx="248">
                        <c:v>45366</c:v>
                      </c:pt>
                      <c:pt idx="249">
                        <c:v>45367</c:v>
                      </c:pt>
                      <c:pt idx="250">
                        <c:v>45368</c:v>
                      </c:pt>
                      <c:pt idx="251">
                        <c:v>45369</c:v>
                      </c:pt>
                      <c:pt idx="252">
                        <c:v>45370</c:v>
                      </c:pt>
                      <c:pt idx="253">
                        <c:v>45371</c:v>
                      </c:pt>
                      <c:pt idx="254">
                        <c:v>45372</c:v>
                      </c:pt>
                      <c:pt idx="255">
                        <c:v>45373</c:v>
                      </c:pt>
                      <c:pt idx="256">
                        <c:v>45374</c:v>
                      </c:pt>
                      <c:pt idx="257">
                        <c:v>45375</c:v>
                      </c:pt>
                      <c:pt idx="258">
                        <c:v>45376</c:v>
                      </c:pt>
                      <c:pt idx="259">
                        <c:v>45377</c:v>
                      </c:pt>
                      <c:pt idx="260">
                        <c:v>45378</c:v>
                      </c:pt>
                      <c:pt idx="261">
                        <c:v>45379</c:v>
                      </c:pt>
                      <c:pt idx="262">
                        <c:v>45380</c:v>
                      </c:pt>
                      <c:pt idx="263">
                        <c:v>45381</c:v>
                      </c:pt>
                      <c:pt idx="264">
                        <c:v>45382</c:v>
                      </c:pt>
                      <c:pt idx="265">
                        <c:v>45383</c:v>
                      </c:pt>
                      <c:pt idx="266">
                        <c:v>45384</c:v>
                      </c:pt>
                      <c:pt idx="267">
                        <c:v>45385</c:v>
                      </c:pt>
                      <c:pt idx="268">
                        <c:v>45386</c:v>
                      </c:pt>
                      <c:pt idx="269">
                        <c:v>45387</c:v>
                      </c:pt>
                      <c:pt idx="270">
                        <c:v>45388</c:v>
                      </c:pt>
                      <c:pt idx="271">
                        <c:v>45389</c:v>
                      </c:pt>
                      <c:pt idx="272">
                        <c:v>45390</c:v>
                      </c:pt>
                      <c:pt idx="273">
                        <c:v>45391</c:v>
                      </c:pt>
                      <c:pt idx="274">
                        <c:v>45392</c:v>
                      </c:pt>
                      <c:pt idx="275">
                        <c:v>45393</c:v>
                      </c:pt>
                      <c:pt idx="276">
                        <c:v>45394</c:v>
                      </c:pt>
                      <c:pt idx="277">
                        <c:v>45395</c:v>
                      </c:pt>
                      <c:pt idx="278">
                        <c:v>45396</c:v>
                      </c:pt>
                      <c:pt idx="279">
                        <c:v>45397</c:v>
                      </c:pt>
                      <c:pt idx="280">
                        <c:v>45398</c:v>
                      </c:pt>
                      <c:pt idx="281">
                        <c:v>45399</c:v>
                      </c:pt>
                      <c:pt idx="282">
                        <c:v>45400</c:v>
                      </c:pt>
                      <c:pt idx="283">
                        <c:v>45401</c:v>
                      </c:pt>
                      <c:pt idx="284">
                        <c:v>45402</c:v>
                      </c:pt>
                      <c:pt idx="285">
                        <c:v>45403</c:v>
                      </c:pt>
                      <c:pt idx="286">
                        <c:v>45404</c:v>
                      </c:pt>
                      <c:pt idx="287">
                        <c:v>45405</c:v>
                      </c:pt>
                      <c:pt idx="288">
                        <c:v>45406</c:v>
                      </c:pt>
                      <c:pt idx="289">
                        <c:v>45407</c:v>
                      </c:pt>
                      <c:pt idx="290">
                        <c:v>45408</c:v>
                      </c:pt>
                      <c:pt idx="291">
                        <c:v>45409</c:v>
                      </c:pt>
                      <c:pt idx="292">
                        <c:v>45410</c:v>
                      </c:pt>
                      <c:pt idx="293">
                        <c:v>45411</c:v>
                      </c:pt>
                      <c:pt idx="294">
                        <c:v>45412</c:v>
                      </c:pt>
                      <c:pt idx="295">
                        <c:v>45413</c:v>
                      </c:pt>
                      <c:pt idx="296">
                        <c:v>45414</c:v>
                      </c:pt>
                      <c:pt idx="297">
                        <c:v>45415</c:v>
                      </c:pt>
                      <c:pt idx="298">
                        <c:v>45416</c:v>
                      </c:pt>
                      <c:pt idx="299">
                        <c:v>45417</c:v>
                      </c:pt>
                      <c:pt idx="300">
                        <c:v>45418</c:v>
                      </c:pt>
                      <c:pt idx="301">
                        <c:v>45419</c:v>
                      </c:pt>
                      <c:pt idx="302">
                        <c:v>45420</c:v>
                      </c:pt>
                      <c:pt idx="303">
                        <c:v>45421</c:v>
                      </c:pt>
                      <c:pt idx="304">
                        <c:v>45422</c:v>
                      </c:pt>
                      <c:pt idx="305">
                        <c:v>45423</c:v>
                      </c:pt>
                      <c:pt idx="306">
                        <c:v>45424</c:v>
                      </c:pt>
                      <c:pt idx="307">
                        <c:v>45425</c:v>
                      </c:pt>
                      <c:pt idx="308">
                        <c:v>45426</c:v>
                      </c:pt>
                      <c:pt idx="309">
                        <c:v>45427</c:v>
                      </c:pt>
                      <c:pt idx="310">
                        <c:v>45428</c:v>
                      </c:pt>
                      <c:pt idx="311">
                        <c:v>45429</c:v>
                      </c:pt>
                      <c:pt idx="312">
                        <c:v>45430</c:v>
                      </c:pt>
                      <c:pt idx="313">
                        <c:v>45431</c:v>
                      </c:pt>
                      <c:pt idx="314">
                        <c:v>45432</c:v>
                      </c:pt>
                      <c:pt idx="315">
                        <c:v>45433</c:v>
                      </c:pt>
                      <c:pt idx="316">
                        <c:v>45434</c:v>
                      </c:pt>
                      <c:pt idx="317">
                        <c:v>45435</c:v>
                      </c:pt>
                      <c:pt idx="318">
                        <c:v>45436</c:v>
                      </c:pt>
                      <c:pt idx="319">
                        <c:v>45437</c:v>
                      </c:pt>
                      <c:pt idx="320">
                        <c:v>45438</c:v>
                      </c:pt>
                      <c:pt idx="321">
                        <c:v>45439</c:v>
                      </c:pt>
                      <c:pt idx="322">
                        <c:v>45440</c:v>
                      </c:pt>
                      <c:pt idx="323">
                        <c:v>45441</c:v>
                      </c:pt>
                      <c:pt idx="324">
                        <c:v>45442</c:v>
                      </c:pt>
                      <c:pt idx="325">
                        <c:v>45443</c:v>
                      </c:pt>
                      <c:pt idx="326">
                        <c:v>45444</c:v>
                      </c:pt>
                      <c:pt idx="327">
                        <c:v>45445</c:v>
                      </c:pt>
                      <c:pt idx="328">
                        <c:v>45446</c:v>
                      </c:pt>
                      <c:pt idx="329">
                        <c:v>45447</c:v>
                      </c:pt>
                      <c:pt idx="330">
                        <c:v>45448</c:v>
                      </c:pt>
                      <c:pt idx="331">
                        <c:v>45449</c:v>
                      </c:pt>
                      <c:pt idx="332">
                        <c:v>45450</c:v>
                      </c:pt>
                      <c:pt idx="333">
                        <c:v>45451</c:v>
                      </c:pt>
                      <c:pt idx="334">
                        <c:v>45452</c:v>
                      </c:pt>
                      <c:pt idx="335">
                        <c:v>45453</c:v>
                      </c:pt>
                      <c:pt idx="336">
                        <c:v>45454</c:v>
                      </c:pt>
                      <c:pt idx="337">
                        <c:v>45455</c:v>
                      </c:pt>
                      <c:pt idx="338">
                        <c:v>45456</c:v>
                      </c:pt>
                      <c:pt idx="339">
                        <c:v>45457</c:v>
                      </c:pt>
                      <c:pt idx="340">
                        <c:v>45458</c:v>
                      </c:pt>
                      <c:pt idx="341">
                        <c:v>45459</c:v>
                      </c:pt>
                      <c:pt idx="342">
                        <c:v>45460</c:v>
                      </c:pt>
                      <c:pt idx="343">
                        <c:v>45461</c:v>
                      </c:pt>
                      <c:pt idx="344">
                        <c:v>45462</c:v>
                      </c:pt>
                      <c:pt idx="345">
                        <c:v>45463</c:v>
                      </c:pt>
                      <c:pt idx="346">
                        <c:v>45464</c:v>
                      </c:pt>
                      <c:pt idx="347">
                        <c:v>45465</c:v>
                      </c:pt>
                      <c:pt idx="348">
                        <c:v>45466</c:v>
                      </c:pt>
                      <c:pt idx="349">
                        <c:v>45467</c:v>
                      </c:pt>
                      <c:pt idx="350">
                        <c:v>45468</c:v>
                      </c:pt>
                      <c:pt idx="351">
                        <c:v>45469</c:v>
                      </c:pt>
                      <c:pt idx="352">
                        <c:v>45470</c:v>
                      </c:pt>
                      <c:pt idx="353">
                        <c:v>45471</c:v>
                      </c:pt>
                      <c:pt idx="354">
                        <c:v>45472</c:v>
                      </c:pt>
                      <c:pt idx="355">
                        <c:v>45473</c:v>
                      </c:pt>
                      <c:pt idx="356">
                        <c:v>45474</c:v>
                      </c:pt>
                      <c:pt idx="357">
                        <c:v>45475</c:v>
                      </c:pt>
                      <c:pt idx="358">
                        <c:v>45476</c:v>
                      </c:pt>
                      <c:pt idx="359">
                        <c:v>45477</c:v>
                      </c:pt>
                      <c:pt idx="360">
                        <c:v>45478</c:v>
                      </c:pt>
                      <c:pt idx="361">
                        <c:v>45479</c:v>
                      </c:pt>
                      <c:pt idx="362">
                        <c:v>45480</c:v>
                      </c:pt>
                      <c:pt idx="363">
                        <c:v>45481</c:v>
                      </c:pt>
                      <c:pt idx="364">
                        <c:v>45482</c:v>
                      </c:pt>
                      <c:pt idx="365">
                        <c:v>45483</c:v>
                      </c:pt>
                      <c:pt idx="366">
                        <c:v>45484</c:v>
                      </c:pt>
                      <c:pt idx="367">
                        <c:v>45485</c:v>
                      </c:pt>
                      <c:pt idx="368">
                        <c:v>45486</c:v>
                      </c:pt>
                      <c:pt idx="369">
                        <c:v>45487</c:v>
                      </c:pt>
                      <c:pt idx="370">
                        <c:v>45488</c:v>
                      </c:pt>
                      <c:pt idx="371">
                        <c:v>45489</c:v>
                      </c:pt>
                      <c:pt idx="372">
                        <c:v>45490</c:v>
                      </c:pt>
                      <c:pt idx="373">
                        <c:v>45491</c:v>
                      </c:pt>
                      <c:pt idx="374">
                        <c:v>45492</c:v>
                      </c:pt>
                      <c:pt idx="375">
                        <c:v>45493</c:v>
                      </c:pt>
                      <c:pt idx="376">
                        <c:v>45494</c:v>
                      </c:pt>
                      <c:pt idx="377">
                        <c:v>45495</c:v>
                      </c:pt>
                      <c:pt idx="378">
                        <c:v>45496</c:v>
                      </c:pt>
                      <c:pt idx="379">
                        <c:v>45497</c:v>
                      </c:pt>
                      <c:pt idx="380">
                        <c:v>45498</c:v>
                      </c:pt>
                      <c:pt idx="381">
                        <c:v>45499</c:v>
                      </c:pt>
                      <c:pt idx="382">
                        <c:v>45500</c:v>
                      </c:pt>
                      <c:pt idx="383">
                        <c:v>45501</c:v>
                      </c:pt>
                      <c:pt idx="384">
                        <c:v>45502</c:v>
                      </c:pt>
                      <c:pt idx="385">
                        <c:v>45503</c:v>
                      </c:pt>
                      <c:pt idx="386">
                        <c:v>45504</c:v>
                      </c:pt>
                      <c:pt idx="387">
                        <c:v>45505</c:v>
                      </c:pt>
                      <c:pt idx="388">
                        <c:v>45506</c:v>
                      </c:pt>
                      <c:pt idx="389">
                        <c:v>45507</c:v>
                      </c:pt>
                      <c:pt idx="390">
                        <c:v>45508</c:v>
                      </c:pt>
                      <c:pt idx="391">
                        <c:v>45509</c:v>
                      </c:pt>
                      <c:pt idx="392">
                        <c:v>45510</c:v>
                      </c:pt>
                      <c:pt idx="393">
                        <c:v>45511</c:v>
                      </c:pt>
                      <c:pt idx="394">
                        <c:v>45512</c:v>
                      </c:pt>
                      <c:pt idx="395">
                        <c:v>45513</c:v>
                      </c:pt>
                      <c:pt idx="396">
                        <c:v>45514</c:v>
                      </c:pt>
                      <c:pt idx="397">
                        <c:v>45515</c:v>
                      </c:pt>
                      <c:pt idx="398">
                        <c:v>45516</c:v>
                      </c:pt>
                      <c:pt idx="399">
                        <c:v>45517</c:v>
                      </c:pt>
                      <c:pt idx="400">
                        <c:v>45518</c:v>
                      </c:pt>
                      <c:pt idx="401">
                        <c:v>45519</c:v>
                      </c:pt>
                      <c:pt idx="402">
                        <c:v>45520</c:v>
                      </c:pt>
                      <c:pt idx="403">
                        <c:v>45521</c:v>
                      </c:pt>
                      <c:pt idx="404">
                        <c:v>45522</c:v>
                      </c:pt>
                      <c:pt idx="405">
                        <c:v>45523</c:v>
                      </c:pt>
                      <c:pt idx="406">
                        <c:v>45524</c:v>
                      </c:pt>
                      <c:pt idx="407">
                        <c:v>45525</c:v>
                      </c:pt>
                      <c:pt idx="408">
                        <c:v>45526</c:v>
                      </c:pt>
                      <c:pt idx="409">
                        <c:v>45527</c:v>
                      </c:pt>
                      <c:pt idx="410">
                        <c:v>45528</c:v>
                      </c:pt>
                      <c:pt idx="411">
                        <c:v>45529</c:v>
                      </c:pt>
                      <c:pt idx="412">
                        <c:v>45530</c:v>
                      </c:pt>
                      <c:pt idx="413">
                        <c:v>45531</c:v>
                      </c:pt>
                      <c:pt idx="414">
                        <c:v>45532</c:v>
                      </c:pt>
                      <c:pt idx="415">
                        <c:v>45533</c:v>
                      </c:pt>
                      <c:pt idx="416">
                        <c:v>45534</c:v>
                      </c:pt>
                      <c:pt idx="417">
                        <c:v>45535</c:v>
                      </c:pt>
                      <c:pt idx="418">
                        <c:v>45536</c:v>
                      </c:pt>
                      <c:pt idx="419">
                        <c:v>45537</c:v>
                      </c:pt>
                      <c:pt idx="420">
                        <c:v>45538</c:v>
                      </c:pt>
                      <c:pt idx="421">
                        <c:v>45539</c:v>
                      </c:pt>
                      <c:pt idx="422">
                        <c:v>45540</c:v>
                      </c:pt>
                      <c:pt idx="423">
                        <c:v>45541</c:v>
                      </c:pt>
                      <c:pt idx="424">
                        <c:v>45542</c:v>
                      </c:pt>
                      <c:pt idx="425">
                        <c:v>45543</c:v>
                      </c:pt>
                      <c:pt idx="426">
                        <c:v>45544</c:v>
                      </c:pt>
                      <c:pt idx="427">
                        <c:v>45545</c:v>
                      </c:pt>
                      <c:pt idx="428">
                        <c:v>45546</c:v>
                      </c:pt>
                      <c:pt idx="429">
                        <c:v>45547</c:v>
                      </c:pt>
                      <c:pt idx="430">
                        <c:v>45548</c:v>
                      </c:pt>
                      <c:pt idx="431">
                        <c:v>45549</c:v>
                      </c:pt>
                      <c:pt idx="432">
                        <c:v>45550</c:v>
                      </c:pt>
                      <c:pt idx="433">
                        <c:v>45551</c:v>
                      </c:pt>
                      <c:pt idx="434">
                        <c:v>45552</c:v>
                      </c:pt>
                      <c:pt idx="435">
                        <c:v>45553</c:v>
                      </c:pt>
                      <c:pt idx="436">
                        <c:v>45554</c:v>
                      </c:pt>
                      <c:pt idx="437">
                        <c:v>45555</c:v>
                      </c:pt>
                      <c:pt idx="438">
                        <c:v>45556</c:v>
                      </c:pt>
                      <c:pt idx="439">
                        <c:v>45557</c:v>
                      </c:pt>
                      <c:pt idx="440">
                        <c:v>45558</c:v>
                      </c:pt>
                      <c:pt idx="441">
                        <c:v>45559</c:v>
                      </c:pt>
                      <c:pt idx="442">
                        <c:v>45560</c:v>
                      </c:pt>
                      <c:pt idx="443">
                        <c:v>45561</c:v>
                      </c:pt>
                      <c:pt idx="444">
                        <c:v>45562</c:v>
                      </c:pt>
                      <c:pt idx="445">
                        <c:v>45563</c:v>
                      </c:pt>
                      <c:pt idx="446">
                        <c:v>45564</c:v>
                      </c:pt>
                      <c:pt idx="447">
                        <c:v>45565</c:v>
                      </c:pt>
                      <c:pt idx="448">
                        <c:v>45566</c:v>
                      </c:pt>
                      <c:pt idx="449">
                        <c:v>45567</c:v>
                      </c:pt>
                      <c:pt idx="450">
                        <c:v>45568</c:v>
                      </c:pt>
                      <c:pt idx="451">
                        <c:v>45569</c:v>
                      </c:pt>
                      <c:pt idx="452">
                        <c:v>45570</c:v>
                      </c:pt>
                      <c:pt idx="453">
                        <c:v>45571</c:v>
                      </c:pt>
                      <c:pt idx="454">
                        <c:v>45572</c:v>
                      </c:pt>
                      <c:pt idx="455">
                        <c:v>45573</c:v>
                      </c:pt>
                      <c:pt idx="456">
                        <c:v>45574</c:v>
                      </c:pt>
                      <c:pt idx="457">
                        <c:v>45575</c:v>
                      </c:pt>
                      <c:pt idx="458">
                        <c:v>45576</c:v>
                      </c:pt>
                      <c:pt idx="459">
                        <c:v>45577</c:v>
                      </c:pt>
                      <c:pt idx="460">
                        <c:v>45578</c:v>
                      </c:pt>
                      <c:pt idx="461">
                        <c:v>45579</c:v>
                      </c:pt>
                      <c:pt idx="462">
                        <c:v>45580</c:v>
                      </c:pt>
                      <c:pt idx="463">
                        <c:v>45581</c:v>
                      </c:pt>
                      <c:pt idx="464">
                        <c:v>45582</c:v>
                      </c:pt>
                      <c:pt idx="465">
                        <c:v>45583</c:v>
                      </c:pt>
                      <c:pt idx="466">
                        <c:v>45584</c:v>
                      </c:pt>
                      <c:pt idx="467">
                        <c:v>45585</c:v>
                      </c:pt>
                      <c:pt idx="468">
                        <c:v>45586</c:v>
                      </c:pt>
                      <c:pt idx="469">
                        <c:v>45587</c:v>
                      </c:pt>
                      <c:pt idx="470">
                        <c:v>45588</c:v>
                      </c:pt>
                      <c:pt idx="471">
                        <c:v>45589</c:v>
                      </c:pt>
                      <c:pt idx="472">
                        <c:v>45590</c:v>
                      </c:pt>
                      <c:pt idx="473">
                        <c:v>45591</c:v>
                      </c:pt>
                      <c:pt idx="474">
                        <c:v>45592</c:v>
                      </c:pt>
                      <c:pt idx="475">
                        <c:v>45593</c:v>
                      </c:pt>
                      <c:pt idx="476">
                        <c:v>45594</c:v>
                      </c:pt>
                      <c:pt idx="477">
                        <c:v>45595</c:v>
                      </c:pt>
                      <c:pt idx="478">
                        <c:v>45596</c:v>
                      </c:pt>
                      <c:pt idx="479">
                        <c:v>45597</c:v>
                      </c:pt>
                      <c:pt idx="480">
                        <c:v>45598</c:v>
                      </c:pt>
                      <c:pt idx="481">
                        <c:v>45599</c:v>
                      </c:pt>
                      <c:pt idx="482">
                        <c:v>45600</c:v>
                      </c:pt>
                      <c:pt idx="483">
                        <c:v>45601</c:v>
                      </c:pt>
                      <c:pt idx="484">
                        <c:v>45602</c:v>
                      </c:pt>
                      <c:pt idx="485">
                        <c:v>45603</c:v>
                      </c:pt>
                      <c:pt idx="486">
                        <c:v>45604</c:v>
                      </c:pt>
                      <c:pt idx="487">
                        <c:v>45605</c:v>
                      </c:pt>
                      <c:pt idx="488">
                        <c:v>45606</c:v>
                      </c:pt>
                      <c:pt idx="489">
                        <c:v>45607</c:v>
                      </c:pt>
                      <c:pt idx="490">
                        <c:v>45608</c:v>
                      </c:pt>
                      <c:pt idx="491">
                        <c:v>45609</c:v>
                      </c:pt>
                      <c:pt idx="492">
                        <c:v>45610</c:v>
                      </c:pt>
                      <c:pt idx="493">
                        <c:v>45611</c:v>
                      </c:pt>
                      <c:pt idx="494">
                        <c:v>45612</c:v>
                      </c:pt>
                      <c:pt idx="495">
                        <c:v>45613</c:v>
                      </c:pt>
                      <c:pt idx="496">
                        <c:v>45614</c:v>
                      </c:pt>
                      <c:pt idx="497">
                        <c:v>45615</c:v>
                      </c:pt>
                      <c:pt idx="498">
                        <c:v>45616</c:v>
                      </c:pt>
                      <c:pt idx="499">
                        <c:v>45617</c:v>
                      </c:pt>
                      <c:pt idx="500">
                        <c:v>45618</c:v>
                      </c:pt>
                      <c:pt idx="501">
                        <c:v>45619</c:v>
                      </c:pt>
                      <c:pt idx="502">
                        <c:v>45620</c:v>
                      </c:pt>
                      <c:pt idx="503">
                        <c:v>45621</c:v>
                      </c:pt>
                      <c:pt idx="504">
                        <c:v>45622</c:v>
                      </c:pt>
                      <c:pt idx="505">
                        <c:v>45623</c:v>
                      </c:pt>
                      <c:pt idx="506">
                        <c:v>45624</c:v>
                      </c:pt>
                      <c:pt idx="507">
                        <c:v>45625</c:v>
                      </c:pt>
                      <c:pt idx="508">
                        <c:v>45626</c:v>
                      </c:pt>
                      <c:pt idx="509">
                        <c:v>45627</c:v>
                      </c:pt>
                      <c:pt idx="510">
                        <c:v>45628</c:v>
                      </c:pt>
                      <c:pt idx="511">
                        <c:v>45629</c:v>
                      </c:pt>
                      <c:pt idx="512">
                        <c:v>45630</c:v>
                      </c:pt>
                      <c:pt idx="513">
                        <c:v>45631</c:v>
                      </c:pt>
                      <c:pt idx="514">
                        <c:v>45632</c:v>
                      </c:pt>
                      <c:pt idx="515">
                        <c:v>45633</c:v>
                      </c:pt>
                      <c:pt idx="516">
                        <c:v>45634</c:v>
                      </c:pt>
                      <c:pt idx="517">
                        <c:v>45635</c:v>
                      </c:pt>
                      <c:pt idx="518">
                        <c:v>45636</c:v>
                      </c:pt>
                      <c:pt idx="519">
                        <c:v>45637</c:v>
                      </c:pt>
                      <c:pt idx="520">
                        <c:v>45638</c:v>
                      </c:pt>
                      <c:pt idx="521">
                        <c:v>45639</c:v>
                      </c:pt>
                      <c:pt idx="522">
                        <c:v>45640</c:v>
                      </c:pt>
                      <c:pt idx="523">
                        <c:v>45641</c:v>
                      </c:pt>
                      <c:pt idx="524">
                        <c:v>45642</c:v>
                      </c:pt>
                      <c:pt idx="525">
                        <c:v>45643</c:v>
                      </c:pt>
                      <c:pt idx="526">
                        <c:v>45644</c:v>
                      </c:pt>
                      <c:pt idx="527">
                        <c:v>45645</c:v>
                      </c:pt>
                      <c:pt idx="528">
                        <c:v>45646</c:v>
                      </c:pt>
                      <c:pt idx="529">
                        <c:v>45647</c:v>
                      </c:pt>
                      <c:pt idx="530">
                        <c:v>45648</c:v>
                      </c:pt>
                      <c:pt idx="531">
                        <c:v>45649</c:v>
                      </c:pt>
                      <c:pt idx="532">
                        <c:v>45650</c:v>
                      </c:pt>
                      <c:pt idx="533">
                        <c:v>45651</c:v>
                      </c:pt>
                      <c:pt idx="534">
                        <c:v>45652</c:v>
                      </c:pt>
                      <c:pt idx="535">
                        <c:v>45653</c:v>
                      </c:pt>
                      <c:pt idx="536">
                        <c:v>45654</c:v>
                      </c:pt>
                      <c:pt idx="537">
                        <c:v>45655</c:v>
                      </c:pt>
                      <c:pt idx="538">
                        <c:v>45656</c:v>
                      </c:pt>
                      <c:pt idx="539">
                        <c:v>45657</c:v>
                      </c:pt>
                      <c:pt idx="540">
                        <c:v>45658</c:v>
                      </c:pt>
                      <c:pt idx="541">
                        <c:v>45659</c:v>
                      </c:pt>
                      <c:pt idx="542">
                        <c:v>45660</c:v>
                      </c:pt>
                      <c:pt idx="543">
                        <c:v>45661</c:v>
                      </c:pt>
                      <c:pt idx="544">
                        <c:v>45662</c:v>
                      </c:pt>
                      <c:pt idx="545">
                        <c:v>45663</c:v>
                      </c:pt>
                      <c:pt idx="546">
                        <c:v>45664</c:v>
                      </c:pt>
                      <c:pt idx="547">
                        <c:v>45665</c:v>
                      </c:pt>
                      <c:pt idx="548">
                        <c:v>45666</c:v>
                      </c:pt>
                      <c:pt idx="549">
                        <c:v>45667</c:v>
                      </c:pt>
                      <c:pt idx="550">
                        <c:v>45668</c:v>
                      </c:pt>
                      <c:pt idx="551">
                        <c:v>45669</c:v>
                      </c:pt>
                      <c:pt idx="552">
                        <c:v>45670</c:v>
                      </c:pt>
                      <c:pt idx="553">
                        <c:v>45671</c:v>
                      </c:pt>
                      <c:pt idx="554">
                        <c:v>45672</c:v>
                      </c:pt>
                      <c:pt idx="555">
                        <c:v>45673</c:v>
                      </c:pt>
                      <c:pt idx="556">
                        <c:v>45674</c:v>
                      </c:pt>
                      <c:pt idx="557">
                        <c:v>45675</c:v>
                      </c:pt>
                      <c:pt idx="558">
                        <c:v>45676</c:v>
                      </c:pt>
                      <c:pt idx="559">
                        <c:v>45677</c:v>
                      </c:pt>
                      <c:pt idx="560">
                        <c:v>45678</c:v>
                      </c:pt>
                      <c:pt idx="561">
                        <c:v>45679</c:v>
                      </c:pt>
                      <c:pt idx="562">
                        <c:v>45680</c:v>
                      </c:pt>
                      <c:pt idx="563">
                        <c:v>45681</c:v>
                      </c:pt>
                      <c:pt idx="564">
                        <c:v>45682</c:v>
                      </c:pt>
                      <c:pt idx="565">
                        <c:v>45683</c:v>
                      </c:pt>
                      <c:pt idx="566">
                        <c:v>45684</c:v>
                      </c:pt>
                      <c:pt idx="567">
                        <c:v>45685</c:v>
                      </c:pt>
                      <c:pt idx="568">
                        <c:v>45686</c:v>
                      </c:pt>
                      <c:pt idx="569">
                        <c:v>45687</c:v>
                      </c:pt>
                      <c:pt idx="570">
                        <c:v>45688</c:v>
                      </c:pt>
                      <c:pt idx="571">
                        <c:v>45689</c:v>
                      </c:pt>
                      <c:pt idx="572">
                        <c:v>45690</c:v>
                      </c:pt>
                      <c:pt idx="573">
                        <c:v>45691</c:v>
                      </c:pt>
                      <c:pt idx="574">
                        <c:v>45692</c:v>
                      </c:pt>
                      <c:pt idx="575">
                        <c:v>45693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'Daily Storage Accumulation'!$N$3:$N$578</c15:sqref>
                        </c15:formulaRef>
                      </c:ext>
                    </c:extLst>
                    <c:numCache>
                      <c:formatCode>General</c:formatCode>
                      <c:ptCount val="576"/>
                      <c:pt idx="0">
                        <c:v>0.10571586433798075</c:v>
                      </c:pt>
                      <c:pt idx="1">
                        <c:v>0.21083236671984196</c:v>
                      </c:pt>
                      <c:pt idx="2">
                        <c:v>0.21083236671984196</c:v>
                      </c:pt>
                      <c:pt idx="3">
                        <c:v>0.21083236671984196</c:v>
                      </c:pt>
                      <c:pt idx="4">
                        <c:v>0.21083236671984196</c:v>
                      </c:pt>
                      <c:pt idx="5">
                        <c:v>0.21083236671984196</c:v>
                      </c:pt>
                      <c:pt idx="6">
                        <c:v>0.21083236671984196</c:v>
                      </c:pt>
                      <c:pt idx="7">
                        <c:v>0.21083236671984196</c:v>
                      </c:pt>
                      <c:pt idx="8">
                        <c:v>0.21083236671984196</c:v>
                      </c:pt>
                      <c:pt idx="9">
                        <c:v>0.21083236671984196</c:v>
                      </c:pt>
                      <c:pt idx="10">
                        <c:v>0.21083236671984196</c:v>
                      </c:pt>
                      <c:pt idx="11">
                        <c:v>0.21083236671984196</c:v>
                      </c:pt>
                      <c:pt idx="12">
                        <c:v>0.21083236671984196</c:v>
                      </c:pt>
                      <c:pt idx="13">
                        <c:v>0.21083236671984196</c:v>
                      </c:pt>
                      <c:pt idx="14">
                        <c:v>0.21083236671984196</c:v>
                      </c:pt>
                      <c:pt idx="15">
                        <c:v>0.21083236671984196</c:v>
                      </c:pt>
                      <c:pt idx="16">
                        <c:v>0.21083236671984196</c:v>
                      </c:pt>
                      <c:pt idx="17">
                        <c:v>0.21083236671984196</c:v>
                      </c:pt>
                      <c:pt idx="18">
                        <c:v>0.21083236671984196</c:v>
                      </c:pt>
                      <c:pt idx="19">
                        <c:v>0.21083236671984196</c:v>
                      </c:pt>
                      <c:pt idx="20">
                        <c:v>0.21083236671984196</c:v>
                      </c:pt>
                      <c:pt idx="21">
                        <c:v>0.21083236671984196</c:v>
                      </c:pt>
                      <c:pt idx="22">
                        <c:v>0.21083236671984196</c:v>
                      </c:pt>
                      <c:pt idx="23">
                        <c:v>0.21083236671984196</c:v>
                      </c:pt>
                      <c:pt idx="24">
                        <c:v>0.21083236671984196</c:v>
                      </c:pt>
                      <c:pt idx="25">
                        <c:v>0.21083236671984196</c:v>
                      </c:pt>
                      <c:pt idx="26">
                        <c:v>0.21083236671984196</c:v>
                      </c:pt>
                      <c:pt idx="27">
                        <c:v>0.21083236671984196</c:v>
                      </c:pt>
                      <c:pt idx="28">
                        <c:v>0.21083236671984196</c:v>
                      </c:pt>
                      <c:pt idx="29">
                        <c:v>0.21083236671984196</c:v>
                      </c:pt>
                      <c:pt idx="30">
                        <c:v>0.21083236671984196</c:v>
                      </c:pt>
                      <c:pt idx="31">
                        <c:v>0.21083236671984196</c:v>
                      </c:pt>
                      <c:pt idx="32">
                        <c:v>0.21083236671984196</c:v>
                      </c:pt>
                      <c:pt idx="33">
                        <c:v>0.21083236671984196</c:v>
                      </c:pt>
                      <c:pt idx="34">
                        <c:v>0.21083236671984196</c:v>
                      </c:pt>
                      <c:pt idx="35">
                        <c:v>0.21083236671984196</c:v>
                      </c:pt>
                      <c:pt idx="36">
                        <c:v>0.21083236671984196</c:v>
                      </c:pt>
                      <c:pt idx="37">
                        <c:v>0.21083236671984196</c:v>
                      </c:pt>
                      <c:pt idx="38">
                        <c:v>0.21083236671984196</c:v>
                      </c:pt>
                      <c:pt idx="39">
                        <c:v>0.21083236671984196</c:v>
                      </c:pt>
                      <c:pt idx="40">
                        <c:v>0.21083236671984196</c:v>
                      </c:pt>
                      <c:pt idx="41">
                        <c:v>0.21083236671984196</c:v>
                      </c:pt>
                      <c:pt idx="42">
                        <c:v>0.21083236671984196</c:v>
                      </c:pt>
                      <c:pt idx="43">
                        <c:v>0.21083236671984196</c:v>
                      </c:pt>
                      <c:pt idx="44">
                        <c:v>0.21083236671984196</c:v>
                      </c:pt>
                      <c:pt idx="45">
                        <c:v>0.21083236671984196</c:v>
                      </c:pt>
                      <c:pt idx="46">
                        <c:v>0.21083236671984196</c:v>
                      </c:pt>
                      <c:pt idx="47">
                        <c:v>0.21083236671984196</c:v>
                      </c:pt>
                      <c:pt idx="48">
                        <c:v>1.033957083709538</c:v>
                      </c:pt>
                      <c:pt idx="49">
                        <c:v>1.033957083709538</c:v>
                      </c:pt>
                      <c:pt idx="50">
                        <c:v>1.033957083709538</c:v>
                      </c:pt>
                      <c:pt idx="51">
                        <c:v>1.033957083709538</c:v>
                      </c:pt>
                      <c:pt idx="52">
                        <c:v>1.033957083709538</c:v>
                      </c:pt>
                      <c:pt idx="53">
                        <c:v>1.033957083709538</c:v>
                      </c:pt>
                      <c:pt idx="54">
                        <c:v>1.033957083709538</c:v>
                      </c:pt>
                      <c:pt idx="55">
                        <c:v>1.033957083709538</c:v>
                      </c:pt>
                      <c:pt idx="56">
                        <c:v>1.033957083709538</c:v>
                      </c:pt>
                      <c:pt idx="57">
                        <c:v>1.033957083709538</c:v>
                      </c:pt>
                      <c:pt idx="58">
                        <c:v>1.033957083709538</c:v>
                      </c:pt>
                      <c:pt idx="59">
                        <c:v>1.033957083709538</c:v>
                      </c:pt>
                      <c:pt idx="60">
                        <c:v>1.033957083709538</c:v>
                      </c:pt>
                      <c:pt idx="61">
                        <c:v>1.033957083709538</c:v>
                      </c:pt>
                      <c:pt idx="62">
                        <c:v>1.033957083709538</c:v>
                      </c:pt>
                      <c:pt idx="63">
                        <c:v>1.033957083709538</c:v>
                      </c:pt>
                      <c:pt idx="64">
                        <c:v>1.033957083709538</c:v>
                      </c:pt>
                      <c:pt idx="65">
                        <c:v>1.033957083709538</c:v>
                      </c:pt>
                      <c:pt idx="66">
                        <c:v>1.033957083709538</c:v>
                      </c:pt>
                      <c:pt idx="67">
                        <c:v>1.033957083709538</c:v>
                      </c:pt>
                      <c:pt idx="68">
                        <c:v>1.033957083709538</c:v>
                      </c:pt>
                      <c:pt idx="69">
                        <c:v>1.033957083709538</c:v>
                      </c:pt>
                      <c:pt idx="70">
                        <c:v>1.033957083709538</c:v>
                      </c:pt>
                      <c:pt idx="71">
                        <c:v>1.033957083709538</c:v>
                      </c:pt>
                      <c:pt idx="72">
                        <c:v>1.033957083709538</c:v>
                      </c:pt>
                      <c:pt idx="73">
                        <c:v>1.033957083709538</c:v>
                      </c:pt>
                      <c:pt idx="74">
                        <c:v>1.033957083709538</c:v>
                      </c:pt>
                      <c:pt idx="75">
                        <c:v>1.033957083709538</c:v>
                      </c:pt>
                      <c:pt idx="76">
                        <c:v>3.9155475711449981</c:v>
                      </c:pt>
                      <c:pt idx="77">
                        <c:v>7.7106139669194818</c:v>
                      </c:pt>
                      <c:pt idx="78">
                        <c:v>13.822838479653001</c:v>
                      </c:pt>
                      <c:pt idx="79">
                        <c:v>26.921740207821131</c:v>
                      </c:pt>
                      <c:pt idx="80">
                        <c:v>39.465876108035445</c:v>
                      </c:pt>
                      <c:pt idx="81">
                        <c:v>47.584753353148699</c:v>
                      </c:pt>
                      <c:pt idx="82">
                        <c:v>55.646151268854737</c:v>
                      </c:pt>
                      <c:pt idx="83">
                        <c:v>56.58437274582684</c:v>
                      </c:pt>
                      <c:pt idx="84">
                        <c:v>57.008736538700759</c:v>
                      </c:pt>
                      <c:pt idx="85">
                        <c:v>57.008736538700759</c:v>
                      </c:pt>
                      <c:pt idx="86">
                        <c:v>57.008736538700759</c:v>
                      </c:pt>
                      <c:pt idx="87">
                        <c:v>57.008736538700759</c:v>
                      </c:pt>
                      <c:pt idx="88">
                        <c:v>57.008736538700759</c:v>
                      </c:pt>
                      <c:pt idx="89">
                        <c:v>57.008736538700759</c:v>
                      </c:pt>
                      <c:pt idx="90">
                        <c:v>58.089276844635606</c:v>
                      </c:pt>
                      <c:pt idx="91">
                        <c:v>59.00607050396502</c:v>
                      </c:pt>
                      <c:pt idx="92">
                        <c:v>59.306132957339287</c:v>
                      </c:pt>
                      <c:pt idx="93">
                        <c:v>59.353162019513547</c:v>
                      </c:pt>
                      <c:pt idx="94">
                        <c:v>60.397788871079683</c:v>
                      </c:pt>
                      <c:pt idx="95">
                        <c:v>61.757636662572622</c:v>
                      </c:pt>
                      <c:pt idx="96">
                        <c:v>62.204763581976295</c:v>
                      </c:pt>
                      <c:pt idx="97">
                        <c:v>62.347463690675795</c:v>
                      </c:pt>
                      <c:pt idx="98">
                        <c:v>62.347463690675795</c:v>
                      </c:pt>
                      <c:pt idx="99">
                        <c:v>62.347463690675795</c:v>
                      </c:pt>
                      <c:pt idx="100">
                        <c:v>63.004730991087854</c:v>
                      </c:pt>
                      <c:pt idx="101">
                        <c:v>63.030802052468061</c:v>
                      </c:pt>
                      <c:pt idx="102">
                        <c:v>63.030802052468061</c:v>
                      </c:pt>
                      <c:pt idx="103">
                        <c:v>63.030802052468061</c:v>
                      </c:pt>
                      <c:pt idx="104">
                        <c:v>63.333567900583148</c:v>
                      </c:pt>
                      <c:pt idx="105">
                        <c:v>63.333567900583148</c:v>
                      </c:pt>
                      <c:pt idx="106">
                        <c:v>63.333567900583148</c:v>
                      </c:pt>
                      <c:pt idx="107">
                        <c:v>63.333567900583148</c:v>
                      </c:pt>
                      <c:pt idx="108">
                        <c:v>63.333567900583148</c:v>
                      </c:pt>
                      <c:pt idx="109">
                        <c:v>63.333567900583148</c:v>
                      </c:pt>
                      <c:pt idx="110">
                        <c:v>63.333567900583148</c:v>
                      </c:pt>
                      <c:pt idx="111">
                        <c:v>63.333567900583148</c:v>
                      </c:pt>
                      <c:pt idx="112">
                        <c:v>63.333567900583148</c:v>
                      </c:pt>
                      <c:pt idx="113">
                        <c:v>63.333567900583148</c:v>
                      </c:pt>
                      <c:pt idx="114">
                        <c:v>63.333567900583148</c:v>
                      </c:pt>
                      <c:pt idx="115">
                        <c:v>63.333567900583148</c:v>
                      </c:pt>
                      <c:pt idx="116">
                        <c:v>63.333567900583148</c:v>
                      </c:pt>
                      <c:pt idx="117">
                        <c:v>63.333567900583148</c:v>
                      </c:pt>
                      <c:pt idx="118">
                        <c:v>63.333567900583148</c:v>
                      </c:pt>
                      <c:pt idx="119">
                        <c:v>63.333567900583148</c:v>
                      </c:pt>
                      <c:pt idx="120">
                        <c:v>63.333567900583148</c:v>
                      </c:pt>
                      <c:pt idx="121">
                        <c:v>63.333567900583148</c:v>
                      </c:pt>
                      <c:pt idx="122">
                        <c:v>63.333567900583148</c:v>
                      </c:pt>
                      <c:pt idx="123">
                        <c:v>63.333567900583148</c:v>
                      </c:pt>
                      <c:pt idx="124">
                        <c:v>63.333567900583148</c:v>
                      </c:pt>
                      <c:pt idx="125">
                        <c:v>63.333567900583148</c:v>
                      </c:pt>
                      <c:pt idx="126">
                        <c:v>63.333567900583148</c:v>
                      </c:pt>
                      <c:pt idx="127">
                        <c:v>63.333567900583148</c:v>
                      </c:pt>
                      <c:pt idx="128">
                        <c:v>63.333567900583148</c:v>
                      </c:pt>
                      <c:pt idx="129">
                        <c:v>63.333567900583148</c:v>
                      </c:pt>
                      <c:pt idx="130">
                        <c:v>63.333567900583148</c:v>
                      </c:pt>
                      <c:pt idx="131">
                        <c:v>63.333567900583148</c:v>
                      </c:pt>
                      <c:pt idx="132">
                        <c:v>63.333567900583148</c:v>
                      </c:pt>
                      <c:pt idx="133">
                        <c:v>63.333567900583148</c:v>
                      </c:pt>
                      <c:pt idx="134">
                        <c:v>63.333567900583148</c:v>
                      </c:pt>
                      <c:pt idx="135">
                        <c:v>63.333567900583148</c:v>
                      </c:pt>
                      <c:pt idx="136">
                        <c:v>63.333567900583148</c:v>
                      </c:pt>
                      <c:pt idx="137">
                        <c:v>63.333567900583148</c:v>
                      </c:pt>
                      <c:pt idx="138">
                        <c:v>63.333567900583148</c:v>
                      </c:pt>
                      <c:pt idx="139">
                        <c:v>63.333567900583148</c:v>
                      </c:pt>
                      <c:pt idx="140">
                        <c:v>63.333567900583148</c:v>
                      </c:pt>
                      <c:pt idx="141">
                        <c:v>63.333567900583148</c:v>
                      </c:pt>
                      <c:pt idx="142">
                        <c:v>63.333567900583148</c:v>
                      </c:pt>
                      <c:pt idx="143">
                        <c:v>63.333567900583148</c:v>
                      </c:pt>
                      <c:pt idx="144">
                        <c:v>63.333567900583148</c:v>
                      </c:pt>
                      <c:pt idx="145">
                        <c:v>63.333567900583148</c:v>
                      </c:pt>
                      <c:pt idx="146">
                        <c:v>63.333567900583148</c:v>
                      </c:pt>
                      <c:pt idx="147">
                        <c:v>63.333567900583148</c:v>
                      </c:pt>
                      <c:pt idx="148">
                        <c:v>63.333567900583148</c:v>
                      </c:pt>
                      <c:pt idx="149">
                        <c:v>63.333567900583148</c:v>
                      </c:pt>
                      <c:pt idx="150">
                        <c:v>63.333567900583148</c:v>
                      </c:pt>
                      <c:pt idx="151">
                        <c:v>63.333567900583148</c:v>
                      </c:pt>
                      <c:pt idx="152">
                        <c:v>63.333567900583148</c:v>
                      </c:pt>
                      <c:pt idx="153">
                        <c:v>63.333567900583148</c:v>
                      </c:pt>
                      <c:pt idx="154">
                        <c:v>63.333567900583148</c:v>
                      </c:pt>
                      <c:pt idx="155">
                        <c:v>63.333567900583148</c:v>
                      </c:pt>
                      <c:pt idx="156">
                        <c:v>63.333567900583148</c:v>
                      </c:pt>
                      <c:pt idx="157">
                        <c:v>63.333567900583148</c:v>
                      </c:pt>
                      <c:pt idx="158">
                        <c:v>63.333567900583148</c:v>
                      </c:pt>
                      <c:pt idx="159">
                        <c:v>63.333567900583148</c:v>
                      </c:pt>
                      <c:pt idx="160">
                        <c:v>63.333567900583148</c:v>
                      </c:pt>
                      <c:pt idx="161">
                        <c:v>63.374154724180698</c:v>
                      </c:pt>
                      <c:pt idx="162">
                        <c:v>63.415020388551056</c:v>
                      </c:pt>
                      <c:pt idx="163">
                        <c:v>63.415020388551056</c:v>
                      </c:pt>
                      <c:pt idx="164">
                        <c:v>63.661784347146749</c:v>
                      </c:pt>
                      <c:pt idx="165">
                        <c:v>63.661784347146749</c:v>
                      </c:pt>
                      <c:pt idx="166">
                        <c:v>63.661784347146749</c:v>
                      </c:pt>
                      <c:pt idx="167">
                        <c:v>63.661784347146749</c:v>
                      </c:pt>
                      <c:pt idx="168">
                        <c:v>63.669417064636946</c:v>
                      </c:pt>
                      <c:pt idx="169">
                        <c:v>63.669417064636946</c:v>
                      </c:pt>
                      <c:pt idx="170">
                        <c:v>63.669417064636946</c:v>
                      </c:pt>
                      <c:pt idx="171">
                        <c:v>63.728138958103955</c:v>
                      </c:pt>
                      <c:pt idx="172">
                        <c:v>63.728138958103955</c:v>
                      </c:pt>
                      <c:pt idx="173">
                        <c:v>63.728138958103955</c:v>
                      </c:pt>
                      <c:pt idx="174">
                        <c:v>63.728138958103955</c:v>
                      </c:pt>
                      <c:pt idx="175">
                        <c:v>63.728138958103955</c:v>
                      </c:pt>
                      <c:pt idx="176">
                        <c:v>65.191281572915614</c:v>
                      </c:pt>
                      <c:pt idx="177">
                        <c:v>66.165752260945737</c:v>
                      </c:pt>
                      <c:pt idx="178">
                        <c:v>66.169455311261117</c:v>
                      </c:pt>
                      <c:pt idx="179">
                        <c:v>66.169455311261117</c:v>
                      </c:pt>
                      <c:pt idx="180">
                        <c:v>66.169455311261117</c:v>
                      </c:pt>
                      <c:pt idx="181">
                        <c:v>66.169455311261117</c:v>
                      </c:pt>
                      <c:pt idx="182">
                        <c:v>66.169455311261117</c:v>
                      </c:pt>
                      <c:pt idx="183">
                        <c:v>66.169455311261117</c:v>
                      </c:pt>
                      <c:pt idx="184">
                        <c:v>66.169455311261117</c:v>
                      </c:pt>
                      <c:pt idx="185">
                        <c:v>66.171625719405711</c:v>
                      </c:pt>
                      <c:pt idx="186">
                        <c:v>66.171625719405711</c:v>
                      </c:pt>
                      <c:pt idx="187">
                        <c:v>66.171625719405711</c:v>
                      </c:pt>
                      <c:pt idx="188">
                        <c:v>66.171625719405711</c:v>
                      </c:pt>
                      <c:pt idx="189">
                        <c:v>66.171625719405711</c:v>
                      </c:pt>
                      <c:pt idx="190">
                        <c:v>66.171625719405711</c:v>
                      </c:pt>
                      <c:pt idx="191">
                        <c:v>66.171625719405711</c:v>
                      </c:pt>
                      <c:pt idx="192">
                        <c:v>66.171625719405711</c:v>
                      </c:pt>
                      <c:pt idx="193">
                        <c:v>67.749134452082217</c:v>
                      </c:pt>
                      <c:pt idx="194">
                        <c:v>67.749134452082217</c:v>
                      </c:pt>
                      <c:pt idx="195">
                        <c:v>68.001312129199505</c:v>
                      </c:pt>
                      <c:pt idx="196">
                        <c:v>68.451601467095315</c:v>
                      </c:pt>
                      <c:pt idx="197">
                        <c:v>68.900188115425408</c:v>
                      </c:pt>
                      <c:pt idx="198">
                        <c:v>69.161650208756328</c:v>
                      </c:pt>
                      <c:pt idx="199">
                        <c:v>69.161650208756328</c:v>
                      </c:pt>
                      <c:pt idx="200">
                        <c:v>69.161650208756328</c:v>
                      </c:pt>
                      <c:pt idx="201">
                        <c:v>69.161650208756328</c:v>
                      </c:pt>
                      <c:pt idx="202">
                        <c:v>69.161650208756328</c:v>
                      </c:pt>
                      <c:pt idx="203">
                        <c:v>69.161650208756328</c:v>
                      </c:pt>
                      <c:pt idx="204">
                        <c:v>69.161650208756328</c:v>
                      </c:pt>
                      <c:pt idx="205">
                        <c:v>69.161650208756328</c:v>
                      </c:pt>
                      <c:pt idx="206">
                        <c:v>69.161650208756328</c:v>
                      </c:pt>
                      <c:pt idx="207">
                        <c:v>69.161650208756328</c:v>
                      </c:pt>
                      <c:pt idx="208">
                        <c:v>69.161650208756328</c:v>
                      </c:pt>
                      <c:pt idx="209">
                        <c:v>69.16194689180702</c:v>
                      </c:pt>
                      <c:pt idx="210">
                        <c:v>69.16194689180702</c:v>
                      </c:pt>
                      <c:pt idx="211">
                        <c:v>69.16194689180702</c:v>
                      </c:pt>
                      <c:pt idx="212">
                        <c:v>69.16194689180702</c:v>
                      </c:pt>
                      <c:pt idx="213">
                        <c:v>69.16194689180702</c:v>
                      </c:pt>
                      <c:pt idx="214">
                        <c:v>69.16194689180702</c:v>
                      </c:pt>
                      <c:pt idx="215">
                        <c:v>69.16194689180702</c:v>
                      </c:pt>
                      <c:pt idx="216">
                        <c:v>69.16194689180702</c:v>
                      </c:pt>
                      <c:pt idx="217">
                        <c:v>69.16194689180702</c:v>
                      </c:pt>
                      <c:pt idx="218">
                        <c:v>69.16194689180702</c:v>
                      </c:pt>
                      <c:pt idx="219">
                        <c:v>69.16194689180702</c:v>
                      </c:pt>
                      <c:pt idx="220">
                        <c:v>69.275136474519968</c:v>
                      </c:pt>
                      <c:pt idx="221">
                        <c:v>69.296902888454497</c:v>
                      </c:pt>
                      <c:pt idx="222">
                        <c:v>69.32077588327229</c:v>
                      </c:pt>
                      <c:pt idx="223">
                        <c:v>69.325726930052042</c:v>
                      </c:pt>
                      <c:pt idx="224">
                        <c:v>69.325726930052042</c:v>
                      </c:pt>
                      <c:pt idx="225">
                        <c:v>69.325726930052042</c:v>
                      </c:pt>
                      <c:pt idx="226">
                        <c:v>69.325726930052042</c:v>
                      </c:pt>
                      <c:pt idx="227">
                        <c:v>69.325726930052042</c:v>
                      </c:pt>
                      <c:pt idx="228">
                        <c:v>69.35501688811928</c:v>
                      </c:pt>
                      <c:pt idx="229">
                        <c:v>69.35501688811928</c:v>
                      </c:pt>
                      <c:pt idx="230">
                        <c:v>69.35501688811928</c:v>
                      </c:pt>
                      <c:pt idx="231">
                        <c:v>69.35501688811928</c:v>
                      </c:pt>
                      <c:pt idx="232">
                        <c:v>69.35501688811928</c:v>
                      </c:pt>
                      <c:pt idx="233">
                        <c:v>69.35501688811928</c:v>
                      </c:pt>
                      <c:pt idx="234">
                        <c:v>69.35501688811928</c:v>
                      </c:pt>
                      <c:pt idx="235">
                        <c:v>69.35501688811928</c:v>
                      </c:pt>
                      <c:pt idx="236">
                        <c:v>69.35501688811928</c:v>
                      </c:pt>
                      <c:pt idx="237">
                        <c:v>69.355937095358968</c:v>
                      </c:pt>
                      <c:pt idx="238">
                        <c:v>69.355937095358968</c:v>
                      </c:pt>
                      <c:pt idx="239">
                        <c:v>69.355937095358968</c:v>
                      </c:pt>
                      <c:pt idx="240">
                        <c:v>69.355937095358968</c:v>
                      </c:pt>
                      <c:pt idx="241">
                        <c:v>69.355937095358968</c:v>
                      </c:pt>
                      <c:pt idx="242">
                        <c:v>69.355937095358968</c:v>
                      </c:pt>
                      <c:pt idx="243">
                        <c:v>69.355937095358968</c:v>
                      </c:pt>
                      <c:pt idx="244">
                        <c:v>69.355937095358968</c:v>
                      </c:pt>
                      <c:pt idx="245">
                        <c:v>69.736622914671898</c:v>
                      </c:pt>
                      <c:pt idx="246">
                        <c:v>69.749219175428152</c:v>
                      </c:pt>
                      <c:pt idx="247">
                        <c:v>69.804467741400003</c:v>
                      </c:pt>
                      <c:pt idx="248">
                        <c:v>72.424123488366604</c:v>
                      </c:pt>
                      <c:pt idx="249">
                        <c:v>72.424123488366604</c:v>
                      </c:pt>
                      <c:pt idx="250">
                        <c:v>72.424123488366604</c:v>
                      </c:pt>
                      <c:pt idx="251">
                        <c:v>72.439786961302161</c:v>
                      </c:pt>
                      <c:pt idx="252">
                        <c:v>72.642869602888823</c:v>
                      </c:pt>
                      <c:pt idx="253">
                        <c:v>72.68706860113889</c:v>
                      </c:pt>
                      <c:pt idx="254">
                        <c:v>72.700027965940535</c:v>
                      </c:pt>
                      <c:pt idx="255">
                        <c:v>72.706831059418619</c:v>
                      </c:pt>
                      <c:pt idx="256">
                        <c:v>72.709873014129698</c:v>
                      </c:pt>
                      <c:pt idx="257">
                        <c:v>72.709873014129698</c:v>
                      </c:pt>
                      <c:pt idx="258">
                        <c:v>72.70993291400373</c:v>
                      </c:pt>
                      <c:pt idx="259">
                        <c:v>72.70993291400373</c:v>
                      </c:pt>
                      <c:pt idx="260">
                        <c:v>72.70993291400373</c:v>
                      </c:pt>
                      <c:pt idx="261">
                        <c:v>72.70993291400373</c:v>
                      </c:pt>
                      <c:pt idx="262">
                        <c:v>72.70993291400373</c:v>
                      </c:pt>
                      <c:pt idx="263">
                        <c:v>72.70993291400373</c:v>
                      </c:pt>
                      <c:pt idx="264">
                        <c:v>72.70993291400373</c:v>
                      </c:pt>
                      <c:pt idx="265">
                        <c:v>72.70993291400373</c:v>
                      </c:pt>
                      <c:pt idx="266">
                        <c:v>72.70993291400373</c:v>
                      </c:pt>
                      <c:pt idx="267">
                        <c:v>72.70993291400373</c:v>
                      </c:pt>
                      <c:pt idx="268">
                        <c:v>72.70993291400373</c:v>
                      </c:pt>
                      <c:pt idx="269">
                        <c:v>72.70993291400373</c:v>
                      </c:pt>
                      <c:pt idx="270">
                        <c:v>72.70993291400373</c:v>
                      </c:pt>
                      <c:pt idx="271">
                        <c:v>72.70993291400373</c:v>
                      </c:pt>
                      <c:pt idx="272">
                        <c:v>72.70993291400373</c:v>
                      </c:pt>
                      <c:pt idx="273">
                        <c:v>72.70993291400373</c:v>
                      </c:pt>
                      <c:pt idx="274">
                        <c:v>72.711179375648499</c:v>
                      </c:pt>
                      <c:pt idx="275">
                        <c:v>72.711179375648499</c:v>
                      </c:pt>
                      <c:pt idx="276">
                        <c:v>72.719589748419821</c:v>
                      </c:pt>
                      <c:pt idx="277">
                        <c:v>72.719589748419821</c:v>
                      </c:pt>
                      <c:pt idx="278">
                        <c:v>72.719589748419821</c:v>
                      </c:pt>
                      <c:pt idx="279">
                        <c:v>72.719589748419821</c:v>
                      </c:pt>
                      <c:pt idx="280">
                        <c:v>72.719589748419821</c:v>
                      </c:pt>
                      <c:pt idx="281">
                        <c:v>72.719589748419821</c:v>
                      </c:pt>
                      <c:pt idx="282">
                        <c:v>72.720786035060883</c:v>
                      </c:pt>
                      <c:pt idx="283">
                        <c:v>72.720786035060883</c:v>
                      </c:pt>
                      <c:pt idx="284">
                        <c:v>72.720786035060883</c:v>
                      </c:pt>
                      <c:pt idx="285">
                        <c:v>72.720786035060883</c:v>
                      </c:pt>
                      <c:pt idx="286">
                        <c:v>72.720827105455101</c:v>
                      </c:pt>
                      <c:pt idx="287">
                        <c:v>72.720827105455101</c:v>
                      </c:pt>
                      <c:pt idx="288">
                        <c:v>72.720827105455101</c:v>
                      </c:pt>
                      <c:pt idx="289">
                        <c:v>72.720827105455101</c:v>
                      </c:pt>
                      <c:pt idx="290">
                        <c:v>72.720827105455101</c:v>
                      </c:pt>
                      <c:pt idx="291">
                        <c:v>72.720827105455101</c:v>
                      </c:pt>
                      <c:pt idx="292">
                        <c:v>72.720827105455101</c:v>
                      </c:pt>
                      <c:pt idx="293">
                        <c:v>72.720827105455101</c:v>
                      </c:pt>
                      <c:pt idx="294">
                        <c:v>72.720827105455101</c:v>
                      </c:pt>
                      <c:pt idx="295">
                        <c:v>72.720827105455101</c:v>
                      </c:pt>
                      <c:pt idx="296">
                        <c:v>72.720827105455101</c:v>
                      </c:pt>
                      <c:pt idx="297">
                        <c:v>72.720827105455101</c:v>
                      </c:pt>
                      <c:pt idx="298">
                        <c:v>72.720827105455101</c:v>
                      </c:pt>
                      <c:pt idx="299">
                        <c:v>72.720827105455101</c:v>
                      </c:pt>
                      <c:pt idx="300">
                        <c:v>72.720827105455101</c:v>
                      </c:pt>
                      <c:pt idx="301">
                        <c:v>72.720827105455101</c:v>
                      </c:pt>
                      <c:pt idx="302">
                        <c:v>72.720827105455101</c:v>
                      </c:pt>
                      <c:pt idx="303">
                        <c:v>72.720827105455101</c:v>
                      </c:pt>
                      <c:pt idx="304">
                        <c:v>72.720827105455101</c:v>
                      </c:pt>
                      <c:pt idx="305">
                        <c:v>72.720896225422621</c:v>
                      </c:pt>
                      <c:pt idx="306">
                        <c:v>72.720896225422621</c:v>
                      </c:pt>
                      <c:pt idx="307">
                        <c:v>72.720896225422621</c:v>
                      </c:pt>
                      <c:pt idx="308">
                        <c:v>72.720896225422621</c:v>
                      </c:pt>
                      <c:pt idx="309">
                        <c:v>72.720896225422621</c:v>
                      </c:pt>
                      <c:pt idx="310">
                        <c:v>72.722615322098136</c:v>
                      </c:pt>
                      <c:pt idx="311">
                        <c:v>72.722615322098136</c:v>
                      </c:pt>
                      <c:pt idx="312">
                        <c:v>72.722615322098136</c:v>
                      </c:pt>
                      <c:pt idx="313">
                        <c:v>72.722615322098136</c:v>
                      </c:pt>
                      <c:pt idx="314">
                        <c:v>72.722615322098136</c:v>
                      </c:pt>
                      <c:pt idx="315">
                        <c:v>72.722615322098136</c:v>
                      </c:pt>
                      <c:pt idx="316">
                        <c:v>72.722615322098136</c:v>
                      </c:pt>
                      <c:pt idx="317">
                        <c:v>72.722615322098136</c:v>
                      </c:pt>
                      <c:pt idx="318">
                        <c:v>72.722615322098136</c:v>
                      </c:pt>
                      <c:pt idx="319">
                        <c:v>72.722615322098136</c:v>
                      </c:pt>
                      <c:pt idx="320">
                        <c:v>72.722615322098136</c:v>
                      </c:pt>
                      <c:pt idx="321">
                        <c:v>72.722615322098136</c:v>
                      </c:pt>
                      <c:pt idx="322">
                        <c:v>72.722615322098136</c:v>
                      </c:pt>
                      <c:pt idx="323">
                        <c:v>72.722615322098136</c:v>
                      </c:pt>
                      <c:pt idx="324">
                        <c:v>72.722615322098136</c:v>
                      </c:pt>
                      <c:pt idx="325">
                        <c:v>72.722615322098136</c:v>
                      </c:pt>
                      <c:pt idx="326">
                        <c:v>72.722615322098136</c:v>
                      </c:pt>
                      <c:pt idx="327">
                        <c:v>72.722615322098136</c:v>
                      </c:pt>
                      <c:pt idx="328">
                        <c:v>72.722615322098136</c:v>
                      </c:pt>
                      <c:pt idx="329">
                        <c:v>72.722615322098136</c:v>
                      </c:pt>
                      <c:pt idx="330">
                        <c:v>72.722615322098136</c:v>
                      </c:pt>
                      <c:pt idx="331">
                        <c:v>72.722615322098136</c:v>
                      </c:pt>
                      <c:pt idx="332">
                        <c:v>72.722615322098136</c:v>
                      </c:pt>
                      <c:pt idx="333">
                        <c:v>72.722615322098136</c:v>
                      </c:pt>
                      <c:pt idx="334">
                        <c:v>72.722615322098136</c:v>
                      </c:pt>
                      <c:pt idx="335">
                        <c:v>72.722615322098136</c:v>
                      </c:pt>
                      <c:pt idx="336">
                        <c:v>72.722615322098136</c:v>
                      </c:pt>
                      <c:pt idx="337">
                        <c:v>72.722615322098136</c:v>
                      </c:pt>
                      <c:pt idx="338">
                        <c:v>72.722615322098136</c:v>
                      </c:pt>
                      <c:pt idx="339">
                        <c:v>72.722615322098136</c:v>
                      </c:pt>
                      <c:pt idx="340">
                        <c:v>72.722615322098136</c:v>
                      </c:pt>
                      <c:pt idx="341">
                        <c:v>72.722615322098136</c:v>
                      </c:pt>
                      <c:pt idx="342">
                        <c:v>72.722615322098136</c:v>
                      </c:pt>
                      <c:pt idx="343">
                        <c:v>72.722615322098136</c:v>
                      </c:pt>
                      <c:pt idx="344">
                        <c:v>72.722615322098136</c:v>
                      </c:pt>
                      <c:pt idx="345">
                        <c:v>72.722615322098136</c:v>
                      </c:pt>
                      <c:pt idx="346">
                        <c:v>72.722615322098136</c:v>
                      </c:pt>
                      <c:pt idx="347">
                        <c:v>72.722615322098136</c:v>
                      </c:pt>
                      <c:pt idx="348">
                        <c:v>72.722615322098136</c:v>
                      </c:pt>
                      <c:pt idx="349">
                        <c:v>72.722615322098136</c:v>
                      </c:pt>
                      <c:pt idx="350">
                        <c:v>72.722615322098136</c:v>
                      </c:pt>
                      <c:pt idx="351">
                        <c:v>72.722615322098136</c:v>
                      </c:pt>
                      <c:pt idx="352">
                        <c:v>72.722615322098136</c:v>
                      </c:pt>
                      <c:pt idx="353">
                        <c:v>72.722615322098136</c:v>
                      </c:pt>
                      <c:pt idx="354">
                        <c:v>72.722615322098136</c:v>
                      </c:pt>
                      <c:pt idx="355">
                        <c:v>72.722615322098136</c:v>
                      </c:pt>
                      <c:pt idx="356">
                        <c:v>72.722615322098136</c:v>
                      </c:pt>
                      <c:pt idx="357">
                        <c:v>72.722615322098136</c:v>
                      </c:pt>
                      <c:pt idx="358">
                        <c:v>72.722615322098136</c:v>
                      </c:pt>
                      <c:pt idx="359">
                        <c:v>72.722615322098136</c:v>
                      </c:pt>
                      <c:pt idx="360">
                        <c:v>72.725542515516281</c:v>
                      </c:pt>
                      <c:pt idx="361">
                        <c:v>72.725542515516281</c:v>
                      </c:pt>
                      <c:pt idx="362">
                        <c:v>72.725542515516281</c:v>
                      </c:pt>
                      <c:pt idx="363">
                        <c:v>72.725542515516281</c:v>
                      </c:pt>
                      <c:pt idx="364">
                        <c:v>72.725542515516281</c:v>
                      </c:pt>
                      <c:pt idx="365">
                        <c:v>72.725542515516281</c:v>
                      </c:pt>
                      <c:pt idx="366">
                        <c:v>72.725542515516281</c:v>
                      </c:pt>
                      <c:pt idx="367">
                        <c:v>72.725943096913397</c:v>
                      </c:pt>
                      <c:pt idx="368">
                        <c:v>72.725943096913397</c:v>
                      </c:pt>
                      <c:pt idx="369">
                        <c:v>72.725943096913397</c:v>
                      </c:pt>
                      <c:pt idx="370">
                        <c:v>72.725943096913397</c:v>
                      </c:pt>
                      <c:pt idx="371">
                        <c:v>72.780615619383752</c:v>
                      </c:pt>
                      <c:pt idx="372">
                        <c:v>72.780615619383752</c:v>
                      </c:pt>
                      <c:pt idx="373">
                        <c:v>72.780615619383752</c:v>
                      </c:pt>
                      <c:pt idx="374">
                        <c:v>72.780615619383752</c:v>
                      </c:pt>
                      <c:pt idx="375">
                        <c:v>72.780615619383752</c:v>
                      </c:pt>
                      <c:pt idx="376">
                        <c:v>72.780615619383752</c:v>
                      </c:pt>
                      <c:pt idx="377">
                        <c:v>72.780615619383752</c:v>
                      </c:pt>
                      <c:pt idx="378">
                        <c:v>72.780615619383752</c:v>
                      </c:pt>
                      <c:pt idx="379">
                        <c:v>72.780615619383752</c:v>
                      </c:pt>
                      <c:pt idx="380">
                        <c:v>72.780615619383752</c:v>
                      </c:pt>
                      <c:pt idx="381">
                        <c:v>72.780615619383752</c:v>
                      </c:pt>
                      <c:pt idx="382">
                        <c:v>72.780615619383752</c:v>
                      </c:pt>
                      <c:pt idx="383">
                        <c:v>72.780615619383752</c:v>
                      </c:pt>
                      <c:pt idx="384">
                        <c:v>72.780615619383752</c:v>
                      </c:pt>
                      <c:pt idx="385">
                        <c:v>72.83691630512476</c:v>
                      </c:pt>
                      <c:pt idx="386">
                        <c:v>72.841164627112448</c:v>
                      </c:pt>
                      <c:pt idx="387">
                        <c:v>73.188995017670095</c:v>
                      </c:pt>
                      <c:pt idx="388">
                        <c:v>74.013929662294686</c:v>
                      </c:pt>
                      <c:pt idx="389">
                        <c:v>74.013929662294686</c:v>
                      </c:pt>
                      <c:pt idx="390">
                        <c:v>74.013929662294686</c:v>
                      </c:pt>
                      <c:pt idx="391">
                        <c:v>74.013929662294686</c:v>
                      </c:pt>
                      <c:pt idx="392">
                        <c:v>74.308169529773295</c:v>
                      </c:pt>
                      <c:pt idx="393">
                        <c:v>74.459531161934137</c:v>
                      </c:pt>
                      <c:pt idx="394">
                        <c:v>75.20028986223042</c:v>
                      </c:pt>
                      <c:pt idx="395">
                        <c:v>76.771823490038514</c:v>
                      </c:pt>
                      <c:pt idx="396">
                        <c:v>78.357185673899949</c:v>
                      </c:pt>
                      <c:pt idx="397">
                        <c:v>79.942384692840278</c:v>
                      </c:pt>
                      <c:pt idx="398">
                        <c:v>80.544627881608903</c:v>
                      </c:pt>
                      <c:pt idx="399">
                        <c:v>80.544627881608903</c:v>
                      </c:pt>
                      <c:pt idx="400">
                        <c:v>80.544627881608903</c:v>
                      </c:pt>
                      <c:pt idx="401">
                        <c:v>80.544627881608903</c:v>
                      </c:pt>
                      <c:pt idx="402">
                        <c:v>80.544627881608903</c:v>
                      </c:pt>
                      <c:pt idx="403">
                        <c:v>80.544627881608903</c:v>
                      </c:pt>
                      <c:pt idx="404">
                        <c:v>80.544627881608903</c:v>
                      </c:pt>
                      <c:pt idx="405">
                        <c:v>80.544627881608903</c:v>
                      </c:pt>
                      <c:pt idx="406">
                        <c:v>80.544627881608903</c:v>
                      </c:pt>
                      <c:pt idx="407">
                        <c:v>80.544627881608903</c:v>
                      </c:pt>
                      <c:pt idx="408">
                        <c:v>80.548235384747386</c:v>
                      </c:pt>
                      <c:pt idx="409">
                        <c:v>80.587871244177222</c:v>
                      </c:pt>
                      <c:pt idx="410">
                        <c:v>80.602874096482992</c:v>
                      </c:pt>
                      <c:pt idx="411">
                        <c:v>80.611949949525297</c:v>
                      </c:pt>
                      <c:pt idx="412">
                        <c:v>80.612069992348552</c:v>
                      </c:pt>
                      <c:pt idx="413">
                        <c:v>80.612069992348552</c:v>
                      </c:pt>
                      <c:pt idx="414">
                        <c:v>80.612069992348552</c:v>
                      </c:pt>
                      <c:pt idx="415">
                        <c:v>80.612069992348552</c:v>
                      </c:pt>
                      <c:pt idx="416">
                        <c:v>80.612069992348552</c:v>
                      </c:pt>
                      <c:pt idx="417">
                        <c:v>80.612069992348552</c:v>
                      </c:pt>
                      <c:pt idx="418">
                        <c:v>80.646945026703179</c:v>
                      </c:pt>
                      <c:pt idx="419">
                        <c:v>80.646987571381032</c:v>
                      </c:pt>
                      <c:pt idx="420">
                        <c:v>80.670564062893391</c:v>
                      </c:pt>
                      <c:pt idx="421">
                        <c:v>80.670564062893391</c:v>
                      </c:pt>
                      <c:pt idx="422">
                        <c:v>80.758499114774168</c:v>
                      </c:pt>
                      <c:pt idx="423">
                        <c:v>80.855789864435792</c:v>
                      </c:pt>
                      <c:pt idx="424">
                        <c:v>80.951449148356915</c:v>
                      </c:pt>
                      <c:pt idx="425">
                        <c:v>81.002785196527839</c:v>
                      </c:pt>
                      <c:pt idx="426">
                        <c:v>81.035320453345776</c:v>
                      </c:pt>
                      <c:pt idx="427">
                        <c:v>81.075495345517993</c:v>
                      </c:pt>
                      <c:pt idx="428">
                        <c:v>81.118499138392508</c:v>
                      </c:pt>
                      <c:pt idx="429">
                        <c:v>81.119942075572908</c:v>
                      </c:pt>
                      <c:pt idx="430">
                        <c:v>81.168778982944787</c:v>
                      </c:pt>
                      <c:pt idx="431">
                        <c:v>81.179119764827192</c:v>
                      </c:pt>
                      <c:pt idx="432">
                        <c:v>81.196240926161408</c:v>
                      </c:pt>
                      <c:pt idx="433">
                        <c:v>81.271377315744758</c:v>
                      </c:pt>
                      <c:pt idx="434">
                        <c:v>81.324772709049284</c:v>
                      </c:pt>
                      <c:pt idx="435">
                        <c:v>81.393373150378466</c:v>
                      </c:pt>
                      <c:pt idx="436">
                        <c:v>81.425397983752191</c:v>
                      </c:pt>
                      <c:pt idx="437">
                        <c:v>81.439995951019228</c:v>
                      </c:pt>
                      <c:pt idx="438">
                        <c:v>81.451223545707762</c:v>
                      </c:pt>
                      <c:pt idx="439">
                        <c:v>81.48517950437963</c:v>
                      </c:pt>
                      <c:pt idx="440">
                        <c:v>81.489088764414191</c:v>
                      </c:pt>
                      <c:pt idx="441">
                        <c:v>81.504200772382319</c:v>
                      </c:pt>
                      <c:pt idx="442">
                        <c:v>81.504200772382319</c:v>
                      </c:pt>
                      <c:pt idx="443">
                        <c:v>81.509483618661761</c:v>
                      </c:pt>
                      <c:pt idx="444">
                        <c:v>81.509483618661761</c:v>
                      </c:pt>
                      <c:pt idx="445">
                        <c:v>81.509483618661761</c:v>
                      </c:pt>
                      <c:pt idx="446">
                        <c:v>81.509483618661761</c:v>
                      </c:pt>
                      <c:pt idx="447">
                        <c:v>81.509483618661761</c:v>
                      </c:pt>
                      <c:pt idx="448">
                        <c:v>81.509483618661761</c:v>
                      </c:pt>
                      <c:pt idx="449">
                        <c:v>81.509483618661761</c:v>
                      </c:pt>
                      <c:pt idx="450">
                        <c:v>81.509483618661761</c:v>
                      </c:pt>
                      <c:pt idx="451">
                        <c:v>81.509483618661761</c:v>
                      </c:pt>
                      <c:pt idx="452">
                        <c:v>81.509483618661761</c:v>
                      </c:pt>
                      <c:pt idx="453">
                        <c:v>81.509483618661761</c:v>
                      </c:pt>
                      <c:pt idx="454">
                        <c:v>81.509483618661761</c:v>
                      </c:pt>
                      <c:pt idx="455">
                        <c:v>81.509483618661761</c:v>
                      </c:pt>
                      <c:pt idx="456">
                        <c:v>81.509483618661761</c:v>
                      </c:pt>
                      <c:pt idx="457">
                        <c:v>81.509483618661761</c:v>
                      </c:pt>
                      <c:pt idx="458">
                        <c:v>81.509483618661761</c:v>
                      </c:pt>
                      <c:pt idx="459">
                        <c:v>81.509483618661761</c:v>
                      </c:pt>
                      <c:pt idx="460">
                        <c:v>81.509483618661761</c:v>
                      </c:pt>
                      <c:pt idx="461">
                        <c:v>81.509483618661761</c:v>
                      </c:pt>
                      <c:pt idx="462">
                        <c:v>81.509483618661761</c:v>
                      </c:pt>
                      <c:pt idx="463">
                        <c:v>81.509483618661761</c:v>
                      </c:pt>
                      <c:pt idx="464">
                        <c:v>81.509483618661761</c:v>
                      </c:pt>
                      <c:pt idx="465">
                        <c:v>81.509483618661761</c:v>
                      </c:pt>
                      <c:pt idx="466">
                        <c:v>81.509483618661761</c:v>
                      </c:pt>
                      <c:pt idx="467">
                        <c:v>81.509483618661761</c:v>
                      </c:pt>
                      <c:pt idx="468">
                        <c:v>81.509483618661761</c:v>
                      </c:pt>
                      <c:pt idx="469">
                        <c:v>81.509483618661761</c:v>
                      </c:pt>
                      <c:pt idx="470">
                        <c:v>81.509483618661761</c:v>
                      </c:pt>
                      <c:pt idx="471">
                        <c:v>81.509483618661761</c:v>
                      </c:pt>
                      <c:pt idx="472">
                        <c:v>81.509483618661761</c:v>
                      </c:pt>
                      <c:pt idx="473">
                        <c:v>81.509483618661761</c:v>
                      </c:pt>
                      <c:pt idx="474">
                        <c:v>81.509483618661761</c:v>
                      </c:pt>
                      <c:pt idx="475">
                        <c:v>81.509483618661761</c:v>
                      </c:pt>
                      <c:pt idx="476">
                        <c:v>81.509483618661761</c:v>
                      </c:pt>
                      <c:pt idx="477">
                        <c:v>81.509483618661761</c:v>
                      </c:pt>
                      <c:pt idx="478">
                        <c:v>81.509483618661761</c:v>
                      </c:pt>
                      <c:pt idx="479">
                        <c:v>81.511282404884696</c:v>
                      </c:pt>
                      <c:pt idx="480">
                        <c:v>81.511282404884696</c:v>
                      </c:pt>
                      <c:pt idx="481">
                        <c:v>81.511282404884696</c:v>
                      </c:pt>
                      <c:pt idx="482">
                        <c:v>81.511282404884696</c:v>
                      </c:pt>
                      <c:pt idx="483">
                        <c:v>81.511282404884696</c:v>
                      </c:pt>
                      <c:pt idx="484">
                        <c:v>81.511282404884696</c:v>
                      </c:pt>
                      <c:pt idx="485">
                        <c:v>81.511282404884696</c:v>
                      </c:pt>
                      <c:pt idx="486">
                        <c:v>81.511282404884696</c:v>
                      </c:pt>
                      <c:pt idx="487">
                        <c:v>81.511282404884696</c:v>
                      </c:pt>
                      <c:pt idx="488">
                        <c:v>81.511282404884696</c:v>
                      </c:pt>
                      <c:pt idx="489">
                        <c:v>81.511282404884696</c:v>
                      </c:pt>
                      <c:pt idx="490">
                        <c:v>81.511282404884696</c:v>
                      </c:pt>
                      <c:pt idx="491">
                        <c:v>81.511282404884696</c:v>
                      </c:pt>
                      <c:pt idx="492">
                        <c:v>81.511282404884696</c:v>
                      </c:pt>
                      <c:pt idx="493">
                        <c:v>81.511282404884696</c:v>
                      </c:pt>
                      <c:pt idx="494">
                        <c:v>81.511282404884696</c:v>
                      </c:pt>
                      <c:pt idx="495">
                        <c:v>81.511282404884696</c:v>
                      </c:pt>
                      <c:pt idx="496">
                        <c:v>81.511282404884696</c:v>
                      </c:pt>
                      <c:pt idx="497">
                        <c:v>81.511282404884696</c:v>
                      </c:pt>
                      <c:pt idx="498">
                        <c:v>81.511282404884696</c:v>
                      </c:pt>
                      <c:pt idx="499">
                        <c:v>81.511282404884696</c:v>
                      </c:pt>
                      <c:pt idx="500">
                        <c:v>81.511282404884696</c:v>
                      </c:pt>
                      <c:pt idx="501">
                        <c:v>81.511282404884696</c:v>
                      </c:pt>
                      <c:pt idx="502">
                        <c:v>81.511282404884696</c:v>
                      </c:pt>
                      <c:pt idx="503">
                        <c:v>81.511282404884696</c:v>
                      </c:pt>
                      <c:pt idx="504">
                        <c:v>81.511282404884696</c:v>
                      </c:pt>
                      <c:pt idx="505">
                        <c:v>81.511282404884696</c:v>
                      </c:pt>
                      <c:pt idx="506">
                        <c:v>81.51143831666559</c:v>
                      </c:pt>
                      <c:pt idx="507">
                        <c:v>81.51143831666559</c:v>
                      </c:pt>
                      <c:pt idx="508">
                        <c:v>81.51143831666559</c:v>
                      </c:pt>
                      <c:pt idx="509">
                        <c:v>81.51143831666559</c:v>
                      </c:pt>
                      <c:pt idx="510">
                        <c:v>81.51143831666559</c:v>
                      </c:pt>
                      <c:pt idx="511">
                        <c:v>81.51149454433471</c:v>
                      </c:pt>
                      <c:pt idx="512">
                        <c:v>81.51149454433471</c:v>
                      </c:pt>
                      <c:pt idx="513">
                        <c:v>81.51149454433471</c:v>
                      </c:pt>
                      <c:pt idx="514">
                        <c:v>81.51149454433471</c:v>
                      </c:pt>
                      <c:pt idx="515">
                        <c:v>81.51149454433471</c:v>
                      </c:pt>
                      <c:pt idx="516">
                        <c:v>81.51149454433471</c:v>
                      </c:pt>
                      <c:pt idx="517">
                        <c:v>81.51149454433471</c:v>
                      </c:pt>
                      <c:pt idx="518">
                        <c:v>81.511529317125678</c:v>
                      </c:pt>
                      <c:pt idx="519">
                        <c:v>81.511529317125678</c:v>
                      </c:pt>
                      <c:pt idx="520">
                        <c:v>81.511529317125678</c:v>
                      </c:pt>
                      <c:pt idx="521">
                        <c:v>81.511529317125678</c:v>
                      </c:pt>
                      <c:pt idx="522">
                        <c:v>81.511529317125678</c:v>
                      </c:pt>
                      <c:pt idx="523">
                        <c:v>81.511529317125678</c:v>
                      </c:pt>
                      <c:pt idx="524">
                        <c:v>81.511529317125678</c:v>
                      </c:pt>
                      <c:pt idx="525">
                        <c:v>81.511529317125678</c:v>
                      </c:pt>
                      <c:pt idx="526">
                        <c:v>81.511529317125678</c:v>
                      </c:pt>
                      <c:pt idx="527">
                        <c:v>81.511637074872851</c:v>
                      </c:pt>
                      <c:pt idx="528">
                        <c:v>81.511637074872851</c:v>
                      </c:pt>
                      <c:pt idx="529">
                        <c:v>81.511637074872851</c:v>
                      </c:pt>
                      <c:pt idx="530">
                        <c:v>81.511637074872851</c:v>
                      </c:pt>
                      <c:pt idx="531">
                        <c:v>81.511637074872851</c:v>
                      </c:pt>
                      <c:pt idx="532">
                        <c:v>81.511690973304212</c:v>
                      </c:pt>
                      <c:pt idx="533">
                        <c:v>81.511690973304212</c:v>
                      </c:pt>
                      <c:pt idx="534">
                        <c:v>81.511690973304212</c:v>
                      </c:pt>
                      <c:pt idx="535">
                        <c:v>81.511690973304212</c:v>
                      </c:pt>
                      <c:pt idx="536">
                        <c:v>81.511690973304212</c:v>
                      </c:pt>
                      <c:pt idx="537">
                        <c:v>81.511690973304212</c:v>
                      </c:pt>
                      <c:pt idx="538">
                        <c:v>81.511996326036751</c:v>
                      </c:pt>
                      <c:pt idx="539">
                        <c:v>81.512309757061303</c:v>
                      </c:pt>
                      <c:pt idx="540">
                        <c:v>81.512309757061303</c:v>
                      </c:pt>
                      <c:pt idx="541">
                        <c:v>81.512361801229417</c:v>
                      </c:pt>
                      <c:pt idx="542">
                        <c:v>81.512361801229417</c:v>
                      </c:pt>
                      <c:pt idx="543">
                        <c:v>81.512361801229417</c:v>
                      </c:pt>
                      <c:pt idx="544">
                        <c:v>81.512361801229417</c:v>
                      </c:pt>
                      <c:pt idx="545">
                        <c:v>81.512361801229417</c:v>
                      </c:pt>
                      <c:pt idx="546">
                        <c:v>81.512361801229417</c:v>
                      </c:pt>
                      <c:pt idx="547">
                        <c:v>81.512361801229417</c:v>
                      </c:pt>
                      <c:pt idx="548">
                        <c:v>81.512361801229417</c:v>
                      </c:pt>
                      <c:pt idx="549">
                        <c:v>81.512361801229417</c:v>
                      </c:pt>
                      <c:pt idx="550">
                        <c:v>81.512361801229417</c:v>
                      </c:pt>
                      <c:pt idx="551">
                        <c:v>81.512361801229417</c:v>
                      </c:pt>
                      <c:pt idx="552">
                        <c:v>81.512361801229417</c:v>
                      </c:pt>
                      <c:pt idx="553">
                        <c:v>81.512361801229417</c:v>
                      </c:pt>
                      <c:pt idx="554">
                        <c:v>81.512361801229417</c:v>
                      </c:pt>
                      <c:pt idx="555">
                        <c:v>81.512361801229417</c:v>
                      </c:pt>
                      <c:pt idx="556">
                        <c:v>81.512450323440135</c:v>
                      </c:pt>
                      <c:pt idx="557">
                        <c:v>81.512494434602559</c:v>
                      </c:pt>
                      <c:pt idx="558">
                        <c:v>81.512494434602559</c:v>
                      </c:pt>
                      <c:pt idx="559">
                        <c:v>81.541522274725139</c:v>
                      </c:pt>
                      <c:pt idx="560">
                        <c:v>81.575058192946017</c:v>
                      </c:pt>
                      <c:pt idx="561">
                        <c:v>81.628561062738299</c:v>
                      </c:pt>
                      <c:pt idx="562">
                        <c:v>81.628561062738299</c:v>
                      </c:pt>
                      <c:pt idx="563">
                        <c:v>81.650035128928721</c:v>
                      </c:pt>
                      <c:pt idx="564">
                        <c:v>81.720078768208623</c:v>
                      </c:pt>
                      <c:pt idx="565">
                        <c:v>81.802613225765526</c:v>
                      </c:pt>
                      <c:pt idx="566">
                        <c:v>81.882715632207692</c:v>
                      </c:pt>
                      <c:pt idx="567">
                        <c:v>82.036448516882956</c:v>
                      </c:pt>
                      <c:pt idx="568">
                        <c:v>82.190113973803818</c:v>
                      </c:pt>
                      <c:pt idx="569">
                        <c:v>82.343775882385671</c:v>
                      </c:pt>
                      <c:pt idx="570">
                        <c:v>82.496609933674335</c:v>
                      </c:pt>
                      <c:pt idx="571">
                        <c:v>82.538659835234284</c:v>
                      </c:pt>
                      <c:pt idx="572">
                        <c:v>82.580785011872649</c:v>
                      </c:pt>
                      <c:pt idx="573">
                        <c:v>82.614997589960694</c:v>
                      </c:pt>
                      <c:pt idx="574">
                        <c:v>82.641769577749074</c:v>
                      </c:pt>
                      <c:pt idx="575">
                        <c:v>82.660021147690713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34A5-4588-8F10-8CDDAD60F7D7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Storage Accumulation'!$Q$2</c15:sqref>
                        </c15:formulaRef>
                      </c:ext>
                    </c:extLst>
                    <c:strCache>
                      <c:ptCount val="1"/>
                      <c:pt idx="0">
                        <c:v>SK1</c:v>
                      </c:pt>
                    </c:strCache>
                  </c:strRef>
                </c:tx>
                <c:spPr>
                  <a:ln w="28575" cap="rnd">
                    <a:solidFill>
                      <a:srgbClr val="FF0000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Storage Accumulation'!$M$3:$M$578</c15:sqref>
                        </c15:formulaRef>
                      </c:ext>
                    </c:extLst>
                    <c:numCache>
                      <c:formatCode>m/d/yyyy</c:formatCode>
                      <c:ptCount val="576"/>
                      <c:pt idx="0">
                        <c:v>45118</c:v>
                      </c:pt>
                      <c:pt idx="1">
                        <c:v>45119</c:v>
                      </c:pt>
                      <c:pt idx="2">
                        <c:v>45120</c:v>
                      </c:pt>
                      <c:pt idx="3">
                        <c:v>45121</c:v>
                      </c:pt>
                      <c:pt idx="4">
                        <c:v>45122</c:v>
                      </c:pt>
                      <c:pt idx="5">
                        <c:v>45123</c:v>
                      </c:pt>
                      <c:pt idx="6">
                        <c:v>45124</c:v>
                      </c:pt>
                      <c:pt idx="7">
                        <c:v>45125</c:v>
                      </c:pt>
                      <c:pt idx="8">
                        <c:v>45126</c:v>
                      </c:pt>
                      <c:pt idx="9">
                        <c:v>45127</c:v>
                      </c:pt>
                      <c:pt idx="10">
                        <c:v>45128</c:v>
                      </c:pt>
                      <c:pt idx="11">
                        <c:v>45129</c:v>
                      </c:pt>
                      <c:pt idx="12">
                        <c:v>45130</c:v>
                      </c:pt>
                      <c:pt idx="13">
                        <c:v>45131</c:v>
                      </c:pt>
                      <c:pt idx="14">
                        <c:v>45132</c:v>
                      </c:pt>
                      <c:pt idx="15">
                        <c:v>45133</c:v>
                      </c:pt>
                      <c:pt idx="16">
                        <c:v>45134</c:v>
                      </c:pt>
                      <c:pt idx="17">
                        <c:v>45135</c:v>
                      </c:pt>
                      <c:pt idx="18">
                        <c:v>45136</c:v>
                      </c:pt>
                      <c:pt idx="19">
                        <c:v>45137</c:v>
                      </c:pt>
                      <c:pt idx="20">
                        <c:v>45138</c:v>
                      </c:pt>
                      <c:pt idx="21">
                        <c:v>45139</c:v>
                      </c:pt>
                      <c:pt idx="22">
                        <c:v>45140</c:v>
                      </c:pt>
                      <c:pt idx="23">
                        <c:v>45141</c:v>
                      </c:pt>
                      <c:pt idx="24">
                        <c:v>45142</c:v>
                      </c:pt>
                      <c:pt idx="25">
                        <c:v>45143</c:v>
                      </c:pt>
                      <c:pt idx="26">
                        <c:v>45144</c:v>
                      </c:pt>
                      <c:pt idx="27">
                        <c:v>45145</c:v>
                      </c:pt>
                      <c:pt idx="28">
                        <c:v>45146</c:v>
                      </c:pt>
                      <c:pt idx="29">
                        <c:v>45147</c:v>
                      </c:pt>
                      <c:pt idx="30">
                        <c:v>45148</c:v>
                      </c:pt>
                      <c:pt idx="31">
                        <c:v>45149</c:v>
                      </c:pt>
                      <c:pt idx="32">
                        <c:v>45150</c:v>
                      </c:pt>
                      <c:pt idx="33">
                        <c:v>45151</c:v>
                      </c:pt>
                      <c:pt idx="34">
                        <c:v>45152</c:v>
                      </c:pt>
                      <c:pt idx="35">
                        <c:v>45153</c:v>
                      </c:pt>
                      <c:pt idx="36">
                        <c:v>45154</c:v>
                      </c:pt>
                      <c:pt idx="37">
                        <c:v>45155</c:v>
                      </c:pt>
                      <c:pt idx="38">
                        <c:v>45156</c:v>
                      </c:pt>
                      <c:pt idx="39">
                        <c:v>45157</c:v>
                      </c:pt>
                      <c:pt idx="40">
                        <c:v>45158</c:v>
                      </c:pt>
                      <c:pt idx="41">
                        <c:v>45159</c:v>
                      </c:pt>
                      <c:pt idx="42">
                        <c:v>45160</c:v>
                      </c:pt>
                      <c:pt idx="43">
                        <c:v>45161</c:v>
                      </c:pt>
                      <c:pt idx="44">
                        <c:v>45162</c:v>
                      </c:pt>
                      <c:pt idx="45">
                        <c:v>45163</c:v>
                      </c:pt>
                      <c:pt idx="46">
                        <c:v>45164</c:v>
                      </c:pt>
                      <c:pt idx="47">
                        <c:v>45165</c:v>
                      </c:pt>
                      <c:pt idx="48">
                        <c:v>45166</c:v>
                      </c:pt>
                      <c:pt idx="49">
                        <c:v>45167</c:v>
                      </c:pt>
                      <c:pt idx="50">
                        <c:v>45168</c:v>
                      </c:pt>
                      <c:pt idx="51">
                        <c:v>45169</c:v>
                      </c:pt>
                      <c:pt idx="52">
                        <c:v>45170</c:v>
                      </c:pt>
                      <c:pt idx="53">
                        <c:v>45171</c:v>
                      </c:pt>
                      <c:pt idx="54">
                        <c:v>45172</c:v>
                      </c:pt>
                      <c:pt idx="55">
                        <c:v>45173</c:v>
                      </c:pt>
                      <c:pt idx="56">
                        <c:v>45174</c:v>
                      </c:pt>
                      <c:pt idx="57">
                        <c:v>45175</c:v>
                      </c:pt>
                      <c:pt idx="58">
                        <c:v>45176</c:v>
                      </c:pt>
                      <c:pt idx="59">
                        <c:v>45177</c:v>
                      </c:pt>
                      <c:pt idx="60">
                        <c:v>45178</c:v>
                      </c:pt>
                      <c:pt idx="61">
                        <c:v>45179</c:v>
                      </c:pt>
                      <c:pt idx="62">
                        <c:v>45180</c:v>
                      </c:pt>
                      <c:pt idx="63">
                        <c:v>45181</c:v>
                      </c:pt>
                      <c:pt idx="64">
                        <c:v>45182</c:v>
                      </c:pt>
                      <c:pt idx="65">
                        <c:v>45183</c:v>
                      </c:pt>
                      <c:pt idx="66">
                        <c:v>45184</c:v>
                      </c:pt>
                      <c:pt idx="67">
                        <c:v>45185</c:v>
                      </c:pt>
                      <c:pt idx="68">
                        <c:v>45186</c:v>
                      </c:pt>
                      <c:pt idx="69">
                        <c:v>45187</c:v>
                      </c:pt>
                      <c:pt idx="70">
                        <c:v>45188</c:v>
                      </c:pt>
                      <c:pt idx="71">
                        <c:v>45189</c:v>
                      </c:pt>
                      <c:pt idx="72">
                        <c:v>45190</c:v>
                      </c:pt>
                      <c:pt idx="73">
                        <c:v>45191</c:v>
                      </c:pt>
                      <c:pt idx="74">
                        <c:v>45192</c:v>
                      </c:pt>
                      <c:pt idx="75">
                        <c:v>45193</c:v>
                      </c:pt>
                      <c:pt idx="76">
                        <c:v>45194</c:v>
                      </c:pt>
                      <c:pt idx="77">
                        <c:v>45195</c:v>
                      </c:pt>
                      <c:pt idx="78">
                        <c:v>45196</c:v>
                      </c:pt>
                      <c:pt idx="79">
                        <c:v>45197</c:v>
                      </c:pt>
                      <c:pt idx="80">
                        <c:v>45198</c:v>
                      </c:pt>
                      <c:pt idx="81">
                        <c:v>45199</c:v>
                      </c:pt>
                      <c:pt idx="82">
                        <c:v>45200</c:v>
                      </c:pt>
                      <c:pt idx="83">
                        <c:v>45201</c:v>
                      </c:pt>
                      <c:pt idx="84">
                        <c:v>45202</c:v>
                      </c:pt>
                      <c:pt idx="85">
                        <c:v>45203</c:v>
                      </c:pt>
                      <c:pt idx="86">
                        <c:v>45204</c:v>
                      </c:pt>
                      <c:pt idx="87">
                        <c:v>45205</c:v>
                      </c:pt>
                      <c:pt idx="88">
                        <c:v>45206</c:v>
                      </c:pt>
                      <c:pt idx="89">
                        <c:v>45207</c:v>
                      </c:pt>
                      <c:pt idx="90">
                        <c:v>45208</c:v>
                      </c:pt>
                      <c:pt idx="91">
                        <c:v>45209</c:v>
                      </c:pt>
                      <c:pt idx="92">
                        <c:v>45210</c:v>
                      </c:pt>
                      <c:pt idx="93">
                        <c:v>45211</c:v>
                      </c:pt>
                      <c:pt idx="94">
                        <c:v>45212</c:v>
                      </c:pt>
                      <c:pt idx="95">
                        <c:v>45213</c:v>
                      </c:pt>
                      <c:pt idx="96">
                        <c:v>45214</c:v>
                      </c:pt>
                      <c:pt idx="97">
                        <c:v>45215</c:v>
                      </c:pt>
                      <c:pt idx="98">
                        <c:v>45216</c:v>
                      </c:pt>
                      <c:pt idx="99">
                        <c:v>45217</c:v>
                      </c:pt>
                      <c:pt idx="100">
                        <c:v>45218</c:v>
                      </c:pt>
                      <c:pt idx="101">
                        <c:v>45219</c:v>
                      </c:pt>
                      <c:pt idx="102">
                        <c:v>45220</c:v>
                      </c:pt>
                      <c:pt idx="103">
                        <c:v>45221</c:v>
                      </c:pt>
                      <c:pt idx="104">
                        <c:v>45222</c:v>
                      </c:pt>
                      <c:pt idx="105">
                        <c:v>45223</c:v>
                      </c:pt>
                      <c:pt idx="106">
                        <c:v>45224</c:v>
                      </c:pt>
                      <c:pt idx="107">
                        <c:v>45225</c:v>
                      </c:pt>
                      <c:pt idx="108">
                        <c:v>45226</c:v>
                      </c:pt>
                      <c:pt idx="109">
                        <c:v>45227</c:v>
                      </c:pt>
                      <c:pt idx="110">
                        <c:v>45228</c:v>
                      </c:pt>
                      <c:pt idx="111">
                        <c:v>45229</c:v>
                      </c:pt>
                      <c:pt idx="112">
                        <c:v>45230</c:v>
                      </c:pt>
                      <c:pt idx="113">
                        <c:v>45231</c:v>
                      </c:pt>
                      <c:pt idx="114">
                        <c:v>45232</c:v>
                      </c:pt>
                      <c:pt idx="115">
                        <c:v>45233</c:v>
                      </c:pt>
                      <c:pt idx="116">
                        <c:v>45234</c:v>
                      </c:pt>
                      <c:pt idx="117">
                        <c:v>45235</c:v>
                      </c:pt>
                      <c:pt idx="118">
                        <c:v>45236</c:v>
                      </c:pt>
                      <c:pt idx="119">
                        <c:v>45237</c:v>
                      </c:pt>
                      <c:pt idx="120">
                        <c:v>45238</c:v>
                      </c:pt>
                      <c:pt idx="121">
                        <c:v>45239</c:v>
                      </c:pt>
                      <c:pt idx="122">
                        <c:v>45240</c:v>
                      </c:pt>
                      <c:pt idx="123">
                        <c:v>45241</c:v>
                      </c:pt>
                      <c:pt idx="124">
                        <c:v>45242</c:v>
                      </c:pt>
                      <c:pt idx="125">
                        <c:v>45243</c:v>
                      </c:pt>
                      <c:pt idx="126">
                        <c:v>45244</c:v>
                      </c:pt>
                      <c:pt idx="127">
                        <c:v>45245</c:v>
                      </c:pt>
                      <c:pt idx="128">
                        <c:v>45246</c:v>
                      </c:pt>
                      <c:pt idx="129">
                        <c:v>45247</c:v>
                      </c:pt>
                      <c:pt idx="130">
                        <c:v>45248</c:v>
                      </c:pt>
                      <c:pt idx="131">
                        <c:v>45249</c:v>
                      </c:pt>
                      <c:pt idx="132">
                        <c:v>45250</c:v>
                      </c:pt>
                      <c:pt idx="133">
                        <c:v>45251</c:v>
                      </c:pt>
                      <c:pt idx="134">
                        <c:v>45252</c:v>
                      </c:pt>
                      <c:pt idx="135">
                        <c:v>45253</c:v>
                      </c:pt>
                      <c:pt idx="136">
                        <c:v>45254</c:v>
                      </c:pt>
                      <c:pt idx="137">
                        <c:v>45255</c:v>
                      </c:pt>
                      <c:pt idx="138">
                        <c:v>45256</c:v>
                      </c:pt>
                      <c:pt idx="139">
                        <c:v>45257</c:v>
                      </c:pt>
                      <c:pt idx="140">
                        <c:v>45258</c:v>
                      </c:pt>
                      <c:pt idx="141">
                        <c:v>45259</c:v>
                      </c:pt>
                      <c:pt idx="142">
                        <c:v>45260</c:v>
                      </c:pt>
                      <c:pt idx="143">
                        <c:v>45261</c:v>
                      </c:pt>
                      <c:pt idx="144">
                        <c:v>45262</c:v>
                      </c:pt>
                      <c:pt idx="145">
                        <c:v>45263</c:v>
                      </c:pt>
                      <c:pt idx="146">
                        <c:v>45264</c:v>
                      </c:pt>
                      <c:pt idx="147">
                        <c:v>45265</c:v>
                      </c:pt>
                      <c:pt idx="148">
                        <c:v>45266</c:v>
                      </c:pt>
                      <c:pt idx="149">
                        <c:v>45267</c:v>
                      </c:pt>
                      <c:pt idx="150">
                        <c:v>45268</c:v>
                      </c:pt>
                      <c:pt idx="151">
                        <c:v>45269</c:v>
                      </c:pt>
                      <c:pt idx="152">
                        <c:v>45270</c:v>
                      </c:pt>
                      <c:pt idx="153">
                        <c:v>45271</c:v>
                      </c:pt>
                      <c:pt idx="154">
                        <c:v>45272</c:v>
                      </c:pt>
                      <c:pt idx="155">
                        <c:v>45273</c:v>
                      </c:pt>
                      <c:pt idx="156">
                        <c:v>45274</c:v>
                      </c:pt>
                      <c:pt idx="157">
                        <c:v>45275</c:v>
                      </c:pt>
                      <c:pt idx="158">
                        <c:v>45276</c:v>
                      </c:pt>
                      <c:pt idx="159">
                        <c:v>45277</c:v>
                      </c:pt>
                      <c:pt idx="160">
                        <c:v>45278</c:v>
                      </c:pt>
                      <c:pt idx="161">
                        <c:v>45279</c:v>
                      </c:pt>
                      <c:pt idx="162">
                        <c:v>45280</c:v>
                      </c:pt>
                      <c:pt idx="163">
                        <c:v>45281</c:v>
                      </c:pt>
                      <c:pt idx="164">
                        <c:v>45282</c:v>
                      </c:pt>
                      <c:pt idx="165">
                        <c:v>45283</c:v>
                      </c:pt>
                      <c:pt idx="166">
                        <c:v>45284</c:v>
                      </c:pt>
                      <c:pt idx="167">
                        <c:v>45285</c:v>
                      </c:pt>
                      <c:pt idx="168">
                        <c:v>45286</c:v>
                      </c:pt>
                      <c:pt idx="169">
                        <c:v>45287</c:v>
                      </c:pt>
                      <c:pt idx="170">
                        <c:v>45288</c:v>
                      </c:pt>
                      <c:pt idx="171">
                        <c:v>45289</c:v>
                      </c:pt>
                      <c:pt idx="172">
                        <c:v>45290</c:v>
                      </c:pt>
                      <c:pt idx="173">
                        <c:v>45291</c:v>
                      </c:pt>
                      <c:pt idx="174">
                        <c:v>45292</c:v>
                      </c:pt>
                      <c:pt idx="175">
                        <c:v>45293</c:v>
                      </c:pt>
                      <c:pt idx="176">
                        <c:v>45294</c:v>
                      </c:pt>
                      <c:pt idx="177">
                        <c:v>45295</c:v>
                      </c:pt>
                      <c:pt idx="178">
                        <c:v>45296</c:v>
                      </c:pt>
                      <c:pt idx="179">
                        <c:v>45297</c:v>
                      </c:pt>
                      <c:pt idx="180">
                        <c:v>45298</c:v>
                      </c:pt>
                      <c:pt idx="181">
                        <c:v>45299</c:v>
                      </c:pt>
                      <c:pt idx="182">
                        <c:v>45300</c:v>
                      </c:pt>
                      <c:pt idx="183">
                        <c:v>45301</c:v>
                      </c:pt>
                      <c:pt idx="184">
                        <c:v>45302</c:v>
                      </c:pt>
                      <c:pt idx="185">
                        <c:v>45303</c:v>
                      </c:pt>
                      <c:pt idx="186">
                        <c:v>45304</c:v>
                      </c:pt>
                      <c:pt idx="187">
                        <c:v>45305</c:v>
                      </c:pt>
                      <c:pt idx="188">
                        <c:v>45306</c:v>
                      </c:pt>
                      <c:pt idx="189">
                        <c:v>45307</c:v>
                      </c:pt>
                      <c:pt idx="190">
                        <c:v>45308</c:v>
                      </c:pt>
                      <c:pt idx="191">
                        <c:v>45309</c:v>
                      </c:pt>
                      <c:pt idx="192">
                        <c:v>45310</c:v>
                      </c:pt>
                      <c:pt idx="193">
                        <c:v>45311</c:v>
                      </c:pt>
                      <c:pt idx="194">
                        <c:v>45312</c:v>
                      </c:pt>
                      <c:pt idx="195">
                        <c:v>45313</c:v>
                      </c:pt>
                      <c:pt idx="196">
                        <c:v>45314</c:v>
                      </c:pt>
                      <c:pt idx="197">
                        <c:v>45315</c:v>
                      </c:pt>
                      <c:pt idx="198">
                        <c:v>45316</c:v>
                      </c:pt>
                      <c:pt idx="199">
                        <c:v>45317</c:v>
                      </c:pt>
                      <c:pt idx="200">
                        <c:v>45318</c:v>
                      </c:pt>
                      <c:pt idx="201">
                        <c:v>45319</c:v>
                      </c:pt>
                      <c:pt idx="202">
                        <c:v>45320</c:v>
                      </c:pt>
                      <c:pt idx="203">
                        <c:v>45321</c:v>
                      </c:pt>
                      <c:pt idx="204">
                        <c:v>45322</c:v>
                      </c:pt>
                      <c:pt idx="205">
                        <c:v>45323</c:v>
                      </c:pt>
                      <c:pt idx="206">
                        <c:v>45324</c:v>
                      </c:pt>
                      <c:pt idx="207">
                        <c:v>45325</c:v>
                      </c:pt>
                      <c:pt idx="208">
                        <c:v>45326</c:v>
                      </c:pt>
                      <c:pt idx="209">
                        <c:v>45327</c:v>
                      </c:pt>
                      <c:pt idx="210">
                        <c:v>45328</c:v>
                      </c:pt>
                      <c:pt idx="211">
                        <c:v>45329</c:v>
                      </c:pt>
                      <c:pt idx="212">
                        <c:v>45330</c:v>
                      </c:pt>
                      <c:pt idx="213">
                        <c:v>45331</c:v>
                      </c:pt>
                      <c:pt idx="214">
                        <c:v>45332</c:v>
                      </c:pt>
                      <c:pt idx="215">
                        <c:v>45333</c:v>
                      </c:pt>
                      <c:pt idx="216">
                        <c:v>45334</c:v>
                      </c:pt>
                      <c:pt idx="217">
                        <c:v>45335</c:v>
                      </c:pt>
                      <c:pt idx="218">
                        <c:v>45336</c:v>
                      </c:pt>
                      <c:pt idx="219">
                        <c:v>45337</c:v>
                      </c:pt>
                      <c:pt idx="220">
                        <c:v>45338</c:v>
                      </c:pt>
                      <c:pt idx="221">
                        <c:v>45339</c:v>
                      </c:pt>
                      <c:pt idx="222">
                        <c:v>45340</c:v>
                      </c:pt>
                      <c:pt idx="223">
                        <c:v>45341</c:v>
                      </c:pt>
                      <c:pt idx="224">
                        <c:v>45342</c:v>
                      </c:pt>
                      <c:pt idx="225">
                        <c:v>45343</c:v>
                      </c:pt>
                      <c:pt idx="226">
                        <c:v>45344</c:v>
                      </c:pt>
                      <c:pt idx="227">
                        <c:v>45345</c:v>
                      </c:pt>
                      <c:pt idx="228">
                        <c:v>45346</c:v>
                      </c:pt>
                      <c:pt idx="229">
                        <c:v>45347</c:v>
                      </c:pt>
                      <c:pt idx="230">
                        <c:v>45348</c:v>
                      </c:pt>
                      <c:pt idx="231">
                        <c:v>45349</c:v>
                      </c:pt>
                      <c:pt idx="232">
                        <c:v>45350</c:v>
                      </c:pt>
                      <c:pt idx="233">
                        <c:v>45351</c:v>
                      </c:pt>
                      <c:pt idx="234">
                        <c:v>45352</c:v>
                      </c:pt>
                      <c:pt idx="235">
                        <c:v>45353</c:v>
                      </c:pt>
                      <c:pt idx="236">
                        <c:v>45354</c:v>
                      </c:pt>
                      <c:pt idx="237">
                        <c:v>45355</c:v>
                      </c:pt>
                      <c:pt idx="238">
                        <c:v>45356</c:v>
                      </c:pt>
                      <c:pt idx="239">
                        <c:v>45357</c:v>
                      </c:pt>
                      <c:pt idx="240">
                        <c:v>45358</c:v>
                      </c:pt>
                      <c:pt idx="241">
                        <c:v>45359</c:v>
                      </c:pt>
                      <c:pt idx="242">
                        <c:v>45360</c:v>
                      </c:pt>
                      <c:pt idx="243">
                        <c:v>45361</c:v>
                      </c:pt>
                      <c:pt idx="244">
                        <c:v>45362</c:v>
                      </c:pt>
                      <c:pt idx="245">
                        <c:v>45363</c:v>
                      </c:pt>
                      <c:pt idx="246">
                        <c:v>45364</c:v>
                      </c:pt>
                      <c:pt idx="247">
                        <c:v>45365</c:v>
                      </c:pt>
                      <c:pt idx="248">
                        <c:v>45366</c:v>
                      </c:pt>
                      <c:pt idx="249">
                        <c:v>45367</c:v>
                      </c:pt>
                      <c:pt idx="250">
                        <c:v>45368</c:v>
                      </c:pt>
                      <c:pt idx="251">
                        <c:v>45369</c:v>
                      </c:pt>
                      <c:pt idx="252">
                        <c:v>45370</c:v>
                      </c:pt>
                      <c:pt idx="253">
                        <c:v>45371</c:v>
                      </c:pt>
                      <c:pt idx="254">
                        <c:v>45372</c:v>
                      </c:pt>
                      <c:pt idx="255">
                        <c:v>45373</c:v>
                      </c:pt>
                      <c:pt idx="256">
                        <c:v>45374</c:v>
                      </c:pt>
                      <c:pt idx="257">
                        <c:v>45375</c:v>
                      </c:pt>
                      <c:pt idx="258">
                        <c:v>45376</c:v>
                      </c:pt>
                      <c:pt idx="259">
                        <c:v>45377</c:v>
                      </c:pt>
                      <c:pt idx="260">
                        <c:v>45378</c:v>
                      </c:pt>
                      <c:pt idx="261">
                        <c:v>45379</c:v>
                      </c:pt>
                      <c:pt idx="262">
                        <c:v>45380</c:v>
                      </c:pt>
                      <c:pt idx="263">
                        <c:v>45381</c:v>
                      </c:pt>
                      <c:pt idx="264">
                        <c:v>45382</c:v>
                      </c:pt>
                      <c:pt idx="265">
                        <c:v>45383</c:v>
                      </c:pt>
                      <c:pt idx="266">
                        <c:v>45384</c:v>
                      </c:pt>
                      <c:pt idx="267">
                        <c:v>45385</c:v>
                      </c:pt>
                      <c:pt idx="268">
                        <c:v>45386</c:v>
                      </c:pt>
                      <c:pt idx="269">
                        <c:v>45387</c:v>
                      </c:pt>
                      <c:pt idx="270">
                        <c:v>45388</c:v>
                      </c:pt>
                      <c:pt idx="271">
                        <c:v>45389</c:v>
                      </c:pt>
                      <c:pt idx="272">
                        <c:v>45390</c:v>
                      </c:pt>
                      <c:pt idx="273">
                        <c:v>45391</c:v>
                      </c:pt>
                      <c:pt idx="274">
                        <c:v>45392</c:v>
                      </c:pt>
                      <c:pt idx="275">
                        <c:v>45393</c:v>
                      </c:pt>
                      <c:pt idx="276">
                        <c:v>45394</c:v>
                      </c:pt>
                      <c:pt idx="277">
                        <c:v>45395</c:v>
                      </c:pt>
                      <c:pt idx="278">
                        <c:v>45396</c:v>
                      </c:pt>
                      <c:pt idx="279">
                        <c:v>45397</c:v>
                      </c:pt>
                      <c:pt idx="280">
                        <c:v>45398</c:v>
                      </c:pt>
                      <c:pt idx="281">
                        <c:v>45399</c:v>
                      </c:pt>
                      <c:pt idx="282">
                        <c:v>45400</c:v>
                      </c:pt>
                      <c:pt idx="283">
                        <c:v>45401</c:v>
                      </c:pt>
                      <c:pt idx="284">
                        <c:v>45402</c:v>
                      </c:pt>
                      <c:pt idx="285">
                        <c:v>45403</c:v>
                      </c:pt>
                      <c:pt idx="286">
                        <c:v>45404</c:v>
                      </c:pt>
                      <c:pt idx="287">
                        <c:v>45405</c:v>
                      </c:pt>
                      <c:pt idx="288">
                        <c:v>45406</c:v>
                      </c:pt>
                      <c:pt idx="289">
                        <c:v>45407</c:v>
                      </c:pt>
                      <c:pt idx="290">
                        <c:v>45408</c:v>
                      </c:pt>
                      <c:pt idx="291">
                        <c:v>45409</c:v>
                      </c:pt>
                      <c:pt idx="292">
                        <c:v>45410</c:v>
                      </c:pt>
                      <c:pt idx="293">
                        <c:v>45411</c:v>
                      </c:pt>
                      <c:pt idx="294">
                        <c:v>45412</c:v>
                      </c:pt>
                      <c:pt idx="295">
                        <c:v>45413</c:v>
                      </c:pt>
                      <c:pt idx="296">
                        <c:v>45414</c:v>
                      </c:pt>
                      <c:pt idx="297">
                        <c:v>45415</c:v>
                      </c:pt>
                      <c:pt idx="298">
                        <c:v>45416</c:v>
                      </c:pt>
                      <c:pt idx="299">
                        <c:v>45417</c:v>
                      </c:pt>
                      <c:pt idx="300">
                        <c:v>45418</c:v>
                      </c:pt>
                      <c:pt idx="301">
                        <c:v>45419</c:v>
                      </c:pt>
                      <c:pt idx="302">
                        <c:v>45420</c:v>
                      </c:pt>
                      <c:pt idx="303">
                        <c:v>45421</c:v>
                      </c:pt>
                      <c:pt idx="304">
                        <c:v>45422</c:v>
                      </c:pt>
                      <c:pt idx="305">
                        <c:v>45423</c:v>
                      </c:pt>
                      <c:pt idx="306">
                        <c:v>45424</c:v>
                      </c:pt>
                      <c:pt idx="307">
                        <c:v>45425</c:v>
                      </c:pt>
                      <c:pt idx="308">
                        <c:v>45426</c:v>
                      </c:pt>
                      <c:pt idx="309">
                        <c:v>45427</c:v>
                      </c:pt>
                      <c:pt idx="310">
                        <c:v>45428</c:v>
                      </c:pt>
                      <c:pt idx="311">
                        <c:v>45429</c:v>
                      </c:pt>
                      <c:pt idx="312">
                        <c:v>45430</c:v>
                      </c:pt>
                      <c:pt idx="313">
                        <c:v>45431</c:v>
                      </c:pt>
                      <c:pt idx="314">
                        <c:v>45432</c:v>
                      </c:pt>
                      <c:pt idx="315">
                        <c:v>45433</c:v>
                      </c:pt>
                      <c:pt idx="316">
                        <c:v>45434</c:v>
                      </c:pt>
                      <c:pt idx="317">
                        <c:v>45435</c:v>
                      </c:pt>
                      <c:pt idx="318">
                        <c:v>45436</c:v>
                      </c:pt>
                      <c:pt idx="319">
                        <c:v>45437</c:v>
                      </c:pt>
                      <c:pt idx="320">
                        <c:v>45438</c:v>
                      </c:pt>
                      <c:pt idx="321">
                        <c:v>45439</c:v>
                      </c:pt>
                      <c:pt idx="322">
                        <c:v>45440</c:v>
                      </c:pt>
                      <c:pt idx="323">
                        <c:v>45441</c:v>
                      </c:pt>
                      <c:pt idx="324">
                        <c:v>45442</c:v>
                      </c:pt>
                      <c:pt idx="325">
                        <c:v>45443</c:v>
                      </c:pt>
                      <c:pt idx="326">
                        <c:v>45444</c:v>
                      </c:pt>
                      <c:pt idx="327">
                        <c:v>45445</c:v>
                      </c:pt>
                      <c:pt idx="328">
                        <c:v>45446</c:v>
                      </c:pt>
                      <c:pt idx="329">
                        <c:v>45447</c:v>
                      </c:pt>
                      <c:pt idx="330">
                        <c:v>45448</c:v>
                      </c:pt>
                      <c:pt idx="331">
                        <c:v>45449</c:v>
                      </c:pt>
                      <c:pt idx="332">
                        <c:v>45450</c:v>
                      </c:pt>
                      <c:pt idx="333">
                        <c:v>45451</c:v>
                      </c:pt>
                      <c:pt idx="334">
                        <c:v>45452</c:v>
                      </c:pt>
                      <c:pt idx="335">
                        <c:v>45453</c:v>
                      </c:pt>
                      <c:pt idx="336">
                        <c:v>45454</c:v>
                      </c:pt>
                      <c:pt idx="337">
                        <c:v>45455</c:v>
                      </c:pt>
                      <c:pt idx="338">
                        <c:v>45456</c:v>
                      </c:pt>
                      <c:pt idx="339">
                        <c:v>45457</c:v>
                      </c:pt>
                      <c:pt idx="340">
                        <c:v>45458</c:v>
                      </c:pt>
                      <c:pt idx="341">
                        <c:v>45459</c:v>
                      </c:pt>
                      <c:pt idx="342">
                        <c:v>45460</c:v>
                      </c:pt>
                      <c:pt idx="343">
                        <c:v>45461</c:v>
                      </c:pt>
                      <c:pt idx="344">
                        <c:v>45462</c:v>
                      </c:pt>
                      <c:pt idx="345">
                        <c:v>45463</c:v>
                      </c:pt>
                      <c:pt idx="346">
                        <c:v>45464</c:v>
                      </c:pt>
                      <c:pt idx="347">
                        <c:v>45465</c:v>
                      </c:pt>
                      <c:pt idx="348">
                        <c:v>45466</c:v>
                      </c:pt>
                      <c:pt idx="349">
                        <c:v>45467</c:v>
                      </c:pt>
                      <c:pt idx="350">
                        <c:v>45468</c:v>
                      </c:pt>
                      <c:pt idx="351">
                        <c:v>45469</c:v>
                      </c:pt>
                      <c:pt idx="352">
                        <c:v>45470</c:v>
                      </c:pt>
                      <c:pt idx="353">
                        <c:v>45471</c:v>
                      </c:pt>
                      <c:pt idx="354">
                        <c:v>45472</c:v>
                      </c:pt>
                      <c:pt idx="355">
                        <c:v>45473</c:v>
                      </c:pt>
                      <c:pt idx="356">
                        <c:v>45474</c:v>
                      </c:pt>
                      <c:pt idx="357">
                        <c:v>45475</c:v>
                      </c:pt>
                      <c:pt idx="358">
                        <c:v>45476</c:v>
                      </c:pt>
                      <c:pt idx="359">
                        <c:v>45477</c:v>
                      </c:pt>
                      <c:pt idx="360">
                        <c:v>45478</c:v>
                      </c:pt>
                      <c:pt idx="361">
                        <c:v>45479</c:v>
                      </c:pt>
                      <c:pt idx="362">
                        <c:v>45480</c:v>
                      </c:pt>
                      <c:pt idx="363">
                        <c:v>45481</c:v>
                      </c:pt>
                      <c:pt idx="364">
                        <c:v>45482</c:v>
                      </c:pt>
                      <c:pt idx="365">
                        <c:v>45483</c:v>
                      </c:pt>
                      <c:pt idx="366">
                        <c:v>45484</c:v>
                      </c:pt>
                      <c:pt idx="367">
                        <c:v>45485</c:v>
                      </c:pt>
                      <c:pt idx="368">
                        <c:v>45486</c:v>
                      </c:pt>
                      <c:pt idx="369">
                        <c:v>45487</c:v>
                      </c:pt>
                      <c:pt idx="370">
                        <c:v>45488</c:v>
                      </c:pt>
                      <c:pt idx="371">
                        <c:v>45489</c:v>
                      </c:pt>
                      <c:pt idx="372">
                        <c:v>45490</c:v>
                      </c:pt>
                      <c:pt idx="373">
                        <c:v>45491</c:v>
                      </c:pt>
                      <c:pt idx="374">
                        <c:v>45492</c:v>
                      </c:pt>
                      <c:pt idx="375">
                        <c:v>45493</c:v>
                      </c:pt>
                      <c:pt idx="376">
                        <c:v>45494</c:v>
                      </c:pt>
                      <c:pt idx="377">
                        <c:v>45495</c:v>
                      </c:pt>
                      <c:pt idx="378">
                        <c:v>45496</c:v>
                      </c:pt>
                      <c:pt idx="379">
                        <c:v>45497</c:v>
                      </c:pt>
                      <c:pt idx="380">
                        <c:v>45498</c:v>
                      </c:pt>
                      <c:pt idx="381">
                        <c:v>45499</c:v>
                      </c:pt>
                      <c:pt idx="382">
                        <c:v>45500</c:v>
                      </c:pt>
                      <c:pt idx="383">
                        <c:v>45501</c:v>
                      </c:pt>
                      <c:pt idx="384">
                        <c:v>45502</c:v>
                      </c:pt>
                      <c:pt idx="385">
                        <c:v>45503</c:v>
                      </c:pt>
                      <c:pt idx="386">
                        <c:v>45504</c:v>
                      </c:pt>
                      <c:pt idx="387">
                        <c:v>45505</c:v>
                      </c:pt>
                      <c:pt idx="388">
                        <c:v>45506</c:v>
                      </c:pt>
                      <c:pt idx="389">
                        <c:v>45507</c:v>
                      </c:pt>
                      <c:pt idx="390">
                        <c:v>45508</c:v>
                      </c:pt>
                      <c:pt idx="391">
                        <c:v>45509</c:v>
                      </c:pt>
                      <c:pt idx="392">
                        <c:v>45510</c:v>
                      </c:pt>
                      <c:pt idx="393">
                        <c:v>45511</c:v>
                      </c:pt>
                      <c:pt idx="394">
                        <c:v>45512</c:v>
                      </c:pt>
                      <c:pt idx="395">
                        <c:v>45513</c:v>
                      </c:pt>
                      <c:pt idx="396">
                        <c:v>45514</c:v>
                      </c:pt>
                      <c:pt idx="397">
                        <c:v>45515</c:v>
                      </c:pt>
                      <c:pt idx="398">
                        <c:v>45516</c:v>
                      </c:pt>
                      <c:pt idx="399">
                        <c:v>45517</c:v>
                      </c:pt>
                      <c:pt idx="400">
                        <c:v>45518</c:v>
                      </c:pt>
                      <c:pt idx="401">
                        <c:v>45519</c:v>
                      </c:pt>
                      <c:pt idx="402">
                        <c:v>45520</c:v>
                      </c:pt>
                      <c:pt idx="403">
                        <c:v>45521</c:v>
                      </c:pt>
                      <c:pt idx="404">
                        <c:v>45522</c:v>
                      </c:pt>
                      <c:pt idx="405">
                        <c:v>45523</c:v>
                      </c:pt>
                      <c:pt idx="406">
                        <c:v>45524</c:v>
                      </c:pt>
                      <c:pt idx="407">
                        <c:v>45525</c:v>
                      </c:pt>
                      <c:pt idx="408">
                        <c:v>45526</c:v>
                      </c:pt>
                      <c:pt idx="409">
                        <c:v>45527</c:v>
                      </c:pt>
                      <c:pt idx="410">
                        <c:v>45528</c:v>
                      </c:pt>
                      <c:pt idx="411">
                        <c:v>45529</c:v>
                      </c:pt>
                      <c:pt idx="412">
                        <c:v>45530</c:v>
                      </c:pt>
                      <c:pt idx="413">
                        <c:v>45531</c:v>
                      </c:pt>
                      <c:pt idx="414">
                        <c:v>45532</c:v>
                      </c:pt>
                      <c:pt idx="415">
                        <c:v>45533</c:v>
                      </c:pt>
                      <c:pt idx="416">
                        <c:v>45534</c:v>
                      </c:pt>
                      <c:pt idx="417">
                        <c:v>45535</c:v>
                      </c:pt>
                      <c:pt idx="418">
                        <c:v>45536</c:v>
                      </c:pt>
                      <c:pt idx="419">
                        <c:v>45537</c:v>
                      </c:pt>
                      <c:pt idx="420">
                        <c:v>45538</c:v>
                      </c:pt>
                      <c:pt idx="421">
                        <c:v>45539</c:v>
                      </c:pt>
                      <c:pt idx="422">
                        <c:v>45540</c:v>
                      </c:pt>
                      <c:pt idx="423">
                        <c:v>45541</c:v>
                      </c:pt>
                      <c:pt idx="424">
                        <c:v>45542</c:v>
                      </c:pt>
                      <c:pt idx="425">
                        <c:v>45543</c:v>
                      </c:pt>
                      <c:pt idx="426">
                        <c:v>45544</c:v>
                      </c:pt>
                      <c:pt idx="427">
                        <c:v>45545</c:v>
                      </c:pt>
                      <c:pt idx="428">
                        <c:v>45546</c:v>
                      </c:pt>
                      <c:pt idx="429">
                        <c:v>45547</c:v>
                      </c:pt>
                      <c:pt idx="430">
                        <c:v>45548</c:v>
                      </c:pt>
                      <c:pt idx="431">
                        <c:v>45549</c:v>
                      </c:pt>
                      <c:pt idx="432">
                        <c:v>45550</c:v>
                      </c:pt>
                      <c:pt idx="433">
                        <c:v>45551</c:v>
                      </c:pt>
                      <c:pt idx="434">
                        <c:v>45552</c:v>
                      </c:pt>
                      <c:pt idx="435">
                        <c:v>45553</c:v>
                      </c:pt>
                      <c:pt idx="436">
                        <c:v>45554</c:v>
                      </c:pt>
                      <c:pt idx="437">
                        <c:v>45555</c:v>
                      </c:pt>
                      <c:pt idx="438">
                        <c:v>45556</c:v>
                      </c:pt>
                      <c:pt idx="439">
                        <c:v>45557</c:v>
                      </c:pt>
                      <c:pt idx="440">
                        <c:v>45558</c:v>
                      </c:pt>
                      <c:pt idx="441">
                        <c:v>45559</c:v>
                      </c:pt>
                      <c:pt idx="442">
                        <c:v>45560</c:v>
                      </c:pt>
                      <c:pt idx="443">
                        <c:v>45561</c:v>
                      </c:pt>
                      <c:pt idx="444">
                        <c:v>45562</c:v>
                      </c:pt>
                      <c:pt idx="445">
                        <c:v>45563</c:v>
                      </c:pt>
                      <c:pt idx="446">
                        <c:v>45564</c:v>
                      </c:pt>
                      <c:pt idx="447">
                        <c:v>45565</c:v>
                      </c:pt>
                      <c:pt idx="448">
                        <c:v>45566</c:v>
                      </c:pt>
                      <c:pt idx="449">
                        <c:v>45567</c:v>
                      </c:pt>
                      <c:pt idx="450">
                        <c:v>45568</c:v>
                      </c:pt>
                      <c:pt idx="451">
                        <c:v>45569</c:v>
                      </c:pt>
                      <c:pt idx="452">
                        <c:v>45570</c:v>
                      </c:pt>
                      <c:pt idx="453">
                        <c:v>45571</c:v>
                      </c:pt>
                      <c:pt idx="454">
                        <c:v>45572</c:v>
                      </c:pt>
                      <c:pt idx="455">
                        <c:v>45573</c:v>
                      </c:pt>
                      <c:pt idx="456">
                        <c:v>45574</c:v>
                      </c:pt>
                      <c:pt idx="457">
                        <c:v>45575</c:v>
                      </c:pt>
                      <c:pt idx="458">
                        <c:v>45576</c:v>
                      </c:pt>
                      <c:pt idx="459">
                        <c:v>45577</c:v>
                      </c:pt>
                      <c:pt idx="460">
                        <c:v>45578</c:v>
                      </c:pt>
                      <c:pt idx="461">
                        <c:v>45579</c:v>
                      </c:pt>
                      <c:pt idx="462">
                        <c:v>45580</c:v>
                      </c:pt>
                      <c:pt idx="463">
                        <c:v>45581</c:v>
                      </c:pt>
                      <c:pt idx="464">
                        <c:v>45582</c:v>
                      </c:pt>
                      <c:pt idx="465">
                        <c:v>45583</c:v>
                      </c:pt>
                      <c:pt idx="466">
                        <c:v>45584</c:v>
                      </c:pt>
                      <c:pt idx="467">
                        <c:v>45585</c:v>
                      </c:pt>
                      <c:pt idx="468">
                        <c:v>45586</c:v>
                      </c:pt>
                      <c:pt idx="469">
                        <c:v>45587</c:v>
                      </c:pt>
                      <c:pt idx="470">
                        <c:v>45588</c:v>
                      </c:pt>
                      <c:pt idx="471">
                        <c:v>45589</c:v>
                      </c:pt>
                      <c:pt idx="472">
                        <c:v>45590</c:v>
                      </c:pt>
                      <c:pt idx="473">
                        <c:v>45591</c:v>
                      </c:pt>
                      <c:pt idx="474">
                        <c:v>45592</c:v>
                      </c:pt>
                      <c:pt idx="475">
                        <c:v>45593</c:v>
                      </c:pt>
                      <c:pt idx="476">
                        <c:v>45594</c:v>
                      </c:pt>
                      <c:pt idx="477">
                        <c:v>45595</c:v>
                      </c:pt>
                      <c:pt idx="478">
                        <c:v>45596</c:v>
                      </c:pt>
                      <c:pt idx="479">
                        <c:v>45597</c:v>
                      </c:pt>
                      <c:pt idx="480">
                        <c:v>45598</c:v>
                      </c:pt>
                      <c:pt idx="481">
                        <c:v>45599</c:v>
                      </c:pt>
                      <c:pt idx="482">
                        <c:v>45600</c:v>
                      </c:pt>
                      <c:pt idx="483">
                        <c:v>45601</c:v>
                      </c:pt>
                      <c:pt idx="484">
                        <c:v>45602</c:v>
                      </c:pt>
                      <c:pt idx="485">
                        <c:v>45603</c:v>
                      </c:pt>
                      <c:pt idx="486">
                        <c:v>45604</c:v>
                      </c:pt>
                      <c:pt idx="487">
                        <c:v>45605</c:v>
                      </c:pt>
                      <c:pt idx="488">
                        <c:v>45606</c:v>
                      </c:pt>
                      <c:pt idx="489">
                        <c:v>45607</c:v>
                      </c:pt>
                      <c:pt idx="490">
                        <c:v>45608</c:v>
                      </c:pt>
                      <c:pt idx="491">
                        <c:v>45609</c:v>
                      </c:pt>
                      <c:pt idx="492">
                        <c:v>45610</c:v>
                      </c:pt>
                      <c:pt idx="493">
                        <c:v>45611</c:v>
                      </c:pt>
                      <c:pt idx="494">
                        <c:v>45612</c:v>
                      </c:pt>
                      <c:pt idx="495">
                        <c:v>45613</c:v>
                      </c:pt>
                      <c:pt idx="496">
                        <c:v>45614</c:v>
                      </c:pt>
                      <c:pt idx="497">
                        <c:v>45615</c:v>
                      </c:pt>
                      <c:pt idx="498">
                        <c:v>45616</c:v>
                      </c:pt>
                      <c:pt idx="499">
                        <c:v>45617</c:v>
                      </c:pt>
                      <c:pt idx="500">
                        <c:v>45618</c:v>
                      </c:pt>
                      <c:pt idx="501">
                        <c:v>45619</c:v>
                      </c:pt>
                      <c:pt idx="502">
                        <c:v>45620</c:v>
                      </c:pt>
                      <c:pt idx="503">
                        <c:v>45621</c:v>
                      </c:pt>
                      <c:pt idx="504">
                        <c:v>45622</c:v>
                      </c:pt>
                      <c:pt idx="505">
                        <c:v>45623</c:v>
                      </c:pt>
                      <c:pt idx="506">
                        <c:v>45624</c:v>
                      </c:pt>
                      <c:pt idx="507">
                        <c:v>45625</c:v>
                      </c:pt>
                      <c:pt idx="508">
                        <c:v>45626</c:v>
                      </c:pt>
                      <c:pt idx="509">
                        <c:v>45627</c:v>
                      </c:pt>
                      <c:pt idx="510">
                        <c:v>45628</c:v>
                      </c:pt>
                      <c:pt idx="511">
                        <c:v>45629</c:v>
                      </c:pt>
                      <c:pt idx="512">
                        <c:v>45630</c:v>
                      </c:pt>
                      <c:pt idx="513">
                        <c:v>45631</c:v>
                      </c:pt>
                      <c:pt idx="514">
                        <c:v>45632</c:v>
                      </c:pt>
                      <c:pt idx="515">
                        <c:v>45633</c:v>
                      </c:pt>
                      <c:pt idx="516">
                        <c:v>45634</c:v>
                      </c:pt>
                      <c:pt idx="517">
                        <c:v>45635</c:v>
                      </c:pt>
                      <c:pt idx="518">
                        <c:v>45636</c:v>
                      </c:pt>
                      <c:pt idx="519">
                        <c:v>45637</c:v>
                      </c:pt>
                      <c:pt idx="520">
                        <c:v>45638</c:v>
                      </c:pt>
                      <c:pt idx="521">
                        <c:v>45639</c:v>
                      </c:pt>
                      <c:pt idx="522">
                        <c:v>45640</c:v>
                      </c:pt>
                      <c:pt idx="523">
                        <c:v>45641</c:v>
                      </c:pt>
                      <c:pt idx="524">
                        <c:v>45642</c:v>
                      </c:pt>
                      <c:pt idx="525">
                        <c:v>45643</c:v>
                      </c:pt>
                      <c:pt idx="526">
                        <c:v>45644</c:v>
                      </c:pt>
                      <c:pt idx="527">
                        <c:v>45645</c:v>
                      </c:pt>
                      <c:pt idx="528">
                        <c:v>45646</c:v>
                      </c:pt>
                      <c:pt idx="529">
                        <c:v>45647</c:v>
                      </c:pt>
                      <c:pt idx="530">
                        <c:v>45648</c:v>
                      </c:pt>
                      <c:pt idx="531">
                        <c:v>45649</c:v>
                      </c:pt>
                      <c:pt idx="532">
                        <c:v>45650</c:v>
                      </c:pt>
                      <c:pt idx="533">
                        <c:v>45651</c:v>
                      </c:pt>
                      <c:pt idx="534">
                        <c:v>45652</c:v>
                      </c:pt>
                      <c:pt idx="535">
                        <c:v>45653</c:v>
                      </c:pt>
                      <c:pt idx="536">
                        <c:v>45654</c:v>
                      </c:pt>
                      <c:pt idx="537">
                        <c:v>45655</c:v>
                      </c:pt>
                      <c:pt idx="538">
                        <c:v>45656</c:v>
                      </c:pt>
                      <c:pt idx="539">
                        <c:v>45657</c:v>
                      </c:pt>
                      <c:pt idx="540">
                        <c:v>45658</c:v>
                      </c:pt>
                      <c:pt idx="541">
                        <c:v>45659</c:v>
                      </c:pt>
                      <c:pt idx="542">
                        <c:v>45660</c:v>
                      </c:pt>
                      <c:pt idx="543">
                        <c:v>45661</c:v>
                      </c:pt>
                      <c:pt idx="544">
                        <c:v>45662</c:v>
                      </c:pt>
                      <c:pt idx="545">
                        <c:v>45663</c:v>
                      </c:pt>
                      <c:pt idx="546">
                        <c:v>45664</c:v>
                      </c:pt>
                      <c:pt idx="547">
                        <c:v>45665</c:v>
                      </c:pt>
                      <c:pt idx="548">
                        <c:v>45666</c:v>
                      </c:pt>
                      <c:pt idx="549">
                        <c:v>45667</c:v>
                      </c:pt>
                      <c:pt idx="550">
                        <c:v>45668</c:v>
                      </c:pt>
                      <c:pt idx="551">
                        <c:v>45669</c:v>
                      </c:pt>
                      <c:pt idx="552">
                        <c:v>45670</c:v>
                      </c:pt>
                      <c:pt idx="553">
                        <c:v>45671</c:v>
                      </c:pt>
                      <c:pt idx="554">
                        <c:v>45672</c:v>
                      </c:pt>
                      <c:pt idx="555">
                        <c:v>45673</c:v>
                      </c:pt>
                      <c:pt idx="556">
                        <c:v>45674</c:v>
                      </c:pt>
                      <c:pt idx="557">
                        <c:v>45675</c:v>
                      </c:pt>
                      <c:pt idx="558">
                        <c:v>45676</c:v>
                      </c:pt>
                      <c:pt idx="559">
                        <c:v>45677</c:v>
                      </c:pt>
                      <c:pt idx="560">
                        <c:v>45678</c:v>
                      </c:pt>
                      <c:pt idx="561">
                        <c:v>45679</c:v>
                      </c:pt>
                      <c:pt idx="562">
                        <c:v>45680</c:v>
                      </c:pt>
                      <c:pt idx="563">
                        <c:v>45681</c:v>
                      </c:pt>
                      <c:pt idx="564">
                        <c:v>45682</c:v>
                      </c:pt>
                      <c:pt idx="565">
                        <c:v>45683</c:v>
                      </c:pt>
                      <c:pt idx="566">
                        <c:v>45684</c:v>
                      </c:pt>
                      <c:pt idx="567">
                        <c:v>45685</c:v>
                      </c:pt>
                      <c:pt idx="568">
                        <c:v>45686</c:v>
                      </c:pt>
                      <c:pt idx="569">
                        <c:v>45687</c:v>
                      </c:pt>
                      <c:pt idx="570">
                        <c:v>45688</c:v>
                      </c:pt>
                      <c:pt idx="571">
                        <c:v>45689</c:v>
                      </c:pt>
                      <c:pt idx="572">
                        <c:v>45690</c:v>
                      </c:pt>
                      <c:pt idx="573">
                        <c:v>45691</c:v>
                      </c:pt>
                      <c:pt idx="574">
                        <c:v>45692</c:v>
                      </c:pt>
                      <c:pt idx="575">
                        <c:v>45693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Storage Accumulation'!$Q$3:$Q$578</c15:sqref>
                        </c15:formulaRef>
                      </c:ext>
                    </c:extLst>
                    <c:numCache>
                      <c:formatCode>General</c:formatCode>
                      <c:ptCount val="57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0.54237568285316229</c:v>
                      </c:pt>
                      <c:pt idx="86">
                        <c:v>1.1892972802743316</c:v>
                      </c:pt>
                      <c:pt idx="87">
                        <c:v>2.3210323210805655</c:v>
                      </c:pt>
                      <c:pt idx="88">
                        <c:v>2.980315238237381</c:v>
                      </c:pt>
                      <c:pt idx="89">
                        <c:v>5.1980322962626815</c:v>
                      </c:pt>
                      <c:pt idx="90">
                        <c:v>9.9935528906062245</c:v>
                      </c:pt>
                      <c:pt idx="91">
                        <c:v>13.615428754128516</c:v>
                      </c:pt>
                      <c:pt idx="92">
                        <c:v>25.157862579450011</c:v>
                      </c:pt>
                      <c:pt idx="93">
                        <c:v>36.037612333893776</c:v>
                      </c:pt>
                      <c:pt idx="94">
                        <c:v>46.591131456196308</c:v>
                      </c:pt>
                      <c:pt idx="95">
                        <c:v>54.750230628065765</c:v>
                      </c:pt>
                      <c:pt idx="96">
                        <c:v>62.906020944006741</c:v>
                      </c:pt>
                      <c:pt idx="97">
                        <c:v>75.691850702278316</c:v>
                      </c:pt>
                      <c:pt idx="98">
                        <c:v>84.804487715475261</c:v>
                      </c:pt>
                      <c:pt idx="99">
                        <c:v>97.115347420796752</c:v>
                      </c:pt>
                      <c:pt idx="100">
                        <c:v>106.10511747002602</c:v>
                      </c:pt>
                      <c:pt idx="101">
                        <c:v>116.80804867483675</c:v>
                      </c:pt>
                      <c:pt idx="102">
                        <c:v>122.97375004645437</c:v>
                      </c:pt>
                      <c:pt idx="103">
                        <c:v>129.78599314019084</c:v>
                      </c:pt>
                      <c:pt idx="104">
                        <c:v>141.61788368411362</c:v>
                      </c:pt>
                      <c:pt idx="105">
                        <c:v>155.4919768627733</c:v>
                      </c:pt>
                      <c:pt idx="106">
                        <c:v>169.96886350307614</c:v>
                      </c:pt>
                      <c:pt idx="107">
                        <c:v>185.24471530038863</c:v>
                      </c:pt>
                      <c:pt idx="108">
                        <c:v>186.68369114771485</c:v>
                      </c:pt>
                      <c:pt idx="109">
                        <c:v>237.34505926072598</c:v>
                      </c:pt>
                      <c:pt idx="110">
                        <c:v>257.42082397453487</c:v>
                      </c:pt>
                      <c:pt idx="111">
                        <c:v>272.07517534121871</c:v>
                      </c:pt>
                      <c:pt idx="112">
                        <c:v>287.01471275277436</c:v>
                      </c:pt>
                      <c:pt idx="113">
                        <c:v>302.17916001845151</c:v>
                      </c:pt>
                      <c:pt idx="114">
                        <c:v>316.89839562401175</c:v>
                      </c:pt>
                      <c:pt idx="115">
                        <c:v>330.35689983982593</c:v>
                      </c:pt>
                      <c:pt idx="116">
                        <c:v>344.60562491603196</c:v>
                      </c:pt>
                      <c:pt idx="117">
                        <c:v>358.93889126647264</c:v>
                      </c:pt>
                      <c:pt idx="118">
                        <c:v>374.28717355430126</c:v>
                      </c:pt>
                      <c:pt idx="119">
                        <c:v>389.25202155020088</c:v>
                      </c:pt>
                      <c:pt idx="120">
                        <c:v>405.04166760575026</c:v>
                      </c:pt>
                      <c:pt idx="121">
                        <c:v>421.64732261933386</c:v>
                      </c:pt>
                      <c:pt idx="122">
                        <c:v>437.09815481770784</c:v>
                      </c:pt>
                      <c:pt idx="123">
                        <c:v>437.09815481770784</c:v>
                      </c:pt>
                      <c:pt idx="124">
                        <c:v>462.71783972997218</c:v>
                      </c:pt>
                      <c:pt idx="125">
                        <c:v>462.71783972997218</c:v>
                      </c:pt>
                      <c:pt idx="126">
                        <c:v>491.20503257960081</c:v>
                      </c:pt>
                      <c:pt idx="127">
                        <c:v>508.15925641730428</c:v>
                      </c:pt>
                      <c:pt idx="128">
                        <c:v>524.21100515499711</c:v>
                      </c:pt>
                      <c:pt idx="129">
                        <c:v>540.27553388476372</c:v>
                      </c:pt>
                      <c:pt idx="130">
                        <c:v>556.21174139436334</c:v>
                      </c:pt>
                      <c:pt idx="131">
                        <c:v>571.63400527089834</c:v>
                      </c:pt>
                      <c:pt idx="132">
                        <c:v>587.54964006505907</c:v>
                      </c:pt>
                      <c:pt idx="133">
                        <c:v>601.01106509380043</c:v>
                      </c:pt>
                      <c:pt idx="134">
                        <c:v>615.12430348061025</c:v>
                      </c:pt>
                      <c:pt idx="135">
                        <c:v>628.88785988651216</c:v>
                      </c:pt>
                      <c:pt idx="136">
                        <c:v>643.07389389537275</c:v>
                      </c:pt>
                      <c:pt idx="137">
                        <c:v>668.70464298129082</c:v>
                      </c:pt>
                      <c:pt idx="138">
                        <c:v>686.22700572293252</c:v>
                      </c:pt>
                      <c:pt idx="139">
                        <c:v>703.49284981377423</c:v>
                      </c:pt>
                      <c:pt idx="140">
                        <c:v>718.71805428061634</c:v>
                      </c:pt>
                      <c:pt idx="141">
                        <c:v>735.64742563292384</c:v>
                      </c:pt>
                      <c:pt idx="142">
                        <c:v>752.66605386231095</c:v>
                      </c:pt>
                      <c:pt idx="143">
                        <c:v>769.99696995131671</c:v>
                      </c:pt>
                      <c:pt idx="144">
                        <c:v>787.79979816544801</c:v>
                      </c:pt>
                      <c:pt idx="145">
                        <c:v>804.56760372687131</c:v>
                      </c:pt>
                      <c:pt idx="146">
                        <c:v>820.37458965089172</c:v>
                      </c:pt>
                      <c:pt idx="147">
                        <c:v>837.76866035815328</c:v>
                      </c:pt>
                      <c:pt idx="148">
                        <c:v>855.17924348078668</c:v>
                      </c:pt>
                      <c:pt idx="149">
                        <c:v>869.16383348498493</c:v>
                      </c:pt>
                      <c:pt idx="150">
                        <c:v>878.83867286704481</c:v>
                      </c:pt>
                      <c:pt idx="151">
                        <c:v>897.91883379314095</c:v>
                      </c:pt>
                      <c:pt idx="152">
                        <c:v>916.2712779212743</c:v>
                      </c:pt>
                      <c:pt idx="153">
                        <c:v>933.30221112724394</c:v>
                      </c:pt>
                      <c:pt idx="154">
                        <c:v>948.09223634656519</c:v>
                      </c:pt>
                      <c:pt idx="155">
                        <c:v>961.30338583048433</c:v>
                      </c:pt>
                      <c:pt idx="156">
                        <c:v>973.80792209599167</c:v>
                      </c:pt>
                      <c:pt idx="157">
                        <c:v>989.06189736444503</c:v>
                      </c:pt>
                      <c:pt idx="158">
                        <c:v>1003.8965505417436</c:v>
                      </c:pt>
                      <c:pt idx="159">
                        <c:v>1016.1296108048409</c:v>
                      </c:pt>
                      <c:pt idx="160">
                        <c:v>1028.2932190857828</c:v>
                      </c:pt>
                      <c:pt idx="161">
                        <c:v>1040.5857031112537</c:v>
                      </c:pt>
                      <c:pt idx="162">
                        <c:v>1055.0340628083795</c:v>
                      </c:pt>
                      <c:pt idx="163">
                        <c:v>1069.1314313486218</c:v>
                      </c:pt>
                      <c:pt idx="164">
                        <c:v>1083.2347322395071</c:v>
                      </c:pt>
                      <c:pt idx="165">
                        <c:v>1097.6581769939512</c:v>
                      </c:pt>
                      <c:pt idx="166">
                        <c:v>1111.4303320208564</c:v>
                      </c:pt>
                      <c:pt idx="167">
                        <c:v>1123.750393781811</c:v>
                      </c:pt>
                      <c:pt idx="168">
                        <c:v>1137.2970909802243</c:v>
                      </c:pt>
                      <c:pt idx="169">
                        <c:v>1153.4632612168789</c:v>
                      </c:pt>
                      <c:pt idx="170">
                        <c:v>1170.4603520091623</c:v>
                      </c:pt>
                      <c:pt idx="171">
                        <c:v>1187.0573002817109</c:v>
                      </c:pt>
                      <c:pt idx="172">
                        <c:v>1203.3680783240125</c:v>
                      </c:pt>
                      <c:pt idx="173">
                        <c:v>1220.0390805602074</c:v>
                      </c:pt>
                      <c:pt idx="174">
                        <c:v>1236.366369208321</c:v>
                      </c:pt>
                      <c:pt idx="175">
                        <c:v>1252.7874030359089</c:v>
                      </c:pt>
                      <c:pt idx="176">
                        <c:v>1269.533075613901</c:v>
                      </c:pt>
                      <c:pt idx="177">
                        <c:v>1286.1157471286133</c:v>
                      </c:pt>
                      <c:pt idx="178">
                        <c:v>1300.4822564944625</c:v>
                      </c:pt>
                      <c:pt idx="179">
                        <c:v>1314.6003625653684</c:v>
                      </c:pt>
                      <c:pt idx="180">
                        <c:v>1330.8654099898413</c:v>
                      </c:pt>
                      <c:pt idx="181">
                        <c:v>1347.1591114699841</c:v>
                      </c:pt>
                      <c:pt idx="182">
                        <c:v>1363.7692164415494</c:v>
                      </c:pt>
                      <c:pt idx="183">
                        <c:v>1380.4119634795934</c:v>
                      </c:pt>
                      <c:pt idx="184">
                        <c:v>1394.8374100644141</c:v>
                      </c:pt>
                      <c:pt idx="185">
                        <c:v>1410.30677456595</c:v>
                      </c:pt>
                      <c:pt idx="186">
                        <c:v>1426.7975166924298</c:v>
                      </c:pt>
                      <c:pt idx="187">
                        <c:v>1442.9933259142563</c:v>
                      </c:pt>
                      <c:pt idx="188">
                        <c:v>1459.5803352892399</c:v>
                      </c:pt>
                      <c:pt idx="189">
                        <c:v>1475.2961371019483</c:v>
                      </c:pt>
                      <c:pt idx="190">
                        <c:v>1489.2694208929315</c:v>
                      </c:pt>
                      <c:pt idx="191">
                        <c:v>1505.4294473631307</c:v>
                      </c:pt>
                      <c:pt idx="192">
                        <c:v>1522.0518165696412</c:v>
                      </c:pt>
                      <c:pt idx="193">
                        <c:v>1538.8574234424159</c:v>
                      </c:pt>
                      <c:pt idx="194">
                        <c:v>1555.2239871518686</c:v>
                      </c:pt>
                      <c:pt idx="195">
                        <c:v>1572.0821268903092</c:v>
                      </c:pt>
                      <c:pt idx="196">
                        <c:v>1587.8499624542892</c:v>
                      </c:pt>
                      <c:pt idx="197">
                        <c:v>1603.4558698516339</c:v>
                      </c:pt>
                      <c:pt idx="198">
                        <c:v>1620.2718150066212</c:v>
                      </c:pt>
                      <c:pt idx="199">
                        <c:v>1636.9783537052572</c:v>
                      </c:pt>
                      <c:pt idx="200">
                        <c:v>1650.1407985920087</c:v>
                      </c:pt>
                      <c:pt idx="201">
                        <c:v>1664.074146406725</c:v>
                      </c:pt>
                      <c:pt idx="202">
                        <c:v>1676.3782998993993</c:v>
                      </c:pt>
                      <c:pt idx="203">
                        <c:v>1688.7366135856137</c:v>
                      </c:pt>
                      <c:pt idx="204">
                        <c:v>1700.9632051195949</c:v>
                      </c:pt>
                      <c:pt idx="205">
                        <c:v>1713.2796882400289</c:v>
                      </c:pt>
                      <c:pt idx="206">
                        <c:v>1725.6077187797055</c:v>
                      </c:pt>
                      <c:pt idx="207">
                        <c:v>1737.6873623887077</c:v>
                      </c:pt>
                      <c:pt idx="208">
                        <c:v>1749.921952817589</c:v>
                      </c:pt>
                      <c:pt idx="209">
                        <c:v>1762.151772858575</c:v>
                      </c:pt>
                      <c:pt idx="210">
                        <c:v>1777.4703657422215</c:v>
                      </c:pt>
                      <c:pt idx="211">
                        <c:v>1790.900110501796</c:v>
                      </c:pt>
                      <c:pt idx="212">
                        <c:v>1810.2349084736779</c:v>
                      </c:pt>
                      <c:pt idx="213">
                        <c:v>1827.2208346361294</c:v>
                      </c:pt>
                      <c:pt idx="214">
                        <c:v>1844.0466134808958</c:v>
                      </c:pt>
                      <c:pt idx="215">
                        <c:v>1860.0700516737998</c:v>
                      </c:pt>
                      <c:pt idx="216">
                        <c:v>1874.7703066952527</c:v>
                      </c:pt>
                      <c:pt idx="217">
                        <c:v>1889.2336376961321</c:v>
                      </c:pt>
                      <c:pt idx="218">
                        <c:v>1903.6586862606928</c:v>
                      </c:pt>
                      <c:pt idx="219">
                        <c:v>1915.6529780430719</c:v>
                      </c:pt>
                      <c:pt idx="220">
                        <c:v>1926.294748660177</c:v>
                      </c:pt>
                      <c:pt idx="221">
                        <c:v>1938.3958269963041</c:v>
                      </c:pt>
                      <c:pt idx="222">
                        <c:v>1952.8876326819882</c:v>
                      </c:pt>
                      <c:pt idx="223">
                        <c:v>1965.9186507323757</c:v>
                      </c:pt>
                      <c:pt idx="224">
                        <c:v>1979.0887318449095</c:v>
                      </c:pt>
                      <c:pt idx="225">
                        <c:v>1992.1375456284732</c:v>
                      </c:pt>
                      <c:pt idx="226">
                        <c:v>2003.1040555434301</c:v>
                      </c:pt>
                      <c:pt idx="227">
                        <c:v>2013.0232138969004</c:v>
                      </c:pt>
                      <c:pt idx="228">
                        <c:v>2027.8204383440316</c:v>
                      </c:pt>
                      <c:pt idx="229">
                        <c:v>2040.9445548895746</c:v>
                      </c:pt>
                      <c:pt idx="230">
                        <c:v>2053.6118783839047</c:v>
                      </c:pt>
                      <c:pt idx="231">
                        <c:v>2066.9482007939368</c:v>
                      </c:pt>
                      <c:pt idx="232">
                        <c:v>2080.3045720756054</c:v>
                      </c:pt>
                      <c:pt idx="233">
                        <c:v>2093.6108570769429</c:v>
                      </c:pt>
                      <c:pt idx="234">
                        <c:v>2107.0420531500131</c:v>
                      </c:pt>
                      <c:pt idx="235">
                        <c:v>2118.2205725079402</c:v>
                      </c:pt>
                      <c:pt idx="236">
                        <c:v>2127.9608036633581</c:v>
                      </c:pt>
                      <c:pt idx="237">
                        <c:v>2137.7063181968406</c:v>
                      </c:pt>
                      <c:pt idx="238">
                        <c:v>2149.2037490522489</c:v>
                      </c:pt>
                      <c:pt idx="239">
                        <c:v>2161.2452570302412</c:v>
                      </c:pt>
                      <c:pt idx="240">
                        <c:v>2173.1753088338301</c:v>
                      </c:pt>
                      <c:pt idx="241">
                        <c:v>2185.069647423923</c:v>
                      </c:pt>
                      <c:pt idx="242">
                        <c:v>2197.0657669892535</c:v>
                      </c:pt>
                      <c:pt idx="243">
                        <c:v>2209.086734957993</c:v>
                      </c:pt>
                      <c:pt idx="244">
                        <c:v>2220.9356769835576</c:v>
                      </c:pt>
                      <c:pt idx="245">
                        <c:v>2231.9582905648276</c:v>
                      </c:pt>
                      <c:pt idx="246">
                        <c:v>2242.5211883895099</c:v>
                      </c:pt>
                      <c:pt idx="247">
                        <c:v>2254.4171821083874</c:v>
                      </c:pt>
                      <c:pt idx="248">
                        <c:v>2266.1720589920878</c:v>
                      </c:pt>
                      <c:pt idx="249">
                        <c:v>2277.647461832501</c:v>
                      </c:pt>
                      <c:pt idx="250">
                        <c:v>2288.9772821888328</c:v>
                      </c:pt>
                      <c:pt idx="251">
                        <c:v>2300.6687447754666</c:v>
                      </c:pt>
                      <c:pt idx="252">
                        <c:v>2312.4098057327792</c:v>
                      </c:pt>
                      <c:pt idx="253">
                        <c:v>2324.3037405572832</c:v>
                      </c:pt>
                      <c:pt idx="254">
                        <c:v>2336.2510797195137</c:v>
                      </c:pt>
                      <c:pt idx="255">
                        <c:v>2348.2113272147253</c:v>
                      </c:pt>
                      <c:pt idx="256">
                        <c:v>2358.83742582798</c:v>
                      </c:pt>
                      <c:pt idx="257">
                        <c:v>2368.4282563673332</c:v>
                      </c:pt>
                      <c:pt idx="258">
                        <c:v>2379.9462776696309</c:v>
                      </c:pt>
                      <c:pt idx="259">
                        <c:v>2391.7980922898278</c:v>
                      </c:pt>
                      <c:pt idx="260">
                        <c:v>2402.8485034992918</c:v>
                      </c:pt>
                      <c:pt idx="261">
                        <c:v>2414.5856190957129</c:v>
                      </c:pt>
                      <c:pt idx="262">
                        <c:v>2424.7881281645969</c:v>
                      </c:pt>
                      <c:pt idx="263">
                        <c:v>2435.2157755438238</c:v>
                      </c:pt>
                      <c:pt idx="264">
                        <c:v>2444.7232193937525</c:v>
                      </c:pt>
                      <c:pt idx="265">
                        <c:v>2452.150881276466</c:v>
                      </c:pt>
                      <c:pt idx="266">
                        <c:v>2463.5753763727844</c:v>
                      </c:pt>
                      <c:pt idx="267">
                        <c:v>2475.5183786824346</c:v>
                      </c:pt>
                      <c:pt idx="268">
                        <c:v>2487.4695492135361</c:v>
                      </c:pt>
                      <c:pt idx="269">
                        <c:v>2498.1933835987002</c:v>
                      </c:pt>
                      <c:pt idx="270">
                        <c:v>2509.650837068446</c:v>
                      </c:pt>
                      <c:pt idx="271">
                        <c:v>2521.1322922306135</c:v>
                      </c:pt>
                      <c:pt idx="272">
                        <c:v>2532.6463338593021</c:v>
                      </c:pt>
                      <c:pt idx="273">
                        <c:v>2544.2528715962544</c:v>
                      </c:pt>
                      <c:pt idx="274">
                        <c:v>2554.7640258837491</c:v>
                      </c:pt>
                      <c:pt idx="275">
                        <c:v>2564.1832850994542</c:v>
                      </c:pt>
                      <c:pt idx="276">
                        <c:v>2573.6536688031629</c:v>
                      </c:pt>
                      <c:pt idx="277">
                        <c:v>2583.1184756886214</c:v>
                      </c:pt>
                      <c:pt idx="278">
                        <c:v>2586.5398769266903</c:v>
                      </c:pt>
                      <c:pt idx="279">
                        <c:v>2597.9413143545389</c:v>
                      </c:pt>
                      <c:pt idx="280">
                        <c:v>2605.0398463588208</c:v>
                      </c:pt>
                      <c:pt idx="281">
                        <c:v>2615.6175866154954</c:v>
                      </c:pt>
                      <c:pt idx="282">
                        <c:v>2627.3363181240857</c:v>
                      </c:pt>
                      <c:pt idx="283">
                        <c:v>2638.8425263362005</c:v>
                      </c:pt>
                      <c:pt idx="284">
                        <c:v>2648.3915841393173</c:v>
                      </c:pt>
                      <c:pt idx="285">
                        <c:v>2657.9080841150135</c:v>
                      </c:pt>
                      <c:pt idx="286">
                        <c:v>2667.2795619182289</c:v>
                      </c:pt>
                      <c:pt idx="287">
                        <c:v>2676.5112046105787</c:v>
                      </c:pt>
                      <c:pt idx="288">
                        <c:v>2688.228891001083</c:v>
                      </c:pt>
                      <c:pt idx="289">
                        <c:v>2699.5665939170867</c:v>
                      </c:pt>
                      <c:pt idx="290">
                        <c:v>2706.2474509300664</c:v>
                      </c:pt>
                      <c:pt idx="291">
                        <c:v>2715.9979451671243</c:v>
                      </c:pt>
                      <c:pt idx="292">
                        <c:v>2725.7270409660414</c:v>
                      </c:pt>
                      <c:pt idx="293">
                        <c:v>2733.8537117214873</c:v>
                      </c:pt>
                      <c:pt idx="294">
                        <c:v>2741.9623116962612</c:v>
                      </c:pt>
                      <c:pt idx="295">
                        <c:v>2749.5340011697263</c:v>
                      </c:pt>
                      <c:pt idx="296">
                        <c:v>2757.6967897228897</c:v>
                      </c:pt>
                      <c:pt idx="297">
                        <c:v>2765.8220936944708</c:v>
                      </c:pt>
                      <c:pt idx="298">
                        <c:v>2773.9200790692121</c:v>
                      </c:pt>
                      <c:pt idx="299">
                        <c:v>2782.0490051899105</c:v>
                      </c:pt>
                      <c:pt idx="300">
                        <c:v>2790.2624517250806</c:v>
                      </c:pt>
                      <c:pt idx="301">
                        <c:v>2798.4461810169742</c:v>
                      </c:pt>
                      <c:pt idx="302">
                        <c:v>2806.6656023673713</c:v>
                      </c:pt>
                      <c:pt idx="303">
                        <c:v>2814.8947398075834</c:v>
                      </c:pt>
                      <c:pt idx="304">
                        <c:v>2823.0657589351758</c:v>
                      </c:pt>
                      <c:pt idx="305">
                        <c:v>2831.1512902760878</c:v>
                      </c:pt>
                      <c:pt idx="306">
                        <c:v>2839.3189807264134</c:v>
                      </c:pt>
                      <c:pt idx="307">
                        <c:v>2848.5920435106382</c:v>
                      </c:pt>
                      <c:pt idx="308">
                        <c:v>2857.2462323866785</c:v>
                      </c:pt>
                      <c:pt idx="309">
                        <c:v>2864.3130330303684</c:v>
                      </c:pt>
                      <c:pt idx="310">
                        <c:v>2871.3121820241213</c:v>
                      </c:pt>
                      <c:pt idx="311">
                        <c:v>2878.7720952723175</c:v>
                      </c:pt>
                      <c:pt idx="312">
                        <c:v>2886.0752444742247</c:v>
                      </c:pt>
                      <c:pt idx="313">
                        <c:v>2893.2915033139288</c:v>
                      </c:pt>
                      <c:pt idx="314">
                        <c:v>2900.6592929633334</c:v>
                      </c:pt>
                      <c:pt idx="315">
                        <c:v>2908.1433017915115</c:v>
                      </c:pt>
                      <c:pt idx="316">
                        <c:v>2915.5510910972953</c:v>
                      </c:pt>
                      <c:pt idx="317">
                        <c:v>2923.006369587034</c:v>
                      </c:pt>
                      <c:pt idx="318">
                        <c:v>2929.4309426918626</c:v>
                      </c:pt>
                      <c:pt idx="319">
                        <c:v>2935.2729865247384</c:v>
                      </c:pt>
                      <c:pt idx="320">
                        <c:v>2941.168650704436</c:v>
                      </c:pt>
                      <c:pt idx="321">
                        <c:v>2948.5214825384319</c:v>
                      </c:pt>
                      <c:pt idx="322">
                        <c:v>2955.1392093421891</c:v>
                      </c:pt>
                      <c:pt idx="323">
                        <c:v>2965.8056892538443</c:v>
                      </c:pt>
                      <c:pt idx="324">
                        <c:v>2979.7479306524619</c:v>
                      </c:pt>
                      <c:pt idx="325">
                        <c:v>2991.1138170687482</c:v>
                      </c:pt>
                      <c:pt idx="326">
                        <c:v>3004.007736671716</c:v>
                      </c:pt>
                      <c:pt idx="327">
                        <c:v>3017.1354344151914</c:v>
                      </c:pt>
                      <c:pt idx="328">
                        <c:v>3033.7196639114991</c:v>
                      </c:pt>
                      <c:pt idx="329">
                        <c:v>3046.0129632847384</c:v>
                      </c:pt>
                      <c:pt idx="330">
                        <c:v>3060.0603164024651</c:v>
                      </c:pt>
                      <c:pt idx="331">
                        <c:v>3073.5286852046847</c:v>
                      </c:pt>
                      <c:pt idx="332">
                        <c:v>3086.8597431937233</c:v>
                      </c:pt>
                      <c:pt idx="333">
                        <c:v>3100.4119482655078</c:v>
                      </c:pt>
                      <c:pt idx="334">
                        <c:v>3113.4693439388648</c:v>
                      </c:pt>
                      <c:pt idx="335">
                        <c:v>3124.5706875119358</c:v>
                      </c:pt>
                      <c:pt idx="336">
                        <c:v>3134.6915657641366</c:v>
                      </c:pt>
                      <c:pt idx="337">
                        <c:v>3145.8585299886763</c:v>
                      </c:pt>
                      <c:pt idx="338">
                        <c:v>3159.7402745084837</c:v>
                      </c:pt>
                      <c:pt idx="339">
                        <c:v>3178.2307905144989</c:v>
                      </c:pt>
                      <c:pt idx="340">
                        <c:v>3193.8307296792045</c:v>
                      </c:pt>
                      <c:pt idx="341">
                        <c:v>3208.2933975253254</c:v>
                      </c:pt>
                      <c:pt idx="342">
                        <c:v>3220.8224267000332</c:v>
                      </c:pt>
                      <c:pt idx="343">
                        <c:v>3235.2333034165204</c:v>
                      </c:pt>
                      <c:pt idx="344">
                        <c:v>3243.9352320749313</c:v>
                      </c:pt>
                      <c:pt idx="345">
                        <c:v>3257.1565022971481</c:v>
                      </c:pt>
                      <c:pt idx="346">
                        <c:v>3267.1125829191878</c:v>
                      </c:pt>
                      <c:pt idx="347">
                        <c:v>3277.0231286678463</c:v>
                      </c:pt>
                      <c:pt idx="348">
                        <c:v>3293.0160244014114</c:v>
                      </c:pt>
                      <c:pt idx="349">
                        <c:v>3308.2907387558371</c:v>
                      </c:pt>
                      <c:pt idx="350">
                        <c:v>3321.1384354382753</c:v>
                      </c:pt>
                      <c:pt idx="351">
                        <c:v>3331.2182181151584</c:v>
                      </c:pt>
                      <c:pt idx="352">
                        <c:v>3341.3208817783743</c:v>
                      </c:pt>
                      <c:pt idx="353">
                        <c:v>3351.402198381722</c:v>
                      </c:pt>
                      <c:pt idx="354">
                        <c:v>3361.3432935876772</c:v>
                      </c:pt>
                      <c:pt idx="355">
                        <c:v>3370.929676791653</c:v>
                      </c:pt>
                      <c:pt idx="356">
                        <c:v>3379.3145814342424</c:v>
                      </c:pt>
                      <c:pt idx="357">
                        <c:v>3387.5730759501457</c:v>
                      </c:pt>
                      <c:pt idx="358">
                        <c:v>3399.6248397864401</c:v>
                      </c:pt>
                      <c:pt idx="359">
                        <c:v>3413.6378284031525</c:v>
                      </c:pt>
                      <c:pt idx="360">
                        <c:v>3426.789720416069</c:v>
                      </c:pt>
                      <c:pt idx="361">
                        <c:v>3439.9415626693517</c:v>
                      </c:pt>
                      <c:pt idx="362">
                        <c:v>3451.560263405554</c:v>
                      </c:pt>
                      <c:pt idx="363">
                        <c:v>3462.4493684396148</c:v>
                      </c:pt>
                      <c:pt idx="364">
                        <c:v>3473.4426996791735</c:v>
                      </c:pt>
                      <c:pt idx="365">
                        <c:v>3484.1771013345569</c:v>
                      </c:pt>
                      <c:pt idx="366">
                        <c:v>3494.9655607612804</c:v>
                      </c:pt>
                      <c:pt idx="367">
                        <c:v>3505.4832240473479</c:v>
                      </c:pt>
                      <c:pt idx="368">
                        <c:v>3514.4271602705121</c:v>
                      </c:pt>
                      <c:pt idx="369">
                        <c:v>3529.2174835465848</c:v>
                      </c:pt>
                      <c:pt idx="370">
                        <c:v>3542.3909139037132</c:v>
                      </c:pt>
                      <c:pt idx="371">
                        <c:v>3558.5943242879584</c:v>
                      </c:pt>
                      <c:pt idx="372">
                        <c:v>3571.9652105877176</c:v>
                      </c:pt>
                      <c:pt idx="373">
                        <c:v>3583.6596295582131</c:v>
                      </c:pt>
                      <c:pt idx="374">
                        <c:v>3595.3582602478564</c:v>
                      </c:pt>
                      <c:pt idx="375">
                        <c:v>3605.4276697095484</c:v>
                      </c:pt>
                      <c:pt idx="376">
                        <c:v>3605.9306475864723</c:v>
                      </c:pt>
                      <c:pt idx="377">
                        <c:v>3626.5171175729483</c:v>
                      </c:pt>
                      <c:pt idx="378">
                        <c:v>3638.6603782391176</c:v>
                      </c:pt>
                      <c:pt idx="379">
                        <c:v>3650.3588474830613</c:v>
                      </c:pt>
                      <c:pt idx="380">
                        <c:v>3662.6814175406471</c:v>
                      </c:pt>
                      <c:pt idx="381">
                        <c:v>3674.9229023903608</c:v>
                      </c:pt>
                      <c:pt idx="382">
                        <c:v>3687.2175082201138</c:v>
                      </c:pt>
                      <c:pt idx="383">
                        <c:v>3698.9458543173969</c:v>
                      </c:pt>
                      <c:pt idx="384">
                        <c:v>3709.0247607072815</c:v>
                      </c:pt>
                      <c:pt idx="385">
                        <c:v>3718.9319411078468</c:v>
                      </c:pt>
                      <c:pt idx="386">
                        <c:v>3728.8305411450565</c:v>
                      </c:pt>
                      <c:pt idx="387">
                        <c:v>3738.6334720654413</c:v>
                      </c:pt>
                      <c:pt idx="388">
                        <c:v>3748.4582254756242</c:v>
                      </c:pt>
                      <c:pt idx="389">
                        <c:v>3758.0618657665327</c:v>
                      </c:pt>
                      <c:pt idx="390">
                        <c:v>3767.7214020481333</c:v>
                      </c:pt>
                      <c:pt idx="391">
                        <c:v>3777.5321424975991</c:v>
                      </c:pt>
                      <c:pt idx="392">
                        <c:v>3787.4251153757796</c:v>
                      </c:pt>
                      <c:pt idx="393">
                        <c:v>3799.5702858744189</c:v>
                      </c:pt>
                      <c:pt idx="394">
                        <c:v>3814.3492866279557</c:v>
                      </c:pt>
                      <c:pt idx="395">
                        <c:v>3826.6111424518749</c:v>
                      </c:pt>
                      <c:pt idx="396">
                        <c:v>3836.7256492841989</c:v>
                      </c:pt>
                      <c:pt idx="397">
                        <c:v>3846.27479788661</c:v>
                      </c:pt>
                      <c:pt idx="398">
                        <c:v>3857.5751517908648</c:v>
                      </c:pt>
                      <c:pt idx="399">
                        <c:v>3868.7731495909393</c:v>
                      </c:pt>
                      <c:pt idx="400">
                        <c:v>3878.9196692295372</c:v>
                      </c:pt>
                      <c:pt idx="401">
                        <c:v>3890.7091717217118</c:v>
                      </c:pt>
                      <c:pt idx="402">
                        <c:v>3902.5375511217862</c:v>
                      </c:pt>
                      <c:pt idx="403">
                        <c:v>3914.3673643777147</c:v>
                      </c:pt>
                      <c:pt idx="404">
                        <c:v>3924.6197553044185</c:v>
                      </c:pt>
                      <c:pt idx="405">
                        <c:v>3934.5926042189822</c:v>
                      </c:pt>
                      <c:pt idx="406">
                        <c:v>3944.6642631636932</c:v>
                      </c:pt>
                      <c:pt idx="407">
                        <c:v>3954.748187225312</c:v>
                      </c:pt>
                      <c:pt idx="408">
                        <c:v>3964.5974681628868</c:v>
                      </c:pt>
                      <c:pt idx="409">
                        <c:v>3974.5780111672357</c:v>
                      </c:pt>
                      <c:pt idx="410">
                        <c:v>3984.6824662322178</c:v>
                      </c:pt>
                      <c:pt idx="411">
                        <c:v>3994.7131238281727</c:v>
                      </c:pt>
                      <c:pt idx="412">
                        <c:v>4005.9165805466473</c:v>
                      </c:pt>
                      <c:pt idx="413">
                        <c:v>4017.6784542556852</c:v>
                      </c:pt>
                      <c:pt idx="414">
                        <c:v>4028.7376029314473</c:v>
                      </c:pt>
                      <c:pt idx="415">
                        <c:v>4039.0063830520958</c:v>
                      </c:pt>
                      <c:pt idx="416">
                        <c:v>4049.1864471938461</c:v>
                      </c:pt>
                      <c:pt idx="417">
                        <c:v>4059.2038896940649</c:v>
                      </c:pt>
                      <c:pt idx="418">
                        <c:v>4068.8523903088644</c:v>
                      </c:pt>
                      <c:pt idx="419">
                        <c:v>4074.1178309395909</c:v>
                      </c:pt>
                      <c:pt idx="420">
                        <c:v>4088.2902048705146</c:v>
                      </c:pt>
                      <c:pt idx="421">
                        <c:v>4099.9869679855183</c:v>
                      </c:pt>
                      <c:pt idx="422">
                        <c:v>4111.5714057032019</c:v>
                      </c:pt>
                      <c:pt idx="423">
                        <c:v>4118.6059714155272</c:v>
                      </c:pt>
                      <c:pt idx="424">
                        <c:v>4132.750597063452</c:v>
                      </c:pt>
                      <c:pt idx="425">
                        <c:v>4142.872333436273</c:v>
                      </c:pt>
                      <c:pt idx="426">
                        <c:v>4151.6454776488245</c:v>
                      </c:pt>
                      <c:pt idx="427">
                        <c:v>4160.2789083924145</c:v>
                      </c:pt>
                      <c:pt idx="428">
                        <c:v>4167.5856038564816</c:v>
                      </c:pt>
                      <c:pt idx="429">
                        <c:v>4174.88495456893</c:v>
                      </c:pt>
                      <c:pt idx="430">
                        <c:v>4182.1504535097629</c:v>
                      </c:pt>
                      <c:pt idx="431">
                        <c:v>4193.9565543979406</c:v>
                      </c:pt>
                      <c:pt idx="432">
                        <c:v>4205.7812816882506</c:v>
                      </c:pt>
                      <c:pt idx="433">
                        <c:v>4217.0170102864504</c:v>
                      </c:pt>
                      <c:pt idx="434">
                        <c:v>4230.6732561495155</c:v>
                      </c:pt>
                      <c:pt idx="435">
                        <c:v>4242.4332376085222</c:v>
                      </c:pt>
                      <c:pt idx="436">
                        <c:v>4252.8310364158824</c:v>
                      </c:pt>
                      <c:pt idx="437">
                        <c:v>4263.148803752847</c:v>
                      </c:pt>
                      <c:pt idx="438">
                        <c:v>4272.2067344002426</c:v>
                      </c:pt>
                      <c:pt idx="439">
                        <c:v>4282.5233530383557</c:v>
                      </c:pt>
                      <c:pt idx="440">
                        <c:v>4293.005194703117</c:v>
                      </c:pt>
                      <c:pt idx="441">
                        <c:v>4305.6034496957436</c:v>
                      </c:pt>
                      <c:pt idx="442">
                        <c:v>4319.0743673983961</c:v>
                      </c:pt>
                      <c:pt idx="443">
                        <c:v>4331.2407304393128</c:v>
                      </c:pt>
                      <c:pt idx="444">
                        <c:v>4342.2792598875239</c:v>
                      </c:pt>
                      <c:pt idx="445">
                        <c:v>4352.328836706467</c:v>
                      </c:pt>
                      <c:pt idx="446">
                        <c:v>4362.4114590715617</c:v>
                      </c:pt>
                      <c:pt idx="447">
                        <c:v>4372.6404742496088</c:v>
                      </c:pt>
                      <c:pt idx="448">
                        <c:v>4381.7185824196786</c:v>
                      </c:pt>
                      <c:pt idx="449">
                        <c:v>4391.7904352108017</c:v>
                      </c:pt>
                      <c:pt idx="450">
                        <c:v>4399.1746632149443</c:v>
                      </c:pt>
                      <c:pt idx="451">
                        <c:v>4408.017204688862</c:v>
                      </c:pt>
                      <c:pt idx="452">
                        <c:v>4414.5494942357764</c:v>
                      </c:pt>
                      <c:pt idx="453">
                        <c:v>4421.1244316594675</c:v>
                      </c:pt>
                      <c:pt idx="454">
                        <c:v>4427.2698354702443</c:v>
                      </c:pt>
                      <c:pt idx="455">
                        <c:v>4433.5643571894616</c:v>
                      </c:pt>
                      <c:pt idx="456">
                        <c:v>4440.1048591556028</c:v>
                      </c:pt>
                      <c:pt idx="457">
                        <c:v>4446.768860431388</c:v>
                      </c:pt>
                      <c:pt idx="458">
                        <c:v>4453.3313018241897</c:v>
                      </c:pt>
                      <c:pt idx="459">
                        <c:v>4460.0233651529998</c:v>
                      </c:pt>
                      <c:pt idx="460">
                        <c:v>4466.7259976183996</c:v>
                      </c:pt>
                      <c:pt idx="461">
                        <c:v>4473.3352374248207</c:v>
                      </c:pt>
                      <c:pt idx="462">
                        <c:v>4479.9750419175252</c:v>
                      </c:pt>
                      <c:pt idx="463">
                        <c:v>4486.6513649048284</c:v>
                      </c:pt>
                      <c:pt idx="464">
                        <c:v>4493.2490964215249</c:v>
                      </c:pt>
                      <c:pt idx="465">
                        <c:v>4499.794487808831</c:v>
                      </c:pt>
                      <c:pt idx="466">
                        <c:v>4508.1821287106723</c:v>
                      </c:pt>
                      <c:pt idx="467">
                        <c:v>4517.4475980801508</c:v>
                      </c:pt>
                      <c:pt idx="468">
                        <c:v>4527.0573336463422</c:v>
                      </c:pt>
                      <c:pt idx="469">
                        <c:v>4535.2985439244658</c:v>
                      </c:pt>
                      <c:pt idx="470">
                        <c:v>4542.552104242146</c:v>
                      </c:pt>
                      <c:pt idx="471">
                        <c:v>4549.1510382881388</c:v>
                      </c:pt>
                      <c:pt idx="472">
                        <c:v>4555.5650285603479</c:v>
                      </c:pt>
                      <c:pt idx="473">
                        <c:v>4562.136178878136</c:v>
                      </c:pt>
                      <c:pt idx="474">
                        <c:v>4568.6280401078984</c:v>
                      </c:pt>
                      <c:pt idx="475">
                        <c:v>4575.2030356284231</c:v>
                      </c:pt>
                      <c:pt idx="476">
                        <c:v>4581.7919170921668</c:v>
                      </c:pt>
                      <c:pt idx="477">
                        <c:v>4591.5728560313582</c:v>
                      </c:pt>
                      <c:pt idx="478">
                        <c:v>4602.5149571308866</c:v>
                      </c:pt>
                      <c:pt idx="479">
                        <c:v>4610.5819928813726</c:v>
                      </c:pt>
                      <c:pt idx="480">
                        <c:v>4617.947278062813</c:v>
                      </c:pt>
                      <c:pt idx="481">
                        <c:v>4624.302146429196</c:v>
                      </c:pt>
                      <c:pt idx="482">
                        <c:v>4629.6032707784325</c:v>
                      </c:pt>
                      <c:pt idx="483">
                        <c:v>4637.0120613193139</c:v>
                      </c:pt>
                      <c:pt idx="484">
                        <c:v>4642.2400890598074</c:v>
                      </c:pt>
                      <c:pt idx="485">
                        <c:v>4649.4917408367619</c:v>
                      </c:pt>
                      <c:pt idx="486">
                        <c:v>4655.3677075318992</c:v>
                      </c:pt>
                      <c:pt idx="487">
                        <c:v>4660.4194054845721</c:v>
                      </c:pt>
                      <c:pt idx="488">
                        <c:v>4665.440518184565</c:v>
                      </c:pt>
                      <c:pt idx="489">
                        <c:v>4670.4323099981993</c:v>
                      </c:pt>
                      <c:pt idx="490">
                        <c:v>4675.4365917127579</c:v>
                      </c:pt>
                      <c:pt idx="491">
                        <c:v>4680.4776316815987</c:v>
                      </c:pt>
                      <c:pt idx="492">
                        <c:v>4685.2308817077428</c:v>
                      </c:pt>
                      <c:pt idx="493">
                        <c:v>4692.5622416576371</c:v>
                      </c:pt>
                      <c:pt idx="494">
                        <c:v>4697.3077790867537</c:v>
                      </c:pt>
                      <c:pt idx="495">
                        <c:v>4702.5341503191739</c:v>
                      </c:pt>
                      <c:pt idx="496">
                        <c:v>4706.1906059896573</c:v>
                      </c:pt>
                      <c:pt idx="497">
                        <c:v>4709.629089217633</c:v>
                      </c:pt>
                      <c:pt idx="498">
                        <c:v>4717.8238772097975</c:v>
                      </c:pt>
                      <c:pt idx="499">
                        <c:v>4724.999531313777</c:v>
                      </c:pt>
                      <c:pt idx="500">
                        <c:v>4730.7654351620004</c:v>
                      </c:pt>
                      <c:pt idx="501">
                        <c:v>4735.810470723547</c:v>
                      </c:pt>
                      <c:pt idx="502">
                        <c:v>4740.7657321570441</c:v>
                      </c:pt>
                      <c:pt idx="503">
                        <c:v>4745.8116384232417</c:v>
                      </c:pt>
                      <c:pt idx="504">
                        <c:v>4754.4349700259045</c:v>
                      </c:pt>
                      <c:pt idx="505">
                        <c:v>4761.6508131893352</c:v>
                      </c:pt>
                      <c:pt idx="506">
                        <c:v>4769.0094314012676</c:v>
                      </c:pt>
                      <c:pt idx="507">
                        <c:v>4775.282463147305</c:v>
                      </c:pt>
                      <c:pt idx="508">
                        <c:v>4778.2808282338083</c:v>
                      </c:pt>
                      <c:pt idx="509">
                        <c:v>4780.3981853146106</c:v>
                      </c:pt>
                      <c:pt idx="510">
                        <c:v>4787.3343598656356</c:v>
                      </c:pt>
                      <c:pt idx="511">
                        <c:v>4791.2068853378296</c:v>
                      </c:pt>
                      <c:pt idx="512">
                        <c:v>4794.9144797874615</c:v>
                      </c:pt>
                      <c:pt idx="513">
                        <c:v>4798.6794740529731</c:v>
                      </c:pt>
                      <c:pt idx="514">
                        <c:v>4802.5118850851431</c:v>
                      </c:pt>
                      <c:pt idx="515">
                        <c:v>4810.0383664751425</c:v>
                      </c:pt>
                      <c:pt idx="516">
                        <c:v>4814.1558182220906</c:v>
                      </c:pt>
                      <c:pt idx="517">
                        <c:v>4820.0051847007126</c:v>
                      </c:pt>
                      <c:pt idx="518">
                        <c:v>4824.3199838325381</c:v>
                      </c:pt>
                      <c:pt idx="519">
                        <c:v>4828.1748784622177</c:v>
                      </c:pt>
                      <c:pt idx="520">
                        <c:v>4831.9022530429065</c:v>
                      </c:pt>
                      <c:pt idx="521">
                        <c:v>4835.5410956898704</c:v>
                      </c:pt>
                      <c:pt idx="522">
                        <c:v>4839.2116237413138</c:v>
                      </c:pt>
                      <c:pt idx="523">
                        <c:v>4843.0434658657759</c:v>
                      </c:pt>
                      <c:pt idx="524">
                        <c:v>4846.9327744254842</c:v>
                      </c:pt>
                      <c:pt idx="525">
                        <c:v>4850.7663983600214</c:v>
                      </c:pt>
                      <c:pt idx="526">
                        <c:v>4854.5519891241565</c:v>
                      </c:pt>
                      <c:pt idx="527">
                        <c:v>4858.3645168468356</c:v>
                      </c:pt>
                      <c:pt idx="528">
                        <c:v>4862.1468897247687</c:v>
                      </c:pt>
                      <c:pt idx="529">
                        <c:v>4865.870664219372</c:v>
                      </c:pt>
                      <c:pt idx="530">
                        <c:v>4869.6836862433702</c:v>
                      </c:pt>
                      <c:pt idx="531">
                        <c:v>4873.3103754650801</c:v>
                      </c:pt>
                      <c:pt idx="532">
                        <c:v>4877.020352027379</c:v>
                      </c:pt>
                      <c:pt idx="533">
                        <c:v>4880.9334454666823</c:v>
                      </c:pt>
                      <c:pt idx="534">
                        <c:v>4884.8787256954238</c:v>
                      </c:pt>
                      <c:pt idx="535">
                        <c:v>4888.0844959942624</c:v>
                      </c:pt>
                      <c:pt idx="536">
                        <c:v>4892.09825152345</c:v>
                      </c:pt>
                      <c:pt idx="537">
                        <c:v>4895.9003916699439</c:v>
                      </c:pt>
                      <c:pt idx="538">
                        <c:v>4899.7922890940681</c:v>
                      </c:pt>
                      <c:pt idx="539">
                        <c:v>4903.3586657522246</c:v>
                      </c:pt>
                      <c:pt idx="540">
                        <c:v>4905.8426245655864</c:v>
                      </c:pt>
                      <c:pt idx="541">
                        <c:v>4908.3608136186376</c:v>
                      </c:pt>
                      <c:pt idx="542">
                        <c:v>4911.0263449614868</c:v>
                      </c:pt>
                      <c:pt idx="543">
                        <c:v>4913.7233811672777</c:v>
                      </c:pt>
                      <c:pt idx="544">
                        <c:v>4915.177870804444</c:v>
                      </c:pt>
                      <c:pt idx="545">
                        <c:v>4916.6243337672204</c:v>
                      </c:pt>
                      <c:pt idx="546">
                        <c:v>4917.9983476595953</c:v>
                      </c:pt>
                      <c:pt idx="547">
                        <c:v>4919.4378134571016</c:v>
                      </c:pt>
                      <c:pt idx="548">
                        <c:v>4920.4839185345918</c:v>
                      </c:pt>
                      <c:pt idx="549">
                        <c:v>4921.787763078697</c:v>
                      </c:pt>
                      <c:pt idx="550">
                        <c:v>4922.7575023928657</c:v>
                      </c:pt>
                      <c:pt idx="551">
                        <c:v>4923.6867408715189</c:v>
                      </c:pt>
                      <c:pt idx="552">
                        <c:v>4928.2859840048477</c:v>
                      </c:pt>
                      <c:pt idx="553">
                        <c:v>4931.7714676968753</c:v>
                      </c:pt>
                      <c:pt idx="554">
                        <c:v>4934.1690065059811</c:v>
                      </c:pt>
                      <c:pt idx="555">
                        <c:v>4937.546014001593</c:v>
                      </c:pt>
                      <c:pt idx="556">
                        <c:v>4940.9609930068254</c:v>
                      </c:pt>
                      <c:pt idx="557">
                        <c:v>4944.3832593318075</c:v>
                      </c:pt>
                      <c:pt idx="558">
                        <c:v>4947.7177153592929</c:v>
                      </c:pt>
                      <c:pt idx="559">
                        <c:v>4951.0368066960946</c:v>
                      </c:pt>
                      <c:pt idx="560">
                        <c:v>4955.234530126676</c:v>
                      </c:pt>
                      <c:pt idx="561">
                        <c:v>4960.1274694213644</c:v>
                      </c:pt>
                      <c:pt idx="562">
                        <c:v>4964.5338277872652</c:v>
                      </c:pt>
                      <c:pt idx="563">
                        <c:v>4967.9750546328723</c:v>
                      </c:pt>
                      <c:pt idx="564">
                        <c:v>4971.3479207344353</c:v>
                      </c:pt>
                      <c:pt idx="565">
                        <c:v>4974.7568365912884</c:v>
                      </c:pt>
                      <c:pt idx="566">
                        <c:v>4977.9982325350866</c:v>
                      </c:pt>
                      <c:pt idx="567">
                        <c:v>4982.603486020118</c:v>
                      </c:pt>
                      <c:pt idx="568">
                        <c:v>4986.2693483233452</c:v>
                      </c:pt>
                      <c:pt idx="569">
                        <c:v>4991.2148249559104</c:v>
                      </c:pt>
                      <c:pt idx="570">
                        <c:v>4994.3733768984675</c:v>
                      </c:pt>
                      <c:pt idx="571">
                        <c:v>4996.9790072850883</c:v>
                      </c:pt>
                      <c:pt idx="572">
                        <c:v>4999.4929223908111</c:v>
                      </c:pt>
                      <c:pt idx="573">
                        <c:v>5002.0649263998494</c:v>
                      </c:pt>
                      <c:pt idx="574">
                        <c:v>5006.0455616898835</c:v>
                      </c:pt>
                      <c:pt idx="575">
                        <c:v>5008.2785642575473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4A5-4588-8F10-8CDDAD60F7D7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Storage Accumulation'!$T$2</c15:sqref>
                        </c15:formulaRef>
                      </c:ext>
                    </c:extLst>
                    <c:strCache>
                      <c:ptCount val="1"/>
                      <c:pt idx="0">
                        <c:v>DEMO-AS</c:v>
                      </c:pt>
                    </c:strCache>
                  </c:strRef>
                </c:tx>
                <c:spPr>
                  <a:ln w="28575" cap="rnd">
                    <a:solidFill>
                      <a:srgbClr val="FFFF00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Storage Accumulation'!$M$3:$M$578</c15:sqref>
                        </c15:formulaRef>
                      </c:ext>
                    </c:extLst>
                    <c:numCache>
                      <c:formatCode>m/d/yyyy</c:formatCode>
                      <c:ptCount val="576"/>
                      <c:pt idx="0">
                        <c:v>45118</c:v>
                      </c:pt>
                      <c:pt idx="1">
                        <c:v>45119</c:v>
                      </c:pt>
                      <c:pt idx="2">
                        <c:v>45120</c:v>
                      </c:pt>
                      <c:pt idx="3">
                        <c:v>45121</c:v>
                      </c:pt>
                      <c:pt idx="4">
                        <c:v>45122</c:v>
                      </c:pt>
                      <c:pt idx="5">
                        <c:v>45123</c:v>
                      </c:pt>
                      <c:pt idx="6">
                        <c:v>45124</c:v>
                      </c:pt>
                      <c:pt idx="7">
                        <c:v>45125</c:v>
                      </c:pt>
                      <c:pt idx="8">
                        <c:v>45126</c:v>
                      </c:pt>
                      <c:pt idx="9">
                        <c:v>45127</c:v>
                      </c:pt>
                      <c:pt idx="10">
                        <c:v>45128</c:v>
                      </c:pt>
                      <c:pt idx="11">
                        <c:v>45129</c:v>
                      </c:pt>
                      <c:pt idx="12">
                        <c:v>45130</c:v>
                      </c:pt>
                      <c:pt idx="13">
                        <c:v>45131</c:v>
                      </c:pt>
                      <c:pt idx="14">
                        <c:v>45132</c:v>
                      </c:pt>
                      <c:pt idx="15">
                        <c:v>45133</c:v>
                      </c:pt>
                      <c:pt idx="16">
                        <c:v>45134</c:v>
                      </c:pt>
                      <c:pt idx="17">
                        <c:v>45135</c:v>
                      </c:pt>
                      <c:pt idx="18">
                        <c:v>45136</c:v>
                      </c:pt>
                      <c:pt idx="19">
                        <c:v>45137</c:v>
                      </c:pt>
                      <c:pt idx="20">
                        <c:v>45138</c:v>
                      </c:pt>
                      <c:pt idx="21">
                        <c:v>45139</c:v>
                      </c:pt>
                      <c:pt idx="22">
                        <c:v>45140</c:v>
                      </c:pt>
                      <c:pt idx="23">
                        <c:v>45141</c:v>
                      </c:pt>
                      <c:pt idx="24">
                        <c:v>45142</c:v>
                      </c:pt>
                      <c:pt idx="25">
                        <c:v>45143</c:v>
                      </c:pt>
                      <c:pt idx="26">
                        <c:v>45144</c:v>
                      </c:pt>
                      <c:pt idx="27">
                        <c:v>45145</c:v>
                      </c:pt>
                      <c:pt idx="28">
                        <c:v>45146</c:v>
                      </c:pt>
                      <c:pt idx="29">
                        <c:v>45147</c:v>
                      </c:pt>
                      <c:pt idx="30">
                        <c:v>45148</c:v>
                      </c:pt>
                      <c:pt idx="31">
                        <c:v>45149</c:v>
                      </c:pt>
                      <c:pt idx="32">
                        <c:v>45150</c:v>
                      </c:pt>
                      <c:pt idx="33">
                        <c:v>45151</c:v>
                      </c:pt>
                      <c:pt idx="34">
                        <c:v>45152</c:v>
                      </c:pt>
                      <c:pt idx="35">
                        <c:v>45153</c:v>
                      </c:pt>
                      <c:pt idx="36">
                        <c:v>45154</c:v>
                      </c:pt>
                      <c:pt idx="37">
                        <c:v>45155</c:v>
                      </c:pt>
                      <c:pt idx="38">
                        <c:v>45156</c:v>
                      </c:pt>
                      <c:pt idx="39">
                        <c:v>45157</c:v>
                      </c:pt>
                      <c:pt idx="40">
                        <c:v>45158</c:v>
                      </c:pt>
                      <c:pt idx="41">
                        <c:v>45159</c:v>
                      </c:pt>
                      <c:pt idx="42">
                        <c:v>45160</c:v>
                      </c:pt>
                      <c:pt idx="43">
                        <c:v>45161</c:v>
                      </c:pt>
                      <c:pt idx="44">
                        <c:v>45162</c:v>
                      </c:pt>
                      <c:pt idx="45">
                        <c:v>45163</c:v>
                      </c:pt>
                      <c:pt idx="46">
                        <c:v>45164</c:v>
                      </c:pt>
                      <c:pt idx="47">
                        <c:v>45165</c:v>
                      </c:pt>
                      <c:pt idx="48">
                        <c:v>45166</c:v>
                      </c:pt>
                      <c:pt idx="49">
                        <c:v>45167</c:v>
                      </c:pt>
                      <c:pt idx="50">
                        <c:v>45168</c:v>
                      </c:pt>
                      <c:pt idx="51">
                        <c:v>45169</c:v>
                      </c:pt>
                      <c:pt idx="52">
                        <c:v>45170</c:v>
                      </c:pt>
                      <c:pt idx="53">
                        <c:v>45171</c:v>
                      </c:pt>
                      <c:pt idx="54">
                        <c:v>45172</c:v>
                      </c:pt>
                      <c:pt idx="55">
                        <c:v>45173</c:v>
                      </c:pt>
                      <c:pt idx="56">
                        <c:v>45174</c:v>
                      </c:pt>
                      <c:pt idx="57">
                        <c:v>45175</c:v>
                      </c:pt>
                      <c:pt idx="58">
                        <c:v>45176</c:v>
                      </c:pt>
                      <c:pt idx="59">
                        <c:v>45177</c:v>
                      </c:pt>
                      <c:pt idx="60">
                        <c:v>45178</c:v>
                      </c:pt>
                      <c:pt idx="61">
                        <c:v>45179</c:v>
                      </c:pt>
                      <c:pt idx="62">
                        <c:v>45180</c:v>
                      </c:pt>
                      <c:pt idx="63">
                        <c:v>45181</c:v>
                      </c:pt>
                      <c:pt idx="64">
                        <c:v>45182</c:v>
                      </c:pt>
                      <c:pt idx="65">
                        <c:v>45183</c:v>
                      </c:pt>
                      <c:pt idx="66">
                        <c:v>45184</c:v>
                      </c:pt>
                      <c:pt idx="67">
                        <c:v>45185</c:v>
                      </c:pt>
                      <c:pt idx="68">
                        <c:v>45186</c:v>
                      </c:pt>
                      <c:pt idx="69">
                        <c:v>45187</c:v>
                      </c:pt>
                      <c:pt idx="70">
                        <c:v>45188</c:v>
                      </c:pt>
                      <c:pt idx="71">
                        <c:v>45189</c:v>
                      </c:pt>
                      <c:pt idx="72">
                        <c:v>45190</c:v>
                      </c:pt>
                      <c:pt idx="73">
                        <c:v>45191</c:v>
                      </c:pt>
                      <c:pt idx="74">
                        <c:v>45192</c:v>
                      </c:pt>
                      <c:pt idx="75">
                        <c:v>45193</c:v>
                      </c:pt>
                      <c:pt idx="76">
                        <c:v>45194</c:v>
                      </c:pt>
                      <c:pt idx="77">
                        <c:v>45195</c:v>
                      </c:pt>
                      <c:pt idx="78">
                        <c:v>45196</c:v>
                      </c:pt>
                      <c:pt idx="79">
                        <c:v>45197</c:v>
                      </c:pt>
                      <c:pt idx="80">
                        <c:v>45198</c:v>
                      </c:pt>
                      <c:pt idx="81">
                        <c:v>45199</c:v>
                      </c:pt>
                      <c:pt idx="82">
                        <c:v>45200</c:v>
                      </c:pt>
                      <c:pt idx="83">
                        <c:v>45201</c:v>
                      </c:pt>
                      <c:pt idx="84">
                        <c:v>45202</c:v>
                      </c:pt>
                      <c:pt idx="85">
                        <c:v>45203</c:v>
                      </c:pt>
                      <c:pt idx="86">
                        <c:v>45204</c:v>
                      </c:pt>
                      <c:pt idx="87">
                        <c:v>45205</c:v>
                      </c:pt>
                      <c:pt idx="88">
                        <c:v>45206</c:v>
                      </c:pt>
                      <c:pt idx="89">
                        <c:v>45207</c:v>
                      </c:pt>
                      <c:pt idx="90">
                        <c:v>45208</c:v>
                      </c:pt>
                      <c:pt idx="91">
                        <c:v>45209</c:v>
                      </c:pt>
                      <c:pt idx="92">
                        <c:v>45210</c:v>
                      </c:pt>
                      <c:pt idx="93">
                        <c:v>45211</c:v>
                      </c:pt>
                      <c:pt idx="94">
                        <c:v>45212</c:v>
                      </c:pt>
                      <c:pt idx="95">
                        <c:v>45213</c:v>
                      </c:pt>
                      <c:pt idx="96">
                        <c:v>45214</c:v>
                      </c:pt>
                      <c:pt idx="97">
                        <c:v>45215</c:v>
                      </c:pt>
                      <c:pt idx="98">
                        <c:v>45216</c:v>
                      </c:pt>
                      <c:pt idx="99">
                        <c:v>45217</c:v>
                      </c:pt>
                      <c:pt idx="100">
                        <c:v>45218</c:v>
                      </c:pt>
                      <c:pt idx="101">
                        <c:v>45219</c:v>
                      </c:pt>
                      <c:pt idx="102">
                        <c:v>45220</c:v>
                      </c:pt>
                      <c:pt idx="103">
                        <c:v>45221</c:v>
                      </c:pt>
                      <c:pt idx="104">
                        <c:v>45222</c:v>
                      </c:pt>
                      <c:pt idx="105">
                        <c:v>45223</c:v>
                      </c:pt>
                      <c:pt idx="106">
                        <c:v>45224</c:v>
                      </c:pt>
                      <c:pt idx="107">
                        <c:v>45225</c:v>
                      </c:pt>
                      <c:pt idx="108">
                        <c:v>45226</c:v>
                      </c:pt>
                      <c:pt idx="109">
                        <c:v>45227</c:v>
                      </c:pt>
                      <c:pt idx="110">
                        <c:v>45228</c:v>
                      </c:pt>
                      <c:pt idx="111">
                        <c:v>45229</c:v>
                      </c:pt>
                      <c:pt idx="112">
                        <c:v>45230</c:v>
                      </c:pt>
                      <c:pt idx="113">
                        <c:v>45231</c:v>
                      </c:pt>
                      <c:pt idx="114">
                        <c:v>45232</c:v>
                      </c:pt>
                      <c:pt idx="115">
                        <c:v>45233</c:v>
                      </c:pt>
                      <c:pt idx="116">
                        <c:v>45234</c:v>
                      </c:pt>
                      <c:pt idx="117">
                        <c:v>45235</c:v>
                      </c:pt>
                      <c:pt idx="118">
                        <c:v>45236</c:v>
                      </c:pt>
                      <c:pt idx="119">
                        <c:v>45237</c:v>
                      </c:pt>
                      <c:pt idx="120">
                        <c:v>45238</c:v>
                      </c:pt>
                      <c:pt idx="121">
                        <c:v>45239</c:v>
                      </c:pt>
                      <c:pt idx="122">
                        <c:v>45240</c:v>
                      </c:pt>
                      <c:pt idx="123">
                        <c:v>45241</c:v>
                      </c:pt>
                      <c:pt idx="124">
                        <c:v>45242</c:v>
                      </c:pt>
                      <c:pt idx="125">
                        <c:v>45243</c:v>
                      </c:pt>
                      <c:pt idx="126">
                        <c:v>45244</c:v>
                      </c:pt>
                      <c:pt idx="127">
                        <c:v>45245</c:v>
                      </c:pt>
                      <c:pt idx="128">
                        <c:v>45246</c:v>
                      </c:pt>
                      <c:pt idx="129">
                        <c:v>45247</c:v>
                      </c:pt>
                      <c:pt idx="130">
                        <c:v>45248</c:v>
                      </c:pt>
                      <c:pt idx="131">
                        <c:v>45249</c:v>
                      </c:pt>
                      <c:pt idx="132">
                        <c:v>45250</c:v>
                      </c:pt>
                      <c:pt idx="133">
                        <c:v>45251</c:v>
                      </c:pt>
                      <c:pt idx="134">
                        <c:v>45252</c:v>
                      </c:pt>
                      <c:pt idx="135">
                        <c:v>45253</c:v>
                      </c:pt>
                      <c:pt idx="136">
                        <c:v>45254</c:v>
                      </c:pt>
                      <c:pt idx="137">
                        <c:v>45255</c:v>
                      </c:pt>
                      <c:pt idx="138">
                        <c:v>45256</c:v>
                      </c:pt>
                      <c:pt idx="139">
                        <c:v>45257</c:v>
                      </c:pt>
                      <c:pt idx="140">
                        <c:v>45258</c:v>
                      </c:pt>
                      <c:pt idx="141">
                        <c:v>45259</c:v>
                      </c:pt>
                      <c:pt idx="142">
                        <c:v>45260</c:v>
                      </c:pt>
                      <c:pt idx="143">
                        <c:v>45261</c:v>
                      </c:pt>
                      <c:pt idx="144">
                        <c:v>45262</c:v>
                      </c:pt>
                      <c:pt idx="145">
                        <c:v>45263</c:v>
                      </c:pt>
                      <c:pt idx="146">
                        <c:v>45264</c:v>
                      </c:pt>
                      <c:pt idx="147">
                        <c:v>45265</c:v>
                      </c:pt>
                      <c:pt idx="148">
                        <c:v>45266</c:v>
                      </c:pt>
                      <c:pt idx="149">
                        <c:v>45267</c:v>
                      </c:pt>
                      <c:pt idx="150">
                        <c:v>45268</c:v>
                      </c:pt>
                      <c:pt idx="151">
                        <c:v>45269</c:v>
                      </c:pt>
                      <c:pt idx="152">
                        <c:v>45270</c:v>
                      </c:pt>
                      <c:pt idx="153">
                        <c:v>45271</c:v>
                      </c:pt>
                      <c:pt idx="154">
                        <c:v>45272</c:v>
                      </c:pt>
                      <c:pt idx="155">
                        <c:v>45273</c:v>
                      </c:pt>
                      <c:pt idx="156">
                        <c:v>45274</c:v>
                      </c:pt>
                      <c:pt idx="157">
                        <c:v>45275</c:v>
                      </c:pt>
                      <c:pt idx="158">
                        <c:v>45276</c:v>
                      </c:pt>
                      <c:pt idx="159">
                        <c:v>45277</c:v>
                      </c:pt>
                      <c:pt idx="160">
                        <c:v>45278</c:v>
                      </c:pt>
                      <c:pt idx="161">
                        <c:v>45279</c:v>
                      </c:pt>
                      <c:pt idx="162">
                        <c:v>45280</c:v>
                      </c:pt>
                      <c:pt idx="163">
                        <c:v>45281</c:v>
                      </c:pt>
                      <c:pt idx="164">
                        <c:v>45282</c:v>
                      </c:pt>
                      <c:pt idx="165">
                        <c:v>45283</c:v>
                      </c:pt>
                      <c:pt idx="166">
                        <c:v>45284</c:v>
                      </c:pt>
                      <c:pt idx="167">
                        <c:v>45285</c:v>
                      </c:pt>
                      <c:pt idx="168">
                        <c:v>45286</c:v>
                      </c:pt>
                      <c:pt idx="169">
                        <c:v>45287</c:v>
                      </c:pt>
                      <c:pt idx="170">
                        <c:v>45288</c:v>
                      </c:pt>
                      <c:pt idx="171">
                        <c:v>45289</c:v>
                      </c:pt>
                      <c:pt idx="172">
                        <c:v>45290</c:v>
                      </c:pt>
                      <c:pt idx="173">
                        <c:v>45291</c:v>
                      </c:pt>
                      <c:pt idx="174">
                        <c:v>45292</c:v>
                      </c:pt>
                      <c:pt idx="175">
                        <c:v>45293</c:v>
                      </c:pt>
                      <c:pt idx="176">
                        <c:v>45294</c:v>
                      </c:pt>
                      <c:pt idx="177">
                        <c:v>45295</c:v>
                      </c:pt>
                      <c:pt idx="178">
                        <c:v>45296</c:v>
                      </c:pt>
                      <c:pt idx="179">
                        <c:v>45297</c:v>
                      </c:pt>
                      <c:pt idx="180">
                        <c:v>45298</c:v>
                      </c:pt>
                      <c:pt idx="181">
                        <c:v>45299</c:v>
                      </c:pt>
                      <c:pt idx="182">
                        <c:v>45300</c:v>
                      </c:pt>
                      <c:pt idx="183">
                        <c:v>45301</c:v>
                      </c:pt>
                      <c:pt idx="184">
                        <c:v>45302</c:v>
                      </c:pt>
                      <c:pt idx="185">
                        <c:v>45303</c:v>
                      </c:pt>
                      <c:pt idx="186">
                        <c:v>45304</c:v>
                      </c:pt>
                      <c:pt idx="187">
                        <c:v>45305</c:v>
                      </c:pt>
                      <c:pt idx="188">
                        <c:v>45306</c:v>
                      </c:pt>
                      <c:pt idx="189">
                        <c:v>45307</c:v>
                      </c:pt>
                      <c:pt idx="190">
                        <c:v>45308</c:v>
                      </c:pt>
                      <c:pt idx="191">
                        <c:v>45309</c:v>
                      </c:pt>
                      <c:pt idx="192">
                        <c:v>45310</c:v>
                      </c:pt>
                      <c:pt idx="193">
                        <c:v>45311</c:v>
                      </c:pt>
                      <c:pt idx="194">
                        <c:v>45312</c:v>
                      </c:pt>
                      <c:pt idx="195">
                        <c:v>45313</c:v>
                      </c:pt>
                      <c:pt idx="196">
                        <c:v>45314</c:v>
                      </c:pt>
                      <c:pt idx="197">
                        <c:v>45315</c:v>
                      </c:pt>
                      <c:pt idx="198">
                        <c:v>45316</c:v>
                      </c:pt>
                      <c:pt idx="199">
                        <c:v>45317</c:v>
                      </c:pt>
                      <c:pt idx="200">
                        <c:v>45318</c:v>
                      </c:pt>
                      <c:pt idx="201">
                        <c:v>45319</c:v>
                      </c:pt>
                      <c:pt idx="202">
                        <c:v>45320</c:v>
                      </c:pt>
                      <c:pt idx="203">
                        <c:v>45321</c:v>
                      </c:pt>
                      <c:pt idx="204">
                        <c:v>45322</c:v>
                      </c:pt>
                      <c:pt idx="205">
                        <c:v>45323</c:v>
                      </c:pt>
                      <c:pt idx="206">
                        <c:v>45324</c:v>
                      </c:pt>
                      <c:pt idx="207">
                        <c:v>45325</c:v>
                      </c:pt>
                      <c:pt idx="208">
                        <c:v>45326</c:v>
                      </c:pt>
                      <c:pt idx="209">
                        <c:v>45327</c:v>
                      </c:pt>
                      <c:pt idx="210">
                        <c:v>45328</c:v>
                      </c:pt>
                      <c:pt idx="211">
                        <c:v>45329</c:v>
                      </c:pt>
                      <c:pt idx="212">
                        <c:v>45330</c:v>
                      </c:pt>
                      <c:pt idx="213">
                        <c:v>45331</c:v>
                      </c:pt>
                      <c:pt idx="214">
                        <c:v>45332</c:v>
                      </c:pt>
                      <c:pt idx="215">
                        <c:v>45333</c:v>
                      </c:pt>
                      <c:pt idx="216">
                        <c:v>45334</c:v>
                      </c:pt>
                      <c:pt idx="217">
                        <c:v>45335</c:v>
                      </c:pt>
                      <c:pt idx="218">
                        <c:v>45336</c:v>
                      </c:pt>
                      <c:pt idx="219">
                        <c:v>45337</c:v>
                      </c:pt>
                      <c:pt idx="220">
                        <c:v>45338</c:v>
                      </c:pt>
                      <c:pt idx="221">
                        <c:v>45339</c:v>
                      </c:pt>
                      <c:pt idx="222">
                        <c:v>45340</c:v>
                      </c:pt>
                      <c:pt idx="223">
                        <c:v>45341</c:v>
                      </c:pt>
                      <c:pt idx="224">
                        <c:v>45342</c:v>
                      </c:pt>
                      <c:pt idx="225">
                        <c:v>45343</c:v>
                      </c:pt>
                      <c:pt idx="226">
                        <c:v>45344</c:v>
                      </c:pt>
                      <c:pt idx="227">
                        <c:v>45345</c:v>
                      </c:pt>
                      <c:pt idx="228">
                        <c:v>45346</c:v>
                      </c:pt>
                      <c:pt idx="229">
                        <c:v>45347</c:v>
                      </c:pt>
                      <c:pt idx="230">
                        <c:v>45348</c:v>
                      </c:pt>
                      <c:pt idx="231">
                        <c:v>45349</c:v>
                      </c:pt>
                      <c:pt idx="232">
                        <c:v>45350</c:v>
                      </c:pt>
                      <c:pt idx="233">
                        <c:v>45351</c:v>
                      </c:pt>
                      <c:pt idx="234">
                        <c:v>45352</c:v>
                      </c:pt>
                      <c:pt idx="235">
                        <c:v>45353</c:v>
                      </c:pt>
                      <c:pt idx="236">
                        <c:v>45354</c:v>
                      </c:pt>
                      <c:pt idx="237">
                        <c:v>45355</c:v>
                      </c:pt>
                      <c:pt idx="238">
                        <c:v>45356</c:v>
                      </c:pt>
                      <c:pt idx="239">
                        <c:v>45357</c:v>
                      </c:pt>
                      <c:pt idx="240">
                        <c:v>45358</c:v>
                      </c:pt>
                      <c:pt idx="241">
                        <c:v>45359</c:v>
                      </c:pt>
                      <c:pt idx="242">
                        <c:v>45360</c:v>
                      </c:pt>
                      <c:pt idx="243">
                        <c:v>45361</c:v>
                      </c:pt>
                      <c:pt idx="244">
                        <c:v>45362</c:v>
                      </c:pt>
                      <c:pt idx="245">
                        <c:v>45363</c:v>
                      </c:pt>
                      <c:pt idx="246">
                        <c:v>45364</c:v>
                      </c:pt>
                      <c:pt idx="247">
                        <c:v>45365</c:v>
                      </c:pt>
                      <c:pt idx="248">
                        <c:v>45366</c:v>
                      </c:pt>
                      <c:pt idx="249">
                        <c:v>45367</c:v>
                      </c:pt>
                      <c:pt idx="250">
                        <c:v>45368</c:v>
                      </c:pt>
                      <c:pt idx="251">
                        <c:v>45369</c:v>
                      </c:pt>
                      <c:pt idx="252">
                        <c:v>45370</c:v>
                      </c:pt>
                      <c:pt idx="253">
                        <c:v>45371</c:v>
                      </c:pt>
                      <c:pt idx="254">
                        <c:v>45372</c:v>
                      </c:pt>
                      <c:pt idx="255">
                        <c:v>45373</c:v>
                      </c:pt>
                      <c:pt idx="256">
                        <c:v>45374</c:v>
                      </c:pt>
                      <c:pt idx="257">
                        <c:v>45375</c:v>
                      </c:pt>
                      <c:pt idx="258">
                        <c:v>45376</c:v>
                      </c:pt>
                      <c:pt idx="259">
                        <c:v>45377</c:v>
                      </c:pt>
                      <c:pt idx="260">
                        <c:v>45378</c:v>
                      </c:pt>
                      <c:pt idx="261">
                        <c:v>45379</c:v>
                      </c:pt>
                      <c:pt idx="262">
                        <c:v>45380</c:v>
                      </c:pt>
                      <c:pt idx="263">
                        <c:v>45381</c:v>
                      </c:pt>
                      <c:pt idx="264">
                        <c:v>45382</c:v>
                      </c:pt>
                      <c:pt idx="265">
                        <c:v>45383</c:v>
                      </c:pt>
                      <c:pt idx="266">
                        <c:v>45384</c:v>
                      </c:pt>
                      <c:pt idx="267">
                        <c:v>45385</c:v>
                      </c:pt>
                      <c:pt idx="268">
                        <c:v>45386</c:v>
                      </c:pt>
                      <c:pt idx="269">
                        <c:v>45387</c:v>
                      </c:pt>
                      <c:pt idx="270">
                        <c:v>45388</c:v>
                      </c:pt>
                      <c:pt idx="271">
                        <c:v>45389</c:v>
                      </c:pt>
                      <c:pt idx="272">
                        <c:v>45390</c:v>
                      </c:pt>
                      <c:pt idx="273">
                        <c:v>45391</c:v>
                      </c:pt>
                      <c:pt idx="274">
                        <c:v>45392</c:v>
                      </c:pt>
                      <c:pt idx="275">
                        <c:v>45393</c:v>
                      </c:pt>
                      <c:pt idx="276">
                        <c:v>45394</c:v>
                      </c:pt>
                      <c:pt idx="277">
                        <c:v>45395</c:v>
                      </c:pt>
                      <c:pt idx="278">
                        <c:v>45396</c:v>
                      </c:pt>
                      <c:pt idx="279">
                        <c:v>45397</c:v>
                      </c:pt>
                      <c:pt idx="280">
                        <c:v>45398</c:v>
                      </c:pt>
                      <c:pt idx="281">
                        <c:v>45399</c:v>
                      </c:pt>
                      <c:pt idx="282">
                        <c:v>45400</c:v>
                      </c:pt>
                      <c:pt idx="283">
                        <c:v>45401</c:v>
                      </c:pt>
                      <c:pt idx="284">
                        <c:v>45402</c:v>
                      </c:pt>
                      <c:pt idx="285">
                        <c:v>45403</c:v>
                      </c:pt>
                      <c:pt idx="286">
                        <c:v>45404</c:v>
                      </c:pt>
                      <c:pt idx="287">
                        <c:v>45405</c:v>
                      </c:pt>
                      <c:pt idx="288">
                        <c:v>45406</c:v>
                      </c:pt>
                      <c:pt idx="289">
                        <c:v>45407</c:v>
                      </c:pt>
                      <c:pt idx="290">
                        <c:v>45408</c:v>
                      </c:pt>
                      <c:pt idx="291">
                        <c:v>45409</c:v>
                      </c:pt>
                      <c:pt idx="292">
                        <c:v>45410</c:v>
                      </c:pt>
                      <c:pt idx="293">
                        <c:v>45411</c:v>
                      </c:pt>
                      <c:pt idx="294">
                        <c:v>45412</c:v>
                      </c:pt>
                      <c:pt idx="295">
                        <c:v>45413</c:v>
                      </c:pt>
                      <c:pt idx="296">
                        <c:v>45414</c:v>
                      </c:pt>
                      <c:pt idx="297">
                        <c:v>45415</c:v>
                      </c:pt>
                      <c:pt idx="298">
                        <c:v>45416</c:v>
                      </c:pt>
                      <c:pt idx="299">
                        <c:v>45417</c:v>
                      </c:pt>
                      <c:pt idx="300">
                        <c:v>45418</c:v>
                      </c:pt>
                      <c:pt idx="301">
                        <c:v>45419</c:v>
                      </c:pt>
                      <c:pt idx="302">
                        <c:v>45420</c:v>
                      </c:pt>
                      <c:pt idx="303">
                        <c:v>45421</c:v>
                      </c:pt>
                      <c:pt idx="304">
                        <c:v>45422</c:v>
                      </c:pt>
                      <c:pt idx="305">
                        <c:v>45423</c:v>
                      </c:pt>
                      <c:pt idx="306">
                        <c:v>45424</c:v>
                      </c:pt>
                      <c:pt idx="307">
                        <c:v>45425</c:v>
                      </c:pt>
                      <c:pt idx="308">
                        <c:v>45426</c:v>
                      </c:pt>
                      <c:pt idx="309">
                        <c:v>45427</c:v>
                      </c:pt>
                      <c:pt idx="310">
                        <c:v>45428</c:v>
                      </c:pt>
                      <c:pt idx="311">
                        <c:v>45429</c:v>
                      </c:pt>
                      <c:pt idx="312">
                        <c:v>45430</c:v>
                      </c:pt>
                      <c:pt idx="313">
                        <c:v>45431</c:v>
                      </c:pt>
                      <c:pt idx="314">
                        <c:v>45432</c:v>
                      </c:pt>
                      <c:pt idx="315">
                        <c:v>45433</c:v>
                      </c:pt>
                      <c:pt idx="316">
                        <c:v>45434</c:v>
                      </c:pt>
                      <c:pt idx="317">
                        <c:v>45435</c:v>
                      </c:pt>
                      <c:pt idx="318">
                        <c:v>45436</c:v>
                      </c:pt>
                      <c:pt idx="319">
                        <c:v>45437</c:v>
                      </c:pt>
                      <c:pt idx="320">
                        <c:v>45438</c:v>
                      </c:pt>
                      <c:pt idx="321">
                        <c:v>45439</c:v>
                      </c:pt>
                      <c:pt idx="322">
                        <c:v>45440</c:v>
                      </c:pt>
                      <c:pt idx="323">
                        <c:v>45441</c:v>
                      </c:pt>
                      <c:pt idx="324">
                        <c:v>45442</c:v>
                      </c:pt>
                      <c:pt idx="325">
                        <c:v>45443</c:v>
                      </c:pt>
                      <c:pt idx="326">
                        <c:v>45444</c:v>
                      </c:pt>
                      <c:pt idx="327">
                        <c:v>45445</c:v>
                      </c:pt>
                      <c:pt idx="328">
                        <c:v>45446</c:v>
                      </c:pt>
                      <c:pt idx="329">
                        <c:v>45447</c:v>
                      </c:pt>
                      <c:pt idx="330">
                        <c:v>45448</c:v>
                      </c:pt>
                      <c:pt idx="331">
                        <c:v>45449</c:v>
                      </c:pt>
                      <c:pt idx="332">
                        <c:v>45450</c:v>
                      </c:pt>
                      <c:pt idx="333">
                        <c:v>45451</c:v>
                      </c:pt>
                      <c:pt idx="334">
                        <c:v>45452</c:v>
                      </c:pt>
                      <c:pt idx="335">
                        <c:v>45453</c:v>
                      </c:pt>
                      <c:pt idx="336">
                        <c:v>45454</c:v>
                      </c:pt>
                      <c:pt idx="337">
                        <c:v>45455</c:v>
                      </c:pt>
                      <c:pt idx="338">
                        <c:v>45456</c:v>
                      </c:pt>
                      <c:pt idx="339">
                        <c:v>45457</c:v>
                      </c:pt>
                      <c:pt idx="340">
                        <c:v>45458</c:v>
                      </c:pt>
                      <c:pt idx="341">
                        <c:v>45459</c:v>
                      </c:pt>
                      <c:pt idx="342">
                        <c:v>45460</c:v>
                      </c:pt>
                      <c:pt idx="343">
                        <c:v>45461</c:v>
                      </c:pt>
                      <c:pt idx="344">
                        <c:v>45462</c:v>
                      </c:pt>
                      <c:pt idx="345">
                        <c:v>45463</c:v>
                      </c:pt>
                      <c:pt idx="346">
                        <c:v>45464</c:v>
                      </c:pt>
                      <c:pt idx="347">
                        <c:v>45465</c:v>
                      </c:pt>
                      <c:pt idx="348">
                        <c:v>45466</c:v>
                      </c:pt>
                      <c:pt idx="349">
                        <c:v>45467</c:v>
                      </c:pt>
                      <c:pt idx="350">
                        <c:v>45468</c:v>
                      </c:pt>
                      <c:pt idx="351">
                        <c:v>45469</c:v>
                      </c:pt>
                      <c:pt idx="352">
                        <c:v>45470</c:v>
                      </c:pt>
                      <c:pt idx="353">
                        <c:v>45471</c:v>
                      </c:pt>
                      <c:pt idx="354">
                        <c:v>45472</c:v>
                      </c:pt>
                      <c:pt idx="355">
                        <c:v>45473</c:v>
                      </c:pt>
                      <c:pt idx="356">
                        <c:v>45474</c:v>
                      </c:pt>
                      <c:pt idx="357">
                        <c:v>45475</c:v>
                      </c:pt>
                      <c:pt idx="358">
                        <c:v>45476</c:v>
                      </c:pt>
                      <c:pt idx="359">
                        <c:v>45477</c:v>
                      </c:pt>
                      <c:pt idx="360">
                        <c:v>45478</c:v>
                      </c:pt>
                      <c:pt idx="361">
                        <c:v>45479</c:v>
                      </c:pt>
                      <c:pt idx="362">
                        <c:v>45480</c:v>
                      </c:pt>
                      <c:pt idx="363">
                        <c:v>45481</c:v>
                      </c:pt>
                      <c:pt idx="364">
                        <c:v>45482</c:v>
                      </c:pt>
                      <c:pt idx="365">
                        <c:v>45483</c:v>
                      </c:pt>
                      <c:pt idx="366">
                        <c:v>45484</c:v>
                      </c:pt>
                      <c:pt idx="367">
                        <c:v>45485</c:v>
                      </c:pt>
                      <c:pt idx="368">
                        <c:v>45486</c:v>
                      </c:pt>
                      <c:pt idx="369">
                        <c:v>45487</c:v>
                      </c:pt>
                      <c:pt idx="370">
                        <c:v>45488</c:v>
                      </c:pt>
                      <c:pt idx="371">
                        <c:v>45489</c:v>
                      </c:pt>
                      <c:pt idx="372">
                        <c:v>45490</c:v>
                      </c:pt>
                      <c:pt idx="373">
                        <c:v>45491</c:v>
                      </c:pt>
                      <c:pt idx="374">
                        <c:v>45492</c:v>
                      </c:pt>
                      <c:pt idx="375">
                        <c:v>45493</c:v>
                      </c:pt>
                      <c:pt idx="376">
                        <c:v>45494</c:v>
                      </c:pt>
                      <c:pt idx="377">
                        <c:v>45495</c:v>
                      </c:pt>
                      <c:pt idx="378">
                        <c:v>45496</c:v>
                      </c:pt>
                      <c:pt idx="379">
                        <c:v>45497</c:v>
                      </c:pt>
                      <c:pt idx="380">
                        <c:v>45498</c:v>
                      </c:pt>
                      <c:pt idx="381">
                        <c:v>45499</c:v>
                      </c:pt>
                      <c:pt idx="382">
                        <c:v>45500</c:v>
                      </c:pt>
                      <c:pt idx="383">
                        <c:v>45501</c:v>
                      </c:pt>
                      <c:pt idx="384">
                        <c:v>45502</c:v>
                      </c:pt>
                      <c:pt idx="385">
                        <c:v>45503</c:v>
                      </c:pt>
                      <c:pt idx="386">
                        <c:v>45504</c:v>
                      </c:pt>
                      <c:pt idx="387">
                        <c:v>45505</c:v>
                      </c:pt>
                      <c:pt idx="388">
                        <c:v>45506</c:v>
                      </c:pt>
                      <c:pt idx="389">
                        <c:v>45507</c:v>
                      </c:pt>
                      <c:pt idx="390">
                        <c:v>45508</c:v>
                      </c:pt>
                      <c:pt idx="391">
                        <c:v>45509</c:v>
                      </c:pt>
                      <c:pt idx="392">
                        <c:v>45510</c:v>
                      </c:pt>
                      <c:pt idx="393">
                        <c:v>45511</c:v>
                      </c:pt>
                      <c:pt idx="394">
                        <c:v>45512</c:v>
                      </c:pt>
                      <c:pt idx="395">
                        <c:v>45513</c:v>
                      </c:pt>
                      <c:pt idx="396">
                        <c:v>45514</c:v>
                      </c:pt>
                      <c:pt idx="397">
                        <c:v>45515</c:v>
                      </c:pt>
                      <c:pt idx="398">
                        <c:v>45516</c:v>
                      </c:pt>
                      <c:pt idx="399">
                        <c:v>45517</c:v>
                      </c:pt>
                      <c:pt idx="400">
                        <c:v>45518</c:v>
                      </c:pt>
                      <c:pt idx="401">
                        <c:v>45519</c:v>
                      </c:pt>
                      <c:pt idx="402">
                        <c:v>45520</c:v>
                      </c:pt>
                      <c:pt idx="403">
                        <c:v>45521</c:v>
                      </c:pt>
                      <c:pt idx="404">
                        <c:v>45522</c:v>
                      </c:pt>
                      <c:pt idx="405">
                        <c:v>45523</c:v>
                      </c:pt>
                      <c:pt idx="406">
                        <c:v>45524</c:v>
                      </c:pt>
                      <c:pt idx="407">
                        <c:v>45525</c:v>
                      </c:pt>
                      <c:pt idx="408">
                        <c:v>45526</c:v>
                      </c:pt>
                      <c:pt idx="409">
                        <c:v>45527</c:v>
                      </c:pt>
                      <c:pt idx="410">
                        <c:v>45528</c:v>
                      </c:pt>
                      <c:pt idx="411">
                        <c:v>45529</c:v>
                      </c:pt>
                      <c:pt idx="412">
                        <c:v>45530</c:v>
                      </c:pt>
                      <c:pt idx="413">
                        <c:v>45531</c:v>
                      </c:pt>
                      <c:pt idx="414">
                        <c:v>45532</c:v>
                      </c:pt>
                      <c:pt idx="415">
                        <c:v>45533</c:v>
                      </c:pt>
                      <c:pt idx="416">
                        <c:v>45534</c:v>
                      </c:pt>
                      <c:pt idx="417">
                        <c:v>45535</c:v>
                      </c:pt>
                      <c:pt idx="418">
                        <c:v>45536</c:v>
                      </c:pt>
                      <c:pt idx="419">
                        <c:v>45537</c:v>
                      </c:pt>
                      <c:pt idx="420">
                        <c:v>45538</c:v>
                      </c:pt>
                      <c:pt idx="421">
                        <c:v>45539</c:v>
                      </c:pt>
                      <c:pt idx="422">
                        <c:v>45540</c:v>
                      </c:pt>
                      <c:pt idx="423">
                        <c:v>45541</c:v>
                      </c:pt>
                      <c:pt idx="424">
                        <c:v>45542</c:v>
                      </c:pt>
                      <c:pt idx="425">
                        <c:v>45543</c:v>
                      </c:pt>
                      <c:pt idx="426">
                        <c:v>45544</c:v>
                      </c:pt>
                      <c:pt idx="427">
                        <c:v>45545</c:v>
                      </c:pt>
                      <c:pt idx="428">
                        <c:v>45546</c:v>
                      </c:pt>
                      <c:pt idx="429">
                        <c:v>45547</c:v>
                      </c:pt>
                      <c:pt idx="430">
                        <c:v>45548</c:v>
                      </c:pt>
                      <c:pt idx="431">
                        <c:v>45549</c:v>
                      </c:pt>
                      <c:pt idx="432">
                        <c:v>45550</c:v>
                      </c:pt>
                      <c:pt idx="433">
                        <c:v>45551</c:v>
                      </c:pt>
                      <c:pt idx="434">
                        <c:v>45552</c:v>
                      </c:pt>
                      <c:pt idx="435">
                        <c:v>45553</c:v>
                      </c:pt>
                      <c:pt idx="436">
                        <c:v>45554</c:v>
                      </c:pt>
                      <c:pt idx="437">
                        <c:v>45555</c:v>
                      </c:pt>
                      <c:pt idx="438">
                        <c:v>45556</c:v>
                      </c:pt>
                      <c:pt idx="439">
                        <c:v>45557</c:v>
                      </c:pt>
                      <c:pt idx="440">
                        <c:v>45558</c:v>
                      </c:pt>
                      <c:pt idx="441">
                        <c:v>45559</c:v>
                      </c:pt>
                      <c:pt idx="442">
                        <c:v>45560</c:v>
                      </c:pt>
                      <c:pt idx="443">
                        <c:v>45561</c:v>
                      </c:pt>
                      <c:pt idx="444">
                        <c:v>45562</c:v>
                      </c:pt>
                      <c:pt idx="445">
                        <c:v>45563</c:v>
                      </c:pt>
                      <c:pt idx="446">
                        <c:v>45564</c:v>
                      </c:pt>
                      <c:pt idx="447">
                        <c:v>45565</c:v>
                      </c:pt>
                      <c:pt idx="448">
                        <c:v>45566</c:v>
                      </c:pt>
                      <c:pt idx="449">
                        <c:v>45567</c:v>
                      </c:pt>
                      <c:pt idx="450">
                        <c:v>45568</c:v>
                      </c:pt>
                      <c:pt idx="451">
                        <c:v>45569</c:v>
                      </c:pt>
                      <c:pt idx="452">
                        <c:v>45570</c:v>
                      </c:pt>
                      <c:pt idx="453">
                        <c:v>45571</c:v>
                      </c:pt>
                      <c:pt idx="454">
                        <c:v>45572</c:v>
                      </c:pt>
                      <c:pt idx="455">
                        <c:v>45573</c:v>
                      </c:pt>
                      <c:pt idx="456">
                        <c:v>45574</c:v>
                      </c:pt>
                      <c:pt idx="457">
                        <c:v>45575</c:v>
                      </c:pt>
                      <c:pt idx="458">
                        <c:v>45576</c:v>
                      </c:pt>
                      <c:pt idx="459">
                        <c:v>45577</c:v>
                      </c:pt>
                      <c:pt idx="460">
                        <c:v>45578</c:v>
                      </c:pt>
                      <c:pt idx="461">
                        <c:v>45579</c:v>
                      </c:pt>
                      <c:pt idx="462">
                        <c:v>45580</c:v>
                      </c:pt>
                      <c:pt idx="463">
                        <c:v>45581</c:v>
                      </c:pt>
                      <c:pt idx="464">
                        <c:v>45582</c:v>
                      </c:pt>
                      <c:pt idx="465">
                        <c:v>45583</c:v>
                      </c:pt>
                      <c:pt idx="466">
                        <c:v>45584</c:v>
                      </c:pt>
                      <c:pt idx="467">
                        <c:v>45585</c:v>
                      </c:pt>
                      <c:pt idx="468">
                        <c:v>45586</c:v>
                      </c:pt>
                      <c:pt idx="469">
                        <c:v>45587</c:v>
                      </c:pt>
                      <c:pt idx="470">
                        <c:v>45588</c:v>
                      </c:pt>
                      <c:pt idx="471">
                        <c:v>45589</c:v>
                      </c:pt>
                      <c:pt idx="472">
                        <c:v>45590</c:v>
                      </c:pt>
                      <c:pt idx="473">
                        <c:v>45591</c:v>
                      </c:pt>
                      <c:pt idx="474">
                        <c:v>45592</c:v>
                      </c:pt>
                      <c:pt idx="475">
                        <c:v>45593</c:v>
                      </c:pt>
                      <c:pt idx="476">
                        <c:v>45594</c:v>
                      </c:pt>
                      <c:pt idx="477">
                        <c:v>45595</c:v>
                      </c:pt>
                      <c:pt idx="478">
                        <c:v>45596</c:v>
                      </c:pt>
                      <c:pt idx="479">
                        <c:v>45597</c:v>
                      </c:pt>
                      <c:pt idx="480">
                        <c:v>45598</c:v>
                      </c:pt>
                      <c:pt idx="481">
                        <c:v>45599</c:v>
                      </c:pt>
                      <c:pt idx="482">
                        <c:v>45600</c:v>
                      </c:pt>
                      <c:pt idx="483">
                        <c:v>45601</c:v>
                      </c:pt>
                      <c:pt idx="484">
                        <c:v>45602</c:v>
                      </c:pt>
                      <c:pt idx="485">
                        <c:v>45603</c:v>
                      </c:pt>
                      <c:pt idx="486">
                        <c:v>45604</c:v>
                      </c:pt>
                      <c:pt idx="487">
                        <c:v>45605</c:v>
                      </c:pt>
                      <c:pt idx="488">
                        <c:v>45606</c:v>
                      </c:pt>
                      <c:pt idx="489">
                        <c:v>45607</c:v>
                      </c:pt>
                      <c:pt idx="490">
                        <c:v>45608</c:v>
                      </c:pt>
                      <c:pt idx="491">
                        <c:v>45609</c:v>
                      </c:pt>
                      <c:pt idx="492">
                        <c:v>45610</c:v>
                      </c:pt>
                      <c:pt idx="493">
                        <c:v>45611</c:v>
                      </c:pt>
                      <c:pt idx="494">
                        <c:v>45612</c:v>
                      </c:pt>
                      <c:pt idx="495">
                        <c:v>45613</c:v>
                      </c:pt>
                      <c:pt idx="496">
                        <c:v>45614</c:v>
                      </c:pt>
                      <c:pt idx="497">
                        <c:v>45615</c:v>
                      </c:pt>
                      <c:pt idx="498">
                        <c:v>45616</c:v>
                      </c:pt>
                      <c:pt idx="499">
                        <c:v>45617</c:v>
                      </c:pt>
                      <c:pt idx="500">
                        <c:v>45618</c:v>
                      </c:pt>
                      <c:pt idx="501">
                        <c:v>45619</c:v>
                      </c:pt>
                      <c:pt idx="502">
                        <c:v>45620</c:v>
                      </c:pt>
                      <c:pt idx="503">
                        <c:v>45621</c:v>
                      </c:pt>
                      <c:pt idx="504">
                        <c:v>45622</c:v>
                      </c:pt>
                      <c:pt idx="505">
                        <c:v>45623</c:v>
                      </c:pt>
                      <c:pt idx="506">
                        <c:v>45624</c:v>
                      </c:pt>
                      <c:pt idx="507">
                        <c:v>45625</c:v>
                      </c:pt>
                      <c:pt idx="508">
                        <c:v>45626</c:v>
                      </c:pt>
                      <c:pt idx="509">
                        <c:v>45627</c:v>
                      </c:pt>
                      <c:pt idx="510">
                        <c:v>45628</c:v>
                      </c:pt>
                      <c:pt idx="511">
                        <c:v>45629</c:v>
                      </c:pt>
                      <c:pt idx="512">
                        <c:v>45630</c:v>
                      </c:pt>
                      <c:pt idx="513">
                        <c:v>45631</c:v>
                      </c:pt>
                      <c:pt idx="514">
                        <c:v>45632</c:v>
                      </c:pt>
                      <c:pt idx="515">
                        <c:v>45633</c:v>
                      </c:pt>
                      <c:pt idx="516">
                        <c:v>45634</c:v>
                      </c:pt>
                      <c:pt idx="517">
                        <c:v>45635</c:v>
                      </c:pt>
                      <c:pt idx="518">
                        <c:v>45636</c:v>
                      </c:pt>
                      <c:pt idx="519">
                        <c:v>45637</c:v>
                      </c:pt>
                      <c:pt idx="520">
                        <c:v>45638</c:v>
                      </c:pt>
                      <c:pt idx="521">
                        <c:v>45639</c:v>
                      </c:pt>
                      <c:pt idx="522">
                        <c:v>45640</c:v>
                      </c:pt>
                      <c:pt idx="523">
                        <c:v>45641</c:v>
                      </c:pt>
                      <c:pt idx="524">
                        <c:v>45642</c:v>
                      </c:pt>
                      <c:pt idx="525">
                        <c:v>45643</c:v>
                      </c:pt>
                      <c:pt idx="526">
                        <c:v>45644</c:v>
                      </c:pt>
                      <c:pt idx="527">
                        <c:v>45645</c:v>
                      </c:pt>
                      <c:pt idx="528">
                        <c:v>45646</c:v>
                      </c:pt>
                      <c:pt idx="529">
                        <c:v>45647</c:v>
                      </c:pt>
                      <c:pt idx="530">
                        <c:v>45648</c:v>
                      </c:pt>
                      <c:pt idx="531">
                        <c:v>45649</c:v>
                      </c:pt>
                      <c:pt idx="532">
                        <c:v>45650</c:v>
                      </c:pt>
                      <c:pt idx="533">
                        <c:v>45651</c:v>
                      </c:pt>
                      <c:pt idx="534">
                        <c:v>45652</c:v>
                      </c:pt>
                      <c:pt idx="535">
                        <c:v>45653</c:v>
                      </c:pt>
                      <c:pt idx="536">
                        <c:v>45654</c:v>
                      </c:pt>
                      <c:pt idx="537">
                        <c:v>45655</c:v>
                      </c:pt>
                      <c:pt idx="538">
                        <c:v>45656</c:v>
                      </c:pt>
                      <c:pt idx="539">
                        <c:v>45657</c:v>
                      </c:pt>
                      <c:pt idx="540">
                        <c:v>45658</c:v>
                      </c:pt>
                      <c:pt idx="541">
                        <c:v>45659</c:v>
                      </c:pt>
                      <c:pt idx="542">
                        <c:v>45660</c:v>
                      </c:pt>
                      <c:pt idx="543">
                        <c:v>45661</c:v>
                      </c:pt>
                      <c:pt idx="544">
                        <c:v>45662</c:v>
                      </c:pt>
                      <c:pt idx="545">
                        <c:v>45663</c:v>
                      </c:pt>
                      <c:pt idx="546">
                        <c:v>45664</c:v>
                      </c:pt>
                      <c:pt idx="547">
                        <c:v>45665</c:v>
                      </c:pt>
                      <c:pt idx="548">
                        <c:v>45666</c:v>
                      </c:pt>
                      <c:pt idx="549">
                        <c:v>45667</c:v>
                      </c:pt>
                      <c:pt idx="550">
                        <c:v>45668</c:v>
                      </c:pt>
                      <c:pt idx="551">
                        <c:v>45669</c:v>
                      </c:pt>
                      <c:pt idx="552">
                        <c:v>45670</c:v>
                      </c:pt>
                      <c:pt idx="553">
                        <c:v>45671</c:v>
                      </c:pt>
                      <c:pt idx="554">
                        <c:v>45672</c:v>
                      </c:pt>
                      <c:pt idx="555">
                        <c:v>45673</c:v>
                      </c:pt>
                      <c:pt idx="556">
                        <c:v>45674</c:v>
                      </c:pt>
                      <c:pt idx="557">
                        <c:v>45675</c:v>
                      </c:pt>
                      <c:pt idx="558">
                        <c:v>45676</c:v>
                      </c:pt>
                      <c:pt idx="559">
                        <c:v>45677</c:v>
                      </c:pt>
                      <c:pt idx="560">
                        <c:v>45678</c:v>
                      </c:pt>
                      <c:pt idx="561">
                        <c:v>45679</c:v>
                      </c:pt>
                      <c:pt idx="562">
                        <c:v>45680</c:v>
                      </c:pt>
                      <c:pt idx="563">
                        <c:v>45681</c:v>
                      </c:pt>
                      <c:pt idx="564">
                        <c:v>45682</c:v>
                      </c:pt>
                      <c:pt idx="565">
                        <c:v>45683</c:v>
                      </c:pt>
                      <c:pt idx="566">
                        <c:v>45684</c:v>
                      </c:pt>
                      <c:pt idx="567">
                        <c:v>45685</c:v>
                      </c:pt>
                      <c:pt idx="568">
                        <c:v>45686</c:v>
                      </c:pt>
                      <c:pt idx="569">
                        <c:v>45687</c:v>
                      </c:pt>
                      <c:pt idx="570">
                        <c:v>45688</c:v>
                      </c:pt>
                      <c:pt idx="571">
                        <c:v>45689</c:v>
                      </c:pt>
                      <c:pt idx="572">
                        <c:v>45690</c:v>
                      </c:pt>
                      <c:pt idx="573">
                        <c:v>45691</c:v>
                      </c:pt>
                      <c:pt idx="574">
                        <c:v>45692</c:v>
                      </c:pt>
                      <c:pt idx="575">
                        <c:v>45693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Storage Accumulation'!$T$3:$T$578</c15:sqref>
                        </c15:formulaRef>
                      </c:ext>
                    </c:extLst>
                    <c:numCache>
                      <c:formatCode>General</c:formatCode>
                      <c:ptCount val="57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0.68248002231121063</c:v>
                      </c:pt>
                      <c:pt idx="368">
                        <c:v>0.8081080075353384</c:v>
                      </c:pt>
                      <c:pt idx="369">
                        <c:v>2.5674921059980989</c:v>
                      </c:pt>
                      <c:pt idx="370">
                        <c:v>2.5674921059980989</c:v>
                      </c:pt>
                      <c:pt idx="371">
                        <c:v>2.5674921059980989</c:v>
                      </c:pt>
                      <c:pt idx="372">
                        <c:v>2.5674921059980989</c:v>
                      </c:pt>
                      <c:pt idx="373">
                        <c:v>2.5674921059980989</c:v>
                      </c:pt>
                      <c:pt idx="374">
                        <c:v>2.5674921059980989</c:v>
                      </c:pt>
                      <c:pt idx="375">
                        <c:v>2.5678275404497981</c:v>
                      </c:pt>
                      <c:pt idx="376">
                        <c:v>2.5678275404497981</c:v>
                      </c:pt>
                      <c:pt idx="377">
                        <c:v>2.5678275404497981</c:v>
                      </c:pt>
                      <c:pt idx="378">
                        <c:v>2.5678275404497981</c:v>
                      </c:pt>
                      <c:pt idx="379">
                        <c:v>2.5678275404497981</c:v>
                      </c:pt>
                      <c:pt idx="380">
                        <c:v>2.5678275404497981</c:v>
                      </c:pt>
                      <c:pt idx="381">
                        <c:v>2.5678275404497981</c:v>
                      </c:pt>
                      <c:pt idx="382">
                        <c:v>2.5678275404497981</c:v>
                      </c:pt>
                      <c:pt idx="383">
                        <c:v>2.5678275404497981</c:v>
                      </c:pt>
                      <c:pt idx="384">
                        <c:v>2.5678275404497981</c:v>
                      </c:pt>
                      <c:pt idx="385">
                        <c:v>2.7506040502339602</c:v>
                      </c:pt>
                      <c:pt idx="386">
                        <c:v>3.0344828115776181</c:v>
                      </c:pt>
                      <c:pt idx="387">
                        <c:v>3.2051569717004895</c:v>
                      </c:pt>
                      <c:pt idx="388">
                        <c:v>3.3761997614055872</c:v>
                      </c:pt>
                      <c:pt idx="389">
                        <c:v>3.5482180938124657</c:v>
                      </c:pt>
                      <c:pt idx="390">
                        <c:v>3.7200868222862482</c:v>
                      </c:pt>
                      <c:pt idx="391">
                        <c:v>3.8416224969550967</c:v>
                      </c:pt>
                      <c:pt idx="392">
                        <c:v>4.440736279822886</c:v>
                      </c:pt>
                      <c:pt idx="393">
                        <c:v>5.7514429111033678</c:v>
                      </c:pt>
                      <c:pt idx="394">
                        <c:v>6.942459711804986</c:v>
                      </c:pt>
                      <c:pt idx="395">
                        <c:v>7.5032520787790418</c:v>
                      </c:pt>
                      <c:pt idx="396">
                        <c:v>7.6747321179136634</c:v>
                      </c:pt>
                      <c:pt idx="397">
                        <c:v>7.8477857457473874</c:v>
                      </c:pt>
                      <c:pt idx="398">
                        <c:v>8.0196020165458322</c:v>
                      </c:pt>
                      <c:pt idx="399">
                        <c:v>8.1914300872012973</c:v>
                      </c:pt>
                      <c:pt idx="400">
                        <c:v>8.362182542681694</c:v>
                      </c:pt>
                      <c:pt idx="401">
                        <c:v>8.5337100494652987</c:v>
                      </c:pt>
                      <c:pt idx="402">
                        <c:v>8.7056136643514037</c:v>
                      </c:pt>
                      <c:pt idx="403">
                        <c:v>8.8790993094444275</c:v>
                      </c:pt>
                      <c:pt idx="404">
                        <c:v>9.0508557995781302</c:v>
                      </c:pt>
                      <c:pt idx="405">
                        <c:v>9.2241540616378188</c:v>
                      </c:pt>
                      <c:pt idx="406">
                        <c:v>9.395274450071156</c:v>
                      </c:pt>
                      <c:pt idx="407">
                        <c:v>9.5666082557290792</c:v>
                      </c:pt>
                      <c:pt idx="408">
                        <c:v>9.7380888052284718</c:v>
                      </c:pt>
                      <c:pt idx="409">
                        <c:v>9.9087399989366531</c:v>
                      </c:pt>
                      <c:pt idx="410">
                        <c:v>10.081528315320611</c:v>
                      </c:pt>
                      <c:pt idx="411">
                        <c:v>10.250860000960529</c:v>
                      </c:pt>
                      <c:pt idx="412">
                        <c:v>10.339576718397439</c:v>
                      </c:pt>
                      <c:pt idx="413">
                        <c:v>10.591077234596014</c:v>
                      </c:pt>
                      <c:pt idx="414">
                        <c:v>10.763845652341843</c:v>
                      </c:pt>
                      <c:pt idx="415">
                        <c:v>10.937508163973689</c:v>
                      </c:pt>
                      <c:pt idx="416">
                        <c:v>11.107789589092135</c:v>
                      </c:pt>
                      <c:pt idx="417">
                        <c:v>11.337792921811342</c:v>
                      </c:pt>
                      <c:pt idx="418">
                        <c:v>11.571807870641351</c:v>
                      </c:pt>
                      <c:pt idx="419">
                        <c:v>13.795843842439353</c:v>
                      </c:pt>
                      <c:pt idx="420">
                        <c:v>14.068450546823442</c:v>
                      </c:pt>
                      <c:pt idx="421">
                        <c:v>14.302483676932752</c:v>
                      </c:pt>
                      <c:pt idx="422">
                        <c:v>14.536547564901412</c:v>
                      </c:pt>
                      <c:pt idx="423">
                        <c:v>14.770654182881117</c:v>
                      </c:pt>
                      <c:pt idx="424">
                        <c:v>15.004955073818564</c:v>
                      </c:pt>
                      <c:pt idx="425">
                        <c:v>15.239018929190934</c:v>
                      </c:pt>
                      <c:pt idx="426">
                        <c:v>15.55336972232908</c:v>
                      </c:pt>
                      <c:pt idx="427">
                        <c:v>16.039263264276087</c:v>
                      </c:pt>
                      <c:pt idx="428">
                        <c:v>16.322157011367381</c:v>
                      </c:pt>
                      <c:pt idx="429">
                        <c:v>16.61124609131366</c:v>
                      </c:pt>
                      <c:pt idx="430">
                        <c:v>16.900104410015047</c:v>
                      </c:pt>
                      <c:pt idx="431">
                        <c:v>17.18814236856997</c:v>
                      </c:pt>
                      <c:pt idx="432">
                        <c:v>17.476321892812848</c:v>
                      </c:pt>
                      <c:pt idx="433">
                        <c:v>17.755628410726786</c:v>
                      </c:pt>
                      <c:pt idx="434">
                        <c:v>18.099712129682302</c:v>
                      </c:pt>
                      <c:pt idx="435">
                        <c:v>18.43163575232029</c:v>
                      </c:pt>
                      <c:pt idx="436">
                        <c:v>18.763548913411796</c:v>
                      </c:pt>
                      <c:pt idx="437">
                        <c:v>19.09524788800627</c:v>
                      </c:pt>
                      <c:pt idx="438">
                        <c:v>19.425817446783185</c:v>
                      </c:pt>
                      <c:pt idx="439">
                        <c:v>19.756849675439298</c:v>
                      </c:pt>
                      <c:pt idx="440">
                        <c:v>19.772343668155372</c:v>
                      </c:pt>
                      <c:pt idx="441">
                        <c:v>19.772343668155372</c:v>
                      </c:pt>
                      <c:pt idx="442">
                        <c:v>19.772343668155372</c:v>
                      </c:pt>
                      <c:pt idx="443">
                        <c:v>19.772343668155372</c:v>
                      </c:pt>
                      <c:pt idx="444">
                        <c:v>19.772343668155372</c:v>
                      </c:pt>
                      <c:pt idx="445">
                        <c:v>19.772343668155372</c:v>
                      </c:pt>
                      <c:pt idx="446">
                        <c:v>19.772343668155372</c:v>
                      </c:pt>
                      <c:pt idx="447">
                        <c:v>19.772343668155372</c:v>
                      </c:pt>
                      <c:pt idx="448">
                        <c:v>19.772343668155372</c:v>
                      </c:pt>
                      <c:pt idx="449">
                        <c:v>19.772343668155372</c:v>
                      </c:pt>
                      <c:pt idx="450">
                        <c:v>19.772343668155372</c:v>
                      </c:pt>
                      <c:pt idx="451">
                        <c:v>19.772343668155372</c:v>
                      </c:pt>
                      <c:pt idx="452">
                        <c:v>19.772343668155372</c:v>
                      </c:pt>
                      <c:pt idx="453">
                        <c:v>19.772343668155372</c:v>
                      </c:pt>
                      <c:pt idx="454">
                        <c:v>19.772343668155372</c:v>
                      </c:pt>
                      <c:pt idx="455">
                        <c:v>19.772343668155372</c:v>
                      </c:pt>
                      <c:pt idx="456">
                        <c:v>19.772343668155372</c:v>
                      </c:pt>
                      <c:pt idx="457">
                        <c:v>19.772343668155372</c:v>
                      </c:pt>
                      <c:pt idx="458">
                        <c:v>19.772343668155372</c:v>
                      </c:pt>
                      <c:pt idx="459">
                        <c:v>19.772343668155372</c:v>
                      </c:pt>
                      <c:pt idx="460">
                        <c:v>19.772343668155372</c:v>
                      </c:pt>
                      <c:pt idx="461">
                        <c:v>19.772343668155372</c:v>
                      </c:pt>
                      <c:pt idx="462">
                        <c:v>19.772343668155372</c:v>
                      </c:pt>
                      <c:pt idx="463">
                        <c:v>19.772343668155372</c:v>
                      </c:pt>
                      <c:pt idx="464">
                        <c:v>19.772343668155372</c:v>
                      </c:pt>
                      <c:pt idx="465">
                        <c:v>19.772343668155372</c:v>
                      </c:pt>
                      <c:pt idx="466">
                        <c:v>19.772343668155372</c:v>
                      </c:pt>
                      <c:pt idx="467">
                        <c:v>19.772343668155372</c:v>
                      </c:pt>
                      <c:pt idx="468">
                        <c:v>19.772343668155372</c:v>
                      </c:pt>
                      <c:pt idx="469">
                        <c:v>19.772343668155372</c:v>
                      </c:pt>
                      <c:pt idx="470">
                        <c:v>19.772343668155372</c:v>
                      </c:pt>
                      <c:pt idx="471">
                        <c:v>19.772343668155372</c:v>
                      </c:pt>
                      <c:pt idx="472">
                        <c:v>19.772343668155372</c:v>
                      </c:pt>
                      <c:pt idx="473">
                        <c:v>19.772343668155372</c:v>
                      </c:pt>
                      <c:pt idx="474">
                        <c:v>19.772343668155372</c:v>
                      </c:pt>
                      <c:pt idx="475">
                        <c:v>19.772343668155372</c:v>
                      </c:pt>
                      <c:pt idx="476">
                        <c:v>19.772343668155372</c:v>
                      </c:pt>
                      <c:pt idx="477">
                        <c:v>19.772343668155372</c:v>
                      </c:pt>
                      <c:pt idx="478">
                        <c:v>19.772343668155372</c:v>
                      </c:pt>
                      <c:pt idx="479">
                        <c:v>19.772343668155372</c:v>
                      </c:pt>
                      <c:pt idx="480">
                        <c:v>19.772343668155372</c:v>
                      </c:pt>
                      <c:pt idx="481">
                        <c:v>19.772343668155372</c:v>
                      </c:pt>
                      <c:pt idx="482">
                        <c:v>19.772343668155372</c:v>
                      </c:pt>
                      <c:pt idx="483">
                        <c:v>19.772343668155372</c:v>
                      </c:pt>
                      <c:pt idx="484">
                        <c:v>19.772343668155372</c:v>
                      </c:pt>
                      <c:pt idx="485">
                        <c:v>19.772343668155372</c:v>
                      </c:pt>
                      <c:pt idx="486">
                        <c:v>19.772343668155372</c:v>
                      </c:pt>
                      <c:pt idx="487">
                        <c:v>19.772343668155372</c:v>
                      </c:pt>
                      <c:pt idx="488">
                        <c:v>19.772343668155372</c:v>
                      </c:pt>
                      <c:pt idx="489">
                        <c:v>19.772343668155372</c:v>
                      </c:pt>
                      <c:pt idx="490">
                        <c:v>19.772343668155372</c:v>
                      </c:pt>
                      <c:pt idx="491">
                        <c:v>19.772343668155372</c:v>
                      </c:pt>
                      <c:pt idx="492">
                        <c:v>19.772343668155372</c:v>
                      </c:pt>
                      <c:pt idx="493">
                        <c:v>19.772343668155372</c:v>
                      </c:pt>
                      <c:pt idx="494">
                        <c:v>19.772343668155372</c:v>
                      </c:pt>
                      <c:pt idx="495">
                        <c:v>19.772343668155372</c:v>
                      </c:pt>
                      <c:pt idx="496">
                        <c:v>19.772343668155372</c:v>
                      </c:pt>
                      <c:pt idx="497">
                        <c:v>19.772343668155372</c:v>
                      </c:pt>
                      <c:pt idx="498">
                        <c:v>19.772343668155372</c:v>
                      </c:pt>
                      <c:pt idx="499">
                        <c:v>19.772343668155372</c:v>
                      </c:pt>
                      <c:pt idx="500">
                        <c:v>19.772343668155372</c:v>
                      </c:pt>
                      <c:pt idx="501">
                        <c:v>19.772343668155372</c:v>
                      </c:pt>
                      <c:pt idx="502">
                        <c:v>19.772343668155372</c:v>
                      </c:pt>
                      <c:pt idx="503">
                        <c:v>19.772343668155372</c:v>
                      </c:pt>
                      <c:pt idx="504">
                        <c:v>19.772343668155372</c:v>
                      </c:pt>
                      <c:pt idx="505">
                        <c:v>19.772343668155372</c:v>
                      </c:pt>
                      <c:pt idx="506">
                        <c:v>19.772343668155372</c:v>
                      </c:pt>
                      <c:pt idx="507">
                        <c:v>19.772343668155372</c:v>
                      </c:pt>
                      <c:pt idx="508">
                        <c:v>19.772343668155372</c:v>
                      </c:pt>
                      <c:pt idx="509">
                        <c:v>19.772343668155372</c:v>
                      </c:pt>
                      <c:pt idx="510">
                        <c:v>19.772343668155372</c:v>
                      </c:pt>
                      <c:pt idx="511">
                        <c:v>19.772343668155372</c:v>
                      </c:pt>
                      <c:pt idx="512">
                        <c:v>19.772343668155372</c:v>
                      </c:pt>
                      <c:pt idx="513">
                        <c:v>19.772343668155372</c:v>
                      </c:pt>
                      <c:pt idx="514">
                        <c:v>19.772343668155372</c:v>
                      </c:pt>
                      <c:pt idx="515">
                        <c:v>19.772343668155372</c:v>
                      </c:pt>
                      <c:pt idx="516">
                        <c:v>19.772343668155372</c:v>
                      </c:pt>
                      <c:pt idx="517">
                        <c:v>19.772343668155372</c:v>
                      </c:pt>
                      <c:pt idx="518">
                        <c:v>19.772343668155372</c:v>
                      </c:pt>
                      <c:pt idx="519">
                        <c:v>19.772343668155372</c:v>
                      </c:pt>
                      <c:pt idx="520">
                        <c:v>19.772343668155372</c:v>
                      </c:pt>
                      <c:pt idx="521">
                        <c:v>19.772343668155372</c:v>
                      </c:pt>
                      <c:pt idx="522">
                        <c:v>19.772343668155372</c:v>
                      </c:pt>
                      <c:pt idx="523">
                        <c:v>19.772343668155372</c:v>
                      </c:pt>
                      <c:pt idx="524">
                        <c:v>19.772343668155372</c:v>
                      </c:pt>
                      <c:pt idx="525">
                        <c:v>19.772343668155372</c:v>
                      </c:pt>
                      <c:pt idx="526">
                        <c:v>19.772343668155372</c:v>
                      </c:pt>
                      <c:pt idx="527">
                        <c:v>19.772343668155372</c:v>
                      </c:pt>
                      <c:pt idx="528">
                        <c:v>19.772343668155372</c:v>
                      </c:pt>
                      <c:pt idx="529">
                        <c:v>19.772343668155372</c:v>
                      </c:pt>
                      <c:pt idx="530">
                        <c:v>19.772343668155372</c:v>
                      </c:pt>
                      <c:pt idx="531">
                        <c:v>19.772343668155372</c:v>
                      </c:pt>
                      <c:pt idx="532">
                        <c:v>19.772343668155372</c:v>
                      </c:pt>
                      <c:pt idx="533">
                        <c:v>19.772343668155372</c:v>
                      </c:pt>
                      <c:pt idx="534">
                        <c:v>19.772343668155372</c:v>
                      </c:pt>
                      <c:pt idx="535">
                        <c:v>19.772343668155372</c:v>
                      </c:pt>
                      <c:pt idx="536">
                        <c:v>19.772343668155372</c:v>
                      </c:pt>
                      <c:pt idx="537">
                        <c:v>19.772343668155372</c:v>
                      </c:pt>
                      <c:pt idx="538">
                        <c:v>19.772343668155372</c:v>
                      </c:pt>
                      <c:pt idx="539">
                        <c:v>19.772343668155372</c:v>
                      </c:pt>
                      <c:pt idx="540">
                        <c:v>19.772343668155372</c:v>
                      </c:pt>
                      <c:pt idx="541">
                        <c:v>19.772343668155372</c:v>
                      </c:pt>
                      <c:pt idx="542">
                        <c:v>19.772343668155372</c:v>
                      </c:pt>
                      <c:pt idx="543">
                        <c:v>19.772343668155372</c:v>
                      </c:pt>
                      <c:pt idx="544">
                        <c:v>19.772343668155372</c:v>
                      </c:pt>
                      <c:pt idx="545">
                        <c:v>19.772343668155372</c:v>
                      </c:pt>
                      <c:pt idx="546">
                        <c:v>19.772343668155372</c:v>
                      </c:pt>
                      <c:pt idx="547">
                        <c:v>19.772343668155372</c:v>
                      </c:pt>
                      <c:pt idx="548">
                        <c:v>19.772343668155372</c:v>
                      </c:pt>
                      <c:pt idx="549">
                        <c:v>19.772343668155372</c:v>
                      </c:pt>
                      <c:pt idx="550">
                        <c:v>19.772343668155372</c:v>
                      </c:pt>
                      <c:pt idx="551">
                        <c:v>19.772343668155372</c:v>
                      </c:pt>
                      <c:pt idx="552">
                        <c:v>19.772343668155372</c:v>
                      </c:pt>
                      <c:pt idx="553">
                        <c:v>19.772343668155372</c:v>
                      </c:pt>
                      <c:pt idx="554">
                        <c:v>19.772343668155372</c:v>
                      </c:pt>
                      <c:pt idx="555">
                        <c:v>19.772343668155372</c:v>
                      </c:pt>
                      <c:pt idx="556">
                        <c:v>19.772343668155372</c:v>
                      </c:pt>
                      <c:pt idx="557">
                        <c:v>19.772343668155372</c:v>
                      </c:pt>
                      <c:pt idx="558">
                        <c:v>19.772343668155372</c:v>
                      </c:pt>
                      <c:pt idx="559">
                        <c:v>19.772343668155372</c:v>
                      </c:pt>
                      <c:pt idx="560">
                        <c:v>19.772343668155372</c:v>
                      </c:pt>
                      <c:pt idx="561">
                        <c:v>19.772343668155372</c:v>
                      </c:pt>
                      <c:pt idx="562">
                        <c:v>19.772343668155372</c:v>
                      </c:pt>
                      <c:pt idx="563">
                        <c:v>19.772343668155372</c:v>
                      </c:pt>
                      <c:pt idx="564">
                        <c:v>19.772343668155372</c:v>
                      </c:pt>
                      <c:pt idx="565">
                        <c:v>19.772343668155372</c:v>
                      </c:pt>
                      <c:pt idx="566">
                        <c:v>19.772343668155372</c:v>
                      </c:pt>
                      <c:pt idx="567">
                        <c:v>19.772343668155372</c:v>
                      </c:pt>
                      <c:pt idx="568">
                        <c:v>19.772343668155372</c:v>
                      </c:pt>
                      <c:pt idx="569">
                        <c:v>19.772343668155372</c:v>
                      </c:pt>
                      <c:pt idx="570">
                        <c:v>19.772343668155372</c:v>
                      </c:pt>
                      <c:pt idx="571">
                        <c:v>19.772343668155372</c:v>
                      </c:pt>
                      <c:pt idx="572">
                        <c:v>19.772343668155372</c:v>
                      </c:pt>
                      <c:pt idx="573">
                        <c:v>19.772343668155372</c:v>
                      </c:pt>
                      <c:pt idx="574">
                        <c:v>19.772343668155372</c:v>
                      </c:pt>
                      <c:pt idx="575">
                        <c:v>19.772343668155372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34A5-4588-8F10-8CDDAD60F7D7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Storage Accumulation'!$V$2</c15:sqref>
                        </c15:formulaRef>
                      </c:ext>
                    </c:extLst>
                    <c:strCache>
                      <c:ptCount val="1"/>
                      <c:pt idx="0">
                        <c:v>SK2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Storage Accumulation'!$M$3:$M$578</c15:sqref>
                        </c15:formulaRef>
                      </c:ext>
                    </c:extLst>
                    <c:numCache>
                      <c:formatCode>m/d/yyyy</c:formatCode>
                      <c:ptCount val="576"/>
                      <c:pt idx="0">
                        <c:v>45118</c:v>
                      </c:pt>
                      <c:pt idx="1">
                        <c:v>45119</c:v>
                      </c:pt>
                      <c:pt idx="2">
                        <c:v>45120</c:v>
                      </c:pt>
                      <c:pt idx="3">
                        <c:v>45121</c:v>
                      </c:pt>
                      <c:pt idx="4">
                        <c:v>45122</c:v>
                      </c:pt>
                      <c:pt idx="5">
                        <c:v>45123</c:v>
                      </c:pt>
                      <c:pt idx="6">
                        <c:v>45124</c:v>
                      </c:pt>
                      <c:pt idx="7">
                        <c:v>45125</c:v>
                      </c:pt>
                      <c:pt idx="8">
                        <c:v>45126</c:v>
                      </c:pt>
                      <c:pt idx="9">
                        <c:v>45127</c:v>
                      </c:pt>
                      <c:pt idx="10">
                        <c:v>45128</c:v>
                      </c:pt>
                      <c:pt idx="11">
                        <c:v>45129</c:v>
                      </c:pt>
                      <c:pt idx="12">
                        <c:v>45130</c:v>
                      </c:pt>
                      <c:pt idx="13">
                        <c:v>45131</c:v>
                      </c:pt>
                      <c:pt idx="14">
                        <c:v>45132</c:v>
                      </c:pt>
                      <c:pt idx="15">
                        <c:v>45133</c:v>
                      </c:pt>
                      <c:pt idx="16">
                        <c:v>45134</c:v>
                      </c:pt>
                      <c:pt idx="17">
                        <c:v>45135</c:v>
                      </c:pt>
                      <c:pt idx="18">
                        <c:v>45136</c:v>
                      </c:pt>
                      <c:pt idx="19">
                        <c:v>45137</c:v>
                      </c:pt>
                      <c:pt idx="20">
                        <c:v>45138</c:v>
                      </c:pt>
                      <c:pt idx="21">
                        <c:v>45139</c:v>
                      </c:pt>
                      <c:pt idx="22">
                        <c:v>45140</c:v>
                      </c:pt>
                      <c:pt idx="23">
                        <c:v>45141</c:v>
                      </c:pt>
                      <c:pt idx="24">
                        <c:v>45142</c:v>
                      </c:pt>
                      <c:pt idx="25">
                        <c:v>45143</c:v>
                      </c:pt>
                      <c:pt idx="26">
                        <c:v>45144</c:v>
                      </c:pt>
                      <c:pt idx="27">
                        <c:v>45145</c:v>
                      </c:pt>
                      <c:pt idx="28">
                        <c:v>45146</c:v>
                      </c:pt>
                      <c:pt idx="29">
                        <c:v>45147</c:v>
                      </c:pt>
                      <c:pt idx="30">
                        <c:v>45148</c:v>
                      </c:pt>
                      <c:pt idx="31">
                        <c:v>45149</c:v>
                      </c:pt>
                      <c:pt idx="32">
                        <c:v>45150</c:v>
                      </c:pt>
                      <c:pt idx="33">
                        <c:v>45151</c:v>
                      </c:pt>
                      <c:pt idx="34">
                        <c:v>45152</c:v>
                      </c:pt>
                      <c:pt idx="35">
                        <c:v>45153</c:v>
                      </c:pt>
                      <c:pt idx="36">
                        <c:v>45154</c:v>
                      </c:pt>
                      <c:pt idx="37">
                        <c:v>45155</c:v>
                      </c:pt>
                      <c:pt idx="38">
                        <c:v>45156</c:v>
                      </c:pt>
                      <c:pt idx="39">
                        <c:v>45157</c:v>
                      </c:pt>
                      <c:pt idx="40">
                        <c:v>45158</c:v>
                      </c:pt>
                      <c:pt idx="41">
                        <c:v>45159</c:v>
                      </c:pt>
                      <c:pt idx="42">
                        <c:v>45160</c:v>
                      </c:pt>
                      <c:pt idx="43">
                        <c:v>45161</c:v>
                      </c:pt>
                      <c:pt idx="44">
                        <c:v>45162</c:v>
                      </c:pt>
                      <c:pt idx="45">
                        <c:v>45163</c:v>
                      </c:pt>
                      <c:pt idx="46">
                        <c:v>45164</c:v>
                      </c:pt>
                      <c:pt idx="47">
                        <c:v>45165</c:v>
                      </c:pt>
                      <c:pt idx="48">
                        <c:v>45166</c:v>
                      </c:pt>
                      <c:pt idx="49">
                        <c:v>45167</c:v>
                      </c:pt>
                      <c:pt idx="50">
                        <c:v>45168</c:v>
                      </c:pt>
                      <c:pt idx="51">
                        <c:v>45169</c:v>
                      </c:pt>
                      <c:pt idx="52">
                        <c:v>45170</c:v>
                      </c:pt>
                      <c:pt idx="53">
                        <c:v>45171</c:v>
                      </c:pt>
                      <c:pt idx="54">
                        <c:v>45172</c:v>
                      </c:pt>
                      <c:pt idx="55">
                        <c:v>45173</c:v>
                      </c:pt>
                      <c:pt idx="56">
                        <c:v>45174</c:v>
                      </c:pt>
                      <c:pt idx="57">
                        <c:v>45175</c:v>
                      </c:pt>
                      <c:pt idx="58">
                        <c:v>45176</c:v>
                      </c:pt>
                      <c:pt idx="59">
                        <c:v>45177</c:v>
                      </c:pt>
                      <c:pt idx="60">
                        <c:v>45178</c:v>
                      </c:pt>
                      <c:pt idx="61">
                        <c:v>45179</c:v>
                      </c:pt>
                      <c:pt idx="62">
                        <c:v>45180</c:v>
                      </c:pt>
                      <c:pt idx="63">
                        <c:v>45181</c:v>
                      </c:pt>
                      <c:pt idx="64">
                        <c:v>45182</c:v>
                      </c:pt>
                      <c:pt idx="65">
                        <c:v>45183</c:v>
                      </c:pt>
                      <c:pt idx="66">
                        <c:v>45184</c:v>
                      </c:pt>
                      <c:pt idx="67">
                        <c:v>45185</c:v>
                      </c:pt>
                      <c:pt idx="68">
                        <c:v>45186</c:v>
                      </c:pt>
                      <c:pt idx="69">
                        <c:v>45187</c:v>
                      </c:pt>
                      <c:pt idx="70">
                        <c:v>45188</c:v>
                      </c:pt>
                      <c:pt idx="71">
                        <c:v>45189</c:v>
                      </c:pt>
                      <c:pt idx="72">
                        <c:v>45190</c:v>
                      </c:pt>
                      <c:pt idx="73">
                        <c:v>45191</c:v>
                      </c:pt>
                      <c:pt idx="74">
                        <c:v>45192</c:v>
                      </c:pt>
                      <c:pt idx="75">
                        <c:v>45193</c:v>
                      </c:pt>
                      <c:pt idx="76">
                        <c:v>45194</c:v>
                      </c:pt>
                      <c:pt idx="77">
                        <c:v>45195</c:v>
                      </c:pt>
                      <c:pt idx="78">
                        <c:v>45196</c:v>
                      </c:pt>
                      <c:pt idx="79">
                        <c:v>45197</c:v>
                      </c:pt>
                      <c:pt idx="80">
                        <c:v>45198</c:v>
                      </c:pt>
                      <c:pt idx="81">
                        <c:v>45199</c:v>
                      </c:pt>
                      <c:pt idx="82">
                        <c:v>45200</c:v>
                      </c:pt>
                      <c:pt idx="83">
                        <c:v>45201</c:v>
                      </c:pt>
                      <c:pt idx="84">
                        <c:v>45202</c:v>
                      </c:pt>
                      <c:pt idx="85">
                        <c:v>45203</c:v>
                      </c:pt>
                      <c:pt idx="86">
                        <c:v>45204</c:v>
                      </c:pt>
                      <c:pt idx="87">
                        <c:v>45205</c:v>
                      </c:pt>
                      <c:pt idx="88">
                        <c:v>45206</c:v>
                      </c:pt>
                      <c:pt idx="89">
                        <c:v>45207</c:v>
                      </c:pt>
                      <c:pt idx="90">
                        <c:v>45208</c:v>
                      </c:pt>
                      <c:pt idx="91">
                        <c:v>45209</c:v>
                      </c:pt>
                      <c:pt idx="92">
                        <c:v>45210</c:v>
                      </c:pt>
                      <c:pt idx="93">
                        <c:v>45211</c:v>
                      </c:pt>
                      <c:pt idx="94">
                        <c:v>45212</c:v>
                      </c:pt>
                      <c:pt idx="95">
                        <c:v>45213</c:v>
                      </c:pt>
                      <c:pt idx="96">
                        <c:v>45214</c:v>
                      </c:pt>
                      <c:pt idx="97">
                        <c:v>45215</c:v>
                      </c:pt>
                      <c:pt idx="98">
                        <c:v>45216</c:v>
                      </c:pt>
                      <c:pt idx="99">
                        <c:v>45217</c:v>
                      </c:pt>
                      <c:pt idx="100">
                        <c:v>45218</c:v>
                      </c:pt>
                      <c:pt idx="101">
                        <c:v>45219</c:v>
                      </c:pt>
                      <c:pt idx="102">
                        <c:v>45220</c:v>
                      </c:pt>
                      <c:pt idx="103">
                        <c:v>45221</c:v>
                      </c:pt>
                      <c:pt idx="104">
                        <c:v>45222</c:v>
                      </c:pt>
                      <c:pt idx="105">
                        <c:v>45223</c:v>
                      </c:pt>
                      <c:pt idx="106">
                        <c:v>45224</c:v>
                      </c:pt>
                      <c:pt idx="107">
                        <c:v>45225</c:v>
                      </c:pt>
                      <c:pt idx="108">
                        <c:v>45226</c:v>
                      </c:pt>
                      <c:pt idx="109">
                        <c:v>45227</c:v>
                      </c:pt>
                      <c:pt idx="110">
                        <c:v>45228</c:v>
                      </c:pt>
                      <c:pt idx="111">
                        <c:v>45229</c:v>
                      </c:pt>
                      <c:pt idx="112">
                        <c:v>45230</c:v>
                      </c:pt>
                      <c:pt idx="113">
                        <c:v>45231</c:v>
                      </c:pt>
                      <c:pt idx="114">
                        <c:v>45232</c:v>
                      </c:pt>
                      <c:pt idx="115">
                        <c:v>45233</c:v>
                      </c:pt>
                      <c:pt idx="116">
                        <c:v>45234</c:v>
                      </c:pt>
                      <c:pt idx="117">
                        <c:v>45235</c:v>
                      </c:pt>
                      <c:pt idx="118">
                        <c:v>45236</c:v>
                      </c:pt>
                      <c:pt idx="119">
                        <c:v>45237</c:v>
                      </c:pt>
                      <c:pt idx="120">
                        <c:v>45238</c:v>
                      </c:pt>
                      <c:pt idx="121">
                        <c:v>45239</c:v>
                      </c:pt>
                      <c:pt idx="122">
                        <c:v>45240</c:v>
                      </c:pt>
                      <c:pt idx="123">
                        <c:v>45241</c:v>
                      </c:pt>
                      <c:pt idx="124">
                        <c:v>45242</c:v>
                      </c:pt>
                      <c:pt idx="125">
                        <c:v>45243</c:v>
                      </c:pt>
                      <c:pt idx="126">
                        <c:v>45244</c:v>
                      </c:pt>
                      <c:pt idx="127">
                        <c:v>45245</c:v>
                      </c:pt>
                      <c:pt idx="128">
                        <c:v>45246</c:v>
                      </c:pt>
                      <c:pt idx="129">
                        <c:v>45247</c:v>
                      </c:pt>
                      <c:pt idx="130">
                        <c:v>45248</c:v>
                      </c:pt>
                      <c:pt idx="131">
                        <c:v>45249</c:v>
                      </c:pt>
                      <c:pt idx="132">
                        <c:v>45250</c:v>
                      </c:pt>
                      <c:pt idx="133">
                        <c:v>45251</c:v>
                      </c:pt>
                      <c:pt idx="134">
                        <c:v>45252</c:v>
                      </c:pt>
                      <c:pt idx="135">
                        <c:v>45253</c:v>
                      </c:pt>
                      <c:pt idx="136">
                        <c:v>45254</c:v>
                      </c:pt>
                      <c:pt idx="137">
                        <c:v>45255</c:v>
                      </c:pt>
                      <c:pt idx="138">
                        <c:v>45256</c:v>
                      </c:pt>
                      <c:pt idx="139">
                        <c:v>45257</c:v>
                      </c:pt>
                      <c:pt idx="140">
                        <c:v>45258</c:v>
                      </c:pt>
                      <c:pt idx="141">
                        <c:v>45259</c:v>
                      </c:pt>
                      <c:pt idx="142">
                        <c:v>45260</c:v>
                      </c:pt>
                      <c:pt idx="143">
                        <c:v>45261</c:v>
                      </c:pt>
                      <c:pt idx="144">
                        <c:v>45262</c:v>
                      </c:pt>
                      <c:pt idx="145">
                        <c:v>45263</c:v>
                      </c:pt>
                      <c:pt idx="146">
                        <c:v>45264</c:v>
                      </c:pt>
                      <c:pt idx="147">
                        <c:v>45265</c:v>
                      </c:pt>
                      <c:pt idx="148">
                        <c:v>45266</c:v>
                      </c:pt>
                      <c:pt idx="149">
                        <c:v>45267</c:v>
                      </c:pt>
                      <c:pt idx="150">
                        <c:v>45268</c:v>
                      </c:pt>
                      <c:pt idx="151">
                        <c:v>45269</c:v>
                      </c:pt>
                      <c:pt idx="152">
                        <c:v>45270</c:v>
                      </c:pt>
                      <c:pt idx="153">
                        <c:v>45271</c:v>
                      </c:pt>
                      <c:pt idx="154">
                        <c:v>45272</c:v>
                      </c:pt>
                      <c:pt idx="155">
                        <c:v>45273</c:v>
                      </c:pt>
                      <c:pt idx="156">
                        <c:v>45274</c:v>
                      </c:pt>
                      <c:pt idx="157">
                        <c:v>45275</c:v>
                      </c:pt>
                      <c:pt idx="158">
                        <c:v>45276</c:v>
                      </c:pt>
                      <c:pt idx="159">
                        <c:v>45277</c:v>
                      </c:pt>
                      <c:pt idx="160">
                        <c:v>45278</c:v>
                      </c:pt>
                      <c:pt idx="161">
                        <c:v>45279</c:v>
                      </c:pt>
                      <c:pt idx="162">
                        <c:v>45280</c:v>
                      </c:pt>
                      <c:pt idx="163">
                        <c:v>45281</c:v>
                      </c:pt>
                      <c:pt idx="164">
                        <c:v>45282</c:v>
                      </c:pt>
                      <c:pt idx="165">
                        <c:v>45283</c:v>
                      </c:pt>
                      <c:pt idx="166">
                        <c:v>45284</c:v>
                      </c:pt>
                      <c:pt idx="167">
                        <c:v>45285</c:v>
                      </c:pt>
                      <c:pt idx="168">
                        <c:v>45286</c:v>
                      </c:pt>
                      <c:pt idx="169">
                        <c:v>45287</c:v>
                      </c:pt>
                      <c:pt idx="170">
                        <c:v>45288</c:v>
                      </c:pt>
                      <c:pt idx="171">
                        <c:v>45289</c:v>
                      </c:pt>
                      <c:pt idx="172">
                        <c:v>45290</c:v>
                      </c:pt>
                      <c:pt idx="173">
                        <c:v>45291</c:v>
                      </c:pt>
                      <c:pt idx="174">
                        <c:v>45292</c:v>
                      </c:pt>
                      <c:pt idx="175">
                        <c:v>45293</c:v>
                      </c:pt>
                      <c:pt idx="176">
                        <c:v>45294</c:v>
                      </c:pt>
                      <c:pt idx="177">
                        <c:v>45295</c:v>
                      </c:pt>
                      <c:pt idx="178">
                        <c:v>45296</c:v>
                      </c:pt>
                      <c:pt idx="179">
                        <c:v>45297</c:v>
                      </c:pt>
                      <c:pt idx="180">
                        <c:v>45298</c:v>
                      </c:pt>
                      <c:pt idx="181">
                        <c:v>45299</c:v>
                      </c:pt>
                      <c:pt idx="182">
                        <c:v>45300</c:v>
                      </c:pt>
                      <c:pt idx="183">
                        <c:v>45301</c:v>
                      </c:pt>
                      <c:pt idx="184">
                        <c:v>45302</c:v>
                      </c:pt>
                      <c:pt idx="185">
                        <c:v>45303</c:v>
                      </c:pt>
                      <c:pt idx="186">
                        <c:v>45304</c:v>
                      </c:pt>
                      <c:pt idx="187">
                        <c:v>45305</c:v>
                      </c:pt>
                      <c:pt idx="188">
                        <c:v>45306</c:v>
                      </c:pt>
                      <c:pt idx="189">
                        <c:v>45307</c:v>
                      </c:pt>
                      <c:pt idx="190">
                        <c:v>45308</c:v>
                      </c:pt>
                      <c:pt idx="191">
                        <c:v>45309</c:v>
                      </c:pt>
                      <c:pt idx="192">
                        <c:v>45310</c:v>
                      </c:pt>
                      <c:pt idx="193">
                        <c:v>45311</c:v>
                      </c:pt>
                      <c:pt idx="194">
                        <c:v>45312</c:v>
                      </c:pt>
                      <c:pt idx="195">
                        <c:v>45313</c:v>
                      </c:pt>
                      <c:pt idx="196">
                        <c:v>45314</c:v>
                      </c:pt>
                      <c:pt idx="197">
                        <c:v>45315</c:v>
                      </c:pt>
                      <c:pt idx="198">
                        <c:v>45316</c:v>
                      </c:pt>
                      <c:pt idx="199">
                        <c:v>45317</c:v>
                      </c:pt>
                      <c:pt idx="200">
                        <c:v>45318</c:v>
                      </c:pt>
                      <c:pt idx="201">
                        <c:v>45319</c:v>
                      </c:pt>
                      <c:pt idx="202">
                        <c:v>45320</c:v>
                      </c:pt>
                      <c:pt idx="203">
                        <c:v>45321</c:v>
                      </c:pt>
                      <c:pt idx="204">
                        <c:v>45322</c:v>
                      </c:pt>
                      <c:pt idx="205">
                        <c:v>45323</c:v>
                      </c:pt>
                      <c:pt idx="206">
                        <c:v>45324</c:v>
                      </c:pt>
                      <c:pt idx="207">
                        <c:v>45325</c:v>
                      </c:pt>
                      <c:pt idx="208">
                        <c:v>45326</c:v>
                      </c:pt>
                      <c:pt idx="209">
                        <c:v>45327</c:v>
                      </c:pt>
                      <c:pt idx="210">
                        <c:v>45328</c:v>
                      </c:pt>
                      <c:pt idx="211">
                        <c:v>45329</c:v>
                      </c:pt>
                      <c:pt idx="212">
                        <c:v>45330</c:v>
                      </c:pt>
                      <c:pt idx="213">
                        <c:v>45331</c:v>
                      </c:pt>
                      <c:pt idx="214">
                        <c:v>45332</c:v>
                      </c:pt>
                      <c:pt idx="215">
                        <c:v>45333</c:v>
                      </c:pt>
                      <c:pt idx="216">
                        <c:v>45334</c:v>
                      </c:pt>
                      <c:pt idx="217">
                        <c:v>45335</c:v>
                      </c:pt>
                      <c:pt idx="218">
                        <c:v>45336</c:v>
                      </c:pt>
                      <c:pt idx="219">
                        <c:v>45337</c:v>
                      </c:pt>
                      <c:pt idx="220">
                        <c:v>45338</c:v>
                      </c:pt>
                      <c:pt idx="221">
                        <c:v>45339</c:v>
                      </c:pt>
                      <c:pt idx="222">
                        <c:v>45340</c:v>
                      </c:pt>
                      <c:pt idx="223">
                        <c:v>45341</c:v>
                      </c:pt>
                      <c:pt idx="224">
                        <c:v>45342</c:v>
                      </c:pt>
                      <c:pt idx="225">
                        <c:v>45343</c:v>
                      </c:pt>
                      <c:pt idx="226">
                        <c:v>45344</c:v>
                      </c:pt>
                      <c:pt idx="227">
                        <c:v>45345</c:v>
                      </c:pt>
                      <c:pt idx="228">
                        <c:v>45346</c:v>
                      </c:pt>
                      <c:pt idx="229">
                        <c:v>45347</c:v>
                      </c:pt>
                      <c:pt idx="230">
                        <c:v>45348</c:v>
                      </c:pt>
                      <c:pt idx="231">
                        <c:v>45349</c:v>
                      </c:pt>
                      <c:pt idx="232">
                        <c:v>45350</c:v>
                      </c:pt>
                      <c:pt idx="233">
                        <c:v>45351</c:v>
                      </c:pt>
                      <c:pt idx="234">
                        <c:v>45352</c:v>
                      </c:pt>
                      <c:pt idx="235">
                        <c:v>45353</c:v>
                      </c:pt>
                      <c:pt idx="236">
                        <c:v>45354</c:v>
                      </c:pt>
                      <c:pt idx="237">
                        <c:v>45355</c:v>
                      </c:pt>
                      <c:pt idx="238">
                        <c:v>45356</c:v>
                      </c:pt>
                      <c:pt idx="239">
                        <c:v>45357</c:v>
                      </c:pt>
                      <c:pt idx="240">
                        <c:v>45358</c:v>
                      </c:pt>
                      <c:pt idx="241">
                        <c:v>45359</c:v>
                      </c:pt>
                      <c:pt idx="242">
                        <c:v>45360</c:v>
                      </c:pt>
                      <c:pt idx="243">
                        <c:v>45361</c:v>
                      </c:pt>
                      <c:pt idx="244">
                        <c:v>45362</c:v>
                      </c:pt>
                      <c:pt idx="245">
                        <c:v>45363</c:v>
                      </c:pt>
                      <c:pt idx="246">
                        <c:v>45364</c:v>
                      </c:pt>
                      <c:pt idx="247">
                        <c:v>45365</c:v>
                      </c:pt>
                      <c:pt idx="248">
                        <c:v>45366</c:v>
                      </c:pt>
                      <c:pt idx="249">
                        <c:v>45367</c:v>
                      </c:pt>
                      <c:pt idx="250">
                        <c:v>45368</c:v>
                      </c:pt>
                      <c:pt idx="251">
                        <c:v>45369</c:v>
                      </c:pt>
                      <c:pt idx="252">
                        <c:v>45370</c:v>
                      </c:pt>
                      <c:pt idx="253">
                        <c:v>45371</c:v>
                      </c:pt>
                      <c:pt idx="254">
                        <c:v>45372</c:v>
                      </c:pt>
                      <c:pt idx="255">
                        <c:v>45373</c:v>
                      </c:pt>
                      <c:pt idx="256">
                        <c:v>45374</c:v>
                      </c:pt>
                      <c:pt idx="257">
                        <c:v>45375</c:v>
                      </c:pt>
                      <c:pt idx="258">
                        <c:v>45376</c:v>
                      </c:pt>
                      <c:pt idx="259">
                        <c:v>45377</c:v>
                      </c:pt>
                      <c:pt idx="260">
                        <c:v>45378</c:v>
                      </c:pt>
                      <c:pt idx="261">
                        <c:v>45379</c:v>
                      </c:pt>
                      <c:pt idx="262">
                        <c:v>45380</c:v>
                      </c:pt>
                      <c:pt idx="263">
                        <c:v>45381</c:v>
                      </c:pt>
                      <c:pt idx="264">
                        <c:v>45382</c:v>
                      </c:pt>
                      <c:pt idx="265">
                        <c:v>45383</c:v>
                      </c:pt>
                      <c:pt idx="266">
                        <c:v>45384</c:v>
                      </c:pt>
                      <c:pt idx="267">
                        <c:v>45385</c:v>
                      </c:pt>
                      <c:pt idx="268">
                        <c:v>45386</c:v>
                      </c:pt>
                      <c:pt idx="269">
                        <c:v>45387</c:v>
                      </c:pt>
                      <c:pt idx="270">
                        <c:v>45388</c:v>
                      </c:pt>
                      <c:pt idx="271">
                        <c:v>45389</c:v>
                      </c:pt>
                      <c:pt idx="272">
                        <c:v>45390</c:v>
                      </c:pt>
                      <c:pt idx="273">
                        <c:v>45391</c:v>
                      </c:pt>
                      <c:pt idx="274">
                        <c:v>45392</c:v>
                      </c:pt>
                      <c:pt idx="275">
                        <c:v>45393</c:v>
                      </c:pt>
                      <c:pt idx="276">
                        <c:v>45394</c:v>
                      </c:pt>
                      <c:pt idx="277">
                        <c:v>45395</c:v>
                      </c:pt>
                      <c:pt idx="278">
                        <c:v>45396</c:v>
                      </c:pt>
                      <c:pt idx="279">
                        <c:v>45397</c:v>
                      </c:pt>
                      <c:pt idx="280">
                        <c:v>45398</c:v>
                      </c:pt>
                      <c:pt idx="281">
                        <c:v>45399</c:v>
                      </c:pt>
                      <c:pt idx="282">
                        <c:v>45400</c:v>
                      </c:pt>
                      <c:pt idx="283">
                        <c:v>45401</c:v>
                      </c:pt>
                      <c:pt idx="284">
                        <c:v>45402</c:v>
                      </c:pt>
                      <c:pt idx="285">
                        <c:v>45403</c:v>
                      </c:pt>
                      <c:pt idx="286">
                        <c:v>45404</c:v>
                      </c:pt>
                      <c:pt idx="287">
                        <c:v>45405</c:v>
                      </c:pt>
                      <c:pt idx="288">
                        <c:v>45406</c:v>
                      </c:pt>
                      <c:pt idx="289">
                        <c:v>45407</c:v>
                      </c:pt>
                      <c:pt idx="290">
                        <c:v>45408</c:v>
                      </c:pt>
                      <c:pt idx="291">
                        <c:v>45409</c:v>
                      </c:pt>
                      <c:pt idx="292">
                        <c:v>45410</c:v>
                      </c:pt>
                      <c:pt idx="293">
                        <c:v>45411</c:v>
                      </c:pt>
                      <c:pt idx="294">
                        <c:v>45412</c:v>
                      </c:pt>
                      <c:pt idx="295">
                        <c:v>45413</c:v>
                      </c:pt>
                      <c:pt idx="296">
                        <c:v>45414</c:v>
                      </c:pt>
                      <c:pt idx="297">
                        <c:v>45415</c:v>
                      </c:pt>
                      <c:pt idx="298">
                        <c:v>45416</c:v>
                      </c:pt>
                      <c:pt idx="299">
                        <c:v>45417</c:v>
                      </c:pt>
                      <c:pt idx="300">
                        <c:v>45418</c:v>
                      </c:pt>
                      <c:pt idx="301">
                        <c:v>45419</c:v>
                      </c:pt>
                      <c:pt idx="302">
                        <c:v>45420</c:v>
                      </c:pt>
                      <c:pt idx="303">
                        <c:v>45421</c:v>
                      </c:pt>
                      <c:pt idx="304">
                        <c:v>45422</c:v>
                      </c:pt>
                      <c:pt idx="305">
                        <c:v>45423</c:v>
                      </c:pt>
                      <c:pt idx="306">
                        <c:v>45424</c:v>
                      </c:pt>
                      <c:pt idx="307">
                        <c:v>45425</c:v>
                      </c:pt>
                      <c:pt idx="308">
                        <c:v>45426</c:v>
                      </c:pt>
                      <c:pt idx="309">
                        <c:v>45427</c:v>
                      </c:pt>
                      <c:pt idx="310">
                        <c:v>45428</c:v>
                      </c:pt>
                      <c:pt idx="311">
                        <c:v>45429</c:v>
                      </c:pt>
                      <c:pt idx="312">
                        <c:v>45430</c:v>
                      </c:pt>
                      <c:pt idx="313">
                        <c:v>45431</c:v>
                      </c:pt>
                      <c:pt idx="314">
                        <c:v>45432</c:v>
                      </c:pt>
                      <c:pt idx="315">
                        <c:v>45433</c:v>
                      </c:pt>
                      <c:pt idx="316">
                        <c:v>45434</c:v>
                      </c:pt>
                      <c:pt idx="317">
                        <c:v>45435</c:v>
                      </c:pt>
                      <c:pt idx="318">
                        <c:v>45436</c:v>
                      </c:pt>
                      <c:pt idx="319">
                        <c:v>45437</c:v>
                      </c:pt>
                      <c:pt idx="320">
                        <c:v>45438</c:v>
                      </c:pt>
                      <c:pt idx="321">
                        <c:v>45439</c:v>
                      </c:pt>
                      <c:pt idx="322">
                        <c:v>45440</c:v>
                      </c:pt>
                      <c:pt idx="323">
                        <c:v>45441</c:v>
                      </c:pt>
                      <c:pt idx="324">
                        <c:v>45442</c:v>
                      </c:pt>
                      <c:pt idx="325">
                        <c:v>45443</c:v>
                      </c:pt>
                      <c:pt idx="326">
                        <c:v>45444</c:v>
                      </c:pt>
                      <c:pt idx="327">
                        <c:v>45445</c:v>
                      </c:pt>
                      <c:pt idx="328">
                        <c:v>45446</c:v>
                      </c:pt>
                      <c:pt idx="329">
                        <c:v>45447</c:v>
                      </c:pt>
                      <c:pt idx="330">
                        <c:v>45448</c:v>
                      </c:pt>
                      <c:pt idx="331">
                        <c:v>45449</c:v>
                      </c:pt>
                      <c:pt idx="332">
                        <c:v>45450</c:v>
                      </c:pt>
                      <c:pt idx="333">
                        <c:v>45451</c:v>
                      </c:pt>
                      <c:pt idx="334">
                        <c:v>45452</c:v>
                      </c:pt>
                      <c:pt idx="335">
                        <c:v>45453</c:v>
                      </c:pt>
                      <c:pt idx="336">
                        <c:v>45454</c:v>
                      </c:pt>
                      <c:pt idx="337">
                        <c:v>45455</c:v>
                      </c:pt>
                      <c:pt idx="338">
                        <c:v>45456</c:v>
                      </c:pt>
                      <c:pt idx="339">
                        <c:v>45457</c:v>
                      </c:pt>
                      <c:pt idx="340">
                        <c:v>45458</c:v>
                      </c:pt>
                      <c:pt idx="341">
                        <c:v>45459</c:v>
                      </c:pt>
                      <c:pt idx="342">
                        <c:v>45460</c:v>
                      </c:pt>
                      <c:pt idx="343">
                        <c:v>45461</c:v>
                      </c:pt>
                      <c:pt idx="344">
                        <c:v>45462</c:v>
                      </c:pt>
                      <c:pt idx="345">
                        <c:v>45463</c:v>
                      </c:pt>
                      <c:pt idx="346">
                        <c:v>45464</c:v>
                      </c:pt>
                      <c:pt idx="347">
                        <c:v>45465</c:v>
                      </c:pt>
                      <c:pt idx="348">
                        <c:v>45466</c:v>
                      </c:pt>
                      <c:pt idx="349">
                        <c:v>45467</c:v>
                      </c:pt>
                      <c:pt idx="350">
                        <c:v>45468</c:v>
                      </c:pt>
                      <c:pt idx="351">
                        <c:v>45469</c:v>
                      </c:pt>
                      <c:pt idx="352">
                        <c:v>45470</c:v>
                      </c:pt>
                      <c:pt idx="353">
                        <c:v>45471</c:v>
                      </c:pt>
                      <c:pt idx="354">
                        <c:v>45472</c:v>
                      </c:pt>
                      <c:pt idx="355">
                        <c:v>45473</c:v>
                      </c:pt>
                      <c:pt idx="356">
                        <c:v>45474</c:v>
                      </c:pt>
                      <c:pt idx="357">
                        <c:v>45475</c:v>
                      </c:pt>
                      <c:pt idx="358">
                        <c:v>45476</c:v>
                      </c:pt>
                      <c:pt idx="359">
                        <c:v>45477</c:v>
                      </c:pt>
                      <c:pt idx="360">
                        <c:v>45478</c:v>
                      </c:pt>
                      <c:pt idx="361">
                        <c:v>45479</c:v>
                      </c:pt>
                      <c:pt idx="362">
                        <c:v>45480</c:v>
                      </c:pt>
                      <c:pt idx="363">
                        <c:v>45481</c:v>
                      </c:pt>
                      <c:pt idx="364">
                        <c:v>45482</c:v>
                      </c:pt>
                      <c:pt idx="365">
                        <c:v>45483</c:v>
                      </c:pt>
                      <c:pt idx="366">
                        <c:v>45484</c:v>
                      </c:pt>
                      <c:pt idx="367">
                        <c:v>45485</c:v>
                      </c:pt>
                      <c:pt idx="368">
                        <c:v>45486</c:v>
                      </c:pt>
                      <c:pt idx="369">
                        <c:v>45487</c:v>
                      </c:pt>
                      <c:pt idx="370">
                        <c:v>45488</c:v>
                      </c:pt>
                      <c:pt idx="371">
                        <c:v>45489</c:v>
                      </c:pt>
                      <c:pt idx="372">
                        <c:v>45490</c:v>
                      </c:pt>
                      <c:pt idx="373">
                        <c:v>45491</c:v>
                      </c:pt>
                      <c:pt idx="374">
                        <c:v>45492</c:v>
                      </c:pt>
                      <c:pt idx="375">
                        <c:v>45493</c:v>
                      </c:pt>
                      <c:pt idx="376">
                        <c:v>45494</c:v>
                      </c:pt>
                      <c:pt idx="377">
                        <c:v>45495</c:v>
                      </c:pt>
                      <c:pt idx="378">
                        <c:v>45496</c:v>
                      </c:pt>
                      <c:pt idx="379">
                        <c:v>45497</c:v>
                      </c:pt>
                      <c:pt idx="380">
                        <c:v>45498</c:v>
                      </c:pt>
                      <c:pt idx="381">
                        <c:v>45499</c:v>
                      </c:pt>
                      <c:pt idx="382">
                        <c:v>45500</c:v>
                      </c:pt>
                      <c:pt idx="383">
                        <c:v>45501</c:v>
                      </c:pt>
                      <c:pt idx="384">
                        <c:v>45502</c:v>
                      </c:pt>
                      <c:pt idx="385">
                        <c:v>45503</c:v>
                      </c:pt>
                      <c:pt idx="386">
                        <c:v>45504</c:v>
                      </c:pt>
                      <c:pt idx="387">
                        <c:v>45505</c:v>
                      </c:pt>
                      <c:pt idx="388">
                        <c:v>45506</c:v>
                      </c:pt>
                      <c:pt idx="389">
                        <c:v>45507</c:v>
                      </c:pt>
                      <c:pt idx="390">
                        <c:v>45508</c:v>
                      </c:pt>
                      <c:pt idx="391">
                        <c:v>45509</c:v>
                      </c:pt>
                      <c:pt idx="392">
                        <c:v>45510</c:v>
                      </c:pt>
                      <c:pt idx="393">
                        <c:v>45511</c:v>
                      </c:pt>
                      <c:pt idx="394">
                        <c:v>45512</c:v>
                      </c:pt>
                      <c:pt idx="395">
                        <c:v>45513</c:v>
                      </c:pt>
                      <c:pt idx="396">
                        <c:v>45514</c:v>
                      </c:pt>
                      <c:pt idx="397">
                        <c:v>45515</c:v>
                      </c:pt>
                      <c:pt idx="398">
                        <c:v>45516</c:v>
                      </c:pt>
                      <c:pt idx="399">
                        <c:v>45517</c:v>
                      </c:pt>
                      <c:pt idx="400">
                        <c:v>45518</c:v>
                      </c:pt>
                      <c:pt idx="401">
                        <c:v>45519</c:v>
                      </c:pt>
                      <c:pt idx="402">
                        <c:v>45520</c:v>
                      </c:pt>
                      <c:pt idx="403">
                        <c:v>45521</c:v>
                      </c:pt>
                      <c:pt idx="404">
                        <c:v>45522</c:v>
                      </c:pt>
                      <c:pt idx="405">
                        <c:v>45523</c:v>
                      </c:pt>
                      <c:pt idx="406">
                        <c:v>45524</c:v>
                      </c:pt>
                      <c:pt idx="407">
                        <c:v>45525</c:v>
                      </c:pt>
                      <c:pt idx="408">
                        <c:v>45526</c:v>
                      </c:pt>
                      <c:pt idx="409">
                        <c:v>45527</c:v>
                      </c:pt>
                      <c:pt idx="410">
                        <c:v>45528</c:v>
                      </c:pt>
                      <c:pt idx="411">
                        <c:v>45529</c:v>
                      </c:pt>
                      <c:pt idx="412">
                        <c:v>45530</c:v>
                      </c:pt>
                      <c:pt idx="413">
                        <c:v>45531</c:v>
                      </c:pt>
                      <c:pt idx="414">
                        <c:v>45532</c:v>
                      </c:pt>
                      <c:pt idx="415">
                        <c:v>45533</c:v>
                      </c:pt>
                      <c:pt idx="416">
                        <c:v>45534</c:v>
                      </c:pt>
                      <c:pt idx="417">
                        <c:v>45535</c:v>
                      </c:pt>
                      <c:pt idx="418">
                        <c:v>45536</c:v>
                      </c:pt>
                      <c:pt idx="419">
                        <c:v>45537</c:v>
                      </c:pt>
                      <c:pt idx="420">
                        <c:v>45538</c:v>
                      </c:pt>
                      <c:pt idx="421">
                        <c:v>45539</c:v>
                      </c:pt>
                      <c:pt idx="422">
                        <c:v>45540</c:v>
                      </c:pt>
                      <c:pt idx="423">
                        <c:v>45541</c:v>
                      </c:pt>
                      <c:pt idx="424">
                        <c:v>45542</c:v>
                      </c:pt>
                      <c:pt idx="425">
                        <c:v>45543</c:v>
                      </c:pt>
                      <c:pt idx="426">
                        <c:v>45544</c:v>
                      </c:pt>
                      <c:pt idx="427">
                        <c:v>45545</c:v>
                      </c:pt>
                      <c:pt idx="428">
                        <c:v>45546</c:v>
                      </c:pt>
                      <c:pt idx="429">
                        <c:v>45547</c:v>
                      </c:pt>
                      <c:pt idx="430">
                        <c:v>45548</c:v>
                      </c:pt>
                      <c:pt idx="431">
                        <c:v>45549</c:v>
                      </c:pt>
                      <c:pt idx="432">
                        <c:v>45550</c:v>
                      </c:pt>
                      <c:pt idx="433">
                        <c:v>45551</c:v>
                      </c:pt>
                      <c:pt idx="434">
                        <c:v>45552</c:v>
                      </c:pt>
                      <c:pt idx="435">
                        <c:v>45553</c:v>
                      </c:pt>
                      <c:pt idx="436">
                        <c:v>45554</c:v>
                      </c:pt>
                      <c:pt idx="437">
                        <c:v>45555</c:v>
                      </c:pt>
                      <c:pt idx="438">
                        <c:v>45556</c:v>
                      </c:pt>
                      <c:pt idx="439">
                        <c:v>45557</c:v>
                      </c:pt>
                      <c:pt idx="440">
                        <c:v>45558</c:v>
                      </c:pt>
                      <c:pt idx="441">
                        <c:v>45559</c:v>
                      </c:pt>
                      <c:pt idx="442">
                        <c:v>45560</c:v>
                      </c:pt>
                      <c:pt idx="443">
                        <c:v>45561</c:v>
                      </c:pt>
                      <c:pt idx="444">
                        <c:v>45562</c:v>
                      </c:pt>
                      <c:pt idx="445">
                        <c:v>45563</c:v>
                      </c:pt>
                      <c:pt idx="446">
                        <c:v>45564</c:v>
                      </c:pt>
                      <c:pt idx="447">
                        <c:v>45565</c:v>
                      </c:pt>
                      <c:pt idx="448">
                        <c:v>45566</c:v>
                      </c:pt>
                      <c:pt idx="449">
                        <c:v>45567</c:v>
                      </c:pt>
                      <c:pt idx="450">
                        <c:v>45568</c:v>
                      </c:pt>
                      <c:pt idx="451">
                        <c:v>45569</c:v>
                      </c:pt>
                      <c:pt idx="452">
                        <c:v>45570</c:v>
                      </c:pt>
                      <c:pt idx="453">
                        <c:v>45571</c:v>
                      </c:pt>
                      <c:pt idx="454">
                        <c:v>45572</c:v>
                      </c:pt>
                      <c:pt idx="455">
                        <c:v>45573</c:v>
                      </c:pt>
                      <c:pt idx="456">
                        <c:v>45574</c:v>
                      </c:pt>
                      <c:pt idx="457">
                        <c:v>45575</c:v>
                      </c:pt>
                      <c:pt idx="458">
                        <c:v>45576</c:v>
                      </c:pt>
                      <c:pt idx="459">
                        <c:v>45577</c:v>
                      </c:pt>
                      <c:pt idx="460">
                        <c:v>45578</c:v>
                      </c:pt>
                      <c:pt idx="461">
                        <c:v>45579</c:v>
                      </c:pt>
                      <c:pt idx="462">
                        <c:v>45580</c:v>
                      </c:pt>
                      <c:pt idx="463">
                        <c:v>45581</c:v>
                      </c:pt>
                      <c:pt idx="464">
                        <c:v>45582</c:v>
                      </c:pt>
                      <c:pt idx="465">
                        <c:v>45583</c:v>
                      </c:pt>
                      <c:pt idx="466">
                        <c:v>45584</c:v>
                      </c:pt>
                      <c:pt idx="467">
                        <c:v>45585</c:v>
                      </c:pt>
                      <c:pt idx="468">
                        <c:v>45586</c:v>
                      </c:pt>
                      <c:pt idx="469">
                        <c:v>45587</c:v>
                      </c:pt>
                      <c:pt idx="470">
                        <c:v>45588</c:v>
                      </c:pt>
                      <c:pt idx="471">
                        <c:v>45589</c:v>
                      </c:pt>
                      <c:pt idx="472">
                        <c:v>45590</c:v>
                      </c:pt>
                      <c:pt idx="473">
                        <c:v>45591</c:v>
                      </c:pt>
                      <c:pt idx="474">
                        <c:v>45592</c:v>
                      </c:pt>
                      <c:pt idx="475">
                        <c:v>45593</c:v>
                      </c:pt>
                      <c:pt idx="476">
                        <c:v>45594</c:v>
                      </c:pt>
                      <c:pt idx="477">
                        <c:v>45595</c:v>
                      </c:pt>
                      <c:pt idx="478">
                        <c:v>45596</c:v>
                      </c:pt>
                      <c:pt idx="479">
                        <c:v>45597</c:v>
                      </c:pt>
                      <c:pt idx="480">
                        <c:v>45598</c:v>
                      </c:pt>
                      <c:pt idx="481">
                        <c:v>45599</c:v>
                      </c:pt>
                      <c:pt idx="482">
                        <c:v>45600</c:v>
                      </c:pt>
                      <c:pt idx="483">
                        <c:v>45601</c:v>
                      </c:pt>
                      <c:pt idx="484">
                        <c:v>45602</c:v>
                      </c:pt>
                      <c:pt idx="485">
                        <c:v>45603</c:v>
                      </c:pt>
                      <c:pt idx="486">
                        <c:v>45604</c:v>
                      </c:pt>
                      <c:pt idx="487">
                        <c:v>45605</c:v>
                      </c:pt>
                      <c:pt idx="488">
                        <c:v>45606</c:v>
                      </c:pt>
                      <c:pt idx="489">
                        <c:v>45607</c:v>
                      </c:pt>
                      <c:pt idx="490">
                        <c:v>45608</c:v>
                      </c:pt>
                      <c:pt idx="491">
                        <c:v>45609</c:v>
                      </c:pt>
                      <c:pt idx="492">
                        <c:v>45610</c:v>
                      </c:pt>
                      <c:pt idx="493">
                        <c:v>45611</c:v>
                      </c:pt>
                      <c:pt idx="494">
                        <c:v>45612</c:v>
                      </c:pt>
                      <c:pt idx="495">
                        <c:v>45613</c:v>
                      </c:pt>
                      <c:pt idx="496">
                        <c:v>45614</c:v>
                      </c:pt>
                      <c:pt idx="497">
                        <c:v>45615</c:v>
                      </c:pt>
                      <c:pt idx="498">
                        <c:v>45616</c:v>
                      </c:pt>
                      <c:pt idx="499">
                        <c:v>45617</c:v>
                      </c:pt>
                      <c:pt idx="500">
                        <c:v>45618</c:v>
                      </c:pt>
                      <c:pt idx="501">
                        <c:v>45619</c:v>
                      </c:pt>
                      <c:pt idx="502">
                        <c:v>45620</c:v>
                      </c:pt>
                      <c:pt idx="503">
                        <c:v>45621</c:v>
                      </c:pt>
                      <c:pt idx="504">
                        <c:v>45622</c:v>
                      </c:pt>
                      <c:pt idx="505">
                        <c:v>45623</c:v>
                      </c:pt>
                      <c:pt idx="506">
                        <c:v>45624</c:v>
                      </c:pt>
                      <c:pt idx="507">
                        <c:v>45625</c:v>
                      </c:pt>
                      <c:pt idx="508">
                        <c:v>45626</c:v>
                      </c:pt>
                      <c:pt idx="509">
                        <c:v>45627</c:v>
                      </c:pt>
                      <c:pt idx="510">
                        <c:v>45628</c:v>
                      </c:pt>
                      <c:pt idx="511">
                        <c:v>45629</c:v>
                      </c:pt>
                      <c:pt idx="512">
                        <c:v>45630</c:v>
                      </c:pt>
                      <c:pt idx="513">
                        <c:v>45631</c:v>
                      </c:pt>
                      <c:pt idx="514">
                        <c:v>45632</c:v>
                      </c:pt>
                      <c:pt idx="515">
                        <c:v>45633</c:v>
                      </c:pt>
                      <c:pt idx="516">
                        <c:v>45634</c:v>
                      </c:pt>
                      <c:pt idx="517">
                        <c:v>45635</c:v>
                      </c:pt>
                      <c:pt idx="518">
                        <c:v>45636</c:v>
                      </c:pt>
                      <c:pt idx="519">
                        <c:v>45637</c:v>
                      </c:pt>
                      <c:pt idx="520">
                        <c:v>45638</c:v>
                      </c:pt>
                      <c:pt idx="521">
                        <c:v>45639</c:v>
                      </c:pt>
                      <c:pt idx="522">
                        <c:v>45640</c:v>
                      </c:pt>
                      <c:pt idx="523">
                        <c:v>45641</c:v>
                      </c:pt>
                      <c:pt idx="524">
                        <c:v>45642</c:v>
                      </c:pt>
                      <c:pt idx="525">
                        <c:v>45643</c:v>
                      </c:pt>
                      <c:pt idx="526">
                        <c:v>45644</c:v>
                      </c:pt>
                      <c:pt idx="527">
                        <c:v>45645</c:v>
                      </c:pt>
                      <c:pt idx="528">
                        <c:v>45646</c:v>
                      </c:pt>
                      <c:pt idx="529">
                        <c:v>45647</c:v>
                      </c:pt>
                      <c:pt idx="530">
                        <c:v>45648</c:v>
                      </c:pt>
                      <c:pt idx="531">
                        <c:v>45649</c:v>
                      </c:pt>
                      <c:pt idx="532">
                        <c:v>45650</c:v>
                      </c:pt>
                      <c:pt idx="533">
                        <c:v>45651</c:v>
                      </c:pt>
                      <c:pt idx="534">
                        <c:v>45652</c:v>
                      </c:pt>
                      <c:pt idx="535">
                        <c:v>45653</c:v>
                      </c:pt>
                      <c:pt idx="536">
                        <c:v>45654</c:v>
                      </c:pt>
                      <c:pt idx="537">
                        <c:v>45655</c:v>
                      </c:pt>
                      <c:pt idx="538">
                        <c:v>45656</c:v>
                      </c:pt>
                      <c:pt idx="539">
                        <c:v>45657</c:v>
                      </c:pt>
                      <c:pt idx="540">
                        <c:v>45658</c:v>
                      </c:pt>
                      <c:pt idx="541">
                        <c:v>45659</c:v>
                      </c:pt>
                      <c:pt idx="542">
                        <c:v>45660</c:v>
                      </c:pt>
                      <c:pt idx="543">
                        <c:v>45661</c:v>
                      </c:pt>
                      <c:pt idx="544">
                        <c:v>45662</c:v>
                      </c:pt>
                      <c:pt idx="545">
                        <c:v>45663</c:v>
                      </c:pt>
                      <c:pt idx="546">
                        <c:v>45664</c:v>
                      </c:pt>
                      <c:pt idx="547">
                        <c:v>45665</c:v>
                      </c:pt>
                      <c:pt idx="548">
                        <c:v>45666</c:v>
                      </c:pt>
                      <c:pt idx="549">
                        <c:v>45667</c:v>
                      </c:pt>
                      <c:pt idx="550">
                        <c:v>45668</c:v>
                      </c:pt>
                      <c:pt idx="551">
                        <c:v>45669</c:v>
                      </c:pt>
                      <c:pt idx="552">
                        <c:v>45670</c:v>
                      </c:pt>
                      <c:pt idx="553">
                        <c:v>45671</c:v>
                      </c:pt>
                      <c:pt idx="554">
                        <c:v>45672</c:v>
                      </c:pt>
                      <c:pt idx="555">
                        <c:v>45673</c:v>
                      </c:pt>
                      <c:pt idx="556">
                        <c:v>45674</c:v>
                      </c:pt>
                      <c:pt idx="557">
                        <c:v>45675</c:v>
                      </c:pt>
                      <c:pt idx="558">
                        <c:v>45676</c:v>
                      </c:pt>
                      <c:pt idx="559">
                        <c:v>45677</c:v>
                      </c:pt>
                      <c:pt idx="560">
                        <c:v>45678</c:v>
                      </c:pt>
                      <c:pt idx="561">
                        <c:v>45679</c:v>
                      </c:pt>
                      <c:pt idx="562">
                        <c:v>45680</c:v>
                      </c:pt>
                      <c:pt idx="563">
                        <c:v>45681</c:v>
                      </c:pt>
                      <c:pt idx="564">
                        <c:v>45682</c:v>
                      </c:pt>
                      <c:pt idx="565">
                        <c:v>45683</c:v>
                      </c:pt>
                      <c:pt idx="566">
                        <c:v>45684</c:v>
                      </c:pt>
                      <c:pt idx="567">
                        <c:v>45685</c:v>
                      </c:pt>
                      <c:pt idx="568">
                        <c:v>45686</c:v>
                      </c:pt>
                      <c:pt idx="569">
                        <c:v>45687</c:v>
                      </c:pt>
                      <c:pt idx="570">
                        <c:v>45688</c:v>
                      </c:pt>
                      <c:pt idx="571">
                        <c:v>45689</c:v>
                      </c:pt>
                      <c:pt idx="572">
                        <c:v>45690</c:v>
                      </c:pt>
                      <c:pt idx="573">
                        <c:v>45691</c:v>
                      </c:pt>
                      <c:pt idx="574">
                        <c:v>45692</c:v>
                      </c:pt>
                      <c:pt idx="575">
                        <c:v>45693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'Daily Storage Accumulation'!$V$3:$V$578</c15:sqref>
                        </c15:formulaRef>
                      </c:ext>
                    </c:extLst>
                    <c:numCache>
                      <c:formatCode>General</c:formatCode>
                      <c:ptCount val="57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3.2139674704521894</c:v>
                      </c:pt>
                      <c:pt idx="508">
                        <c:v>6.5771679757162929</c:v>
                      </c:pt>
                      <c:pt idx="509">
                        <c:v>9.804391329176724</c:v>
                      </c:pt>
                      <c:pt idx="510">
                        <c:v>12.809739491902292</c:v>
                      </c:pt>
                      <c:pt idx="511">
                        <c:v>15.456289269030094</c:v>
                      </c:pt>
                      <c:pt idx="512">
                        <c:v>18.714335875585675</c:v>
                      </c:pt>
                      <c:pt idx="513">
                        <c:v>21.965609378181398</c:v>
                      </c:pt>
                      <c:pt idx="514">
                        <c:v>25.553913775831461</c:v>
                      </c:pt>
                      <c:pt idx="515">
                        <c:v>29.12924466188997</c:v>
                      </c:pt>
                      <c:pt idx="516">
                        <c:v>32.618668662384152</c:v>
                      </c:pt>
                      <c:pt idx="517">
                        <c:v>33.998064624145627</c:v>
                      </c:pt>
                      <c:pt idx="518">
                        <c:v>35.253486559726298</c:v>
                      </c:pt>
                      <c:pt idx="519">
                        <c:v>36.492441608570516</c:v>
                      </c:pt>
                      <c:pt idx="520">
                        <c:v>37.723945359699428</c:v>
                      </c:pt>
                      <c:pt idx="521">
                        <c:v>38.951610687188804</c:v>
                      </c:pt>
                      <c:pt idx="522">
                        <c:v>40.205664746463299</c:v>
                      </c:pt>
                      <c:pt idx="523">
                        <c:v>41.448267252184451</c:v>
                      </c:pt>
                      <c:pt idx="524">
                        <c:v>42.69567149784416</c:v>
                      </c:pt>
                      <c:pt idx="525">
                        <c:v>43.948028578422964</c:v>
                      </c:pt>
                      <c:pt idx="526">
                        <c:v>45.157488252036273</c:v>
                      </c:pt>
                      <c:pt idx="527">
                        <c:v>46.367570068687201</c:v>
                      </c:pt>
                      <c:pt idx="528">
                        <c:v>47.615949762053788</c:v>
                      </c:pt>
                      <c:pt idx="529">
                        <c:v>48.856838416308165</c:v>
                      </c:pt>
                      <c:pt idx="530">
                        <c:v>50.10851223487407</c:v>
                      </c:pt>
                      <c:pt idx="531">
                        <c:v>51.37012345995754</c:v>
                      </c:pt>
                      <c:pt idx="532">
                        <c:v>52.612039057537913</c:v>
                      </c:pt>
                      <c:pt idx="533">
                        <c:v>53.907081169076264</c:v>
                      </c:pt>
                      <c:pt idx="534">
                        <c:v>55.146318138577044</c:v>
                      </c:pt>
                      <c:pt idx="535">
                        <c:v>56.387041619047523</c:v>
                      </c:pt>
                      <c:pt idx="536">
                        <c:v>57.634679242968559</c:v>
                      </c:pt>
                      <c:pt idx="537">
                        <c:v>58.898229856044054</c:v>
                      </c:pt>
                      <c:pt idx="538">
                        <c:v>60.140097501687706</c:v>
                      </c:pt>
                      <c:pt idx="539">
                        <c:v>61.375965654850006</c:v>
                      </c:pt>
                      <c:pt idx="540">
                        <c:v>62.638768035918474</c:v>
                      </c:pt>
                      <c:pt idx="541">
                        <c:v>63.882552077993751</c:v>
                      </c:pt>
                      <c:pt idx="542">
                        <c:v>65.125527014955878</c:v>
                      </c:pt>
                      <c:pt idx="543">
                        <c:v>66.388273154385388</c:v>
                      </c:pt>
                      <c:pt idx="544">
                        <c:v>67.647588645108044</c:v>
                      </c:pt>
                      <c:pt idx="545">
                        <c:v>68.906296049244702</c:v>
                      </c:pt>
                      <c:pt idx="546">
                        <c:v>70.162944161333144</c:v>
                      </c:pt>
                      <c:pt idx="547">
                        <c:v>71.344311263412237</c:v>
                      </c:pt>
                      <c:pt idx="548">
                        <c:v>72.518590479157865</c:v>
                      </c:pt>
                      <c:pt idx="549">
                        <c:v>73.677277270704508</c:v>
                      </c:pt>
                      <c:pt idx="550">
                        <c:v>74.803876419551671</c:v>
                      </c:pt>
                      <c:pt idx="551">
                        <c:v>75.943935628049076</c:v>
                      </c:pt>
                      <c:pt idx="552">
                        <c:v>77.102773914113641</c:v>
                      </c:pt>
                      <c:pt idx="553">
                        <c:v>78.26280278339982</c:v>
                      </c:pt>
                      <c:pt idx="554">
                        <c:v>79.110609712079167</c:v>
                      </c:pt>
                      <c:pt idx="555">
                        <c:v>80.22826870996505</c:v>
                      </c:pt>
                      <c:pt idx="556">
                        <c:v>81.394390150904655</c:v>
                      </c:pt>
                      <c:pt idx="557">
                        <c:v>82.54544469434768</c:v>
                      </c:pt>
                      <c:pt idx="558">
                        <c:v>83.656294392421842</c:v>
                      </c:pt>
                      <c:pt idx="559">
                        <c:v>84.78809527028352</c:v>
                      </c:pt>
                      <c:pt idx="560">
                        <c:v>85.925046355463564</c:v>
                      </c:pt>
                      <c:pt idx="561">
                        <c:v>88.966259639710188</c:v>
                      </c:pt>
                      <c:pt idx="562">
                        <c:v>91.844839858822525</c:v>
                      </c:pt>
                      <c:pt idx="563">
                        <c:v>94.499789343215525</c:v>
                      </c:pt>
                      <c:pt idx="564">
                        <c:v>97.553410055115819</c:v>
                      </c:pt>
                      <c:pt idx="565">
                        <c:v>99.413570473901927</c:v>
                      </c:pt>
                      <c:pt idx="566">
                        <c:v>100.56745853461325</c:v>
                      </c:pt>
                      <c:pt idx="567">
                        <c:v>101.69926992151886</c:v>
                      </c:pt>
                      <c:pt idx="568">
                        <c:v>102.84476111922413</c:v>
                      </c:pt>
                      <c:pt idx="569">
                        <c:v>103.99767501279712</c:v>
                      </c:pt>
                      <c:pt idx="570">
                        <c:v>105.026541932486</c:v>
                      </c:pt>
                      <c:pt idx="571">
                        <c:v>106.20317656546831</c:v>
                      </c:pt>
                      <c:pt idx="572">
                        <c:v>107.39538089372218</c:v>
                      </c:pt>
                      <c:pt idx="573">
                        <c:v>108.58402042463422</c:v>
                      </c:pt>
                      <c:pt idx="574">
                        <c:v>110.28830894362181</c:v>
                      </c:pt>
                      <c:pt idx="575">
                        <c:v>110.86415900383145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34A5-4588-8F10-8CDDAD60F7D7}"/>
                  </c:ext>
                </c:extLst>
              </c15:ser>
            </c15:filteredLineSeries>
          </c:ext>
        </c:extLst>
      </c:lineChart>
      <c:dateAx>
        <c:axId val="312525615"/>
        <c:scaling>
          <c:orientation val="minMax"/>
          <c:max val="45689"/>
          <c:min val="4510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49292626996226535"/>
              <c:y val="0.881504337105578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533775"/>
        <c:crosses val="autoZero"/>
        <c:auto val="1"/>
        <c:lblOffset val="100"/>
        <c:baseTimeUnit val="days"/>
      </c:dateAx>
      <c:valAx>
        <c:axId val="31253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Storage (GB)</a:t>
                </a:r>
              </a:p>
            </c:rich>
          </c:tx>
          <c:layout>
            <c:manualLayout>
              <c:xMode val="edge"/>
              <c:yMode val="edge"/>
              <c:x val="1.237676831859166E-2"/>
              <c:y val="0.416057228786958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52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1751854632309543E-2"/>
          <c:y val="0.93891468491396024"/>
          <c:w val="0.96254104257480722"/>
          <c:h val="5.4569073304593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5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6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26419665770449"/>
          <c:y val="0.10963425268220246"/>
          <c:w val="0.78973580334229554"/>
          <c:h val="0.6785728223271214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'downloads file'!$P$38</c:f>
              <c:strCache>
                <c:ptCount val="1"/>
                <c:pt idx="0">
                  <c:v>Success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'downloads file'!$O$39:$O$43</c:f>
              <c:strCache>
                <c:ptCount val="5"/>
                <c:pt idx="0">
                  <c:v>text.html</c:v>
                </c:pt>
                <c:pt idx="1">
                  <c:v>image/png</c:v>
                </c:pt>
                <c:pt idx="2">
                  <c:v>image/jpeg</c:v>
                </c:pt>
                <c:pt idx="3">
                  <c:v>image/gif</c:v>
                </c:pt>
                <c:pt idx="4">
                  <c:v>video/mp4</c:v>
                </c:pt>
              </c:strCache>
            </c:strRef>
          </c:cat>
          <c:val>
            <c:numRef>
              <c:f>'downloads file'!$P$39:$P$43</c:f>
              <c:numCache>
                <c:formatCode>General</c:formatCode>
                <c:ptCount val="5"/>
                <c:pt idx="0">
                  <c:v>8</c:v>
                </c:pt>
                <c:pt idx="1">
                  <c:v>18</c:v>
                </c:pt>
                <c:pt idx="2">
                  <c:v>10</c:v>
                </c:pt>
                <c:pt idx="3">
                  <c:v>18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D-4BF3-8704-D5BEFB5374BC}"/>
            </c:ext>
          </c:extLst>
        </c:ser>
        <c:ser>
          <c:idx val="1"/>
          <c:order val="1"/>
          <c:tx>
            <c:strRef>
              <c:f>'downloads file'!$Q$38</c:f>
              <c:strCache>
                <c:ptCount val="1"/>
                <c:pt idx="0">
                  <c:v>Failure</c:v>
                </c:pt>
              </c:strCache>
            </c:strRef>
          </c:tx>
          <c:spPr>
            <a:solidFill>
              <a:srgbClr val="FF7D7D"/>
            </a:solidFill>
            <a:ln>
              <a:solidFill>
                <a:srgbClr val="FF7D7D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1.1487252703565585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8D1-4AE4-B947-B4918B75D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'downloads file'!$O$39:$O$43</c:f>
              <c:strCache>
                <c:ptCount val="5"/>
                <c:pt idx="0">
                  <c:v>text.html</c:v>
                </c:pt>
                <c:pt idx="1">
                  <c:v>image/png</c:v>
                </c:pt>
                <c:pt idx="2">
                  <c:v>image/jpeg</c:v>
                </c:pt>
                <c:pt idx="3">
                  <c:v>image/gif</c:v>
                </c:pt>
                <c:pt idx="4">
                  <c:v>video/mp4</c:v>
                </c:pt>
              </c:strCache>
            </c:strRef>
          </c:cat>
          <c:val>
            <c:numRef>
              <c:f>'downloads file'!$Q$39:$Q$43</c:f>
              <c:numCache>
                <c:formatCode>General</c:formatCode>
                <c:ptCount val="5"/>
                <c:pt idx="0">
                  <c:v>2</c:v>
                </c:pt>
                <c:pt idx="1">
                  <c:v>16</c:v>
                </c:pt>
                <c:pt idx="2">
                  <c:v>19</c:v>
                </c:pt>
                <c:pt idx="3">
                  <c:v>37</c:v>
                </c:pt>
                <c:pt idx="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9D-4BF3-8704-D5BEFB5374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79187119"/>
        <c:axId val="179191439"/>
      </c:barChart>
      <c:catAx>
        <c:axId val="17918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91439"/>
        <c:crosses val="autoZero"/>
        <c:auto val="1"/>
        <c:lblAlgn val="ctr"/>
        <c:lblOffset val="100"/>
        <c:noMultiLvlLbl val="0"/>
      </c:catAx>
      <c:valAx>
        <c:axId val="179191439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700"/>
                  <a:t>Success/Fail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7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79187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627328268694155"/>
          <c:y val="0.88389305529549711"/>
          <c:w val="0.27410442583719868"/>
          <c:h val="5.33179087211255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19573439445318"/>
          <c:y val="7.4774378882901824E-2"/>
          <c:w val="0.84178069175695003"/>
          <c:h val="0.5789239019486834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Sheet1!$C$46</c:f>
              <c:strCache>
                <c:ptCount val="1"/>
                <c:pt idx="0">
                  <c:v>Success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Sheet1!$B$47:$B$58</c:f>
              <c:numCache>
                <c:formatCode>m/d/yyyy</c:formatCode>
                <c:ptCount val="12"/>
                <c:pt idx="0">
                  <c:v>45318</c:v>
                </c:pt>
                <c:pt idx="1">
                  <c:v>45319</c:v>
                </c:pt>
                <c:pt idx="2">
                  <c:v>45365</c:v>
                </c:pt>
                <c:pt idx="3">
                  <c:v>45366</c:v>
                </c:pt>
                <c:pt idx="4">
                  <c:v>45373</c:v>
                </c:pt>
                <c:pt idx="5">
                  <c:v>45481</c:v>
                </c:pt>
                <c:pt idx="6">
                  <c:v>45482</c:v>
                </c:pt>
                <c:pt idx="7">
                  <c:v>45485</c:v>
                </c:pt>
                <c:pt idx="8">
                  <c:v>45504</c:v>
                </c:pt>
                <c:pt idx="9">
                  <c:v>45557</c:v>
                </c:pt>
                <c:pt idx="10">
                  <c:v>45559</c:v>
                </c:pt>
                <c:pt idx="11">
                  <c:v>45566</c:v>
                </c:pt>
              </c:numCache>
            </c:numRef>
          </c:cat>
          <c:val>
            <c:numRef>
              <c:f>Sheet1!$C$47:$C$58</c:f>
              <c:numCache>
                <c:formatCode>General</c:formatCode>
                <c:ptCount val="12"/>
                <c:pt idx="0">
                  <c:v>10</c:v>
                </c:pt>
                <c:pt idx="1">
                  <c:v>3</c:v>
                </c:pt>
                <c:pt idx="2">
                  <c:v>19</c:v>
                </c:pt>
                <c:pt idx="3">
                  <c:v>7</c:v>
                </c:pt>
                <c:pt idx="4">
                  <c:v>0</c:v>
                </c:pt>
                <c:pt idx="5">
                  <c:v>3</c:v>
                </c:pt>
                <c:pt idx="6">
                  <c:v>1</c:v>
                </c:pt>
                <c:pt idx="7">
                  <c:v>23</c:v>
                </c:pt>
                <c:pt idx="8">
                  <c:v>3</c:v>
                </c:pt>
                <c:pt idx="9">
                  <c:v>4</c:v>
                </c:pt>
                <c:pt idx="10">
                  <c:v>9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01-42F0-8960-D59F10A570AF}"/>
            </c:ext>
          </c:extLst>
        </c:ser>
        <c:ser>
          <c:idx val="1"/>
          <c:order val="1"/>
          <c:tx>
            <c:strRef>
              <c:f>Sheet1!$D$46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rgbClr val="FF7D7D"/>
            </a:solidFill>
            <a:ln>
              <a:solidFill>
                <a:srgbClr val="FF7D7D"/>
              </a:solidFill>
            </a:ln>
            <a:effectLst/>
          </c:spPr>
          <c:invertIfNegative val="0"/>
          <c:cat>
            <c:numRef>
              <c:f>Sheet1!$B$47:$B$58</c:f>
              <c:numCache>
                <c:formatCode>m/d/yyyy</c:formatCode>
                <c:ptCount val="12"/>
                <c:pt idx="0">
                  <c:v>45318</c:v>
                </c:pt>
                <c:pt idx="1">
                  <c:v>45319</c:v>
                </c:pt>
                <c:pt idx="2">
                  <c:v>45365</c:v>
                </c:pt>
                <c:pt idx="3">
                  <c:v>45366</c:v>
                </c:pt>
                <c:pt idx="4">
                  <c:v>45373</c:v>
                </c:pt>
                <c:pt idx="5">
                  <c:v>45481</c:v>
                </c:pt>
                <c:pt idx="6">
                  <c:v>45482</c:v>
                </c:pt>
                <c:pt idx="7">
                  <c:v>45485</c:v>
                </c:pt>
                <c:pt idx="8">
                  <c:v>45504</c:v>
                </c:pt>
                <c:pt idx="9">
                  <c:v>45557</c:v>
                </c:pt>
                <c:pt idx="10">
                  <c:v>45559</c:v>
                </c:pt>
                <c:pt idx="11">
                  <c:v>45566</c:v>
                </c:pt>
              </c:numCache>
            </c:numRef>
          </c:cat>
          <c:val>
            <c:numRef>
              <c:f>Sheet1!$D$47:$D$58</c:f>
              <c:numCache>
                <c:formatCode>General</c:formatCode>
                <c:ptCount val="12"/>
                <c:pt idx="0">
                  <c:v>78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33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0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01-42F0-8960-D59F10A570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4432367"/>
        <c:axId val="284433327"/>
      </c:barChart>
      <c:dateAx>
        <c:axId val="284432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50568750748983005"/>
              <c:y val="0.902657354036076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433327"/>
        <c:crosses val="autoZero"/>
        <c:auto val="1"/>
        <c:lblOffset val="100"/>
        <c:baseTimeUnit val="months"/>
      </c:dateAx>
      <c:valAx>
        <c:axId val="28443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Status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432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685805700143044"/>
          <c:y val="7.49515465236337E-2"/>
          <c:w val="0.25581173212005187"/>
          <c:h val="0.109327956571982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92296495936332"/>
          <c:y val="8.0002336503456936E-2"/>
          <c:w val="0.82907703504063668"/>
          <c:h val="0.5834919158698407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Sheet1!$Q$22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rgbClr val="FF7D7D"/>
            </a:solidFill>
            <a:ln>
              <a:solidFill>
                <a:srgbClr val="FF7D7D"/>
              </a:solidFill>
            </a:ln>
            <a:effectLst/>
          </c:spPr>
          <c:invertIfNegative val="0"/>
          <c:dLbls>
            <c:dLbl>
              <c:idx val="2"/>
              <c:layout>
                <c:manualLayout>
                  <c:x val="1.1672168292599287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441-49B5-AE76-6B725F480B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Sheet1!$P$23:$P$25</c:f>
              <c:numCache>
                <c:formatCode>General</c:formatCode>
                <c:ptCount val="3"/>
                <c:pt idx="0">
                  <c:v>218555</c:v>
                </c:pt>
                <c:pt idx="1">
                  <c:v>218677</c:v>
                </c:pt>
                <c:pt idx="2">
                  <c:v>218748</c:v>
                </c:pt>
              </c:numCache>
            </c:numRef>
          </c:cat>
          <c:val>
            <c:numRef>
              <c:f>Sheet1!$Q$23:$Q$25</c:f>
              <c:numCache>
                <c:formatCode>General</c:formatCode>
                <c:ptCount val="3"/>
                <c:pt idx="0">
                  <c:v>78</c:v>
                </c:pt>
                <c:pt idx="1">
                  <c:v>33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0-4934-9C17-2D86C72F5E68}"/>
            </c:ext>
          </c:extLst>
        </c:ser>
        <c:ser>
          <c:idx val="1"/>
          <c:order val="1"/>
          <c:tx>
            <c:strRef>
              <c:f>Sheet1!$R$22</c:f>
              <c:strCache>
                <c:ptCount val="1"/>
                <c:pt idx="0">
                  <c:v>Download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Sheet1!$P$23:$P$25</c:f>
              <c:numCache>
                <c:formatCode>General</c:formatCode>
                <c:ptCount val="3"/>
                <c:pt idx="0">
                  <c:v>218555</c:v>
                </c:pt>
                <c:pt idx="1">
                  <c:v>218677</c:v>
                </c:pt>
                <c:pt idx="2">
                  <c:v>218748</c:v>
                </c:pt>
              </c:numCache>
            </c:numRef>
          </c:cat>
          <c:val>
            <c:numRef>
              <c:f>Sheet1!$R$23:$R$25</c:f>
              <c:numCache>
                <c:formatCode>General</c:formatCode>
                <c:ptCount val="3"/>
                <c:pt idx="0">
                  <c:v>10</c:v>
                </c:pt>
                <c:pt idx="1">
                  <c:v>0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A0-4934-9C17-2D86C72F5E6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368254191"/>
        <c:axId val="368258991"/>
      </c:barChart>
      <c:catAx>
        <c:axId val="368254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258991"/>
        <c:crosses val="autoZero"/>
        <c:auto val="0"/>
        <c:lblAlgn val="ctr"/>
        <c:lblOffset val="100"/>
        <c:noMultiLvlLbl val="0"/>
      </c:catAx>
      <c:valAx>
        <c:axId val="368258991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Success/fail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68254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352308968264156"/>
          <c:y val="0.16300719448356119"/>
          <c:w val="0.35331551814139456"/>
          <c:h val="0.116971776985326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854262176837244E-2"/>
          <c:y val="3.7682123963410717E-2"/>
          <c:w val="0.92894663306455139"/>
          <c:h val="0.648746747279923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Sheet4!$G$23</c:f>
              <c:strCache>
                <c:ptCount val="1"/>
                <c:pt idx="0">
                  <c:v>Success</c:v>
                </c:pt>
              </c:strCache>
            </c:strRef>
          </c:tx>
          <c:spPr>
            <a:solidFill>
              <a:srgbClr val="EBA7A8"/>
            </a:solidFill>
            <a:ln>
              <a:noFill/>
            </a:ln>
            <a:effectLst/>
          </c:spPr>
          <c:invertIfNegative val="0"/>
          <c:cat>
            <c:strRef>
              <c:f>Sheet4!$F$24:$F$37</c:f>
              <c:strCache>
                <c:ptCount val="14"/>
                <c:pt idx="0">
                  <c:v>0-5</c:v>
                </c:pt>
                <c:pt idx="1">
                  <c:v>5-10</c:v>
                </c:pt>
                <c:pt idx="2">
                  <c:v>10-15</c:v>
                </c:pt>
                <c:pt idx="3">
                  <c:v>15-20</c:v>
                </c:pt>
                <c:pt idx="4">
                  <c:v>20-25</c:v>
                </c:pt>
                <c:pt idx="5">
                  <c:v>25-30</c:v>
                </c:pt>
                <c:pt idx="6">
                  <c:v>30-35</c:v>
                </c:pt>
                <c:pt idx="7">
                  <c:v>35-40</c:v>
                </c:pt>
                <c:pt idx="8">
                  <c:v>40-45</c:v>
                </c:pt>
                <c:pt idx="9">
                  <c:v>45-50</c:v>
                </c:pt>
                <c:pt idx="10">
                  <c:v>50-55</c:v>
                </c:pt>
                <c:pt idx="11">
                  <c:v>55-60</c:v>
                </c:pt>
                <c:pt idx="12">
                  <c:v>60-65</c:v>
                </c:pt>
                <c:pt idx="13">
                  <c:v>65-70</c:v>
                </c:pt>
              </c:strCache>
            </c:strRef>
          </c:cat>
          <c:val>
            <c:numRef>
              <c:f>Sheet4!$G$24:$G$37</c:f>
              <c:numCache>
                <c:formatCode>0%</c:formatCode>
                <c:ptCount val="14"/>
                <c:pt idx="0">
                  <c:v>0.6071428571428571</c:v>
                </c:pt>
                <c:pt idx="1">
                  <c:v>9.5238095238095233E-2</c:v>
                </c:pt>
                <c:pt idx="2">
                  <c:v>0.13095238095238096</c:v>
                </c:pt>
                <c:pt idx="3">
                  <c:v>0</c:v>
                </c:pt>
                <c:pt idx="4">
                  <c:v>3.5714285714285712E-2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5.9523809523809521E-2</c:v>
                </c:pt>
                <c:pt idx="10">
                  <c:v>2.3809523809523808E-2</c:v>
                </c:pt>
                <c:pt idx="11">
                  <c:v>0</c:v>
                </c:pt>
                <c:pt idx="12">
                  <c:v>4.7619047619047616E-2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2C-40EE-8194-BC17005A98E8}"/>
            </c:ext>
          </c:extLst>
        </c:ser>
        <c:ser>
          <c:idx val="1"/>
          <c:order val="1"/>
          <c:tx>
            <c:strRef>
              <c:f>Sheet4!$H$23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Sheet4!$F$24:$F$37</c:f>
              <c:strCache>
                <c:ptCount val="14"/>
                <c:pt idx="0">
                  <c:v>0-5</c:v>
                </c:pt>
                <c:pt idx="1">
                  <c:v>5-10</c:v>
                </c:pt>
                <c:pt idx="2">
                  <c:v>10-15</c:v>
                </c:pt>
                <c:pt idx="3">
                  <c:v>15-20</c:v>
                </c:pt>
                <c:pt idx="4">
                  <c:v>20-25</c:v>
                </c:pt>
                <c:pt idx="5">
                  <c:v>25-30</c:v>
                </c:pt>
                <c:pt idx="6">
                  <c:v>30-35</c:v>
                </c:pt>
                <c:pt idx="7">
                  <c:v>35-40</c:v>
                </c:pt>
                <c:pt idx="8">
                  <c:v>40-45</c:v>
                </c:pt>
                <c:pt idx="9">
                  <c:v>45-50</c:v>
                </c:pt>
                <c:pt idx="10">
                  <c:v>50-55</c:v>
                </c:pt>
                <c:pt idx="11">
                  <c:v>55-60</c:v>
                </c:pt>
                <c:pt idx="12">
                  <c:v>60-65</c:v>
                </c:pt>
                <c:pt idx="13">
                  <c:v>65-70</c:v>
                </c:pt>
              </c:strCache>
            </c:strRef>
          </c:cat>
          <c:val>
            <c:numRef>
              <c:f>Sheet4!$H$24:$H$37</c:f>
              <c:numCache>
                <c:formatCode>0%</c:formatCode>
                <c:ptCount val="14"/>
                <c:pt idx="0">
                  <c:v>0.54700854700854706</c:v>
                </c:pt>
                <c:pt idx="1">
                  <c:v>6.8376068376068383E-2</c:v>
                </c:pt>
                <c:pt idx="2">
                  <c:v>0.1623931623931624</c:v>
                </c:pt>
                <c:pt idx="3">
                  <c:v>0</c:v>
                </c:pt>
                <c:pt idx="4">
                  <c:v>7.6923076923076927E-2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7.6923076923076927E-2</c:v>
                </c:pt>
                <c:pt idx="10">
                  <c:v>0</c:v>
                </c:pt>
                <c:pt idx="11">
                  <c:v>0</c:v>
                </c:pt>
                <c:pt idx="12">
                  <c:v>6.8376068376068383E-2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2C-40EE-8194-BC17005A9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4"/>
        <c:axId val="134418960"/>
        <c:axId val="134429040"/>
      </c:barChart>
      <c:catAx>
        <c:axId val="134418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File</a:t>
                </a:r>
                <a:r>
                  <a:rPr lang="en-US" baseline="0"/>
                  <a:t> Size (MB)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429040"/>
        <c:crosses val="autoZero"/>
        <c:auto val="1"/>
        <c:lblAlgn val="ctr"/>
        <c:lblOffset val="100"/>
        <c:noMultiLvlLbl val="0"/>
      </c:catAx>
      <c:valAx>
        <c:axId val="13442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Total  Attempt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41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553535469966799"/>
          <c:y val="0.88422612407577372"/>
          <c:w val="8.8929203277079483E-2"/>
          <c:h val="0.115773875924226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32307334121751"/>
          <c:y val="7.7303828393247953E-2"/>
          <c:w val="0.74371661467882622"/>
          <c:h val="0.511715375825537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'Day of the Week per account'!$Q$1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FF7D7D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'Day of the Week per account'!$A$2:$A$8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'Day of the Week per account'!$Q$2:$Q$8</c:f>
              <c:numCache>
                <c:formatCode>0%</c:formatCode>
                <c:ptCount val="7"/>
                <c:pt idx="0">
                  <c:v>0.17568177873944385</c:v>
                </c:pt>
                <c:pt idx="1">
                  <c:v>0.15114170219632669</c:v>
                </c:pt>
                <c:pt idx="2">
                  <c:v>0.16022092158237825</c:v>
                </c:pt>
                <c:pt idx="3">
                  <c:v>0.12919467344343552</c:v>
                </c:pt>
                <c:pt idx="4">
                  <c:v>0.19737711439958511</c:v>
                </c:pt>
                <c:pt idx="5">
                  <c:v>0.13249002615375402</c:v>
                </c:pt>
                <c:pt idx="6">
                  <c:v>5.3893783485076528E-2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79-481C-8CCC-C43036A5FA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324468080"/>
        <c:axId val="324458480"/>
      </c:barChart>
      <c:catAx>
        <c:axId val="324468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/>
                  <a:t>Day of the Week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458480"/>
        <c:crosses val="autoZero"/>
        <c:auto val="1"/>
        <c:lblAlgn val="ctr"/>
        <c:lblOffset val="100"/>
        <c:noMultiLvlLbl val="0"/>
      </c:catAx>
      <c:valAx>
        <c:axId val="32445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/>
                  <a:t>Download Percentage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46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62917826852641"/>
          <c:y val="0.11695782996293241"/>
          <c:w val="0.82107023613826058"/>
          <c:h val="0.44960660108941231"/>
        </c:manualLayout>
      </c:layout>
      <c:lineChart>
        <c:grouping val="standard"/>
        <c:varyColors val="0"/>
        <c:ser>
          <c:idx val="0"/>
          <c:order val="0"/>
          <c:tx>
            <c:strRef>
              <c:f>Date!$B$2</c:f>
              <c:strCache>
                <c:ptCount val="1"/>
                <c:pt idx="0">
                  <c:v>None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Date!$A$3:$A$578</c:f>
              <c:numCache>
                <c:formatCode>m/d/yyyy</c:formatCode>
                <c:ptCount val="576"/>
                <c:pt idx="0">
                  <c:v>45423</c:v>
                </c:pt>
                <c:pt idx="1">
                  <c:v>45514</c:v>
                </c:pt>
                <c:pt idx="2">
                  <c:v>45590</c:v>
                </c:pt>
                <c:pt idx="3">
                  <c:v>45516</c:v>
                </c:pt>
                <c:pt idx="4">
                  <c:v>45219</c:v>
                </c:pt>
                <c:pt idx="5">
                  <c:v>45218</c:v>
                </c:pt>
                <c:pt idx="6">
                  <c:v>45513</c:v>
                </c:pt>
                <c:pt idx="7">
                  <c:v>45428</c:v>
                </c:pt>
                <c:pt idx="8">
                  <c:v>45511</c:v>
                </c:pt>
                <c:pt idx="9">
                  <c:v>45282</c:v>
                </c:pt>
                <c:pt idx="10">
                  <c:v>45545</c:v>
                </c:pt>
                <c:pt idx="11">
                  <c:v>45512</c:v>
                </c:pt>
                <c:pt idx="12">
                  <c:v>45557</c:v>
                </c:pt>
                <c:pt idx="13">
                  <c:v>45506</c:v>
                </c:pt>
                <c:pt idx="14">
                  <c:v>45429</c:v>
                </c:pt>
                <c:pt idx="15">
                  <c:v>45548</c:v>
                </c:pt>
                <c:pt idx="16">
                  <c:v>45591</c:v>
                </c:pt>
                <c:pt idx="17">
                  <c:v>45217</c:v>
                </c:pt>
                <c:pt idx="18">
                  <c:v>45549</c:v>
                </c:pt>
                <c:pt idx="19">
                  <c:v>45553</c:v>
                </c:pt>
                <c:pt idx="20">
                  <c:v>45684</c:v>
                </c:pt>
                <c:pt idx="21">
                  <c:v>45522</c:v>
                </c:pt>
                <c:pt idx="22">
                  <c:v>45546</c:v>
                </c:pt>
                <c:pt idx="23">
                  <c:v>45555</c:v>
                </c:pt>
                <c:pt idx="24">
                  <c:v>45401</c:v>
                </c:pt>
                <c:pt idx="25">
                  <c:v>45556</c:v>
                </c:pt>
                <c:pt idx="26">
                  <c:v>45517</c:v>
                </c:pt>
                <c:pt idx="27">
                  <c:v>45372</c:v>
                </c:pt>
                <c:pt idx="28">
                  <c:v>45547</c:v>
                </c:pt>
                <c:pt idx="29">
                  <c:v>45550</c:v>
                </c:pt>
                <c:pt idx="30">
                  <c:v>45554</c:v>
                </c:pt>
                <c:pt idx="31">
                  <c:v>45492</c:v>
                </c:pt>
                <c:pt idx="32">
                  <c:v>45551</c:v>
                </c:pt>
                <c:pt idx="33">
                  <c:v>45552</c:v>
                </c:pt>
                <c:pt idx="34">
                  <c:v>45210</c:v>
                </c:pt>
                <c:pt idx="35">
                  <c:v>45490</c:v>
                </c:pt>
                <c:pt idx="36">
                  <c:v>45400</c:v>
                </c:pt>
                <c:pt idx="37">
                  <c:v>45688</c:v>
                </c:pt>
                <c:pt idx="38">
                  <c:v>45685</c:v>
                </c:pt>
                <c:pt idx="39">
                  <c:v>45689</c:v>
                </c:pt>
                <c:pt idx="40">
                  <c:v>45589</c:v>
                </c:pt>
                <c:pt idx="41">
                  <c:v>45216</c:v>
                </c:pt>
                <c:pt idx="42">
                  <c:v>45569</c:v>
                </c:pt>
                <c:pt idx="43">
                  <c:v>45520</c:v>
                </c:pt>
                <c:pt idx="44">
                  <c:v>45504</c:v>
                </c:pt>
                <c:pt idx="45">
                  <c:v>45214</c:v>
                </c:pt>
                <c:pt idx="46">
                  <c:v>45482</c:v>
                </c:pt>
                <c:pt idx="47">
                  <c:v>45346</c:v>
                </c:pt>
                <c:pt idx="48">
                  <c:v>45534</c:v>
                </c:pt>
                <c:pt idx="49">
                  <c:v>45503</c:v>
                </c:pt>
                <c:pt idx="50">
                  <c:v>45489</c:v>
                </c:pt>
                <c:pt idx="51">
                  <c:v>45544</c:v>
                </c:pt>
                <c:pt idx="52">
                  <c:v>45614</c:v>
                </c:pt>
                <c:pt idx="53">
                  <c:v>45566</c:v>
                </c:pt>
                <c:pt idx="54">
                  <c:v>45686</c:v>
                </c:pt>
                <c:pt idx="55">
                  <c:v>45485</c:v>
                </c:pt>
                <c:pt idx="56">
                  <c:v>45487</c:v>
                </c:pt>
                <c:pt idx="57">
                  <c:v>45483</c:v>
                </c:pt>
                <c:pt idx="58">
                  <c:v>45211</c:v>
                </c:pt>
                <c:pt idx="59">
                  <c:v>45491</c:v>
                </c:pt>
                <c:pt idx="60">
                  <c:v>45434</c:v>
                </c:pt>
                <c:pt idx="61">
                  <c:v>45581</c:v>
                </c:pt>
                <c:pt idx="62">
                  <c:v>45212</c:v>
                </c:pt>
                <c:pt idx="63">
                  <c:v>45531</c:v>
                </c:pt>
                <c:pt idx="64">
                  <c:v>45600</c:v>
                </c:pt>
                <c:pt idx="65">
                  <c:v>45440</c:v>
                </c:pt>
                <c:pt idx="66">
                  <c:v>45371</c:v>
                </c:pt>
                <c:pt idx="67">
                  <c:v>45441</c:v>
                </c:pt>
                <c:pt idx="68">
                  <c:v>45602</c:v>
                </c:pt>
                <c:pt idx="69">
                  <c:v>45692</c:v>
                </c:pt>
                <c:pt idx="70">
                  <c:v>45562</c:v>
                </c:pt>
                <c:pt idx="71">
                  <c:v>45363</c:v>
                </c:pt>
                <c:pt idx="72">
                  <c:v>45215</c:v>
                </c:pt>
                <c:pt idx="73">
                  <c:v>45457</c:v>
                </c:pt>
                <c:pt idx="74">
                  <c:v>45446</c:v>
                </c:pt>
                <c:pt idx="75">
                  <c:v>45488</c:v>
                </c:pt>
                <c:pt idx="76">
                  <c:v>45510</c:v>
                </c:pt>
                <c:pt idx="77">
                  <c:v>45430</c:v>
                </c:pt>
                <c:pt idx="78">
                  <c:v>45588</c:v>
                </c:pt>
                <c:pt idx="79">
                  <c:v>45677</c:v>
                </c:pt>
                <c:pt idx="80">
                  <c:v>45378</c:v>
                </c:pt>
                <c:pt idx="81">
                  <c:v>45559</c:v>
                </c:pt>
                <c:pt idx="82">
                  <c:v>45461</c:v>
                </c:pt>
                <c:pt idx="83">
                  <c:v>45340</c:v>
                </c:pt>
                <c:pt idx="84">
                  <c:v>45496</c:v>
                </c:pt>
                <c:pt idx="85">
                  <c:v>45560</c:v>
                </c:pt>
                <c:pt idx="86">
                  <c:v>45410</c:v>
                </c:pt>
                <c:pt idx="87">
                  <c:v>45373</c:v>
                </c:pt>
                <c:pt idx="88">
                  <c:v>45374</c:v>
                </c:pt>
                <c:pt idx="89">
                  <c:v>45213</c:v>
                </c:pt>
                <c:pt idx="90">
                  <c:v>45539</c:v>
                </c:pt>
                <c:pt idx="91">
                  <c:v>45447</c:v>
                </c:pt>
                <c:pt idx="92">
                  <c:v>45635</c:v>
                </c:pt>
                <c:pt idx="93">
                  <c:v>45568</c:v>
                </c:pt>
                <c:pt idx="94">
                  <c:v>45481</c:v>
                </c:pt>
                <c:pt idx="95">
                  <c:v>45691</c:v>
                </c:pt>
                <c:pt idx="96">
                  <c:v>45584</c:v>
                </c:pt>
                <c:pt idx="97">
                  <c:v>45687</c:v>
                </c:pt>
                <c:pt idx="98">
                  <c:v>45222</c:v>
                </c:pt>
                <c:pt idx="99">
                  <c:v>45681</c:v>
                </c:pt>
                <c:pt idx="100">
                  <c:v>45537</c:v>
                </c:pt>
                <c:pt idx="101">
                  <c:v>45411</c:v>
                </c:pt>
                <c:pt idx="102">
                  <c:v>45495</c:v>
                </c:pt>
                <c:pt idx="103">
                  <c:v>45498</c:v>
                </c:pt>
                <c:pt idx="104">
                  <c:v>45523</c:v>
                </c:pt>
                <c:pt idx="105">
                  <c:v>45314</c:v>
                </c:pt>
                <c:pt idx="106">
                  <c:v>45596</c:v>
                </c:pt>
                <c:pt idx="107">
                  <c:v>45454</c:v>
                </c:pt>
                <c:pt idx="108">
                  <c:v>45366</c:v>
                </c:pt>
                <c:pt idx="109">
                  <c:v>45377</c:v>
                </c:pt>
                <c:pt idx="110">
                  <c:v>45287</c:v>
                </c:pt>
                <c:pt idx="111">
                  <c:v>45453</c:v>
                </c:pt>
                <c:pt idx="112">
                  <c:v>45445</c:v>
                </c:pt>
                <c:pt idx="113">
                  <c:v>45595</c:v>
                </c:pt>
                <c:pt idx="114">
                  <c:v>45328</c:v>
                </c:pt>
                <c:pt idx="115">
                  <c:v>45341</c:v>
                </c:pt>
                <c:pt idx="116">
                  <c:v>45303</c:v>
                </c:pt>
                <c:pt idx="117">
                  <c:v>45603</c:v>
                </c:pt>
                <c:pt idx="118">
                  <c:v>45433</c:v>
                </c:pt>
                <c:pt idx="119">
                  <c:v>45220</c:v>
                </c:pt>
                <c:pt idx="120">
                  <c:v>45455</c:v>
                </c:pt>
                <c:pt idx="121">
                  <c:v>45370</c:v>
                </c:pt>
                <c:pt idx="122">
                  <c:v>45558</c:v>
                </c:pt>
                <c:pt idx="123">
                  <c:v>45530</c:v>
                </c:pt>
                <c:pt idx="124">
                  <c:v>45601</c:v>
                </c:pt>
                <c:pt idx="125">
                  <c:v>45594</c:v>
                </c:pt>
                <c:pt idx="126">
                  <c:v>45294</c:v>
                </c:pt>
                <c:pt idx="127">
                  <c:v>45240</c:v>
                </c:pt>
                <c:pt idx="128">
                  <c:v>45293</c:v>
                </c:pt>
                <c:pt idx="129">
                  <c:v>45444</c:v>
                </c:pt>
                <c:pt idx="130">
                  <c:v>45223</c:v>
                </c:pt>
                <c:pt idx="131">
                  <c:v>45593</c:v>
                </c:pt>
                <c:pt idx="132">
                  <c:v>45493</c:v>
                </c:pt>
                <c:pt idx="133">
                  <c:v>45486</c:v>
                </c:pt>
                <c:pt idx="134">
                  <c:v>45499</c:v>
                </c:pt>
                <c:pt idx="135">
                  <c:v>45414</c:v>
                </c:pt>
                <c:pt idx="136">
                  <c:v>45348</c:v>
                </c:pt>
                <c:pt idx="137">
                  <c:v>45329</c:v>
                </c:pt>
                <c:pt idx="138">
                  <c:v>45502</c:v>
                </c:pt>
                <c:pt idx="139">
                  <c:v>45229</c:v>
                </c:pt>
                <c:pt idx="140">
                  <c:v>45519</c:v>
                </c:pt>
                <c:pt idx="141">
                  <c:v>45659</c:v>
                </c:pt>
                <c:pt idx="142">
                  <c:v>45402</c:v>
                </c:pt>
                <c:pt idx="143">
                  <c:v>45362</c:v>
                </c:pt>
                <c:pt idx="144">
                  <c:v>45598</c:v>
                </c:pt>
                <c:pt idx="145">
                  <c:v>45202</c:v>
                </c:pt>
                <c:pt idx="146">
                  <c:v>45311</c:v>
                </c:pt>
                <c:pt idx="147">
                  <c:v>45350</c:v>
                </c:pt>
                <c:pt idx="148">
                  <c:v>45209</c:v>
                </c:pt>
                <c:pt idx="149">
                  <c:v>45269</c:v>
                </c:pt>
                <c:pt idx="150">
                  <c:v>45436</c:v>
                </c:pt>
                <c:pt idx="151">
                  <c:v>45201</c:v>
                </c:pt>
                <c:pt idx="152">
                  <c:v>45477</c:v>
                </c:pt>
                <c:pt idx="153">
                  <c:v>45203</c:v>
                </c:pt>
                <c:pt idx="154">
                  <c:v>45316</c:v>
                </c:pt>
                <c:pt idx="155">
                  <c:v>45239</c:v>
                </c:pt>
                <c:pt idx="156">
                  <c:v>45622</c:v>
                </c:pt>
                <c:pt idx="157">
                  <c:v>45408</c:v>
                </c:pt>
                <c:pt idx="158">
                  <c:v>45416</c:v>
                </c:pt>
                <c:pt idx="159">
                  <c:v>45271</c:v>
                </c:pt>
                <c:pt idx="160">
                  <c:v>45580</c:v>
                </c:pt>
                <c:pt idx="161">
                  <c:v>45579</c:v>
                </c:pt>
                <c:pt idx="162">
                  <c:v>45339</c:v>
                </c:pt>
                <c:pt idx="163">
                  <c:v>45376</c:v>
                </c:pt>
                <c:pt idx="164">
                  <c:v>45226</c:v>
                </c:pt>
                <c:pt idx="165">
                  <c:v>45365</c:v>
                </c:pt>
                <c:pt idx="166">
                  <c:v>45304</c:v>
                </c:pt>
                <c:pt idx="167">
                  <c:v>45529</c:v>
                </c:pt>
                <c:pt idx="168">
                  <c:v>45628</c:v>
                </c:pt>
                <c:pt idx="169">
                  <c:v>45364</c:v>
                </c:pt>
                <c:pt idx="170">
                  <c:v>45679</c:v>
                </c:pt>
                <c:pt idx="171">
                  <c:v>45335</c:v>
                </c:pt>
                <c:pt idx="172">
                  <c:v>45660</c:v>
                </c:pt>
                <c:pt idx="173">
                  <c:v>45266</c:v>
                </c:pt>
                <c:pt idx="174">
                  <c:v>45359</c:v>
                </c:pt>
                <c:pt idx="175">
                  <c:v>45583</c:v>
                </c:pt>
                <c:pt idx="176">
                  <c:v>45332</c:v>
                </c:pt>
                <c:pt idx="177">
                  <c:v>45682</c:v>
                </c:pt>
                <c:pt idx="178">
                  <c:v>45525</c:v>
                </c:pt>
                <c:pt idx="179">
                  <c:v>45318</c:v>
                </c:pt>
                <c:pt idx="180">
                  <c:v>45419</c:v>
                </c:pt>
                <c:pt idx="181">
                  <c:v>45561</c:v>
                </c:pt>
                <c:pt idx="182">
                  <c:v>45515</c:v>
                </c:pt>
                <c:pt idx="183">
                  <c:v>45442</c:v>
                </c:pt>
                <c:pt idx="184">
                  <c:v>45336</c:v>
                </c:pt>
                <c:pt idx="185">
                  <c:v>45345</c:v>
                </c:pt>
                <c:pt idx="186">
                  <c:v>45575</c:v>
                </c:pt>
                <c:pt idx="187">
                  <c:v>45288</c:v>
                </c:pt>
                <c:pt idx="188">
                  <c:v>45385</c:v>
                </c:pt>
                <c:pt idx="189">
                  <c:v>45425</c:v>
                </c:pt>
                <c:pt idx="190">
                  <c:v>45526</c:v>
                </c:pt>
                <c:pt idx="191">
                  <c:v>45524</c:v>
                </c:pt>
                <c:pt idx="192">
                  <c:v>45574</c:v>
                </c:pt>
                <c:pt idx="193">
                  <c:v>45280</c:v>
                </c:pt>
                <c:pt idx="194">
                  <c:v>45460</c:v>
                </c:pt>
                <c:pt idx="195">
                  <c:v>45369</c:v>
                </c:pt>
                <c:pt idx="196">
                  <c:v>45249</c:v>
                </c:pt>
                <c:pt idx="197">
                  <c:v>45636</c:v>
                </c:pt>
                <c:pt idx="198">
                  <c:v>45521</c:v>
                </c:pt>
                <c:pt idx="199">
                  <c:v>45289</c:v>
                </c:pt>
                <c:pt idx="200">
                  <c:v>45255</c:v>
                </c:pt>
                <c:pt idx="201">
                  <c:v>45406</c:v>
                </c:pt>
                <c:pt idx="202">
                  <c:v>45565</c:v>
                </c:pt>
                <c:pt idx="203">
                  <c:v>45647</c:v>
                </c:pt>
                <c:pt idx="204">
                  <c:v>45309</c:v>
                </c:pt>
                <c:pt idx="205">
                  <c:v>45290</c:v>
                </c:pt>
                <c:pt idx="206">
                  <c:v>45586</c:v>
                </c:pt>
                <c:pt idx="207">
                  <c:v>45278</c:v>
                </c:pt>
                <c:pt idx="208">
                  <c:v>45540</c:v>
                </c:pt>
                <c:pt idx="209">
                  <c:v>45238</c:v>
                </c:pt>
                <c:pt idx="210">
                  <c:v>45375</c:v>
                </c:pt>
                <c:pt idx="211">
                  <c:v>45273</c:v>
                </c:pt>
                <c:pt idx="212">
                  <c:v>45497</c:v>
                </c:pt>
                <c:pt idx="213">
                  <c:v>45431</c:v>
                </c:pt>
                <c:pt idx="214">
                  <c:v>45342</c:v>
                </c:pt>
                <c:pt idx="215">
                  <c:v>45358</c:v>
                </c:pt>
                <c:pt idx="216">
                  <c:v>45379</c:v>
                </c:pt>
                <c:pt idx="217">
                  <c:v>45227</c:v>
                </c:pt>
                <c:pt idx="218">
                  <c:v>45435</c:v>
                </c:pt>
                <c:pt idx="219">
                  <c:v>45356</c:v>
                </c:pt>
                <c:pt idx="220">
                  <c:v>45352</c:v>
                </c:pt>
                <c:pt idx="221">
                  <c:v>45484</c:v>
                </c:pt>
                <c:pt idx="222">
                  <c:v>45349</c:v>
                </c:pt>
                <c:pt idx="223">
                  <c:v>45611</c:v>
                </c:pt>
                <c:pt idx="224">
                  <c:v>45367</c:v>
                </c:pt>
                <c:pt idx="225">
                  <c:v>45567</c:v>
                </c:pt>
                <c:pt idx="226">
                  <c:v>45208</c:v>
                </c:pt>
                <c:pt idx="227">
                  <c:v>45283</c:v>
                </c:pt>
                <c:pt idx="228">
                  <c:v>45478</c:v>
                </c:pt>
                <c:pt idx="229">
                  <c:v>45384</c:v>
                </c:pt>
                <c:pt idx="230">
                  <c:v>45421</c:v>
                </c:pt>
                <c:pt idx="231">
                  <c:v>45276</c:v>
                </c:pt>
                <c:pt idx="232">
                  <c:v>45205</c:v>
                </c:pt>
                <c:pt idx="233">
                  <c:v>45625</c:v>
                </c:pt>
                <c:pt idx="234">
                  <c:v>45224</c:v>
                </c:pt>
                <c:pt idx="235">
                  <c:v>45571</c:v>
                </c:pt>
                <c:pt idx="236">
                  <c:v>45466</c:v>
                </c:pt>
                <c:pt idx="237">
                  <c:v>45313</c:v>
                </c:pt>
                <c:pt idx="238">
                  <c:v>45275</c:v>
                </c:pt>
                <c:pt idx="239">
                  <c:v>45468</c:v>
                </c:pt>
                <c:pt idx="240">
                  <c:v>45576</c:v>
                </c:pt>
                <c:pt idx="241">
                  <c:v>45427</c:v>
                </c:pt>
                <c:pt idx="242">
                  <c:v>45233</c:v>
                </c:pt>
                <c:pt idx="243">
                  <c:v>45507</c:v>
                </c:pt>
                <c:pt idx="244">
                  <c:v>45533</c:v>
                </c:pt>
                <c:pt idx="245">
                  <c:v>45690</c:v>
                </c:pt>
                <c:pt idx="246">
                  <c:v>45360</c:v>
                </c:pt>
                <c:pt idx="247">
                  <c:v>45500</c:v>
                </c:pt>
                <c:pt idx="248">
                  <c:v>45413</c:v>
                </c:pt>
                <c:pt idx="249">
                  <c:v>45450</c:v>
                </c:pt>
                <c:pt idx="250">
                  <c:v>45355</c:v>
                </c:pt>
                <c:pt idx="251">
                  <c:v>45415</c:v>
                </c:pt>
                <c:pt idx="252">
                  <c:v>45394</c:v>
                </c:pt>
                <c:pt idx="253">
                  <c:v>45456</c:v>
                </c:pt>
                <c:pt idx="254">
                  <c:v>45527</c:v>
                </c:pt>
                <c:pt idx="255">
                  <c:v>45633</c:v>
                </c:pt>
                <c:pt idx="256">
                  <c:v>45344</c:v>
                </c:pt>
                <c:pt idx="257">
                  <c:v>45432</c:v>
                </c:pt>
                <c:pt idx="258">
                  <c:v>45572</c:v>
                </c:pt>
                <c:pt idx="259">
                  <c:v>45407</c:v>
                </c:pt>
                <c:pt idx="260">
                  <c:v>45351</c:v>
                </c:pt>
                <c:pt idx="261">
                  <c:v>45629</c:v>
                </c:pt>
                <c:pt idx="262">
                  <c:v>45357</c:v>
                </c:pt>
                <c:pt idx="263">
                  <c:v>45467</c:v>
                </c:pt>
                <c:pt idx="264">
                  <c:v>45246</c:v>
                </c:pt>
                <c:pt idx="265">
                  <c:v>45295</c:v>
                </c:pt>
                <c:pt idx="266">
                  <c:v>45291</c:v>
                </c:pt>
                <c:pt idx="267">
                  <c:v>45617</c:v>
                </c:pt>
                <c:pt idx="268">
                  <c:v>45236</c:v>
                </c:pt>
                <c:pt idx="269">
                  <c:v>45582</c:v>
                </c:pt>
                <c:pt idx="270">
                  <c:v>45661</c:v>
                </c:pt>
                <c:pt idx="271">
                  <c:v>45237</c:v>
                </c:pt>
                <c:pt idx="272">
                  <c:v>45258</c:v>
                </c:pt>
                <c:pt idx="273">
                  <c:v>45448</c:v>
                </c:pt>
                <c:pt idx="274">
                  <c:v>45315</c:v>
                </c:pt>
                <c:pt idx="275">
                  <c:v>45380</c:v>
                </c:pt>
                <c:pt idx="276">
                  <c:v>45424</c:v>
                </c:pt>
                <c:pt idx="277">
                  <c:v>45333</c:v>
                </c:pt>
                <c:pt idx="278">
                  <c:v>45680</c:v>
                </c:pt>
                <c:pt idx="279">
                  <c:v>45347</c:v>
                </c:pt>
                <c:pt idx="280">
                  <c:v>45458</c:v>
                </c:pt>
                <c:pt idx="281">
                  <c:v>45616</c:v>
                </c:pt>
                <c:pt idx="282">
                  <c:v>45465</c:v>
                </c:pt>
                <c:pt idx="283">
                  <c:v>45535</c:v>
                </c:pt>
                <c:pt idx="284">
                  <c:v>45532</c:v>
                </c:pt>
                <c:pt idx="285">
                  <c:v>45292</c:v>
                </c:pt>
                <c:pt idx="286">
                  <c:v>45383</c:v>
                </c:pt>
                <c:pt idx="287">
                  <c:v>45389</c:v>
                </c:pt>
                <c:pt idx="288">
                  <c:v>45612</c:v>
                </c:pt>
                <c:pt idx="289">
                  <c:v>45274</c:v>
                </c:pt>
                <c:pt idx="290">
                  <c:v>45298</c:v>
                </c:pt>
                <c:pt idx="291">
                  <c:v>45409</c:v>
                </c:pt>
                <c:pt idx="292">
                  <c:v>45418</c:v>
                </c:pt>
                <c:pt idx="293">
                  <c:v>45207</c:v>
                </c:pt>
                <c:pt idx="294">
                  <c:v>45242</c:v>
                </c:pt>
                <c:pt idx="295">
                  <c:v>45605</c:v>
                </c:pt>
                <c:pt idx="296">
                  <c:v>45570</c:v>
                </c:pt>
                <c:pt idx="297">
                  <c:v>45643</c:v>
                </c:pt>
                <c:pt idx="298">
                  <c:v>45469</c:v>
                </c:pt>
                <c:pt idx="299">
                  <c:v>45470</c:v>
                </c:pt>
                <c:pt idx="300">
                  <c:v>45464</c:v>
                </c:pt>
                <c:pt idx="301">
                  <c:v>45623</c:v>
                </c:pt>
                <c:pt idx="302">
                  <c:v>45334</c:v>
                </c:pt>
                <c:pt idx="303">
                  <c:v>45391</c:v>
                </c:pt>
                <c:pt idx="304">
                  <c:v>45618</c:v>
                </c:pt>
                <c:pt idx="305">
                  <c:v>45343</c:v>
                </c:pt>
                <c:pt idx="306">
                  <c:v>45439</c:v>
                </c:pt>
                <c:pt idx="307">
                  <c:v>45382</c:v>
                </c:pt>
                <c:pt idx="308">
                  <c:v>45321</c:v>
                </c:pt>
                <c:pt idx="309">
                  <c:v>45353</c:v>
                </c:pt>
                <c:pt idx="310">
                  <c:v>45462</c:v>
                </c:pt>
                <c:pt idx="311">
                  <c:v>45387</c:v>
                </c:pt>
                <c:pt idx="312">
                  <c:v>45538</c:v>
                </c:pt>
                <c:pt idx="313">
                  <c:v>45664</c:v>
                </c:pt>
                <c:pt idx="314">
                  <c:v>45563</c:v>
                </c:pt>
                <c:pt idx="315">
                  <c:v>45678</c:v>
                </c:pt>
                <c:pt idx="316">
                  <c:v>45449</c:v>
                </c:pt>
                <c:pt idx="317">
                  <c:v>45637</c:v>
                </c:pt>
                <c:pt idx="318">
                  <c:v>45420</c:v>
                </c:pt>
                <c:pt idx="319">
                  <c:v>45479</c:v>
                </c:pt>
                <c:pt idx="320">
                  <c:v>45665</c:v>
                </c:pt>
                <c:pt idx="321">
                  <c:v>45221</c:v>
                </c:pt>
                <c:pt idx="322">
                  <c:v>45261</c:v>
                </c:pt>
                <c:pt idx="323">
                  <c:v>45268</c:v>
                </c:pt>
                <c:pt idx="324">
                  <c:v>45613</c:v>
                </c:pt>
                <c:pt idx="325">
                  <c:v>45656</c:v>
                </c:pt>
                <c:pt idx="326">
                  <c:v>45587</c:v>
                </c:pt>
                <c:pt idx="327">
                  <c:v>45474</c:v>
                </c:pt>
                <c:pt idx="328">
                  <c:v>45642</c:v>
                </c:pt>
                <c:pt idx="329">
                  <c:v>45310</c:v>
                </c:pt>
                <c:pt idx="330">
                  <c:v>45657</c:v>
                </c:pt>
                <c:pt idx="331">
                  <c:v>45473</c:v>
                </c:pt>
                <c:pt idx="332">
                  <c:v>45443</c:v>
                </c:pt>
                <c:pt idx="333">
                  <c:v>45597</c:v>
                </c:pt>
                <c:pt idx="334">
                  <c:v>45398</c:v>
                </c:pt>
                <c:pt idx="335">
                  <c:v>45451</c:v>
                </c:pt>
                <c:pt idx="336">
                  <c:v>45641</c:v>
                </c:pt>
                <c:pt idx="337">
                  <c:v>45646</c:v>
                </c:pt>
                <c:pt idx="338">
                  <c:v>45604</c:v>
                </c:pt>
                <c:pt idx="339">
                  <c:v>45397</c:v>
                </c:pt>
                <c:pt idx="340">
                  <c:v>45518</c:v>
                </c:pt>
                <c:pt idx="341">
                  <c:v>45619</c:v>
                </c:pt>
                <c:pt idx="342">
                  <c:v>45644</c:v>
                </c:pt>
                <c:pt idx="343">
                  <c:v>45585</c:v>
                </c:pt>
                <c:pt idx="344">
                  <c:v>45267</c:v>
                </c:pt>
                <c:pt idx="345">
                  <c:v>45412</c:v>
                </c:pt>
                <c:pt idx="346">
                  <c:v>45528</c:v>
                </c:pt>
                <c:pt idx="347">
                  <c:v>45638</c:v>
                </c:pt>
                <c:pt idx="348">
                  <c:v>45573</c:v>
                </c:pt>
                <c:pt idx="349">
                  <c:v>45640</c:v>
                </c:pt>
                <c:pt idx="350">
                  <c:v>45639</c:v>
                </c:pt>
                <c:pt idx="351">
                  <c:v>45649</c:v>
                </c:pt>
                <c:pt idx="352">
                  <c:v>45260</c:v>
                </c:pt>
                <c:pt idx="353">
                  <c:v>45663</c:v>
                </c:pt>
                <c:pt idx="354">
                  <c:v>45245</c:v>
                </c:pt>
                <c:pt idx="355">
                  <c:v>45322</c:v>
                </c:pt>
                <c:pt idx="356">
                  <c:v>45674</c:v>
                </c:pt>
                <c:pt idx="357">
                  <c:v>45265</c:v>
                </c:pt>
                <c:pt idx="358">
                  <c:v>45297</c:v>
                </c:pt>
                <c:pt idx="359">
                  <c:v>45541</c:v>
                </c:pt>
                <c:pt idx="360">
                  <c:v>45564</c:v>
                </c:pt>
                <c:pt idx="361">
                  <c:v>45654</c:v>
                </c:pt>
                <c:pt idx="362">
                  <c:v>45658</c:v>
                </c:pt>
                <c:pt idx="363">
                  <c:v>45652</c:v>
                </c:pt>
                <c:pt idx="364">
                  <c:v>45305</c:v>
                </c:pt>
                <c:pt idx="365">
                  <c:v>45405</c:v>
                </c:pt>
                <c:pt idx="366">
                  <c:v>45505</c:v>
                </c:pt>
                <c:pt idx="367">
                  <c:v>45452</c:v>
                </c:pt>
                <c:pt idx="368">
                  <c:v>45651</c:v>
                </c:pt>
                <c:pt idx="369">
                  <c:v>45244</c:v>
                </c:pt>
                <c:pt idx="370">
                  <c:v>45296</c:v>
                </c:pt>
                <c:pt idx="371">
                  <c:v>45592</c:v>
                </c:pt>
                <c:pt idx="372">
                  <c:v>45630</c:v>
                </c:pt>
                <c:pt idx="373">
                  <c:v>45650</c:v>
                </c:pt>
                <c:pt idx="374">
                  <c:v>45404</c:v>
                </c:pt>
                <c:pt idx="375">
                  <c:v>45463</c:v>
                </c:pt>
                <c:pt idx="376">
                  <c:v>45476</c:v>
                </c:pt>
                <c:pt idx="377">
                  <c:v>45501</c:v>
                </c:pt>
                <c:pt idx="378">
                  <c:v>45632</c:v>
                </c:pt>
                <c:pt idx="379">
                  <c:v>45509</c:v>
                </c:pt>
                <c:pt idx="380">
                  <c:v>45399</c:v>
                </c:pt>
                <c:pt idx="381">
                  <c:v>45472</c:v>
                </c:pt>
                <c:pt idx="382">
                  <c:v>45542</c:v>
                </c:pt>
                <c:pt idx="383">
                  <c:v>45393</c:v>
                </c:pt>
                <c:pt idx="384">
                  <c:v>45620</c:v>
                </c:pt>
                <c:pt idx="385">
                  <c:v>45250</c:v>
                </c:pt>
                <c:pt idx="386">
                  <c:v>45471</c:v>
                </c:pt>
                <c:pt idx="387">
                  <c:v>45655</c:v>
                </c:pt>
                <c:pt idx="388">
                  <c:v>45286</c:v>
                </c:pt>
                <c:pt idx="389">
                  <c:v>45577</c:v>
                </c:pt>
                <c:pt idx="390">
                  <c:v>45256</c:v>
                </c:pt>
                <c:pt idx="391">
                  <c:v>45578</c:v>
                </c:pt>
                <c:pt idx="392">
                  <c:v>45645</c:v>
                </c:pt>
                <c:pt idx="393">
                  <c:v>45670</c:v>
                </c:pt>
                <c:pt idx="394">
                  <c:v>45508</c:v>
                </c:pt>
                <c:pt idx="395">
                  <c:v>45615</c:v>
                </c:pt>
                <c:pt idx="396">
                  <c:v>45331</c:v>
                </c:pt>
                <c:pt idx="397">
                  <c:v>45599</c:v>
                </c:pt>
                <c:pt idx="398">
                  <c:v>45606</c:v>
                </c:pt>
                <c:pt idx="399">
                  <c:v>45338</c:v>
                </c:pt>
                <c:pt idx="400">
                  <c:v>45662</c:v>
                </c:pt>
                <c:pt idx="401">
                  <c:v>45667</c:v>
                </c:pt>
                <c:pt idx="402">
                  <c:v>45459</c:v>
                </c:pt>
                <c:pt idx="403">
                  <c:v>45608</c:v>
                </c:pt>
                <c:pt idx="404">
                  <c:v>45480</c:v>
                </c:pt>
                <c:pt idx="405">
                  <c:v>45624</c:v>
                </c:pt>
                <c:pt idx="406">
                  <c:v>45231</c:v>
                </c:pt>
                <c:pt idx="407">
                  <c:v>45330</c:v>
                </c:pt>
                <c:pt idx="408">
                  <c:v>45279</c:v>
                </c:pt>
                <c:pt idx="409">
                  <c:v>45204</c:v>
                </c:pt>
                <c:pt idx="410">
                  <c:v>45386</c:v>
                </c:pt>
                <c:pt idx="411">
                  <c:v>45543</c:v>
                </c:pt>
                <c:pt idx="412">
                  <c:v>45206</c:v>
                </c:pt>
                <c:pt idx="413">
                  <c:v>45257</c:v>
                </c:pt>
                <c:pt idx="414">
                  <c:v>45312</c:v>
                </c:pt>
                <c:pt idx="415">
                  <c:v>45390</c:v>
                </c:pt>
                <c:pt idx="416">
                  <c:v>45307</c:v>
                </c:pt>
                <c:pt idx="417">
                  <c:v>45323</c:v>
                </c:pt>
                <c:pt idx="418">
                  <c:v>45253</c:v>
                </c:pt>
                <c:pt idx="419">
                  <c:v>45648</c:v>
                </c:pt>
                <c:pt idx="420">
                  <c:v>45475</c:v>
                </c:pt>
                <c:pt idx="421">
                  <c:v>45607</c:v>
                </c:pt>
                <c:pt idx="422">
                  <c:v>45281</c:v>
                </c:pt>
                <c:pt idx="423">
                  <c:v>45609</c:v>
                </c:pt>
                <c:pt idx="424">
                  <c:v>45634</c:v>
                </c:pt>
                <c:pt idx="425">
                  <c:v>45621</c:v>
                </c:pt>
                <c:pt idx="426">
                  <c:v>45225</c:v>
                </c:pt>
                <c:pt idx="427">
                  <c:v>45426</c:v>
                </c:pt>
                <c:pt idx="428">
                  <c:v>45262</c:v>
                </c:pt>
                <c:pt idx="429">
                  <c:v>45308</c:v>
                </c:pt>
                <c:pt idx="430">
                  <c:v>45536</c:v>
                </c:pt>
                <c:pt idx="431">
                  <c:v>45653</c:v>
                </c:pt>
                <c:pt idx="432">
                  <c:v>45230</c:v>
                </c:pt>
                <c:pt idx="433">
                  <c:v>45264</c:v>
                </c:pt>
                <c:pt idx="434">
                  <c:v>45285</c:v>
                </c:pt>
                <c:pt idx="435">
                  <c:v>45626</c:v>
                </c:pt>
                <c:pt idx="436">
                  <c:v>45251</c:v>
                </c:pt>
                <c:pt idx="437">
                  <c:v>45254</c:v>
                </c:pt>
                <c:pt idx="438">
                  <c:v>45277</c:v>
                </c:pt>
                <c:pt idx="439">
                  <c:v>45381</c:v>
                </c:pt>
                <c:pt idx="440">
                  <c:v>45388</c:v>
                </c:pt>
                <c:pt idx="441">
                  <c:v>45631</c:v>
                </c:pt>
                <c:pt idx="442">
                  <c:v>45675</c:v>
                </c:pt>
                <c:pt idx="443">
                  <c:v>45302</c:v>
                </c:pt>
                <c:pt idx="444">
                  <c:v>45306</c:v>
                </c:pt>
                <c:pt idx="445">
                  <c:v>45228</c:v>
                </c:pt>
                <c:pt idx="446">
                  <c:v>45232</c:v>
                </c:pt>
                <c:pt idx="447">
                  <c:v>45259</c:v>
                </c:pt>
                <c:pt idx="448">
                  <c:v>45299</c:v>
                </c:pt>
                <c:pt idx="449">
                  <c:v>45300</c:v>
                </c:pt>
                <c:pt idx="450">
                  <c:v>45319</c:v>
                </c:pt>
                <c:pt idx="451">
                  <c:v>45395</c:v>
                </c:pt>
                <c:pt idx="452">
                  <c:v>45422</c:v>
                </c:pt>
                <c:pt idx="453">
                  <c:v>45248</c:v>
                </c:pt>
                <c:pt idx="454">
                  <c:v>45270</c:v>
                </c:pt>
                <c:pt idx="455">
                  <c:v>45272</c:v>
                </c:pt>
                <c:pt idx="456">
                  <c:v>45327</c:v>
                </c:pt>
                <c:pt idx="457">
                  <c:v>45234</c:v>
                </c:pt>
                <c:pt idx="458">
                  <c:v>45263</c:v>
                </c:pt>
                <c:pt idx="459">
                  <c:v>45301</c:v>
                </c:pt>
                <c:pt idx="460">
                  <c:v>45320</c:v>
                </c:pt>
                <c:pt idx="461">
                  <c:v>45325</c:v>
                </c:pt>
                <c:pt idx="462">
                  <c:v>45326</c:v>
                </c:pt>
                <c:pt idx="463">
                  <c:v>45337</c:v>
                </c:pt>
                <c:pt idx="464">
                  <c:v>45368</c:v>
                </c:pt>
                <c:pt idx="465">
                  <c:v>45392</c:v>
                </c:pt>
                <c:pt idx="466">
                  <c:v>45247</c:v>
                </c:pt>
                <c:pt idx="467">
                  <c:v>45324</c:v>
                </c:pt>
                <c:pt idx="468">
                  <c:v>45396</c:v>
                </c:pt>
                <c:pt idx="469">
                  <c:v>45403</c:v>
                </c:pt>
                <c:pt idx="470">
                  <c:v>45417</c:v>
                </c:pt>
                <c:pt idx="471">
                  <c:v>45627</c:v>
                </c:pt>
                <c:pt idx="472">
                  <c:v>45668</c:v>
                </c:pt>
                <c:pt idx="473">
                  <c:v>45118</c:v>
                </c:pt>
                <c:pt idx="474">
                  <c:v>45119</c:v>
                </c:pt>
                <c:pt idx="475">
                  <c:v>45120</c:v>
                </c:pt>
                <c:pt idx="476">
                  <c:v>45121</c:v>
                </c:pt>
                <c:pt idx="477">
                  <c:v>45122</c:v>
                </c:pt>
                <c:pt idx="478">
                  <c:v>45123</c:v>
                </c:pt>
                <c:pt idx="479">
                  <c:v>45124</c:v>
                </c:pt>
                <c:pt idx="480">
                  <c:v>45125</c:v>
                </c:pt>
                <c:pt idx="481">
                  <c:v>45126</c:v>
                </c:pt>
                <c:pt idx="482">
                  <c:v>45127</c:v>
                </c:pt>
                <c:pt idx="483">
                  <c:v>45128</c:v>
                </c:pt>
                <c:pt idx="484">
                  <c:v>45129</c:v>
                </c:pt>
                <c:pt idx="485">
                  <c:v>45130</c:v>
                </c:pt>
                <c:pt idx="486">
                  <c:v>45131</c:v>
                </c:pt>
                <c:pt idx="487">
                  <c:v>45132</c:v>
                </c:pt>
                <c:pt idx="488">
                  <c:v>45133</c:v>
                </c:pt>
                <c:pt idx="489">
                  <c:v>45134</c:v>
                </c:pt>
                <c:pt idx="490">
                  <c:v>45135</c:v>
                </c:pt>
                <c:pt idx="491">
                  <c:v>45136</c:v>
                </c:pt>
                <c:pt idx="492">
                  <c:v>45137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45143</c:v>
                </c:pt>
                <c:pt idx="499">
                  <c:v>45144</c:v>
                </c:pt>
                <c:pt idx="500">
                  <c:v>45145</c:v>
                </c:pt>
                <c:pt idx="501">
                  <c:v>45146</c:v>
                </c:pt>
                <c:pt idx="502">
                  <c:v>45147</c:v>
                </c:pt>
                <c:pt idx="503">
                  <c:v>45148</c:v>
                </c:pt>
                <c:pt idx="504">
                  <c:v>45149</c:v>
                </c:pt>
                <c:pt idx="505">
                  <c:v>45150</c:v>
                </c:pt>
                <c:pt idx="506">
                  <c:v>45151</c:v>
                </c:pt>
                <c:pt idx="507">
                  <c:v>45152</c:v>
                </c:pt>
                <c:pt idx="508">
                  <c:v>45153</c:v>
                </c:pt>
                <c:pt idx="509">
                  <c:v>45154</c:v>
                </c:pt>
                <c:pt idx="510">
                  <c:v>45155</c:v>
                </c:pt>
                <c:pt idx="511">
                  <c:v>45156</c:v>
                </c:pt>
                <c:pt idx="512">
                  <c:v>45157</c:v>
                </c:pt>
                <c:pt idx="513">
                  <c:v>45158</c:v>
                </c:pt>
                <c:pt idx="514">
                  <c:v>45159</c:v>
                </c:pt>
                <c:pt idx="515">
                  <c:v>45160</c:v>
                </c:pt>
                <c:pt idx="516">
                  <c:v>45161</c:v>
                </c:pt>
                <c:pt idx="517">
                  <c:v>45162</c:v>
                </c:pt>
                <c:pt idx="518">
                  <c:v>45163</c:v>
                </c:pt>
                <c:pt idx="519">
                  <c:v>45164</c:v>
                </c:pt>
                <c:pt idx="520">
                  <c:v>45165</c:v>
                </c:pt>
                <c:pt idx="521">
                  <c:v>45166</c:v>
                </c:pt>
                <c:pt idx="522">
                  <c:v>45167</c:v>
                </c:pt>
                <c:pt idx="523">
                  <c:v>45168</c:v>
                </c:pt>
                <c:pt idx="524">
                  <c:v>45169</c:v>
                </c:pt>
                <c:pt idx="525">
                  <c:v>45170</c:v>
                </c:pt>
                <c:pt idx="526">
                  <c:v>45171</c:v>
                </c:pt>
                <c:pt idx="527">
                  <c:v>45172</c:v>
                </c:pt>
                <c:pt idx="528">
                  <c:v>45173</c:v>
                </c:pt>
                <c:pt idx="529">
                  <c:v>45174</c:v>
                </c:pt>
                <c:pt idx="530">
                  <c:v>45175</c:v>
                </c:pt>
                <c:pt idx="531">
                  <c:v>45176</c:v>
                </c:pt>
                <c:pt idx="532">
                  <c:v>45177</c:v>
                </c:pt>
                <c:pt idx="533">
                  <c:v>45178</c:v>
                </c:pt>
                <c:pt idx="534">
                  <c:v>45179</c:v>
                </c:pt>
                <c:pt idx="535">
                  <c:v>45180</c:v>
                </c:pt>
                <c:pt idx="536">
                  <c:v>45181</c:v>
                </c:pt>
                <c:pt idx="537">
                  <c:v>45182</c:v>
                </c:pt>
                <c:pt idx="538">
                  <c:v>45183</c:v>
                </c:pt>
                <c:pt idx="539">
                  <c:v>45184</c:v>
                </c:pt>
                <c:pt idx="540">
                  <c:v>45185</c:v>
                </c:pt>
                <c:pt idx="541">
                  <c:v>45186</c:v>
                </c:pt>
                <c:pt idx="542">
                  <c:v>45187</c:v>
                </c:pt>
                <c:pt idx="543">
                  <c:v>45188</c:v>
                </c:pt>
                <c:pt idx="544">
                  <c:v>45189</c:v>
                </c:pt>
                <c:pt idx="545">
                  <c:v>45190</c:v>
                </c:pt>
                <c:pt idx="546">
                  <c:v>45191</c:v>
                </c:pt>
                <c:pt idx="547">
                  <c:v>45192</c:v>
                </c:pt>
                <c:pt idx="548">
                  <c:v>45193</c:v>
                </c:pt>
                <c:pt idx="549">
                  <c:v>45194</c:v>
                </c:pt>
                <c:pt idx="550">
                  <c:v>45195</c:v>
                </c:pt>
                <c:pt idx="551">
                  <c:v>45196</c:v>
                </c:pt>
                <c:pt idx="552">
                  <c:v>45197</c:v>
                </c:pt>
                <c:pt idx="553">
                  <c:v>45198</c:v>
                </c:pt>
                <c:pt idx="554">
                  <c:v>45199</c:v>
                </c:pt>
                <c:pt idx="555">
                  <c:v>45200</c:v>
                </c:pt>
                <c:pt idx="556">
                  <c:v>45235</c:v>
                </c:pt>
                <c:pt idx="557">
                  <c:v>45241</c:v>
                </c:pt>
                <c:pt idx="558">
                  <c:v>45243</c:v>
                </c:pt>
                <c:pt idx="559">
                  <c:v>45252</c:v>
                </c:pt>
                <c:pt idx="560">
                  <c:v>45284</c:v>
                </c:pt>
                <c:pt idx="561">
                  <c:v>45317</c:v>
                </c:pt>
                <c:pt idx="562">
                  <c:v>45354</c:v>
                </c:pt>
                <c:pt idx="563">
                  <c:v>45361</c:v>
                </c:pt>
                <c:pt idx="564">
                  <c:v>45437</c:v>
                </c:pt>
                <c:pt idx="565">
                  <c:v>45438</c:v>
                </c:pt>
                <c:pt idx="566">
                  <c:v>45494</c:v>
                </c:pt>
                <c:pt idx="567">
                  <c:v>45610</c:v>
                </c:pt>
                <c:pt idx="568">
                  <c:v>45666</c:v>
                </c:pt>
                <c:pt idx="569">
                  <c:v>45669</c:v>
                </c:pt>
                <c:pt idx="570">
                  <c:v>45671</c:v>
                </c:pt>
                <c:pt idx="571">
                  <c:v>45672</c:v>
                </c:pt>
                <c:pt idx="572">
                  <c:v>45673</c:v>
                </c:pt>
                <c:pt idx="573">
                  <c:v>45676</c:v>
                </c:pt>
                <c:pt idx="574">
                  <c:v>45683</c:v>
                </c:pt>
                <c:pt idx="575">
                  <c:v>45693</c:v>
                </c:pt>
              </c:numCache>
            </c:numRef>
          </c:cat>
          <c:val>
            <c:numRef>
              <c:f>Date!$B$3:$B$578</c:f>
              <c:numCache>
                <c:formatCode>General</c:formatCode>
                <c:ptCount val="576"/>
                <c:pt idx="0">
                  <c:v>38016</c:v>
                </c:pt>
                <c:pt idx="1">
                  <c:v>4807</c:v>
                </c:pt>
                <c:pt idx="2">
                  <c:v>2</c:v>
                </c:pt>
                <c:pt idx="3">
                  <c:v>926</c:v>
                </c:pt>
                <c:pt idx="4">
                  <c:v>6865</c:v>
                </c:pt>
                <c:pt idx="5">
                  <c:v>5915</c:v>
                </c:pt>
                <c:pt idx="6">
                  <c:v>2121</c:v>
                </c:pt>
                <c:pt idx="7">
                  <c:v>50</c:v>
                </c:pt>
                <c:pt idx="8">
                  <c:v>1105</c:v>
                </c:pt>
                <c:pt idx="9">
                  <c:v>16553</c:v>
                </c:pt>
                <c:pt idx="10">
                  <c:v>2</c:v>
                </c:pt>
                <c:pt idx="11">
                  <c:v>1565</c:v>
                </c:pt>
                <c:pt idx="12">
                  <c:v>368</c:v>
                </c:pt>
                <c:pt idx="13">
                  <c:v>623</c:v>
                </c:pt>
                <c:pt idx="14">
                  <c:v>42</c:v>
                </c:pt>
                <c:pt idx="15">
                  <c:v>236</c:v>
                </c:pt>
                <c:pt idx="16">
                  <c:v>11</c:v>
                </c:pt>
                <c:pt idx="17">
                  <c:v>72</c:v>
                </c:pt>
                <c:pt idx="18">
                  <c:v>11</c:v>
                </c:pt>
                <c:pt idx="19">
                  <c:v>129</c:v>
                </c:pt>
                <c:pt idx="20">
                  <c:v>488</c:v>
                </c:pt>
                <c:pt idx="21">
                  <c:v>0</c:v>
                </c:pt>
                <c:pt idx="22">
                  <c:v>2</c:v>
                </c:pt>
                <c:pt idx="23">
                  <c:v>0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4055</c:v>
                </c:pt>
                <c:pt idx="28">
                  <c:v>0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92</c:v>
                </c:pt>
                <c:pt idx="34">
                  <c:v>1244</c:v>
                </c:pt>
                <c:pt idx="35">
                  <c:v>0</c:v>
                </c:pt>
                <c:pt idx="36">
                  <c:v>541</c:v>
                </c:pt>
                <c:pt idx="37">
                  <c:v>1197</c:v>
                </c:pt>
                <c:pt idx="38">
                  <c:v>2064</c:v>
                </c:pt>
                <c:pt idx="39">
                  <c:v>2740</c:v>
                </c:pt>
                <c:pt idx="40">
                  <c:v>0</c:v>
                </c:pt>
                <c:pt idx="41">
                  <c:v>906</c:v>
                </c:pt>
                <c:pt idx="42">
                  <c:v>0</c:v>
                </c:pt>
                <c:pt idx="43">
                  <c:v>0</c:v>
                </c:pt>
                <c:pt idx="44">
                  <c:v>52</c:v>
                </c:pt>
                <c:pt idx="45">
                  <c:v>685</c:v>
                </c:pt>
                <c:pt idx="46">
                  <c:v>0</c:v>
                </c:pt>
                <c:pt idx="47">
                  <c:v>1612</c:v>
                </c:pt>
                <c:pt idx="48">
                  <c:v>0</c:v>
                </c:pt>
                <c:pt idx="49">
                  <c:v>236</c:v>
                </c:pt>
                <c:pt idx="50">
                  <c:v>647</c:v>
                </c:pt>
                <c:pt idx="51">
                  <c:v>118</c:v>
                </c:pt>
                <c:pt idx="52">
                  <c:v>11</c:v>
                </c:pt>
                <c:pt idx="53">
                  <c:v>0</c:v>
                </c:pt>
                <c:pt idx="54">
                  <c:v>563</c:v>
                </c:pt>
                <c:pt idx="55">
                  <c:v>111</c:v>
                </c:pt>
                <c:pt idx="56">
                  <c:v>0</c:v>
                </c:pt>
                <c:pt idx="57">
                  <c:v>0</c:v>
                </c:pt>
                <c:pt idx="58">
                  <c:v>139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2468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726</c:v>
                </c:pt>
                <c:pt idx="67">
                  <c:v>0</c:v>
                </c:pt>
                <c:pt idx="68">
                  <c:v>0</c:v>
                </c:pt>
                <c:pt idx="69">
                  <c:v>904</c:v>
                </c:pt>
                <c:pt idx="70">
                  <c:v>0</c:v>
                </c:pt>
                <c:pt idx="71">
                  <c:v>1023</c:v>
                </c:pt>
                <c:pt idx="72">
                  <c:v>853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31</c:v>
                </c:pt>
                <c:pt idx="77">
                  <c:v>0</c:v>
                </c:pt>
                <c:pt idx="78">
                  <c:v>0</c:v>
                </c:pt>
                <c:pt idx="79">
                  <c:v>1426</c:v>
                </c:pt>
                <c:pt idx="80">
                  <c:v>0</c:v>
                </c:pt>
                <c:pt idx="81">
                  <c:v>160</c:v>
                </c:pt>
                <c:pt idx="82">
                  <c:v>0</c:v>
                </c:pt>
                <c:pt idx="83">
                  <c:v>1545</c:v>
                </c:pt>
                <c:pt idx="84">
                  <c:v>0</c:v>
                </c:pt>
                <c:pt idx="85">
                  <c:v>2</c:v>
                </c:pt>
                <c:pt idx="86">
                  <c:v>0</c:v>
                </c:pt>
                <c:pt idx="87">
                  <c:v>1110</c:v>
                </c:pt>
                <c:pt idx="88">
                  <c:v>976</c:v>
                </c:pt>
                <c:pt idx="89">
                  <c:v>1701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24</c:v>
                </c:pt>
                <c:pt idx="95">
                  <c:v>728</c:v>
                </c:pt>
                <c:pt idx="96">
                  <c:v>0</c:v>
                </c:pt>
                <c:pt idx="97">
                  <c:v>412</c:v>
                </c:pt>
                <c:pt idx="98">
                  <c:v>1412</c:v>
                </c:pt>
                <c:pt idx="99">
                  <c:v>998</c:v>
                </c:pt>
                <c:pt idx="100">
                  <c:v>0</c:v>
                </c:pt>
                <c:pt idx="101">
                  <c:v>2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286</c:v>
                </c:pt>
                <c:pt idx="106">
                  <c:v>0</c:v>
                </c:pt>
                <c:pt idx="107">
                  <c:v>0</c:v>
                </c:pt>
                <c:pt idx="108">
                  <c:v>549</c:v>
                </c:pt>
                <c:pt idx="109">
                  <c:v>0</c:v>
                </c:pt>
                <c:pt idx="110">
                  <c:v>1021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30</c:v>
                </c:pt>
                <c:pt idx="116">
                  <c:v>973</c:v>
                </c:pt>
                <c:pt idx="117">
                  <c:v>0</c:v>
                </c:pt>
                <c:pt idx="118">
                  <c:v>0</c:v>
                </c:pt>
                <c:pt idx="119">
                  <c:v>444</c:v>
                </c:pt>
                <c:pt idx="120">
                  <c:v>0</c:v>
                </c:pt>
                <c:pt idx="121">
                  <c:v>745</c:v>
                </c:pt>
                <c:pt idx="122">
                  <c:v>2</c:v>
                </c:pt>
                <c:pt idx="123">
                  <c:v>8</c:v>
                </c:pt>
                <c:pt idx="124">
                  <c:v>0</c:v>
                </c:pt>
                <c:pt idx="125">
                  <c:v>0</c:v>
                </c:pt>
                <c:pt idx="126">
                  <c:v>1064</c:v>
                </c:pt>
                <c:pt idx="127">
                  <c:v>20</c:v>
                </c:pt>
                <c:pt idx="128">
                  <c:v>18</c:v>
                </c:pt>
                <c:pt idx="129">
                  <c:v>0</c:v>
                </c:pt>
                <c:pt idx="130">
                  <c:v>130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2</c:v>
                </c:pt>
                <c:pt idx="136">
                  <c:v>4</c:v>
                </c:pt>
                <c:pt idx="137">
                  <c:v>0</c:v>
                </c:pt>
                <c:pt idx="138">
                  <c:v>0</c:v>
                </c:pt>
                <c:pt idx="139">
                  <c:v>16</c:v>
                </c:pt>
                <c:pt idx="140">
                  <c:v>0</c:v>
                </c:pt>
                <c:pt idx="141">
                  <c:v>302</c:v>
                </c:pt>
                <c:pt idx="142">
                  <c:v>42</c:v>
                </c:pt>
                <c:pt idx="143">
                  <c:v>42</c:v>
                </c:pt>
                <c:pt idx="144">
                  <c:v>0</c:v>
                </c:pt>
                <c:pt idx="145">
                  <c:v>6576</c:v>
                </c:pt>
                <c:pt idx="146">
                  <c:v>700</c:v>
                </c:pt>
                <c:pt idx="147">
                  <c:v>0</c:v>
                </c:pt>
                <c:pt idx="148">
                  <c:v>271</c:v>
                </c:pt>
                <c:pt idx="149">
                  <c:v>15</c:v>
                </c:pt>
                <c:pt idx="150">
                  <c:v>0</c:v>
                </c:pt>
                <c:pt idx="151">
                  <c:v>12517</c:v>
                </c:pt>
                <c:pt idx="152">
                  <c:v>0</c:v>
                </c:pt>
                <c:pt idx="153">
                  <c:v>1990</c:v>
                </c:pt>
                <c:pt idx="154">
                  <c:v>260</c:v>
                </c:pt>
                <c:pt idx="155">
                  <c:v>8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6</c:v>
                </c:pt>
                <c:pt idx="160">
                  <c:v>0</c:v>
                </c:pt>
                <c:pt idx="161">
                  <c:v>0</c:v>
                </c:pt>
                <c:pt idx="162">
                  <c:v>384</c:v>
                </c:pt>
                <c:pt idx="163">
                  <c:v>10</c:v>
                </c:pt>
                <c:pt idx="164">
                  <c:v>1110</c:v>
                </c:pt>
                <c:pt idx="165">
                  <c:v>149</c:v>
                </c:pt>
                <c:pt idx="166">
                  <c:v>362</c:v>
                </c:pt>
                <c:pt idx="167">
                  <c:v>65</c:v>
                </c:pt>
                <c:pt idx="168">
                  <c:v>0</c:v>
                </c:pt>
                <c:pt idx="169">
                  <c:v>432</c:v>
                </c:pt>
                <c:pt idx="170">
                  <c:v>450</c:v>
                </c:pt>
                <c:pt idx="171">
                  <c:v>0</c:v>
                </c:pt>
                <c:pt idx="172">
                  <c:v>312</c:v>
                </c:pt>
                <c:pt idx="173">
                  <c:v>85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654</c:v>
                </c:pt>
                <c:pt idx="178">
                  <c:v>0</c:v>
                </c:pt>
                <c:pt idx="179">
                  <c:v>145</c:v>
                </c:pt>
                <c:pt idx="180">
                  <c:v>0</c:v>
                </c:pt>
                <c:pt idx="181">
                  <c:v>22</c:v>
                </c:pt>
                <c:pt idx="182">
                  <c:v>48</c:v>
                </c:pt>
                <c:pt idx="183">
                  <c:v>0</c:v>
                </c:pt>
                <c:pt idx="184">
                  <c:v>4</c:v>
                </c:pt>
                <c:pt idx="185">
                  <c:v>0</c:v>
                </c:pt>
                <c:pt idx="186">
                  <c:v>0</c:v>
                </c:pt>
                <c:pt idx="187">
                  <c:v>6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1734</c:v>
                </c:pt>
                <c:pt idx="194">
                  <c:v>0</c:v>
                </c:pt>
                <c:pt idx="195">
                  <c:v>115</c:v>
                </c:pt>
                <c:pt idx="196">
                  <c:v>18</c:v>
                </c:pt>
                <c:pt idx="197">
                  <c:v>0</c:v>
                </c:pt>
                <c:pt idx="198">
                  <c:v>0</c:v>
                </c:pt>
                <c:pt idx="199">
                  <c:v>188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4</c:v>
                </c:pt>
                <c:pt idx="208">
                  <c:v>0</c:v>
                </c:pt>
                <c:pt idx="209">
                  <c:v>5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65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52</c:v>
                </c:pt>
                <c:pt idx="223">
                  <c:v>0</c:v>
                </c:pt>
                <c:pt idx="224">
                  <c:v>431</c:v>
                </c:pt>
                <c:pt idx="225">
                  <c:v>0</c:v>
                </c:pt>
                <c:pt idx="226">
                  <c:v>1359</c:v>
                </c:pt>
                <c:pt idx="227">
                  <c:v>0</c:v>
                </c:pt>
                <c:pt idx="228">
                  <c:v>84</c:v>
                </c:pt>
                <c:pt idx="229">
                  <c:v>0</c:v>
                </c:pt>
                <c:pt idx="230">
                  <c:v>0</c:v>
                </c:pt>
                <c:pt idx="231">
                  <c:v>2</c:v>
                </c:pt>
                <c:pt idx="232">
                  <c:v>1459</c:v>
                </c:pt>
                <c:pt idx="233">
                  <c:v>0</c:v>
                </c:pt>
                <c:pt idx="234">
                  <c:v>1502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9</c:v>
                </c:pt>
                <c:pt idx="243">
                  <c:v>47</c:v>
                </c:pt>
                <c:pt idx="244">
                  <c:v>0</c:v>
                </c:pt>
                <c:pt idx="245">
                  <c:v>360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81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12</c:v>
                </c:pt>
                <c:pt idx="263">
                  <c:v>0</c:v>
                </c:pt>
                <c:pt idx="264">
                  <c:v>14</c:v>
                </c:pt>
                <c:pt idx="265">
                  <c:v>308</c:v>
                </c:pt>
                <c:pt idx="266">
                  <c:v>589</c:v>
                </c:pt>
                <c:pt idx="267">
                  <c:v>0</c:v>
                </c:pt>
                <c:pt idx="268">
                  <c:v>8</c:v>
                </c:pt>
                <c:pt idx="269">
                  <c:v>0</c:v>
                </c:pt>
                <c:pt idx="270">
                  <c:v>95</c:v>
                </c:pt>
                <c:pt idx="271">
                  <c:v>0</c:v>
                </c:pt>
                <c:pt idx="272">
                  <c:v>3</c:v>
                </c:pt>
                <c:pt idx="273">
                  <c:v>0</c:v>
                </c:pt>
                <c:pt idx="274">
                  <c:v>245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66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4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6</c:v>
                </c:pt>
                <c:pt idx="290">
                  <c:v>12</c:v>
                </c:pt>
                <c:pt idx="291">
                  <c:v>0</c:v>
                </c:pt>
                <c:pt idx="292">
                  <c:v>0</c:v>
                </c:pt>
                <c:pt idx="293">
                  <c:v>29</c:v>
                </c:pt>
                <c:pt idx="294">
                  <c:v>42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4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6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48</c:v>
                </c:pt>
                <c:pt idx="322">
                  <c:v>10</c:v>
                </c:pt>
                <c:pt idx="323">
                  <c:v>0</c:v>
                </c:pt>
                <c:pt idx="324">
                  <c:v>54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4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3</c:v>
                </c:pt>
                <c:pt idx="353">
                  <c:v>0</c:v>
                </c:pt>
                <c:pt idx="354">
                  <c:v>19</c:v>
                </c:pt>
                <c:pt idx="355">
                  <c:v>0</c:v>
                </c:pt>
                <c:pt idx="356">
                  <c:v>6</c:v>
                </c:pt>
                <c:pt idx="357">
                  <c:v>0</c:v>
                </c:pt>
                <c:pt idx="358">
                  <c:v>44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36</c:v>
                </c:pt>
                <c:pt idx="370">
                  <c:v>86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8</c:v>
                </c:pt>
                <c:pt idx="386">
                  <c:v>0</c:v>
                </c:pt>
                <c:pt idx="387">
                  <c:v>0</c:v>
                </c:pt>
                <c:pt idx="388">
                  <c:v>41</c:v>
                </c:pt>
                <c:pt idx="389">
                  <c:v>0</c:v>
                </c:pt>
                <c:pt idx="390">
                  <c:v>8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1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6</c:v>
                </c:pt>
                <c:pt idx="407">
                  <c:v>0</c:v>
                </c:pt>
                <c:pt idx="408">
                  <c:v>1191</c:v>
                </c:pt>
                <c:pt idx="409">
                  <c:v>999</c:v>
                </c:pt>
                <c:pt idx="410">
                  <c:v>0</c:v>
                </c:pt>
                <c:pt idx="411">
                  <c:v>0</c:v>
                </c:pt>
                <c:pt idx="412">
                  <c:v>254</c:v>
                </c:pt>
                <c:pt idx="413">
                  <c:v>115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4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4</c:v>
                </c:pt>
                <c:pt idx="430">
                  <c:v>4</c:v>
                </c:pt>
                <c:pt idx="431">
                  <c:v>0</c:v>
                </c:pt>
                <c:pt idx="432">
                  <c:v>3</c:v>
                </c:pt>
                <c:pt idx="433">
                  <c:v>2</c:v>
                </c:pt>
                <c:pt idx="434">
                  <c:v>0</c:v>
                </c:pt>
                <c:pt idx="435">
                  <c:v>0</c:v>
                </c:pt>
                <c:pt idx="436">
                  <c:v>6</c:v>
                </c:pt>
                <c:pt idx="437">
                  <c:v>3</c:v>
                </c:pt>
                <c:pt idx="438">
                  <c:v>6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4</c:v>
                </c:pt>
                <c:pt idx="444">
                  <c:v>0</c:v>
                </c:pt>
                <c:pt idx="445">
                  <c:v>10</c:v>
                </c:pt>
                <c:pt idx="446">
                  <c:v>0</c:v>
                </c:pt>
                <c:pt idx="447">
                  <c:v>0</c:v>
                </c:pt>
                <c:pt idx="448">
                  <c:v>8</c:v>
                </c:pt>
                <c:pt idx="449">
                  <c:v>4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3</c:v>
                </c:pt>
                <c:pt idx="454">
                  <c:v>6</c:v>
                </c:pt>
                <c:pt idx="455">
                  <c:v>3</c:v>
                </c:pt>
                <c:pt idx="456">
                  <c:v>4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7A-4EBD-8E32-2FDA70C944DE}"/>
            </c:ext>
          </c:extLst>
        </c:ser>
        <c:ser>
          <c:idx val="1"/>
          <c:order val="1"/>
          <c:tx>
            <c:strRef>
              <c:f>Date!$C$2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Date!$A$3:$A$578</c:f>
              <c:numCache>
                <c:formatCode>m/d/yyyy</c:formatCode>
                <c:ptCount val="576"/>
                <c:pt idx="0">
                  <c:v>45423</c:v>
                </c:pt>
                <c:pt idx="1">
                  <c:v>45514</c:v>
                </c:pt>
                <c:pt idx="2">
                  <c:v>45590</c:v>
                </c:pt>
                <c:pt idx="3">
                  <c:v>45516</c:v>
                </c:pt>
                <c:pt idx="4">
                  <c:v>45219</c:v>
                </c:pt>
                <c:pt idx="5">
                  <c:v>45218</c:v>
                </c:pt>
                <c:pt idx="6">
                  <c:v>45513</c:v>
                </c:pt>
                <c:pt idx="7">
                  <c:v>45428</c:v>
                </c:pt>
                <c:pt idx="8">
                  <c:v>45511</c:v>
                </c:pt>
                <c:pt idx="9">
                  <c:v>45282</c:v>
                </c:pt>
                <c:pt idx="10">
                  <c:v>45545</c:v>
                </c:pt>
                <c:pt idx="11">
                  <c:v>45512</c:v>
                </c:pt>
                <c:pt idx="12">
                  <c:v>45557</c:v>
                </c:pt>
                <c:pt idx="13">
                  <c:v>45506</c:v>
                </c:pt>
                <c:pt idx="14">
                  <c:v>45429</c:v>
                </c:pt>
                <c:pt idx="15">
                  <c:v>45548</c:v>
                </c:pt>
                <c:pt idx="16">
                  <c:v>45591</c:v>
                </c:pt>
                <c:pt idx="17">
                  <c:v>45217</c:v>
                </c:pt>
                <c:pt idx="18">
                  <c:v>45549</c:v>
                </c:pt>
                <c:pt idx="19">
                  <c:v>45553</c:v>
                </c:pt>
                <c:pt idx="20">
                  <c:v>45684</c:v>
                </c:pt>
                <c:pt idx="21">
                  <c:v>45522</c:v>
                </c:pt>
                <c:pt idx="22">
                  <c:v>45546</c:v>
                </c:pt>
                <c:pt idx="23">
                  <c:v>45555</c:v>
                </c:pt>
                <c:pt idx="24">
                  <c:v>45401</c:v>
                </c:pt>
                <c:pt idx="25">
                  <c:v>45556</c:v>
                </c:pt>
                <c:pt idx="26">
                  <c:v>45517</c:v>
                </c:pt>
                <c:pt idx="27">
                  <c:v>45372</c:v>
                </c:pt>
                <c:pt idx="28">
                  <c:v>45547</c:v>
                </c:pt>
                <c:pt idx="29">
                  <c:v>45550</c:v>
                </c:pt>
                <c:pt idx="30">
                  <c:v>45554</c:v>
                </c:pt>
                <c:pt idx="31">
                  <c:v>45492</c:v>
                </c:pt>
                <c:pt idx="32">
                  <c:v>45551</c:v>
                </c:pt>
                <c:pt idx="33">
                  <c:v>45552</c:v>
                </c:pt>
                <c:pt idx="34">
                  <c:v>45210</c:v>
                </c:pt>
                <c:pt idx="35">
                  <c:v>45490</c:v>
                </c:pt>
                <c:pt idx="36">
                  <c:v>45400</c:v>
                </c:pt>
                <c:pt idx="37">
                  <c:v>45688</c:v>
                </c:pt>
                <c:pt idx="38">
                  <c:v>45685</c:v>
                </c:pt>
                <c:pt idx="39">
                  <c:v>45689</c:v>
                </c:pt>
                <c:pt idx="40">
                  <c:v>45589</c:v>
                </c:pt>
                <c:pt idx="41">
                  <c:v>45216</c:v>
                </c:pt>
                <c:pt idx="42">
                  <c:v>45569</c:v>
                </c:pt>
                <c:pt idx="43">
                  <c:v>45520</c:v>
                </c:pt>
                <c:pt idx="44">
                  <c:v>45504</c:v>
                </c:pt>
                <c:pt idx="45">
                  <c:v>45214</c:v>
                </c:pt>
                <c:pt idx="46">
                  <c:v>45482</c:v>
                </c:pt>
                <c:pt idx="47">
                  <c:v>45346</c:v>
                </c:pt>
                <c:pt idx="48">
                  <c:v>45534</c:v>
                </c:pt>
                <c:pt idx="49">
                  <c:v>45503</c:v>
                </c:pt>
                <c:pt idx="50">
                  <c:v>45489</c:v>
                </c:pt>
                <c:pt idx="51">
                  <c:v>45544</c:v>
                </c:pt>
                <c:pt idx="52">
                  <c:v>45614</c:v>
                </c:pt>
                <c:pt idx="53">
                  <c:v>45566</c:v>
                </c:pt>
                <c:pt idx="54">
                  <c:v>45686</c:v>
                </c:pt>
                <c:pt idx="55">
                  <c:v>45485</c:v>
                </c:pt>
                <c:pt idx="56">
                  <c:v>45487</c:v>
                </c:pt>
                <c:pt idx="57">
                  <c:v>45483</c:v>
                </c:pt>
                <c:pt idx="58">
                  <c:v>45211</c:v>
                </c:pt>
                <c:pt idx="59">
                  <c:v>45491</c:v>
                </c:pt>
                <c:pt idx="60">
                  <c:v>45434</c:v>
                </c:pt>
                <c:pt idx="61">
                  <c:v>45581</c:v>
                </c:pt>
                <c:pt idx="62">
                  <c:v>45212</c:v>
                </c:pt>
                <c:pt idx="63">
                  <c:v>45531</c:v>
                </c:pt>
                <c:pt idx="64">
                  <c:v>45600</c:v>
                </c:pt>
                <c:pt idx="65">
                  <c:v>45440</c:v>
                </c:pt>
                <c:pt idx="66">
                  <c:v>45371</c:v>
                </c:pt>
                <c:pt idx="67">
                  <c:v>45441</c:v>
                </c:pt>
                <c:pt idx="68">
                  <c:v>45602</c:v>
                </c:pt>
                <c:pt idx="69">
                  <c:v>45692</c:v>
                </c:pt>
                <c:pt idx="70">
                  <c:v>45562</c:v>
                </c:pt>
                <c:pt idx="71">
                  <c:v>45363</c:v>
                </c:pt>
                <c:pt idx="72">
                  <c:v>45215</c:v>
                </c:pt>
                <c:pt idx="73">
                  <c:v>45457</c:v>
                </c:pt>
                <c:pt idx="74">
                  <c:v>45446</c:v>
                </c:pt>
                <c:pt idx="75">
                  <c:v>45488</c:v>
                </c:pt>
                <c:pt idx="76">
                  <c:v>45510</c:v>
                </c:pt>
                <c:pt idx="77">
                  <c:v>45430</c:v>
                </c:pt>
                <c:pt idx="78">
                  <c:v>45588</c:v>
                </c:pt>
                <c:pt idx="79">
                  <c:v>45677</c:v>
                </c:pt>
                <c:pt idx="80">
                  <c:v>45378</c:v>
                </c:pt>
                <c:pt idx="81">
                  <c:v>45559</c:v>
                </c:pt>
                <c:pt idx="82">
                  <c:v>45461</c:v>
                </c:pt>
                <c:pt idx="83">
                  <c:v>45340</c:v>
                </c:pt>
                <c:pt idx="84">
                  <c:v>45496</c:v>
                </c:pt>
                <c:pt idx="85">
                  <c:v>45560</c:v>
                </c:pt>
                <c:pt idx="86">
                  <c:v>45410</c:v>
                </c:pt>
                <c:pt idx="87">
                  <c:v>45373</c:v>
                </c:pt>
                <c:pt idx="88">
                  <c:v>45374</c:v>
                </c:pt>
                <c:pt idx="89">
                  <c:v>45213</c:v>
                </c:pt>
                <c:pt idx="90">
                  <c:v>45539</c:v>
                </c:pt>
                <c:pt idx="91">
                  <c:v>45447</c:v>
                </c:pt>
                <c:pt idx="92">
                  <c:v>45635</c:v>
                </c:pt>
                <c:pt idx="93">
                  <c:v>45568</c:v>
                </c:pt>
                <c:pt idx="94">
                  <c:v>45481</c:v>
                </c:pt>
                <c:pt idx="95">
                  <c:v>45691</c:v>
                </c:pt>
                <c:pt idx="96">
                  <c:v>45584</c:v>
                </c:pt>
                <c:pt idx="97">
                  <c:v>45687</c:v>
                </c:pt>
                <c:pt idx="98">
                  <c:v>45222</c:v>
                </c:pt>
                <c:pt idx="99">
                  <c:v>45681</c:v>
                </c:pt>
                <c:pt idx="100">
                  <c:v>45537</c:v>
                </c:pt>
                <c:pt idx="101">
                  <c:v>45411</c:v>
                </c:pt>
                <c:pt idx="102">
                  <c:v>45495</c:v>
                </c:pt>
                <c:pt idx="103">
                  <c:v>45498</c:v>
                </c:pt>
                <c:pt idx="104">
                  <c:v>45523</c:v>
                </c:pt>
                <c:pt idx="105">
                  <c:v>45314</c:v>
                </c:pt>
                <c:pt idx="106">
                  <c:v>45596</c:v>
                </c:pt>
                <c:pt idx="107">
                  <c:v>45454</c:v>
                </c:pt>
                <c:pt idx="108">
                  <c:v>45366</c:v>
                </c:pt>
                <c:pt idx="109">
                  <c:v>45377</c:v>
                </c:pt>
                <c:pt idx="110">
                  <c:v>45287</c:v>
                </c:pt>
                <c:pt idx="111">
                  <c:v>45453</c:v>
                </c:pt>
                <c:pt idx="112">
                  <c:v>45445</c:v>
                </c:pt>
                <c:pt idx="113">
                  <c:v>45595</c:v>
                </c:pt>
                <c:pt idx="114">
                  <c:v>45328</c:v>
                </c:pt>
                <c:pt idx="115">
                  <c:v>45341</c:v>
                </c:pt>
                <c:pt idx="116">
                  <c:v>45303</c:v>
                </c:pt>
                <c:pt idx="117">
                  <c:v>45603</c:v>
                </c:pt>
                <c:pt idx="118">
                  <c:v>45433</c:v>
                </c:pt>
                <c:pt idx="119">
                  <c:v>45220</c:v>
                </c:pt>
                <c:pt idx="120">
                  <c:v>45455</c:v>
                </c:pt>
                <c:pt idx="121">
                  <c:v>45370</c:v>
                </c:pt>
                <c:pt idx="122">
                  <c:v>45558</c:v>
                </c:pt>
                <c:pt idx="123">
                  <c:v>45530</c:v>
                </c:pt>
                <c:pt idx="124">
                  <c:v>45601</c:v>
                </c:pt>
                <c:pt idx="125">
                  <c:v>45594</c:v>
                </c:pt>
                <c:pt idx="126">
                  <c:v>45294</c:v>
                </c:pt>
                <c:pt idx="127">
                  <c:v>45240</c:v>
                </c:pt>
                <c:pt idx="128">
                  <c:v>45293</c:v>
                </c:pt>
                <c:pt idx="129">
                  <c:v>45444</c:v>
                </c:pt>
                <c:pt idx="130">
                  <c:v>45223</c:v>
                </c:pt>
                <c:pt idx="131">
                  <c:v>45593</c:v>
                </c:pt>
                <c:pt idx="132">
                  <c:v>45493</c:v>
                </c:pt>
                <c:pt idx="133">
                  <c:v>45486</c:v>
                </c:pt>
                <c:pt idx="134">
                  <c:v>45499</c:v>
                </c:pt>
                <c:pt idx="135">
                  <c:v>45414</c:v>
                </c:pt>
                <c:pt idx="136">
                  <c:v>45348</c:v>
                </c:pt>
                <c:pt idx="137">
                  <c:v>45329</c:v>
                </c:pt>
                <c:pt idx="138">
                  <c:v>45502</c:v>
                </c:pt>
                <c:pt idx="139">
                  <c:v>45229</c:v>
                </c:pt>
                <c:pt idx="140">
                  <c:v>45519</c:v>
                </c:pt>
                <c:pt idx="141">
                  <c:v>45659</c:v>
                </c:pt>
                <c:pt idx="142">
                  <c:v>45402</c:v>
                </c:pt>
                <c:pt idx="143">
                  <c:v>45362</c:v>
                </c:pt>
                <c:pt idx="144">
                  <c:v>45598</c:v>
                </c:pt>
                <c:pt idx="145">
                  <c:v>45202</c:v>
                </c:pt>
                <c:pt idx="146">
                  <c:v>45311</c:v>
                </c:pt>
                <c:pt idx="147">
                  <c:v>45350</c:v>
                </c:pt>
                <c:pt idx="148">
                  <c:v>45209</c:v>
                </c:pt>
                <c:pt idx="149">
                  <c:v>45269</c:v>
                </c:pt>
                <c:pt idx="150">
                  <c:v>45436</c:v>
                </c:pt>
                <c:pt idx="151">
                  <c:v>45201</c:v>
                </c:pt>
                <c:pt idx="152">
                  <c:v>45477</c:v>
                </c:pt>
                <c:pt idx="153">
                  <c:v>45203</c:v>
                </c:pt>
                <c:pt idx="154">
                  <c:v>45316</c:v>
                </c:pt>
                <c:pt idx="155">
                  <c:v>45239</c:v>
                </c:pt>
                <c:pt idx="156">
                  <c:v>45622</c:v>
                </c:pt>
                <c:pt idx="157">
                  <c:v>45408</c:v>
                </c:pt>
                <c:pt idx="158">
                  <c:v>45416</c:v>
                </c:pt>
                <c:pt idx="159">
                  <c:v>45271</c:v>
                </c:pt>
                <c:pt idx="160">
                  <c:v>45580</c:v>
                </c:pt>
                <c:pt idx="161">
                  <c:v>45579</c:v>
                </c:pt>
                <c:pt idx="162">
                  <c:v>45339</c:v>
                </c:pt>
                <c:pt idx="163">
                  <c:v>45376</c:v>
                </c:pt>
                <c:pt idx="164">
                  <c:v>45226</c:v>
                </c:pt>
                <c:pt idx="165">
                  <c:v>45365</c:v>
                </c:pt>
                <c:pt idx="166">
                  <c:v>45304</c:v>
                </c:pt>
                <c:pt idx="167">
                  <c:v>45529</c:v>
                </c:pt>
                <c:pt idx="168">
                  <c:v>45628</c:v>
                </c:pt>
                <c:pt idx="169">
                  <c:v>45364</c:v>
                </c:pt>
                <c:pt idx="170">
                  <c:v>45679</c:v>
                </c:pt>
                <c:pt idx="171">
                  <c:v>45335</c:v>
                </c:pt>
                <c:pt idx="172">
                  <c:v>45660</c:v>
                </c:pt>
                <c:pt idx="173">
                  <c:v>45266</c:v>
                </c:pt>
                <c:pt idx="174">
                  <c:v>45359</c:v>
                </c:pt>
                <c:pt idx="175">
                  <c:v>45583</c:v>
                </c:pt>
                <c:pt idx="176">
                  <c:v>45332</c:v>
                </c:pt>
                <c:pt idx="177">
                  <c:v>45682</c:v>
                </c:pt>
                <c:pt idx="178">
                  <c:v>45525</c:v>
                </c:pt>
                <c:pt idx="179">
                  <c:v>45318</c:v>
                </c:pt>
                <c:pt idx="180">
                  <c:v>45419</c:v>
                </c:pt>
                <c:pt idx="181">
                  <c:v>45561</c:v>
                </c:pt>
                <c:pt idx="182">
                  <c:v>45515</c:v>
                </c:pt>
                <c:pt idx="183">
                  <c:v>45442</c:v>
                </c:pt>
                <c:pt idx="184">
                  <c:v>45336</c:v>
                </c:pt>
                <c:pt idx="185">
                  <c:v>45345</c:v>
                </c:pt>
                <c:pt idx="186">
                  <c:v>45575</c:v>
                </c:pt>
                <c:pt idx="187">
                  <c:v>45288</c:v>
                </c:pt>
                <c:pt idx="188">
                  <c:v>45385</c:v>
                </c:pt>
                <c:pt idx="189">
                  <c:v>45425</c:v>
                </c:pt>
                <c:pt idx="190">
                  <c:v>45526</c:v>
                </c:pt>
                <c:pt idx="191">
                  <c:v>45524</c:v>
                </c:pt>
                <c:pt idx="192">
                  <c:v>45574</c:v>
                </c:pt>
                <c:pt idx="193">
                  <c:v>45280</c:v>
                </c:pt>
                <c:pt idx="194">
                  <c:v>45460</c:v>
                </c:pt>
                <c:pt idx="195">
                  <c:v>45369</c:v>
                </c:pt>
                <c:pt idx="196">
                  <c:v>45249</c:v>
                </c:pt>
                <c:pt idx="197">
                  <c:v>45636</c:v>
                </c:pt>
                <c:pt idx="198">
                  <c:v>45521</c:v>
                </c:pt>
                <c:pt idx="199">
                  <c:v>45289</c:v>
                </c:pt>
                <c:pt idx="200">
                  <c:v>45255</c:v>
                </c:pt>
                <c:pt idx="201">
                  <c:v>45406</c:v>
                </c:pt>
                <c:pt idx="202">
                  <c:v>45565</c:v>
                </c:pt>
                <c:pt idx="203">
                  <c:v>45647</c:v>
                </c:pt>
                <c:pt idx="204">
                  <c:v>45309</c:v>
                </c:pt>
                <c:pt idx="205">
                  <c:v>45290</c:v>
                </c:pt>
                <c:pt idx="206">
                  <c:v>45586</c:v>
                </c:pt>
                <c:pt idx="207">
                  <c:v>45278</c:v>
                </c:pt>
                <c:pt idx="208">
                  <c:v>45540</c:v>
                </c:pt>
                <c:pt idx="209">
                  <c:v>45238</c:v>
                </c:pt>
                <c:pt idx="210">
                  <c:v>45375</c:v>
                </c:pt>
                <c:pt idx="211">
                  <c:v>45273</c:v>
                </c:pt>
                <c:pt idx="212">
                  <c:v>45497</c:v>
                </c:pt>
                <c:pt idx="213">
                  <c:v>45431</c:v>
                </c:pt>
                <c:pt idx="214">
                  <c:v>45342</c:v>
                </c:pt>
                <c:pt idx="215">
                  <c:v>45358</c:v>
                </c:pt>
                <c:pt idx="216">
                  <c:v>45379</c:v>
                </c:pt>
                <c:pt idx="217">
                  <c:v>45227</c:v>
                </c:pt>
                <c:pt idx="218">
                  <c:v>45435</c:v>
                </c:pt>
                <c:pt idx="219">
                  <c:v>45356</c:v>
                </c:pt>
                <c:pt idx="220">
                  <c:v>45352</c:v>
                </c:pt>
                <c:pt idx="221">
                  <c:v>45484</c:v>
                </c:pt>
                <c:pt idx="222">
                  <c:v>45349</c:v>
                </c:pt>
                <c:pt idx="223">
                  <c:v>45611</c:v>
                </c:pt>
                <c:pt idx="224">
                  <c:v>45367</c:v>
                </c:pt>
                <c:pt idx="225">
                  <c:v>45567</c:v>
                </c:pt>
                <c:pt idx="226">
                  <c:v>45208</c:v>
                </c:pt>
                <c:pt idx="227">
                  <c:v>45283</c:v>
                </c:pt>
                <c:pt idx="228">
                  <c:v>45478</c:v>
                </c:pt>
                <c:pt idx="229">
                  <c:v>45384</c:v>
                </c:pt>
                <c:pt idx="230">
                  <c:v>45421</c:v>
                </c:pt>
                <c:pt idx="231">
                  <c:v>45276</c:v>
                </c:pt>
                <c:pt idx="232">
                  <c:v>45205</c:v>
                </c:pt>
                <c:pt idx="233">
                  <c:v>45625</c:v>
                </c:pt>
                <c:pt idx="234">
                  <c:v>45224</c:v>
                </c:pt>
                <c:pt idx="235">
                  <c:v>45571</c:v>
                </c:pt>
                <c:pt idx="236">
                  <c:v>45466</c:v>
                </c:pt>
                <c:pt idx="237">
                  <c:v>45313</c:v>
                </c:pt>
                <c:pt idx="238">
                  <c:v>45275</c:v>
                </c:pt>
                <c:pt idx="239">
                  <c:v>45468</c:v>
                </c:pt>
                <c:pt idx="240">
                  <c:v>45576</c:v>
                </c:pt>
                <c:pt idx="241">
                  <c:v>45427</c:v>
                </c:pt>
                <c:pt idx="242">
                  <c:v>45233</c:v>
                </c:pt>
                <c:pt idx="243">
                  <c:v>45507</c:v>
                </c:pt>
                <c:pt idx="244">
                  <c:v>45533</c:v>
                </c:pt>
                <c:pt idx="245">
                  <c:v>45690</c:v>
                </c:pt>
                <c:pt idx="246">
                  <c:v>45360</c:v>
                </c:pt>
                <c:pt idx="247">
                  <c:v>45500</c:v>
                </c:pt>
                <c:pt idx="248">
                  <c:v>45413</c:v>
                </c:pt>
                <c:pt idx="249">
                  <c:v>45450</c:v>
                </c:pt>
                <c:pt idx="250">
                  <c:v>45355</c:v>
                </c:pt>
                <c:pt idx="251">
                  <c:v>45415</c:v>
                </c:pt>
                <c:pt idx="252">
                  <c:v>45394</c:v>
                </c:pt>
                <c:pt idx="253">
                  <c:v>45456</c:v>
                </c:pt>
                <c:pt idx="254">
                  <c:v>45527</c:v>
                </c:pt>
                <c:pt idx="255">
                  <c:v>45633</c:v>
                </c:pt>
                <c:pt idx="256">
                  <c:v>45344</c:v>
                </c:pt>
                <c:pt idx="257">
                  <c:v>45432</c:v>
                </c:pt>
                <c:pt idx="258">
                  <c:v>45572</c:v>
                </c:pt>
                <c:pt idx="259">
                  <c:v>45407</c:v>
                </c:pt>
                <c:pt idx="260">
                  <c:v>45351</c:v>
                </c:pt>
                <c:pt idx="261">
                  <c:v>45629</c:v>
                </c:pt>
                <c:pt idx="262">
                  <c:v>45357</c:v>
                </c:pt>
                <c:pt idx="263">
                  <c:v>45467</c:v>
                </c:pt>
                <c:pt idx="264">
                  <c:v>45246</c:v>
                </c:pt>
                <c:pt idx="265">
                  <c:v>45295</c:v>
                </c:pt>
                <c:pt idx="266">
                  <c:v>45291</c:v>
                </c:pt>
                <c:pt idx="267">
                  <c:v>45617</c:v>
                </c:pt>
                <c:pt idx="268">
                  <c:v>45236</c:v>
                </c:pt>
                <c:pt idx="269">
                  <c:v>45582</c:v>
                </c:pt>
                <c:pt idx="270">
                  <c:v>45661</c:v>
                </c:pt>
                <c:pt idx="271">
                  <c:v>45237</c:v>
                </c:pt>
                <c:pt idx="272">
                  <c:v>45258</c:v>
                </c:pt>
                <c:pt idx="273">
                  <c:v>45448</c:v>
                </c:pt>
                <c:pt idx="274">
                  <c:v>45315</c:v>
                </c:pt>
                <c:pt idx="275">
                  <c:v>45380</c:v>
                </c:pt>
                <c:pt idx="276">
                  <c:v>45424</c:v>
                </c:pt>
                <c:pt idx="277">
                  <c:v>45333</c:v>
                </c:pt>
                <c:pt idx="278">
                  <c:v>45680</c:v>
                </c:pt>
                <c:pt idx="279">
                  <c:v>45347</c:v>
                </c:pt>
                <c:pt idx="280">
                  <c:v>45458</c:v>
                </c:pt>
                <c:pt idx="281">
                  <c:v>45616</c:v>
                </c:pt>
                <c:pt idx="282">
                  <c:v>45465</c:v>
                </c:pt>
                <c:pt idx="283">
                  <c:v>45535</c:v>
                </c:pt>
                <c:pt idx="284">
                  <c:v>45532</c:v>
                </c:pt>
                <c:pt idx="285">
                  <c:v>45292</c:v>
                </c:pt>
                <c:pt idx="286">
                  <c:v>45383</c:v>
                </c:pt>
                <c:pt idx="287">
                  <c:v>45389</c:v>
                </c:pt>
                <c:pt idx="288">
                  <c:v>45612</c:v>
                </c:pt>
                <c:pt idx="289">
                  <c:v>45274</c:v>
                </c:pt>
                <c:pt idx="290">
                  <c:v>45298</c:v>
                </c:pt>
                <c:pt idx="291">
                  <c:v>45409</c:v>
                </c:pt>
                <c:pt idx="292">
                  <c:v>45418</c:v>
                </c:pt>
                <c:pt idx="293">
                  <c:v>45207</c:v>
                </c:pt>
                <c:pt idx="294">
                  <c:v>45242</c:v>
                </c:pt>
                <c:pt idx="295">
                  <c:v>45605</c:v>
                </c:pt>
                <c:pt idx="296">
                  <c:v>45570</c:v>
                </c:pt>
                <c:pt idx="297">
                  <c:v>45643</c:v>
                </c:pt>
                <c:pt idx="298">
                  <c:v>45469</c:v>
                </c:pt>
                <c:pt idx="299">
                  <c:v>45470</c:v>
                </c:pt>
                <c:pt idx="300">
                  <c:v>45464</c:v>
                </c:pt>
                <c:pt idx="301">
                  <c:v>45623</c:v>
                </c:pt>
                <c:pt idx="302">
                  <c:v>45334</c:v>
                </c:pt>
                <c:pt idx="303">
                  <c:v>45391</c:v>
                </c:pt>
                <c:pt idx="304">
                  <c:v>45618</c:v>
                </c:pt>
                <c:pt idx="305">
                  <c:v>45343</c:v>
                </c:pt>
                <c:pt idx="306">
                  <c:v>45439</c:v>
                </c:pt>
                <c:pt idx="307">
                  <c:v>45382</c:v>
                </c:pt>
                <c:pt idx="308">
                  <c:v>45321</c:v>
                </c:pt>
                <c:pt idx="309">
                  <c:v>45353</c:v>
                </c:pt>
                <c:pt idx="310">
                  <c:v>45462</c:v>
                </c:pt>
                <c:pt idx="311">
                  <c:v>45387</c:v>
                </c:pt>
                <c:pt idx="312">
                  <c:v>45538</c:v>
                </c:pt>
                <c:pt idx="313">
                  <c:v>45664</c:v>
                </c:pt>
                <c:pt idx="314">
                  <c:v>45563</c:v>
                </c:pt>
                <c:pt idx="315">
                  <c:v>45678</c:v>
                </c:pt>
                <c:pt idx="316">
                  <c:v>45449</c:v>
                </c:pt>
                <c:pt idx="317">
                  <c:v>45637</c:v>
                </c:pt>
                <c:pt idx="318">
                  <c:v>45420</c:v>
                </c:pt>
                <c:pt idx="319">
                  <c:v>45479</c:v>
                </c:pt>
                <c:pt idx="320">
                  <c:v>45665</c:v>
                </c:pt>
                <c:pt idx="321">
                  <c:v>45221</c:v>
                </c:pt>
                <c:pt idx="322">
                  <c:v>45261</c:v>
                </c:pt>
                <c:pt idx="323">
                  <c:v>45268</c:v>
                </c:pt>
                <c:pt idx="324">
                  <c:v>45613</c:v>
                </c:pt>
                <c:pt idx="325">
                  <c:v>45656</c:v>
                </c:pt>
                <c:pt idx="326">
                  <c:v>45587</c:v>
                </c:pt>
                <c:pt idx="327">
                  <c:v>45474</c:v>
                </c:pt>
                <c:pt idx="328">
                  <c:v>45642</c:v>
                </c:pt>
                <c:pt idx="329">
                  <c:v>45310</c:v>
                </c:pt>
                <c:pt idx="330">
                  <c:v>45657</c:v>
                </c:pt>
                <c:pt idx="331">
                  <c:v>45473</c:v>
                </c:pt>
                <c:pt idx="332">
                  <c:v>45443</c:v>
                </c:pt>
                <c:pt idx="333">
                  <c:v>45597</c:v>
                </c:pt>
                <c:pt idx="334">
                  <c:v>45398</c:v>
                </c:pt>
                <c:pt idx="335">
                  <c:v>45451</c:v>
                </c:pt>
                <c:pt idx="336">
                  <c:v>45641</c:v>
                </c:pt>
                <c:pt idx="337">
                  <c:v>45646</c:v>
                </c:pt>
                <c:pt idx="338">
                  <c:v>45604</c:v>
                </c:pt>
                <c:pt idx="339">
                  <c:v>45397</c:v>
                </c:pt>
                <c:pt idx="340">
                  <c:v>45518</c:v>
                </c:pt>
                <c:pt idx="341">
                  <c:v>45619</c:v>
                </c:pt>
                <c:pt idx="342">
                  <c:v>45644</c:v>
                </c:pt>
                <c:pt idx="343">
                  <c:v>45585</c:v>
                </c:pt>
                <c:pt idx="344">
                  <c:v>45267</c:v>
                </c:pt>
                <c:pt idx="345">
                  <c:v>45412</c:v>
                </c:pt>
                <c:pt idx="346">
                  <c:v>45528</c:v>
                </c:pt>
                <c:pt idx="347">
                  <c:v>45638</c:v>
                </c:pt>
                <c:pt idx="348">
                  <c:v>45573</c:v>
                </c:pt>
                <c:pt idx="349">
                  <c:v>45640</c:v>
                </c:pt>
                <c:pt idx="350">
                  <c:v>45639</c:v>
                </c:pt>
                <c:pt idx="351">
                  <c:v>45649</c:v>
                </c:pt>
                <c:pt idx="352">
                  <c:v>45260</c:v>
                </c:pt>
                <c:pt idx="353">
                  <c:v>45663</c:v>
                </c:pt>
                <c:pt idx="354">
                  <c:v>45245</c:v>
                </c:pt>
                <c:pt idx="355">
                  <c:v>45322</c:v>
                </c:pt>
                <c:pt idx="356">
                  <c:v>45674</c:v>
                </c:pt>
                <c:pt idx="357">
                  <c:v>45265</c:v>
                </c:pt>
                <c:pt idx="358">
                  <c:v>45297</c:v>
                </c:pt>
                <c:pt idx="359">
                  <c:v>45541</c:v>
                </c:pt>
                <c:pt idx="360">
                  <c:v>45564</c:v>
                </c:pt>
                <c:pt idx="361">
                  <c:v>45654</c:v>
                </c:pt>
                <c:pt idx="362">
                  <c:v>45658</c:v>
                </c:pt>
                <c:pt idx="363">
                  <c:v>45652</c:v>
                </c:pt>
                <c:pt idx="364">
                  <c:v>45305</c:v>
                </c:pt>
                <c:pt idx="365">
                  <c:v>45405</c:v>
                </c:pt>
                <c:pt idx="366">
                  <c:v>45505</c:v>
                </c:pt>
                <c:pt idx="367">
                  <c:v>45452</c:v>
                </c:pt>
                <c:pt idx="368">
                  <c:v>45651</c:v>
                </c:pt>
                <c:pt idx="369">
                  <c:v>45244</c:v>
                </c:pt>
                <c:pt idx="370">
                  <c:v>45296</c:v>
                </c:pt>
                <c:pt idx="371">
                  <c:v>45592</c:v>
                </c:pt>
                <c:pt idx="372">
                  <c:v>45630</c:v>
                </c:pt>
                <c:pt idx="373">
                  <c:v>45650</c:v>
                </c:pt>
                <c:pt idx="374">
                  <c:v>45404</c:v>
                </c:pt>
                <c:pt idx="375">
                  <c:v>45463</c:v>
                </c:pt>
                <c:pt idx="376">
                  <c:v>45476</c:v>
                </c:pt>
                <c:pt idx="377">
                  <c:v>45501</c:v>
                </c:pt>
                <c:pt idx="378">
                  <c:v>45632</c:v>
                </c:pt>
                <c:pt idx="379">
                  <c:v>45509</c:v>
                </c:pt>
                <c:pt idx="380">
                  <c:v>45399</c:v>
                </c:pt>
                <c:pt idx="381">
                  <c:v>45472</c:v>
                </c:pt>
                <c:pt idx="382">
                  <c:v>45542</c:v>
                </c:pt>
                <c:pt idx="383">
                  <c:v>45393</c:v>
                </c:pt>
                <c:pt idx="384">
                  <c:v>45620</c:v>
                </c:pt>
                <c:pt idx="385">
                  <c:v>45250</c:v>
                </c:pt>
                <c:pt idx="386">
                  <c:v>45471</c:v>
                </c:pt>
                <c:pt idx="387">
                  <c:v>45655</c:v>
                </c:pt>
                <c:pt idx="388">
                  <c:v>45286</c:v>
                </c:pt>
                <c:pt idx="389">
                  <c:v>45577</c:v>
                </c:pt>
                <c:pt idx="390">
                  <c:v>45256</c:v>
                </c:pt>
                <c:pt idx="391">
                  <c:v>45578</c:v>
                </c:pt>
                <c:pt idx="392">
                  <c:v>45645</c:v>
                </c:pt>
                <c:pt idx="393">
                  <c:v>45670</c:v>
                </c:pt>
                <c:pt idx="394">
                  <c:v>45508</c:v>
                </c:pt>
                <c:pt idx="395">
                  <c:v>45615</c:v>
                </c:pt>
                <c:pt idx="396">
                  <c:v>45331</c:v>
                </c:pt>
                <c:pt idx="397">
                  <c:v>45599</c:v>
                </c:pt>
                <c:pt idx="398">
                  <c:v>45606</c:v>
                </c:pt>
                <c:pt idx="399">
                  <c:v>45338</c:v>
                </c:pt>
                <c:pt idx="400">
                  <c:v>45662</c:v>
                </c:pt>
                <c:pt idx="401">
                  <c:v>45667</c:v>
                </c:pt>
                <c:pt idx="402">
                  <c:v>45459</c:v>
                </c:pt>
                <c:pt idx="403">
                  <c:v>45608</c:v>
                </c:pt>
                <c:pt idx="404">
                  <c:v>45480</c:v>
                </c:pt>
                <c:pt idx="405">
                  <c:v>45624</c:v>
                </c:pt>
                <c:pt idx="406">
                  <c:v>45231</c:v>
                </c:pt>
                <c:pt idx="407">
                  <c:v>45330</c:v>
                </c:pt>
                <c:pt idx="408">
                  <c:v>45279</c:v>
                </c:pt>
                <c:pt idx="409">
                  <c:v>45204</c:v>
                </c:pt>
                <c:pt idx="410">
                  <c:v>45386</c:v>
                </c:pt>
                <c:pt idx="411">
                  <c:v>45543</c:v>
                </c:pt>
                <c:pt idx="412">
                  <c:v>45206</c:v>
                </c:pt>
                <c:pt idx="413">
                  <c:v>45257</c:v>
                </c:pt>
                <c:pt idx="414">
                  <c:v>45312</c:v>
                </c:pt>
                <c:pt idx="415">
                  <c:v>45390</c:v>
                </c:pt>
                <c:pt idx="416">
                  <c:v>45307</c:v>
                </c:pt>
                <c:pt idx="417">
                  <c:v>45323</c:v>
                </c:pt>
                <c:pt idx="418">
                  <c:v>45253</c:v>
                </c:pt>
                <c:pt idx="419">
                  <c:v>45648</c:v>
                </c:pt>
                <c:pt idx="420">
                  <c:v>45475</c:v>
                </c:pt>
                <c:pt idx="421">
                  <c:v>45607</c:v>
                </c:pt>
                <c:pt idx="422">
                  <c:v>45281</c:v>
                </c:pt>
                <c:pt idx="423">
                  <c:v>45609</c:v>
                </c:pt>
                <c:pt idx="424">
                  <c:v>45634</c:v>
                </c:pt>
                <c:pt idx="425">
                  <c:v>45621</c:v>
                </c:pt>
                <c:pt idx="426">
                  <c:v>45225</c:v>
                </c:pt>
                <c:pt idx="427">
                  <c:v>45426</c:v>
                </c:pt>
                <c:pt idx="428">
                  <c:v>45262</c:v>
                </c:pt>
                <c:pt idx="429">
                  <c:v>45308</c:v>
                </c:pt>
                <c:pt idx="430">
                  <c:v>45536</c:v>
                </c:pt>
                <c:pt idx="431">
                  <c:v>45653</c:v>
                </c:pt>
                <c:pt idx="432">
                  <c:v>45230</c:v>
                </c:pt>
                <c:pt idx="433">
                  <c:v>45264</c:v>
                </c:pt>
                <c:pt idx="434">
                  <c:v>45285</c:v>
                </c:pt>
                <c:pt idx="435">
                  <c:v>45626</c:v>
                </c:pt>
                <c:pt idx="436">
                  <c:v>45251</c:v>
                </c:pt>
                <c:pt idx="437">
                  <c:v>45254</c:v>
                </c:pt>
                <c:pt idx="438">
                  <c:v>45277</c:v>
                </c:pt>
                <c:pt idx="439">
                  <c:v>45381</c:v>
                </c:pt>
                <c:pt idx="440">
                  <c:v>45388</c:v>
                </c:pt>
                <c:pt idx="441">
                  <c:v>45631</c:v>
                </c:pt>
                <c:pt idx="442">
                  <c:v>45675</c:v>
                </c:pt>
                <c:pt idx="443">
                  <c:v>45302</c:v>
                </c:pt>
                <c:pt idx="444">
                  <c:v>45306</c:v>
                </c:pt>
                <c:pt idx="445">
                  <c:v>45228</c:v>
                </c:pt>
                <c:pt idx="446">
                  <c:v>45232</c:v>
                </c:pt>
                <c:pt idx="447">
                  <c:v>45259</c:v>
                </c:pt>
                <c:pt idx="448">
                  <c:v>45299</c:v>
                </c:pt>
                <c:pt idx="449">
                  <c:v>45300</c:v>
                </c:pt>
                <c:pt idx="450">
                  <c:v>45319</c:v>
                </c:pt>
                <c:pt idx="451">
                  <c:v>45395</c:v>
                </c:pt>
                <c:pt idx="452">
                  <c:v>45422</c:v>
                </c:pt>
                <c:pt idx="453">
                  <c:v>45248</c:v>
                </c:pt>
                <c:pt idx="454">
                  <c:v>45270</c:v>
                </c:pt>
                <c:pt idx="455">
                  <c:v>45272</c:v>
                </c:pt>
                <c:pt idx="456">
                  <c:v>45327</c:v>
                </c:pt>
                <c:pt idx="457">
                  <c:v>45234</c:v>
                </c:pt>
                <c:pt idx="458">
                  <c:v>45263</c:v>
                </c:pt>
                <c:pt idx="459">
                  <c:v>45301</c:v>
                </c:pt>
                <c:pt idx="460">
                  <c:v>45320</c:v>
                </c:pt>
                <c:pt idx="461">
                  <c:v>45325</c:v>
                </c:pt>
                <c:pt idx="462">
                  <c:v>45326</c:v>
                </c:pt>
                <c:pt idx="463">
                  <c:v>45337</c:v>
                </c:pt>
                <c:pt idx="464">
                  <c:v>45368</c:v>
                </c:pt>
                <c:pt idx="465">
                  <c:v>45392</c:v>
                </c:pt>
                <c:pt idx="466">
                  <c:v>45247</c:v>
                </c:pt>
                <c:pt idx="467">
                  <c:v>45324</c:v>
                </c:pt>
                <c:pt idx="468">
                  <c:v>45396</c:v>
                </c:pt>
                <c:pt idx="469">
                  <c:v>45403</c:v>
                </c:pt>
                <c:pt idx="470">
                  <c:v>45417</c:v>
                </c:pt>
                <c:pt idx="471">
                  <c:v>45627</c:v>
                </c:pt>
                <c:pt idx="472">
                  <c:v>45668</c:v>
                </c:pt>
                <c:pt idx="473">
                  <c:v>45118</c:v>
                </c:pt>
                <c:pt idx="474">
                  <c:v>45119</c:v>
                </c:pt>
                <c:pt idx="475">
                  <c:v>45120</c:v>
                </c:pt>
                <c:pt idx="476">
                  <c:v>45121</c:v>
                </c:pt>
                <c:pt idx="477">
                  <c:v>45122</c:v>
                </c:pt>
                <c:pt idx="478">
                  <c:v>45123</c:v>
                </c:pt>
                <c:pt idx="479">
                  <c:v>45124</c:v>
                </c:pt>
                <c:pt idx="480">
                  <c:v>45125</c:v>
                </c:pt>
                <c:pt idx="481">
                  <c:v>45126</c:v>
                </c:pt>
                <c:pt idx="482">
                  <c:v>45127</c:v>
                </c:pt>
                <c:pt idx="483">
                  <c:v>45128</c:v>
                </c:pt>
                <c:pt idx="484">
                  <c:v>45129</c:v>
                </c:pt>
                <c:pt idx="485">
                  <c:v>45130</c:v>
                </c:pt>
                <c:pt idx="486">
                  <c:v>45131</c:v>
                </c:pt>
                <c:pt idx="487">
                  <c:v>45132</c:v>
                </c:pt>
                <c:pt idx="488">
                  <c:v>45133</c:v>
                </c:pt>
                <c:pt idx="489">
                  <c:v>45134</c:v>
                </c:pt>
                <c:pt idx="490">
                  <c:v>45135</c:v>
                </c:pt>
                <c:pt idx="491">
                  <c:v>45136</c:v>
                </c:pt>
                <c:pt idx="492">
                  <c:v>45137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45143</c:v>
                </c:pt>
                <c:pt idx="499">
                  <c:v>45144</c:v>
                </c:pt>
                <c:pt idx="500">
                  <c:v>45145</c:v>
                </c:pt>
                <c:pt idx="501">
                  <c:v>45146</c:v>
                </c:pt>
                <c:pt idx="502">
                  <c:v>45147</c:v>
                </c:pt>
                <c:pt idx="503">
                  <c:v>45148</c:v>
                </c:pt>
                <c:pt idx="504">
                  <c:v>45149</c:v>
                </c:pt>
                <c:pt idx="505">
                  <c:v>45150</c:v>
                </c:pt>
                <c:pt idx="506">
                  <c:v>45151</c:v>
                </c:pt>
                <c:pt idx="507">
                  <c:v>45152</c:v>
                </c:pt>
                <c:pt idx="508">
                  <c:v>45153</c:v>
                </c:pt>
                <c:pt idx="509">
                  <c:v>45154</c:v>
                </c:pt>
                <c:pt idx="510">
                  <c:v>45155</c:v>
                </c:pt>
                <c:pt idx="511">
                  <c:v>45156</c:v>
                </c:pt>
                <c:pt idx="512">
                  <c:v>45157</c:v>
                </c:pt>
                <c:pt idx="513">
                  <c:v>45158</c:v>
                </c:pt>
                <c:pt idx="514">
                  <c:v>45159</c:v>
                </c:pt>
                <c:pt idx="515">
                  <c:v>45160</c:v>
                </c:pt>
                <c:pt idx="516">
                  <c:v>45161</c:v>
                </c:pt>
                <c:pt idx="517">
                  <c:v>45162</c:v>
                </c:pt>
                <c:pt idx="518">
                  <c:v>45163</c:v>
                </c:pt>
                <c:pt idx="519">
                  <c:v>45164</c:v>
                </c:pt>
                <c:pt idx="520">
                  <c:v>45165</c:v>
                </c:pt>
                <c:pt idx="521">
                  <c:v>45166</c:v>
                </c:pt>
                <c:pt idx="522">
                  <c:v>45167</c:v>
                </c:pt>
                <c:pt idx="523">
                  <c:v>45168</c:v>
                </c:pt>
                <c:pt idx="524">
                  <c:v>45169</c:v>
                </c:pt>
                <c:pt idx="525">
                  <c:v>45170</c:v>
                </c:pt>
                <c:pt idx="526">
                  <c:v>45171</c:v>
                </c:pt>
                <c:pt idx="527">
                  <c:v>45172</c:v>
                </c:pt>
                <c:pt idx="528">
                  <c:v>45173</c:v>
                </c:pt>
                <c:pt idx="529">
                  <c:v>45174</c:v>
                </c:pt>
                <c:pt idx="530">
                  <c:v>45175</c:v>
                </c:pt>
                <c:pt idx="531">
                  <c:v>45176</c:v>
                </c:pt>
                <c:pt idx="532">
                  <c:v>45177</c:v>
                </c:pt>
                <c:pt idx="533">
                  <c:v>45178</c:v>
                </c:pt>
                <c:pt idx="534">
                  <c:v>45179</c:v>
                </c:pt>
                <c:pt idx="535">
                  <c:v>45180</c:v>
                </c:pt>
                <c:pt idx="536">
                  <c:v>45181</c:v>
                </c:pt>
                <c:pt idx="537">
                  <c:v>45182</c:v>
                </c:pt>
                <c:pt idx="538">
                  <c:v>45183</c:v>
                </c:pt>
                <c:pt idx="539">
                  <c:v>45184</c:v>
                </c:pt>
                <c:pt idx="540">
                  <c:v>45185</c:v>
                </c:pt>
                <c:pt idx="541">
                  <c:v>45186</c:v>
                </c:pt>
                <c:pt idx="542">
                  <c:v>45187</c:v>
                </c:pt>
                <c:pt idx="543">
                  <c:v>45188</c:v>
                </c:pt>
                <c:pt idx="544">
                  <c:v>45189</c:v>
                </c:pt>
                <c:pt idx="545">
                  <c:v>45190</c:v>
                </c:pt>
                <c:pt idx="546">
                  <c:v>45191</c:v>
                </c:pt>
                <c:pt idx="547">
                  <c:v>45192</c:v>
                </c:pt>
                <c:pt idx="548">
                  <c:v>45193</c:v>
                </c:pt>
                <c:pt idx="549">
                  <c:v>45194</c:v>
                </c:pt>
                <c:pt idx="550">
                  <c:v>45195</c:v>
                </c:pt>
                <c:pt idx="551">
                  <c:v>45196</c:v>
                </c:pt>
                <c:pt idx="552">
                  <c:v>45197</c:v>
                </c:pt>
                <c:pt idx="553">
                  <c:v>45198</c:v>
                </c:pt>
                <c:pt idx="554">
                  <c:v>45199</c:v>
                </c:pt>
                <c:pt idx="555">
                  <c:v>45200</c:v>
                </c:pt>
                <c:pt idx="556">
                  <c:v>45235</c:v>
                </c:pt>
                <c:pt idx="557">
                  <c:v>45241</c:v>
                </c:pt>
                <c:pt idx="558">
                  <c:v>45243</c:v>
                </c:pt>
                <c:pt idx="559">
                  <c:v>45252</c:v>
                </c:pt>
                <c:pt idx="560">
                  <c:v>45284</c:v>
                </c:pt>
                <c:pt idx="561">
                  <c:v>45317</c:v>
                </c:pt>
                <c:pt idx="562">
                  <c:v>45354</c:v>
                </c:pt>
                <c:pt idx="563">
                  <c:v>45361</c:v>
                </c:pt>
                <c:pt idx="564">
                  <c:v>45437</c:v>
                </c:pt>
                <c:pt idx="565">
                  <c:v>45438</c:v>
                </c:pt>
                <c:pt idx="566">
                  <c:v>45494</c:v>
                </c:pt>
                <c:pt idx="567">
                  <c:v>45610</c:v>
                </c:pt>
                <c:pt idx="568">
                  <c:v>45666</c:v>
                </c:pt>
                <c:pt idx="569">
                  <c:v>45669</c:v>
                </c:pt>
                <c:pt idx="570">
                  <c:v>45671</c:v>
                </c:pt>
                <c:pt idx="571">
                  <c:v>45672</c:v>
                </c:pt>
                <c:pt idx="572">
                  <c:v>45673</c:v>
                </c:pt>
                <c:pt idx="573">
                  <c:v>45676</c:v>
                </c:pt>
                <c:pt idx="574">
                  <c:v>45683</c:v>
                </c:pt>
                <c:pt idx="575">
                  <c:v>45693</c:v>
                </c:pt>
              </c:numCache>
            </c:numRef>
          </c:cat>
          <c:val>
            <c:numRef>
              <c:f>Date!$C$3:$C$578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7A-4EBD-8E32-2FDA70C944DE}"/>
            </c:ext>
          </c:extLst>
        </c:ser>
        <c:ser>
          <c:idx val="2"/>
          <c:order val="2"/>
          <c:tx>
            <c:strRef>
              <c:f>Date!$D$2</c:f>
              <c:strCache>
                <c:ptCount val="1"/>
                <c:pt idx="0">
                  <c:v>AI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Date!$A$3:$A$578</c:f>
              <c:numCache>
                <c:formatCode>m/d/yyyy</c:formatCode>
                <c:ptCount val="576"/>
                <c:pt idx="0">
                  <c:v>45423</c:v>
                </c:pt>
                <c:pt idx="1">
                  <c:v>45514</c:v>
                </c:pt>
                <c:pt idx="2">
                  <c:v>45590</c:v>
                </c:pt>
                <c:pt idx="3">
                  <c:v>45516</c:v>
                </c:pt>
                <c:pt idx="4">
                  <c:v>45219</c:v>
                </c:pt>
                <c:pt idx="5">
                  <c:v>45218</c:v>
                </c:pt>
                <c:pt idx="6">
                  <c:v>45513</c:v>
                </c:pt>
                <c:pt idx="7">
                  <c:v>45428</c:v>
                </c:pt>
                <c:pt idx="8">
                  <c:v>45511</c:v>
                </c:pt>
                <c:pt idx="9">
                  <c:v>45282</c:v>
                </c:pt>
                <c:pt idx="10">
                  <c:v>45545</c:v>
                </c:pt>
                <c:pt idx="11">
                  <c:v>45512</c:v>
                </c:pt>
                <c:pt idx="12">
                  <c:v>45557</c:v>
                </c:pt>
                <c:pt idx="13">
                  <c:v>45506</c:v>
                </c:pt>
                <c:pt idx="14">
                  <c:v>45429</c:v>
                </c:pt>
                <c:pt idx="15">
                  <c:v>45548</c:v>
                </c:pt>
                <c:pt idx="16">
                  <c:v>45591</c:v>
                </c:pt>
                <c:pt idx="17">
                  <c:v>45217</c:v>
                </c:pt>
                <c:pt idx="18">
                  <c:v>45549</c:v>
                </c:pt>
                <c:pt idx="19">
                  <c:v>45553</c:v>
                </c:pt>
                <c:pt idx="20">
                  <c:v>45684</c:v>
                </c:pt>
                <c:pt idx="21">
                  <c:v>45522</c:v>
                </c:pt>
                <c:pt idx="22">
                  <c:v>45546</c:v>
                </c:pt>
                <c:pt idx="23">
                  <c:v>45555</c:v>
                </c:pt>
                <c:pt idx="24">
                  <c:v>45401</c:v>
                </c:pt>
                <c:pt idx="25">
                  <c:v>45556</c:v>
                </c:pt>
                <c:pt idx="26">
                  <c:v>45517</c:v>
                </c:pt>
                <c:pt idx="27">
                  <c:v>45372</c:v>
                </c:pt>
                <c:pt idx="28">
                  <c:v>45547</c:v>
                </c:pt>
                <c:pt idx="29">
                  <c:v>45550</c:v>
                </c:pt>
                <c:pt idx="30">
                  <c:v>45554</c:v>
                </c:pt>
                <c:pt idx="31">
                  <c:v>45492</c:v>
                </c:pt>
                <c:pt idx="32">
                  <c:v>45551</c:v>
                </c:pt>
                <c:pt idx="33">
                  <c:v>45552</c:v>
                </c:pt>
                <c:pt idx="34">
                  <c:v>45210</c:v>
                </c:pt>
                <c:pt idx="35">
                  <c:v>45490</c:v>
                </c:pt>
                <c:pt idx="36">
                  <c:v>45400</c:v>
                </c:pt>
                <c:pt idx="37">
                  <c:v>45688</c:v>
                </c:pt>
                <c:pt idx="38">
                  <c:v>45685</c:v>
                </c:pt>
                <c:pt idx="39">
                  <c:v>45689</c:v>
                </c:pt>
                <c:pt idx="40">
                  <c:v>45589</c:v>
                </c:pt>
                <c:pt idx="41">
                  <c:v>45216</c:v>
                </c:pt>
                <c:pt idx="42">
                  <c:v>45569</c:v>
                </c:pt>
                <c:pt idx="43">
                  <c:v>45520</c:v>
                </c:pt>
                <c:pt idx="44">
                  <c:v>45504</c:v>
                </c:pt>
                <c:pt idx="45">
                  <c:v>45214</c:v>
                </c:pt>
                <c:pt idx="46">
                  <c:v>45482</c:v>
                </c:pt>
                <c:pt idx="47">
                  <c:v>45346</c:v>
                </c:pt>
                <c:pt idx="48">
                  <c:v>45534</c:v>
                </c:pt>
                <c:pt idx="49">
                  <c:v>45503</c:v>
                </c:pt>
                <c:pt idx="50">
                  <c:v>45489</c:v>
                </c:pt>
                <c:pt idx="51">
                  <c:v>45544</c:v>
                </c:pt>
                <c:pt idx="52">
                  <c:v>45614</c:v>
                </c:pt>
                <c:pt idx="53">
                  <c:v>45566</c:v>
                </c:pt>
                <c:pt idx="54">
                  <c:v>45686</c:v>
                </c:pt>
                <c:pt idx="55">
                  <c:v>45485</c:v>
                </c:pt>
                <c:pt idx="56">
                  <c:v>45487</c:v>
                </c:pt>
                <c:pt idx="57">
                  <c:v>45483</c:v>
                </c:pt>
                <c:pt idx="58">
                  <c:v>45211</c:v>
                </c:pt>
                <c:pt idx="59">
                  <c:v>45491</c:v>
                </c:pt>
                <c:pt idx="60">
                  <c:v>45434</c:v>
                </c:pt>
                <c:pt idx="61">
                  <c:v>45581</c:v>
                </c:pt>
                <c:pt idx="62">
                  <c:v>45212</c:v>
                </c:pt>
                <c:pt idx="63">
                  <c:v>45531</c:v>
                </c:pt>
                <c:pt idx="64">
                  <c:v>45600</c:v>
                </c:pt>
                <c:pt idx="65">
                  <c:v>45440</c:v>
                </c:pt>
                <c:pt idx="66">
                  <c:v>45371</c:v>
                </c:pt>
                <c:pt idx="67">
                  <c:v>45441</c:v>
                </c:pt>
                <c:pt idx="68">
                  <c:v>45602</c:v>
                </c:pt>
                <c:pt idx="69">
                  <c:v>45692</c:v>
                </c:pt>
                <c:pt idx="70">
                  <c:v>45562</c:v>
                </c:pt>
                <c:pt idx="71">
                  <c:v>45363</c:v>
                </c:pt>
                <c:pt idx="72">
                  <c:v>45215</c:v>
                </c:pt>
                <c:pt idx="73">
                  <c:v>45457</c:v>
                </c:pt>
                <c:pt idx="74">
                  <c:v>45446</c:v>
                </c:pt>
                <c:pt idx="75">
                  <c:v>45488</c:v>
                </c:pt>
                <c:pt idx="76">
                  <c:v>45510</c:v>
                </c:pt>
                <c:pt idx="77">
                  <c:v>45430</c:v>
                </c:pt>
                <c:pt idx="78">
                  <c:v>45588</c:v>
                </c:pt>
                <c:pt idx="79">
                  <c:v>45677</c:v>
                </c:pt>
                <c:pt idx="80">
                  <c:v>45378</c:v>
                </c:pt>
                <c:pt idx="81">
                  <c:v>45559</c:v>
                </c:pt>
                <c:pt idx="82">
                  <c:v>45461</c:v>
                </c:pt>
                <c:pt idx="83">
                  <c:v>45340</c:v>
                </c:pt>
                <c:pt idx="84">
                  <c:v>45496</c:v>
                </c:pt>
                <c:pt idx="85">
                  <c:v>45560</c:v>
                </c:pt>
                <c:pt idx="86">
                  <c:v>45410</c:v>
                </c:pt>
                <c:pt idx="87">
                  <c:v>45373</c:v>
                </c:pt>
                <c:pt idx="88">
                  <c:v>45374</c:v>
                </c:pt>
                <c:pt idx="89">
                  <c:v>45213</c:v>
                </c:pt>
                <c:pt idx="90">
                  <c:v>45539</c:v>
                </c:pt>
                <c:pt idx="91">
                  <c:v>45447</c:v>
                </c:pt>
                <c:pt idx="92">
                  <c:v>45635</c:v>
                </c:pt>
                <c:pt idx="93">
                  <c:v>45568</c:v>
                </c:pt>
                <c:pt idx="94">
                  <c:v>45481</c:v>
                </c:pt>
                <c:pt idx="95">
                  <c:v>45691</c:v>
                </c:pt>
                <c:pt idx="96">
                  <c:v>45584</c:v>
                </c:pt>
                <c:pt idx="97">
                  <c:v>45687</c:v>
                </c:pt>
                <c:pt idx="98">
                  <c:v>45222</c:v>
                </c:pt>
                <c:pt idx="99">
                  <c:v>45681</c:v>
                </c:pt>
                <c:pt idx="100">
                  <c:v>45537</c:v>
                </c:pt>
                <c:pt idx="101">
                  <c:v>45411</c:v>
                </c:pt>
                <c:pt idx="102">
                  <c:v>45495</c:v>
                </c:pt>
                <c:pt idx="103">
                  <c:v>45498</c:v>
                </c:pt>
                <c:pt idx="104">
                  <c:v>45523</c:v>
                </c:pt>
                <c:pt idx="105">
                  <c:v>45314</c:v>
                </c:pt>
                <c:pt idx="106">
                  <c:v>45596</c:v>
                </c:pt>
                <c:pt idx="107">
                  <c:v>45454</c:v>
                </c:pt>
                <c:pt idx="108">
                  <c:v>45366</c:v>
                </c:pt>
                <c:pt idx="109">
                  <c:v>45377</c:v>
                </c:pt>
                <c:pt idx="110">
                  <c:v>45287</c:v>
                </c:pt>
                <c:pt idx="111">
                  <c:v>45453</c:v>
                </c:pt>
                <c:pt idx="112">
                  <c:v>45445</c:v>
                </c:pt>
                <c:pt idx="113">
                  <c:v>45595</c:v>
                </c:pt>
                <c:pt idx="114">
                  <c:v>45328</c:v>
                </c:pt>
                <c:pt idx="115">
                  <c:v>45341</c:v>
                </c:pt>
                <c:pt idx="116">
                  <c:v>45303</c:v>
                </c:pt>
                <c:pt idx="117">
                  <c:v>45603</c:v>
                </c:pt>
                <c:pt idx="118">
                  <c:v>45433</c:v>
                </c:pt>
                <c:pt idx="119">
                  <c:v>45220</c:v>
                </c:pt>
                <c:pt idx="120">
                  <c:v>45455</c:v>
                </c:pt>
                <c:pt idx="121">
                  <c:v>45370</c:v>
                </c:pt>
                <c:pt idx="122">
                  <c:v>45558</c:v>
                </c:pt>
                <c:pt idx="123">
                  <c:v>45530</c:v>
                </c:pt>
                <c:pt idx="124">
                  <c:v>45601</c:v>
                </c:pt>
                <c:pt idx="125">
                  <c:v>45594</c:v>
                </c:pt>
                <c:pt idx="126">
                  <c:v>45294</c:v>
                </c:pt>
                <c:pt idx="127">
                  <c:v>45240</c:v>
                </c:pt>
                <c:pt idx="128">
                  <c:v>45293</c:v>
                </c:pt>
                <c:pt idx="129">
                  <c:v>45444</c:v>
                </c:pt>
                <c:pt idx="130">
                  <c:v>45223</c:v>
                </c:pt>
                <c:pt idx="131">
                  <c:v>45593</c:v>
                </c:pt>
                <c:pt idx="132">
                  <c:v>45493</c:v>
                </c:pt>
                <c:pt idx="133">
                  <c:v>45486</c:v>
                </c:pt>
                <c:pt idx="134">
                  <c:v>45499</c:v>
                </c:pt>
                <c:pt idx="135">
                  <c:v>45414</c:v>
                </c:pt>
                <c:pt idx="136">
                  <c:v>45348</c:v>
                </c:pt>
                <c:pt idx="137">
                  <c:v>45329</c:v>
                </c:pt>
                <c:pt idx="138">
                  <c:v>45502</c:v>
                </c:pt>
                <c:pt idx="139">
                  <c:v>45229</c:v>
                </c:pt>
                <c:pt idx="140">
                  <c:v>45519</c:v>
                </c:pt>
                <c:pt idx="141">
                  <c:v>45659</c:v>
                </c:pt>
                <c:pt idx="142">
                  <c:v>45402</c:v>
                </c:pt>
                <c:pt idx="143">
                  <c:v>45362</c:v>
                </c:pt>
                <c:pt idx="144">
                  <c:v>45598</c:v>
                </c:pt>
                <c:pt idx="145">
                  <c:v>45202</c:v>
                </c:pt>
                <c:pt idx="146">
                  <c:v>45311</c:v>
                </c:pt>
                <c:pt idx="147">
                  <c:v>45350</c:v>
                </c:pt>
                <c:pt idx="148">
                  <c:v>45209</c:v>
                </c:pt>
                <c:pt idx="149">
                  <c:v>45269</c:v>
                </c:pt>
                <c:pt idx="150">
                  <c:v>45436</c:v>
                </c:pt>
                <c:pt idx="151">
                  <c:v>45201</c:v>
                </c:pt>
                <c:pt idx="152">
                  <c:v>45477</c:v>
                </c:pt>
                <c:pt idx="153">
                  <c:v>45203</c:v>
                </c:pt>
                <c:pt idx="154">
                  <c:v>45316</c:v>
                </c:pt>
                <c:pt idx="155">
                  <c:v>45239</c:v>
                </c:pt>
                <c:pt idx="156">
                  <c:v>45622</c:v>
                </c:pt>
                <c:pt idx="157">
                  <c:v>45408</c:v>
                </c:pt>
                <c:pt idx="158">
                  <c:v>45416</c:v>
                </c:pt>
                <c:pt idx="159">
                  <c:v>45271</c:v>
                </c:pt>
                <c:pt idx="160">
                  <c:v>45580</c:v>
                </c:pt>
                <c:pt idx="161">
                  <c:v>45579</c:v>
                </c:pt>
                <c:pt idx="162">
                  <c:v>45339</c:v>
                </c:pt>
                <c:pt idx="163">
                  <c:v>45376</c:v>
                </c:pt>
                <c:pt idx="164">
                  <c:v>45226</c:v>
                </c:pt>
                <c:pt idx="165">
                  <c:v>45365</c:v>
                </c:pt>
                <c:pt idx="166">
                  <c:v>45304</c:v>
                </c:pt>
                <c:pt idx="167">
                  <c:v>45529</c:v>
                </c:pt>
                <c:pt idx="168">
                  <c:v>45628</c:v>
                </c:pt>
                <c:pt idx="169">
                  <c:v>45364</c:v>
                </c:pt>
                <c:pt idx="170">
                  <c:v>45679</c:v>
                </c:pt>
                <c:pt idx="171">
                  <c:v>45335</c:v>
                </c:pt>
                <c:pt idx="172">
                  <c:v>45660</c:v>
                </c:pt>
                <c:pt idx="173">
                  <c:v>45266</c:v>
                </c:pt>
                <c:pt idx="174">
                  <c:v>45359</c:v>
                </c:pt>
                <c:pt idx="175">
                  <c:v>45583</c:v>
                </c:pt>
                <c:pt idx="176">
                  <c:v>45332</c:v>
                </c:pt>
                <c:pt idx="177">
                  <c:v>45682</c:v>
                </c:pt>
                <c:pt idx="178">
                  <c:v>45525</c:v>
                </c:pt>
                <c:pt idx="179">
                  <c:v>45318</c:v>
                </c:pt>
                <c:pt idx="180">
                  <c:v>45419</c:v>
                </c:pt>
                <c:pt idx="181">
                  <c:v>45561</c:v>
                </c:pt>
                <c:pt idx="182">
                  <c:v>45515</c:v>
                </c:pt>
                <c:pt idx="183">
                  <c:v>45442</c:v>
                </c:pt>
                <c:pt idx="184">
                  <c:v>45336</c:v>
                </c:pt>
                <c:pt idx="185">
                  <c:v>45345</c:v>
                </c:pt>
                <c:pt idx="186">
                  <c:v>45575</c:v>
                </c:pt>
                <c:pt idx="187">
                  <c:v>45288</c:v>
                </c:pt>
                <c:pt idx="188">
                  <c:v>45385</c:v>
                </c:pt>
                <c:pt idx="189">
                  <c:v>45425</c:v>
                </c:pt>
                <c:pt idx="190">
                  <c:v>45526</c:v>
                </c:pt>
                <c:pt idx="191">
                  <c:v>45524</c:v>
                </c:pt>
                <c:pt idx="192">
                  <c:v>45574</c:v>
                </c:pt>
                <c:pt idx="193">
                  <c:v>45280</c:v>
                </c:pt>
                <c:pt idx="194">
                  <c:v>45460</c:v>
                </c:pt>
                <c:pt idx="195">
                  <c:v>45369</c:v>
                </c:pt>
                <c:pt idx="196">
                  <c:v>45249</c:v>
                </c:pt>
                <c:pt idx="197">
                  <c:v>45636</c:v>
                </c:pt>
                <c:pt idx="198">
                  <c:v>45521</c:v>
                </c:pt>
                <c:pt idx="199">
                  <c:v>45289</c:v>
                </c:pt>
                <c:pt idx="200">
                  <c:v>45255</c:v>
                </c:pt>
                <c:pt idx="201">
                  <c:v>45406</c:v>
                </c:pt>
                <c:pt idx="202">
                  <c:v>45565</c:v>
                </c:pt>
                <c:pt idx="203">
                  <c:v>45647</c:v>
                </c:pt>
                <c:pt idx="204">
                  <c:v>45309</c:v>
                </c:pt>
                <c:pt idx="205">
                  <c:v>45290</c:v>
                </c:pt>
                <c:pt idx="206">
                  <c:v>45586</c:v>
                </c:pt>
                <c:pt idx="207">
                  <c:v>45278</c:v>
                </c:pt>
                <c:pt idx="208">
                  <c:v>45540</c:v>
                </c:pt>
                <c:pt idx="209">
                  <c:v>45238</c:v>
                </c:pt>
                <c:pt idx="210">
                  <c:v>45375</c:v>
                </c:pt>
                <c:pt idx="211">
                  <c:v>45273</c:v>
                </c:pt>
                <c:pt idx="212">
                  <c:v>45497</c:v>
                </c:pt>
                <c:pt idx="213">
                  <c:v>45431</c:v>
                </c:pt>
                <c:pt idx="214">
                  <c:v>45342</c:v>
                </c:pt>
                <c:pt idx="215">
                  <c:v>45358</c:v>
                </c:pt>
                <c:pt idx="216">
                  <c:v>45379</c:v>
                </c:pt>
                <c:pt idx="217">
                  <c:v>45227</c:v>
                </c:pt>
                <c:pt idx="218">
                  <c:v>45435</c:v>
                </c:pt>
                <c:pt idx="219">
                  <c:v>45356</c:v>
                </c:pt>
                <c:pt idx="220">
                  <c:v>45352</c:v>
                </c:pt>
                <c:pt idx="221">
                  <c:v>45484</c:v>
                </c:pt>
                <c:pt idx="222">
                  <c:v>45349</c:v>
                </c:pt>
                <c:pt idx="223">
                  <c:v>45611</c:v>
                </c:pt>
                <c:pt idx="224">
                  <c:v>45367</c:v>
                </c:pt>
                <c:pt idx="225">
                  <c:v>45567</c:v>
                </c:pt>
                <c:pt idx="226">
                  <c:v>45208</c:v>
                </c:pt>
                <c:pt idx="227">
                  <c:v>45283</c:v>
                </c:pt>
                <c:pt idx="228">
                  <c:v>45478</c:v>
                </c:pt>
                <c:pt idx="229">
                  <c:v>45384</c:v>
                </c:pt>
                <c:pt idx="230">
                  <c:v>45421</c:v>
                </c:pt>
                <c:pt idx="231">
                  <c:v>45276</c:v>
                </c:pt>
                <c:pt idx="232">
                  <c:v>45205</c:v>
                </c:pt>
                <c:pt idx="233">
                  <c:v>45625</c:v>
                </c:pt>
                <c:pt idx="234">
                  <c:v>45224</c:v>
                </c:pt>
                <c:pt idx="235">
                  <c:v>45571</c:v>
                </c:pt>
                <c:pt idx="236">
                  <c:v>45466</c:v>
                </c:pt>
                <c:pt idx="237">
                  <c:v>45313</c:v>
                </c:pt>
                <c:pt idx="238">
                  <c:v>45275</c:v>
                </c:pt>
                <c:pt idx="239">
                  <c:v>45468</c:v>
                </c:pt>
                <c:pt idx="240">
                  <c:v>45576</c:v>
                </c:pt>
                <c:pt idx="241">
                  <c:v>45427</c:v>
                </c:pt>
                <c:pt idx="242">
                  <c:v>45233</c:v>
                </c:pt>
                <c:pt idx="243">
                  <c:v>45507</c:v>
                </c:pt>
                <c:pt idx="244">
                  <c:v>45533</c:v>
                </c:pt>
                <c:pt idx="245">
                  <c:v>45690</c:v>
                </c:pt>
                <c:pt idx="246">
                  <c:v>45360</c:v>
                </c:pt>
                <c:pt idx="247">
                  <c:v>45500</c:v>
                </c:pt>
                <c:pt idx="248">
                  <c:v>45413</c:v>
                </c:pt>
                <c:pt idx="249">
                  <c:v>45450</c:v>
                </c:pt>
                <c:pt idx="250">
                  <c:v>45355</c:v>
                </c:pt>
                <c:pt idx="251">
                  <c:v>45415</c:v>
                </c:pt>
                <c:pt idx="252">
                  <c:v>45394</c:v>
                </c:pt>
                <c:pt idx="253">
                  <c:v>45456</c:v>
                </c:pt>
                <c:pt idx="254">
                  <c:v>45527</c:v>
                </c:pt>
                <c:pt idx="255">
                  <c:v>45633</c:v>
                </c:pt>
                <c:pt idx="256">
                  <c:v>45344</c:v>
                </c:pt>
                <c:pt idx="257">
                  <c:v>45432</c:v>
                </c:pt>
                <c:pt idx="258">
                  <c:v>45572</c:v>
                </c:pt>
                <c:pt idx="259">
                  <c:v>45407</c:v>
                </c:pt>
                <c:pt idx="260">
                  <c:v>45351</c:v>
                </c:pt>
                <c:pt idx="261">
                  <c:v>45629</c:v>
                </c:pt>
                <c:pt idx="262">
                  <c:v>45357</c:v>
                </c:pt>
                <c:pt idx="263">
                  <c:v>45467</c:v>
                </c:pt>
                <c:pt idx="264">
                  <c:v>45246</c:v>
                </c:pt>
                <c:pt idx="265">
                  <c:v>45295</c:v>
                </c:pt>
                <c:pt idx="266">
                  <c:v>45291</c:v>
                </c:pt>
                <c:pt idx="267">
                  <c:v>45617</c:v>
                </c:pt>
                <c:pt idx="268">
                  <c:v>45236</c:v>
                </c:pt>
                <c:pt idx="269">
                  <c:v>45582</c:v>
                </c:pt>
                <c:pt idx="270">
                  <c:v>45661</c:v>
                </c:pt>
                <c:pt idx="271">
                  <c:v>45237</c:v>
                </c:pt>
                <c:pt idx="272">
                  <c:v>45258</c:v>
                </c:pt>
                <c:pt idx="273">
                  <c:v>45448</c:v>
                </c:pt>
                <c:pt idx="274">
                  <c:v>45315</c:v>
                </c:pt>
                <c:pt idx="275">
                  <c:v>45380</c:v>
                </c:pt>
                <c:pt idx="276">
                  <c:v>45424</c:v>
                </c:pt>
                <c:pt idx="277">
                  <c:v>45333</c:v>
                </c:pt>
                <c:pt idx="278">
                  <c:v>45680</c:v>
                </c:pt>
                <c:pt idx="279">
                  <c:v>45347</c:v>
                </c:pt>
                <c:pt idx="280">
                  <c:v>45458</c:v>
                </c:pt>
                <c:pt idx="281">
                  <c:v>45616</c:v>
                </c:pt>
                <c:pt idx="282">
                  <c:v>45465</c:v>
                </c:pt>
                <c:pt idx="283">
                  <c:v>45535</c:v>
                </c:pt>
                <c:pt idx="284">
                  <c:v>45532</c:v>
                </c:pt>
                <c:pt idx="285">
                  <c:v>45292</c:v>
                </c:pt>
                <c:pt idx="286">
                  <c:v>45383</c:v>
                </c:pt>
                <c:pt idx="287">
                  <c:v>45389</c:v>
                </c:pt>
                <c:pt idx="288">
                  <c:v>45612</c:v>
                </c:pt>
                <c:pt idx="289">
                  <c:v>45274</c:v>
                </c:pt>
                <c:pt idx="290">
                  <c:v>45298</c:v>
                </c:pt>
                <c:pt idx="291">
                  <c:v>45409</c:v>
                </c:pt>
                <c:pt idx="292">
                  <c:v>45418</c:v>
                </c:pt>
                <c:pt idx="293">
                  <c:v>45207</c:v>
                </c:pt>
                <c:pt idx="294">
                  <c:v>45242</c:v>
                </c:pt>
                <c:pt idx="295">
                  <c:v>45605</c:v>
                </c:pt>
                <c:pt idx="296">
                  <c:v>45570</c:v>
                </c:pt>
                <c:pt idx="297">
                  <c:v>45643</c:v>
                </c:pt>
                <c:pt idx="298">
                  <c:v>45469</c:v>
                </c:pt>
                <c:pt idx="299">
                  <c:v>45470</c:v>
                </c:pt>
                <c:pt idx="300">
                  <c:v>45464</c:v>
                </c:pt>
                <c:pt idx="301">
                  <c:v>45623</c:v>
                </c:pt>
                <c:pt idx="302">
                  <c:v>45334</c:v>
                </c:pt>
                <c:pt idx="303">
                  <c:v>45391</c:v>
                </c:pt>
                <c:pt idx="304">
                  <c:v>45618</c:v>
                </c:pt>
                <c:pt idx="305">
                  <c:v>45343</c:v>
                </c:pt>
                <c:pt idx="306">
                  <c:v>45439</c:v>
                </c:pt>
                <c:pt idx="307">
                  <c:v>45382</c:v>
                </c:pt>
                <c:pt idx="308">
                  <c:v>45321</c:v>
                </c:pt>
                <c:pt idx="309">
                  <c:v>45353</c:v>
                </c:pt>
                <c:pt idx="310">
                  <c:v>45462</c:v>
                </c:pt>
                <c:pt idx="311">
                  <c:v>45387</c:v>
                </c:pt>
                <c:pt idx="312">
                  <c:v>45538</c:v>
                </c:pt>
                <c:pt idx="313">
                  <c:v>45664</c:v>
                </c:pt>
                <c:pt idx="314">
                  <c:v>45563</c:v>
                </c:pt>
                <c:pt idx="315">
                  <c:v>45678</c:v>
                </c:pt>
                <c:pt idx="316">
                  <c:v>45449</c:v>
                </c:pt>
                <c:pt idx="317">
                  <c:v>45637</c:v>
                </c:pt>
                <c:pt idx="318">
                  <c:v>45420</c:v>
                </c:pt>
                <c:pt idx="319">
                  <c:v>45479</c:v>
                </c:pt>
                <c:pt idx="320">
                  <c:v>45665</c:v>
                </c:pt>
                <c:pt idx="321">
                  <c:v>45221</c:v>
                </c:pt>
                <c:pt idx="322">
                  <c:v>45261</c:v>
                </c:pt>
                <c:pt idx="323">
                  <c:v>45268</c:v>
                </c:pt>
                <c:pt idx="324">
                  <c:v>45613</c:v>
                </c:pt>
                <c:pt idx="325">
                  <c:v>45656</c:v>
                </c:pt>
                <c:pt idx="326">
                  <c:v>45587</c:v>
                </c:pt>
                <c:pt idx="327">
                  <c:v>45474</c:v>
                </c:pt>
                <c:pt idx="328">
                  <c:v>45642</c:v>
                </c:pt>
                <c:pt idx="329">
                  <c:v>45310</c:v>
                </c:pt>
                <c:pt idx="330">
                  <c:v>45657</c:v>
                </c:pt>
                <c:pt idx="331">
                  <c:v>45473</c:v>
                </c:pt>
                <c:pt idx="332">
                  <c:v>45443</c:v>
                </c:pt>
                <c:pt idx="333">
                  <c:v>45597</c:v>
                </c:pt>
                <c:pt idx="334">
                  <c:v>45398</c:v>
                </c:pt>
                <c:pt idx="335">
                  <c:v>45451</c:v>
                </c:pt>
                <c:pt idx="336">
                  <c:v>45641</c:v>
                </c:pt>
                <c:pt idx="337">
                  <c:v>45646</c:v>
                </c:pt>
                <c:pt idx="338">
                  <c:v>45604</c:v>
                </c:pt>
                <c:pt idx="339">
                  <c:v>45397</c:v>
                </c:pt>
                <c:pt idx="340">
                  <c:v>45518</c:v>
                </c:pt>
                <c:pt idx="341">
                  <c:v>45619</c:v>
                </c:pt>
                <c:pt idx="342">
                  <c:v>45644</c:v>
                </c:pt>
                <c:pt idx="343">
                  <c:v>45585</c:v>
                </c:pt>
                <c:pt idx="344">
                  <c:v>45267</c:v>
                </c:pt>
                <c:pt idx="345">
                  <c:v>45412</c:v>
                </c:pt>
                <c:pt idx="346">
                  <c:v>45528</c:v>
                </c:pt>
                <c:pt idx="347">
                  <c:v>45638</c:v>
                </c:pt>
                <c:pt idx="348">
                  <c:v>45573</c:v>
                </c:pt>
                <c:pt idx="349">
                  <c:v>45640</c:v>
                </c:pt>
                <c:pt idx="350">
                  <c:v>45639</c:v>
                </c:pt>
                <c:pt idx="351">
                  <c:v>45649</c:v>
                </c:pt>
                <c:pt idx="352">
                  <c:v>45260</c:v>
                </c:pt>
                <c:pt idx="353">
                  <c:v>45663</c:v>
                </c:pt>
                <c:pt idx="354">
                  <c:v>45245</c:v>
                </c:pt>
                <c:pt idx="355">
                  <c:v>45322</c:v>
                </c:pt>
                <c:pt idx="356">
                  <c:v>45674</c:v>
                </c:pt>
                <c:pt idx="357">
                  <c:v>45265</c:v>
                </c:pt>
                <c:pt idx="358">
                  <c:v>45297</c:v>
                </c:pt>
                <c:pt idx="359">
                  <c:v>45541</c:v>
                </c:pt>
                <c:pt idx="360">
                  <c:v>45564</c:v>
                </c:pt>
                <c:pt idx="361">
                  <c:v>45654</c:v>
                </c:pt>
                <c:pt idx="362">
                  <c:v>45658</c:v>
                </c:pt>
                <c:pt idx="363">
                  <c:v>45652</c:v>
                </c:pt>
                <c:pt idx="364">
                  <c:v>45305</c:v>
                </c:pt>
                <c:pt idx="365">
                  <c:v>45405</c:v>
                </c:pt>
                <c:pt idx="366">
                  <c:v>45505</c:v>
                </c:pt>
                <c:pt idx="367">
                  <c:v>45452</c:v>
                </c:pt>
                <c:pt idx="368">
                  <c:v>45651</c:v>
                </c:pt>
                <c:pt idx="369">
                  <c:v>45244</c:v>
                </c:pt>
                <c:pt idx="370">
                  <c:v>45296</c:v>
                </c:pt>
                <c:pt idx="371">
                  <c:v>45592</c:v>
                </c:pt>
                <c:pt idx="372">
                  <c:v>45630</c:v>
                </c:pt>
                <c:pt idx="373">
                  <c:v>45650</c:v>
                </c:pt>
                <c:pt idx="374">
                  <c:v>45404</c:v>
                </c:pt>
                <c:pt idx="375">
                  <c:v>45463</c:v>
                </c:pt>
                <c:pt idx="376">
                  <c:v>45476</c:v>
                </c:pt>
                <c:pt idx="377">
                  <c:v>45501</c:v>
                </c:pt>
                <c:pt idx="378">
                  <c:v>45632</c:v>
                </c:pt>
                <c:pt idx="379">
                  <c:v>45509</c:v>
                </c:pt>
                <c:pt idx="380">
                  <c:v>45399</c:v>
                </c:pt>
                <c:pt idx="381">
                  <c:v>45472</c:v>
                </c:pt>
                <c:pt idx="382">
                  <c:v>45542</c:v>
                </c:pt>
                <c:pt idx="383">
                  <c:v>45393</c:v>
                </c:pt>
                <c:pt idx="384">
                  <c:v>45620</c:v>
                </c:pt>
                <c:pt idx="385">
                  <c:v>45250</c:v>
                </c:pt>
                <c:pt idx="386">
                  <c:v>45471</c:v>
                </c:pt>
                <c:pt idx="387">
                  <c:v>45655</c:v>
                </c:pt>
                <c:pt idx="388">
                  <c:v>45286</c:v>
                </c:pt>
                <c:pt idx="389">
                  <c:v>45577</c:v>
                </c:pt>
                <c:pt idx="390">
                  <c:v>45256</c:v>
                </c:pt>
                <c:pt idx="391">
                  <c:v>45578</c:v>
                </c:pt>
                <c:pt idx="392">
                  <c:v>45645</c:v>
                </c:pt>
                <c:pt idx="393">
                  <c:v>45670</c:v>
                </c:pt>
                <c:pt idx="394">
                  <c:v>45508</c:v>
                </c:pt>
                <c:pt idx="395">
                  <c:v>45615</c:v>
                </c:pt>
                <c:pt idx="396">
                  <c:v>45331</c:v>
                </c:pt>
                <c:pt idx="397">
                  <c:v>45599</c:v>
                </c:pt>
                <c:pt idx="398">
                  <c:v>45606</c:v>
                </c:pt>
                <c:pt idx="399">
                  <c:v>45338</c:v>
                </c:pt>
                <c:pt idx="400">
                  <c:v>45662</c:v>
                </c:pt>
                <c:pt idx="401">
                  <c:v>45667</c:v>
                </c:pt>
                <c:pt idx="402">
                  <c:v>45459</c:v>
                </c:pt>
                <c:pt idx="403">
                  <c:v>45608</c:v>
                </c:pt>
                <c:pt idx="404">
                  <c:v>45480</c:v>
                </c:pt>
                <c:pt idx="405">
                  <c:v>45624</c:v>
                </c:pt>
                <c:pt idx="406">
                  <c:v>45231</c:v>
                </c:pt>
                <c:pt idx="407">
                  <c:v>45330</c:v>
                </c:pt>
                <c:pt idx="408">
                  <c:v>45279</c:v>
                </c:pt>
                <c:pt idx="409">
                  <c:v>45204</c:v>
                </c:pt>
                <c:pt idx="410">
                  <c:v>45386</c:v>
                </c:pt>
                <c:pt idx="411">
                  <c:v>45543</c:v>
                </c:pt>
                <c:pt idx="412">
                  <c:v>45206</c:v>
                </c:pt>
                <c:pt idx="413">
                  <c:v>45257</c:v>
                </c:pt>
                <c:pt idx="414">
                  <c:v>45312</c:v>
                </c:pt>
                <c:pt idx="415">
                  <c:v>45390</c:v>
                </c:pt>
                <c:pt idx="416">
                  <c:v>45307</c:v>
                </c:pt>
                <c:pt idx="417">
                  <c:v>45323</c:v>
                </c:pt>
                <c:pt idx="418">
                  <c:v>45253</c:v>
                </c:pt>
                <c:pt idx="419">
                  <c:v>45648</c:v>
                </c:pt>
                <c:pt idx="420">
                  <c:v>45475</c:v>
                </c:pt>
                <c:pt idx="421">
                  <c:v>45607</c:v>
                </c:pt>
                <c:pt idx="422">
                  <c:v>45281</c:v>
                </c:pt>
                <c:pt idx="423">
                  <c:v>45609</c:v>
                </c:pt>
                <c:pt idx="424">
                  <c:v>45634</c:v>
                </c:pt>
                <c:pt idx="425">
                  <c:v>45621</c:v>
                </c:pt>
                <c:pt idx="426">
                  <c:v>45225</c:v>
                </c:pt>
                <c:pt idx="427">
                  <c:v>45426</c:v>
                </c:pt>
                <c:pt idx="428">
                  <c:v>45262</c:v>
                </c:pt>
                <c:pt idx="429">
                  <c:v>45308</c:v>
                </c:pt>
                <c:pt idx="430">
                  <c:v>45536</c:v>
                </c:pt>
                <c:pt idx="431">
                  <c:v>45653</c:v>
                </c:pt>
                <c:pt idx="432">
                  <c:v>45230</c:v>
                </c:pt>
                <c:pt idx="433">
                  <c:v>45264</c:v>
                </c:pt>
                <c:pt idx="434">
                  <c:v>45285</c:v>
                </c:pt>
                <c:pt idx="435">
                  <c:v>45626</c:v>
                </c:pt>
                <c:pt idx="436">
                  <c:v>45251</c:v>
                </c:pt>
                <c:pt idx="437">
                  <c:v>45254</c:v>
                </c:pt>
                <c:pt idx="438">
                  <c:v>45277</c:v>
                </c:pt>
                <c:pt idx="439">
                  <c:v>45381</c:v>
                </c:pt>
                <c:pt idx="440">
                  <c:v>45388</c:v>
                </c:pt>
                <c:pt idx="441">
                  <c:v>45631</c:v>
                </c:pt>
                <c:pt idx="442">
                  <c:v>45675</c:v>
                </c:pt>
                <c:pt idx="443">
                  <c:v>45302</c:v>
                </c:pt>
                <c:pt idx="444">
                  <c:v>45306</c:v>
                </c:pt>
                <c:pt idx="445">
                  <c:v>45228</c:v>
                </c:pt>
                <c:pt idx="446">
                  <c:v>45232</c:v>
                </c:pt>
                <c:pt idx="447">
                  <c:v>45259</c:v>
                </c:pt>
                <c:pt idx="448">
                  <c:v>45299</c:v>
                </c:pt>
                <c:pt idx="449">
                  <c:v>45300</c:v>
                </c:pt>
                <c:pt idx="450">
                  <c:v>45319</c:v>
                </c:pt>
                <c:pt idx="451">
                  <c:v>45395</c:v>
                </c:pt>
                <c:pt idx="452">
                  <c:v>45422</c:v>
                </c:pt>
                <c:pt idx="453">
                  <c:v>45248</c:v>
                </c:pt>
                <c:pt idx="454">
                  <c:v>45270</c:v>
                </c:pt>
                <c:pt idx="455">
                  <c:v>45272</c:v>
                </c:pt>
                <c:pt idx="456">
                  <c:v>45327</c:v>
                </c:pt>
                <c:pt idx="457">
                  <c:v>45234</c:v>
                </c:pt>
                <c:pt idx="458">
                  <c:v>45263</c:v>
                </c:pt>
                <c:pt idx="459">
                  <c:v>45301</c:v>
                </c:pt>
                <c:pt idx="460">
                  <c:v>45320</c:v>
                </c:pt>
                <c:pt idx="461">
                  <c:v>45325</c:v>
                </c:pt>
                <c:pt idx="462">
                  <c:v>45326</c:v>
                </c:pt>
                <c:pt idx="463">
                  <c:v>45337</c:v>
                </c:pt>
                <c:pt idx="464">
                  <c:v>45368</c:v>
                </c:pt>
                <c:pt idx="465">
                  <c:v>45392</c:v>
                </c:pt>
                <c:pt idx="466">
                  <c:v>45247</c:v>
                </c:pt>
                <c:pt idx="467">
                  <c:v>45324</c:v>
                </c:pt>
                <c:pt idx="468">
                  <c:v>45396</c:v>
                </c:pt>
                <c:pt idx="469">
                  <c:v>45403</c:v>
                </c:pt>
                <c:pt idx="470">
                  <c:v>45417</c:v>
                </c:pt>
                <c:pt idx="471">
                  <c:v>45627</c:v>
                </c:pt>
                <c:pt idx="472">
                  <c:v>45668</c:v>
                </c:pt>
                <c:pt idx="473">
                  <c:v>45118</c:v>
                </c:pt>
                <c:pt idx="474">
                  <c:v>45119</c:v>
                </c:pt>
                <c:pt idx="475">
                  <c:v>45120</c:v>
                </c:pt>
                <c:pt idx="476">
                  <c:v>45121</c:v>
                </c:pt>
                <c:pt idx="477">
                  <c:v>45122</c:v>
                </c:pt>
                <c:pt idx="478">
                  <c:v>45123</c:v>
                </c:pt>
                <c:pt idx="479">
                  <c:v>45124</c:v>
                </c:pt>
                <c:pt idx="480">
                  <c:v>45125</c:v>
                </c:pt>
                <c:pt idx="481">
                  <c:v>45126</c:v>
                </c:pt>
                <c:pt idx="482">
                  <c:v>45127</c:v>
                </c:pt>
                <c:pt idx="483">
                  <c:v>45128</c:v>
                </c:pt>
                <c:pt idx="484">
                  <c:v>45129</c:v>
                </c:pt>
                <c:pt idx="485">
                  <c:v>45130</c:v>
                </c:pt>
                <c:pt idx="486">
                  <c:v>45131</c:v>
                </c:pt>
                <c:pt idx="487">
                  <c:v>45132</c:v>
                </c:pt>
                <c:pt idx="488">
                  <c:v>45133</c:v>
                </c:pt>
                <c:pt idx="489">
                  <c:v>45134</c:v>
                </c:pt>
                <c:pt idx="490">
                  <c:v>45135</c:v>
                </c:pt>
                <c:pt idx="491">
                  <c:v>45136</c:v>
                </c:pt>
                <c:pt idx="492">
                  <c:v>45137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45143</c:v>
                </c:pt>
                <c:pt idx="499">
                  <c:v>45144</c:v>
                </c:pt>
                <c:pt idx="500">
                  <c:v>45145</c:v>
                </c:pt>
                <c:pt idx="501">
                  <c:v>45146</c:v>
                </c:pt>
                <c:pt idx="502">
                  <c:v>45147</c:v>
                </c:pt>
                <c:pt idx="503">
                  <c:v>45148</c:v>
                </c:pt>
                <c:pt idx="504">
                  <c:v>45149</c:v>
                </c:pt>
                <c:pt idx="505">
                  <c:v>45150</c:v>
                </c:pt>
                <c:pt idx="506">
                  <c:v>45151</c:v>
                </c:pt>
                <c:pt idx="507">
                  <c:v>45152</c:v>
                </c:pt>
                <c:pt idx="508">
                  <c:v>45153</c:v>
                </c:pt>
                <c:pt idx="509">
                  <c:v>45154</c:v>
                </c:pt>
                <c:pt idx="510">
                  <c:v>45155</c:v>
                </c:pt>
                <c:pt idx="511">
                  <c:v>45156</c:v>
                </c:pt>
                <c:pt idx="512">
                  <c:v>45157</c:v>
                </c:pt>
                <c:pt idx="513">
                  <c:v>45158</c:v>
                </c:pt>
                <c:pt idx="514">
                  <c:v>45159</c:v>
                </c:pt>
                <c:pt idx="515">
                  <c:v>45160</c:v>
                </c:pt>
                <c:pt idx="516">
                  <c:v>45161</c:v>
                </c:pt>
                <c:pt idx="517">
                  <c:v>45162</c:v>
                </c:pt>
                <c:pt idx="518">
                  <c:v>45163</c:v>
                </c:pt>
                <c:pt idx="519">
                  <c:v>45164</c:v>
                </c:pt>
                <c:pt idx="520">
                  <c:v>45165</c:v>
                </c:pt>
                <c:pt idx="521">
                  <c:v>45166</c:v>
                </c:pt>
                <c:pt idx="522">
                  <c:v>45167</c:v>
                </c:pt>
                <c:pt idx="523">
                  <c:v>45168</c:v>
                </c:pt>
                <c:pt idx="524">
                  <c:v>45169</c:v>
                </c:pt>
                <c:pt idx="525">
                  <c:v>45170</c:v>
                </c:pt>
                <c:pt idx="526">
                  <c:v>45171</c:v>
                </c:pt>
                <c:pt idx="527">
                  <c:v>45172</c:v>
                </c:pt>
                <c:pt idx="528">
                  <c:v>45173</c:v>
                </c:pt>
                <c:pt idx="529">
                  <c:v>45174</c:v>
                </c:pt>
                <c:pt idx="530">
                  <c:v>45175</c:v>
                </c:pt>
                <c:pt idx="531">
                  <c:v>45176</c:v>
                </c:pt>
                <c:pt idx="532">
                  <c:v>45177</c:v>
                </c:pt>
                <c:pt idx="533">
                  <c:v>45178</c:v>
                </c:pt>
                <c:pt idx="534">
                  <c:v>45179</c:v>
                </c:pt>
                <c:pt idx="535">
                  <c:v>45180</c:v>
                </c:pt>
                <c:pt idx="536">
                  <c:v>45181</c:v>
                </c:pt>
                <c:pt idx="537">
                  <c:v>45182</c:v>
                </c:pt>
                <c:pt idx="538">
                  <c:v>45183</c:v>
                </c:pt>
                <c:pt idx="539">
                  <c:v>45184</c:v>
                </c:pt>
                <c:pt idx="540">
                  <c:v>45185</c:v>
                </c:pt>
                <c:pt idx="541">
                  <c:v>45186</c:v>
                </c:pt>
                <c:pt idx="542">
                  <c:v>45187</c:v>
                </c:pt>
                <c:pt idx="543">
                  <c:v>45188</c:v>
                </c:pt>
                <c:pt idx="544">
                  <c:v>45189</c:v>
                </c:pt>
                <c:pt idx="545">
                  <c:v>45190</c:v>
                </c:pt>
                <c:pt idx="546">
                  <c:v>45191</c:v>
                </c:pt>
                <c:pt idx="547">
                  <c:v>45192</c:v>
                </c:pt>
                <c:pt idx="548">
                  <c:v>45193</c:v>
                </c:pt>
                <c:pt idx="549">
                  <c:v>45194</c:v>
                </c:pt>
                <c:pt idx="550">
                  <c:v>45195</c:v>
                </c:pt>
                <c:pt idx="551">
                  <c:v>45196</c:v>
                </c:pt>
                <c:pt idx="552">
                  <c:v>45197</c:v>
                </c:pt>
                <c:pt idx="553">
                  <c:v>45198</c:v>
                </c:pt>
                <c:pt idx="554">
                  <c:v>45199</c:v>
                </c:pt>
                <c:pt idx="555">
                  <c:v>45200</c:v>
                </c:pt>
                <c:pt idx="556">
                  <c:v>45235</c:v>
                </c:pt>
                <c:pt idx="557">
                  <c:v>45241</c:v>
                </c:pt>
                <c:pt idx="558">
                  <c:v>45243</c:v>
                </c:pt>
                <c:pt idx="559">
                  <c:v>45252</c:v>
                </c:pt>
                <c:pt idx="560">
                  <c:v>45284</c:v>
                </c:pt>
                <c:pt idx="561">
                  <c:v>45317</c:v>
                </c:pt>
                <c:pt idx="562">
                  <c:v>45354</c:v>
                </c:pt>
                <c:pt idx="563">
                  <c:v>45361</c:v>
                </c:pt>
                <c:pt idx="564">
                  <c:v>45437</c:v>
                </c:pt>
                <c:pt idx="565">
                  <c:v>45438</c:v>
                </c:pt>
                <c:pt idx="566">
                  <c:v>45494</c:v>
                </c:pt>
                <c:pt idx="567">
                  <c:v>45610</c:v>
                </c:pt>
                <c:pt idx="568">
                  <c:v>45666</c:v>
                </c:pt>
                <c:pt idx="569">
                  <c:v>45669</c:v>
                </c:pt>
                <c:pt idx="570">
                  <c:v>45671</c:v>
                </c:pt>
                <c:pt idx="571">
                  <c:v>45672</c:v>
                </c:pt>
                <c:pt idx="572">
                  <c:v>45673</c:v>
                </c:pt>
                <c:pt idx="573">
                  <c:v>45676</c:v>
                </c:pt>
                <c:pt idx="574">
                  <c:v>45683</c:v>
                </c:pt>
                <c:pt idx="575">
                  <c:v>45693</c:v>
                </c:pt>
              </c:numCache>
            </c:numRef>
          </c:cat>
          <c:val>
            <c:numRef>
              <c:f>Date!$D$3:$D$578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95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1025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7A-4EBD-8E32-2FDA70C944DE}"/>
            </c:ext>
          </c:extLst>
        </c:ser>
        <c:ser>
          <c:idx val="3"/>
          <c:order val="3"/>
          <c:tx>
            <c:strRef>
              <c:f>Date!$E$2</c:f>
              <c:strCache>
                <c:ptCount val="1"/>
                <c:pt idx="0">
                  <c:v>SK1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Date!$A$3:$A$578</c:f>
              <c:numCache>
                <c:formatCode>m/d/yyyy</c:formatCode>
                <c:ptCount val="576"/>
                <c:pt idx="0">
                  <c:v>45423</c:v>
                </c:pt>
                <c:pt idx="1">
                  <c:v>45514</c:v>
                </c:pt>
                <c:pt idx="2">
                  <c:v>45590</c:v>
                </c:pt>
                <c:pt idx="3">
                  <c:v>45516</c:v>
                </c:pt>
                <c:pt idx="4">
                  <c:v>45219</c:v>
                </c:pt>
                <c:pt idx="5">
                  <c:v>45218</c:v>
                </c:pt>
                <c:pt idx="6">
                  <c:v>45513</c:v>
                </c:pt>
                <c:pt idx="7">
                  <c:v>45428</c:v>
                </c:pt>
                <c:pt idx="8">
                  <c:v>45511</c:v>
                </c:pt>
                <c:pt idx="9">
                  <c:v>45282</c:v>
                </c:pt>
                <c:pt idx="10">
                  <c:v>45545</c:v>
                </c:pt>
                <c:pt idx="11">
                  <c:v>45512</c:v>
                </c:pt>
                <c:pt idx="12">
                  <c:v>45557</c:v>
                </c:pt>
                <c:pt idx="13">
                  <c:v>45506</c:v>
                </c:pt>
                <c:pt idx="14">
                  <c:v>45429</c:v>
                </c:pt>
                <c:pt idx="15">
                  <c:v>45548</c:v>
                </c:pt>
                <c:pt idx="16">
                  <c:v>45591</c:v>
                </c:pt>
                <c:pt idx="17">
                  <c:v>45217</c:v>
                </c:pt>
                <c:pt idx="18">
                  <c:v>45549</c:v>
                </c:pt>
                <c:pt idx="19">
                  <c:v>45553</c:v>
                </c:pt>
                <c:pt idx="20">
                  <c:v>45684</c:v>
                </c:pt>
                <c:pt idx="21">
                  <c:v>45522</c:v>
                </c:pt>
                <c:pt idx="22">
                  <c:v>45546</c:v>
                </c:pt>
                <c:pt idx="23">
                  <c:v>45555</c:v>
                </c:pt>
                <c:pt idx="24">
                  <c:v>45401</c:v>
                </c:pt>
                <c:pt idx="25">
                  <c:v>45556</c:v>
                </c:pt>
                <c:pt idx="26">
                  <c:v>45517</c:v>
                </c:pt>
                <c:pt idx="27">
                  <c:v>45372</c:v>
                </c:pt>
                <c:pt idx="28">
                  <c:v>45547</c:v>
                </c:pt>
                <c:pt idx="29">
                  <c:v>45550</c:v>
                </c:pt>
                <c:pt idx="30">
                  <c:v>45554</c:v>
                </c:pt>
                <c:pt idx="31">
                  <c:v>45492</c:v>
                </c:pt>
                <c:pt idx="32">
                  <c:v>45551</c:v>
                </c:pt>
                <c:pt idx="33">
                  <c:v>45552</c:v>
                </c:pt>
                <c:pt idx="34">
                  <c:v>45210</c:v>
                </c:pt>
                <c:pt idx="35">
                  <c:v>45490</c:v>
                </c:pt>
                <c:pt idx="36">
                  <c:v>45400</c:v>
                </c:pt>
                <c:pt idx="37">
                  <c:v>45688</c:v>
                </c:pt>
                <c:pt idx="38">
                  <c:v>45685</c:v>
                </c:pt>
                <c:pt idx="39">
                  <c:v>45689</c:v>
                </c:pt>
                <c:pt idx="40">
                  <c:v>45589</c:v>
                </c:pt>
                <c:pt idx="41">
                  <c:v>45216</c:v>
                </c:pt>
                <c:pt idx="42">
                  <c:v>45569</c:v>
                </c:pt>
                <c:pt idx="43">
                  <c:v>45520</c:v>
                </c:pt>
                <c:pt idx="44">
                  <c:v>45504</c:v>
                </c:pt>
                <c:pt idx="45">
                  <c:v>45214</c:v>
                </c:pt>
                <c:pt idx="46">
                  <c:v>45482</c:v>
                </c:pt>
                <c:pt idx="47">
                  <c:v>45346</c:v>
                </c:pt>
                <c:pt idx="48">
                  <c:v>45534</c:v>
                </c:pt>
                <c:pt idx="49">
                  <c:v>45503</c:v>
                </c:pt>
                <c:pt idx="50">
                  <c:v>45489</c:v>
                </c:pt>
                <c:pt idx="51">
                  <c:v>45544</c:v>
                </c:pt>
                <c:pt idx="52">
                  <c:v>45614</c:v>
                </c:pt>
                <c:pt idx="53">
                  <c:v>45566</c:v>
                </c:pt>
                <c:pt idx="54">
                  <c:v>45686</c:v>
                </c:pt>
                <c:pt idx="55">
                  <c:v>45485</c:v>
                </c:pt>
                <c:pt idx="56">
                  <c:v>45487</c:v>
                </c:pt>
                <c:pt idx="57">
                  <c:v>45483</c:v>
                </c:pt>
                <c:pt idx="58">
                  <c:v>45211</c:v>
                </c:pt>
                <c:pt idx="59">
                  <c:v>45491</c:v>
                </c:pt>
                <c:pt idx="60">
                  <c:v>45434</c:v>
                </c:pt>
                <c:pt idx="61">
                  <c:v>45581</c:v>
                </c:pt>
                <c:pt idx="62">
                  <c:v>45212</c:v>
                </c:pt>
                <c:pt idx="63">
                  <c:v>45531</c:v>
                </c:pt>
                <c:pt idx="64">
                  <c:v>45600</c:v>
                </c:pt>
                <c:pt idx="65">
                  <c:v>45440</c:v>
                </c:pt>
                <c:pt idx="66">
                  <c:v>45371</c:v>
                </c:pt>
                <c:pt idx="67">
                  <c:v>45441</c:v>
                </c:pt>
                <c:pt idx="68">
                  <c:v>45602</c:v>
                </c:pt>
                <c:pt idx="69">
                  <c:v>45692</c:v>
                </c:pt>
                <c:pt idx="70">
                  <c:v>45562</c:v>
                </c:pt>
                <c:pt idx="71">
                  <c:v>45363</c:v>
                </c:pt>
                <c:pt idx="72">
                  <c:v>45215</c:v>
                </c:pt>
                <c:pt idx="73">
                  <c:v>45457</c:v>
                </c:pt>
                <c:pt idx="74">
                  <c:v>45446</c:v>
                </c:pt>
                <c:pt idx="75">
                  <c:v>45488</c:v>
                </c:pt>
                <c:pt idx="76">
                  <c:v>45510</c:v>
                </c:pt>
                <c:pt idx="77">
                  <c:v>45430</c:v>
                </c:pt>
                <c:pt idx="78">
                  <c:v>45588</c:v>
                </c:pt>
                <c:pt idx="79">
                  <c:v>45677</c:v>
                </c:pt>
                <c:pt idx="80">
                  <c:v>45378</c:v>
                </c:pt>
                <c:pt idx="81">
                  <c:v>45559</c:v>
                </c:pt>
                <c:pt idx="82">
                  <c:v>45461</c:v>
                </c:pt>
                <c:pt idx="83">
                  <c:v>45340</c:v>
                </c:pt>
                <c:pt idx="84">
                  <c:v>45496</c:v>
                </c:pt>
                <c:pt idx="85">
                  <c:v>45560</c:v>
                </c:pt>
                <c:pt idx="86">
                  <c:v>45410</c:v>
                </c:pt>
                <c:pt idx="87">
                  <c:v>45373</c:v>
                </c:pt>
                <c:pt idx="88">
                  <c:v>45374</c:v>
                </c:pt>
                <c:pt idx="89">
                  <c:v>45213</c:v>
                </c:pt>
                <c:pt idx="90">
                  <c:v>45539</c:v>
                </c:pt>
                <c:pt idx="91">
                  <c:v>45447</c:v>
                </c:pt>
                <c:pt idx="92">
                  <c:v>45635</c:v>
                </c:pt>
                <c:pt idx="93">
                  <c:v>45568</c:v>
                </c:pt>
                <c:pt idx="94">
                  <c:v>45481</c:v>
                </c:pt>
                <c:pt idx="95">
                  <c:v>45691</c:v>
                </c:pt>
                <c:pt idx="96">
                  <c:v>45584</c:v>
                </c:pt>
                <c:pt idx="97">
                  <c:v>45687</c:v>
                </c:pt>
                <c:pt idx="98">
                  <c:v>45222</c:v>
                </c:pt>
                <c:pt idx="99">
                  <c:v>45681</c:v>
                </c:pt>
                <c:pt idx="100">
                  <c:v>45537</c:v>
                </c:pt>
                <c:pt idx="101">
                  <c:v>45411</c:v>
                </c:pt>
                <c:pt idx="102">
                  <c:v>45495</c:v>
                </c:pt>
                <c:pt idx="103">
                  <c:v>45498</c:v>
                </c:pt>
                <c:pt idx="104">
                  <c:v>45523</c:v>
                </c:pt>
                <c:pt idx="105">
                  <c:v>45314</c:v>
                </c:pt>
                <c:pt idx="106">
                  <c:v>45596</c:v>
                </c:pt>
                <c:pt idx="107">
                  <c:v>45454</c:v>
                </c:pt>
                <c:pt idx="108">
                  <c:v>45366</c:v>
                </c:pt>
                <c:pt idx="109">
                  <c:v>45377</c:v>
                </c:pt>
                <c:pt idx="110">
                  <c:v>45287</c:v>
                </c:pt>
                <c:pt idx="111">
                  <c:v>45453</c:v>
                </c:pt>
                <c:pt idx="112">
                  <c:v>45445</c:v>
                </c:pt>
                <c:pt idx="113">
                  <c:v>45595</c:v>
                </c:pt>
                <c:pt idx="114">
                  <c:v>45328</c:v>
                </c:pt>
                <c:pt idx="115">
                  <c:v>45341</c:v>
                </c:pt>
                <c:pt idx="116">
                  <c:v>45303</c:v>
                </c:pt>
                <c:pt idx="117">
                  <c:v>45603</c:v>
                </c:pt>
                <c:pt idx="118">
                  <c:v>45433</c:v>
                </c:pt>
                <c:pt idx="119">
                  <c:v>45220</c:v>
                </c:pt>
                <c:pt idx="120">
                  <c:v>45455</c:v>
                </c:pt>
                <c:pt idx="121">
                  <c:v>45370</c:v>
                </c:pt>
                <c:pt idx="122">
                  <c:v>45558</c:v>
                </c:pt>
                <c:pt idx="123">
                  <c:v>45530</c:v>
                </c:pt>
                <c:pt idx="124">
                  <c:v>45601</c:v>
                </c:pt>
                <c:pt idx="125">
                  <c:v>45594</c:v>
                </c:pt>
                <c:pt idx="126">
                  <c:v>45294</c:v>
                </c:pt>
                <c:pt idx="127">
                  <c:v>45240</c:v>
                </c:pt>
                <c:pt idx="128">
                  <c:v>45293</c:v>
                </c:pt>
                <c:pt idx="129">
                  <c:v>45444</c:v>
                </c:pt>
                <c:pt idx="130">
                  <c:v>45223</c:v>
                </c:pt>
                <c:pt idx="131">
                  <c:v>45593</c:v>
                </c:pt>
                <c:pt idx="132">
                  <c:v>45493</c:v>
                </c:pt>
                <c:pt idx="133">
                  <c:v>45486</c:v>
                </c:pt>
                <c:pt idx="134">
                  <c:v>45499</c:v>
                </c:pt>
                <c:pt idx="135">
                  <c:v>45414</c:v>
                </c:pt>
                <c:pt idx="136">
                  <c:v>45348</c:v>
                </c:pt>
                <c:pt idx="137">
                  <c:v>45329</c:v>
                </c:pt>
                <c:pt idx="138">
                  <c:v>45502</c:v>
                </c:pt>
                <c:pt idx="139">
                  <c:v>45229</c:v>
                </c:pt>
                <c:pt idx="140">
                  <c:v>45519</c:v>
                </c:pt>
                <c:pt idx="141">
                  <c:v>45659</c:v>
                </c:pt>
                <c:pt idx="142">
                  <c:v>45402</c:v>
                </c:pt>
                <c:pt idx="143">
                  <c:v>45362</c:v>
                </c:pt>
                <c:pt idx="144">
                  <c:v>45598</c:v>
                </c:pt>
                <c:pt idx="145">
                  <c:v>45202</c:v>
                </c:pt>
                <c:pt idx="146">
                  <c:v>45311</c:v>
                </c:pt>
                <c:pt idx="147">
                  <c:v>45350</c:v>
                </c:pt>
                <c:pt idx="148">
                  <c:v>45209</c:v>
                </c:pt>
                <c:pt idx="149">
                  <c:v>45269</c:v>
                </c:pt>
                <c:pt idx="150">
                  <c:v>45436</c:v>
                </c:pt>
                <c:pt idx="151">
                  <c:v>45201</c:v>
                </c:pt>
                <c:pt idx="152">
                  <c:v>45477</c:v>
                </c:pt>
                <c:pt idx="153">
                  <c:v>45203</c:v>
                </c:pt>
                <c:pt idx="154">
                  <c:v>45316</c:v>
                </c:pt>
                <c:pt idx="155">
                  <c:v>45239</c:v>
                </c:pt>
                <c:pt idx="156">
                  <c:v>45622</c:v>
                </c:pt>
                <c:pt idx="157">
                  <c:v>45408</c:v>
                </c:pt>
                <c:pt idx="158">
                  <c:v>45416</c:v>
                </c:pt>
                <c:pt idx="159">
                  <c:v>45271</c:v>
                </c:pt>
                <c:pt idx="160">
                  <c:v>45580</c:v>
                </c:pt>
                <c:pt idx="161">
                  <c:v>45579</c:v>
                </c:pt>
                <c:pt idx="162">
                  <c:v>45339</c:v>
                </c:pt>
                <c:pt idx="163">
                  <c:v>45376</c:v>
                </c:pt>
                <c:pt idx="164">
                  <c:v>45226</c:v>
                </c:pt>
                <c:pt idx="165">
                  <c:v>45365</c:v>
                </c:pt>
                <c:pt idx="166">
                  <c:v>45304</c:v>
                </c:pt>
                <c:pt idx="167">
                  <c:v>45529</c:v>
                </c:pt>
                <c:pt idx="168">
                  <c:v>45628</c:v>
                </c:pt>
                <c:pt idx="169">
                  <c:v>45364</c:v>
                </c:pt>
                <c:pt idx="170">
                  <c:v>45679</c:v>
                </c:pt>
                <c:pt idx="171">
                  <c:v>45335</c:v>
                </c:pt>
                <c:pt idx="172">
                  <c:v>45660</c:v>
                </c:pt>
                <c:pt idx="173">
                  <c:v>45266</c:v>
                </c:pt>
                <c:pt idx="174">
                  <c:v>45359</c:v>
                </c:pt>
                <c:pt idx="175">
                  <c:v>45583</c:v>
                </c:pt>
                <c:pt idx="176">
                  <c:v>45332</c:v>
                </c:pt>
                <c:pt idx="177">
                  <c:v>45682</c:v>
                </c:pt>
                <c:pt idx="178">
                  <c:v>45525</c:v>
                </c:pt>
                <c:pt idx="179">
                  <c:v>45318</c:v>
                </c:pt>
                <c:pt idx="180">
                  <c:v>45419</c:v>
                </c:pt>
                <c:pt idx="181">
                  <c:v>45561</c:v>
                </c:pt>
                <c:pt idx="182">
                  <c:v>45515</c:v>
                </c:pt>
                <c:pt idx="183">
                  <c:v>45442</c:v>
                </c:pt>
                <c:pt idx="184">
                  <c:v>45336</c:v>
                </c:pt>
                <c:pt idx="185">
                  <c:v>45345</c:v>
                </c:pt>
                <c:pt idx="186">
                  <c:v>45575</c:v>
                </c:pt>
                <c:pt idx="187">
                  <c:v>45288</c:v>
                </c:pt>
                <c:pt idx="188">
                  <c:v>45385</c:v>
                </c:pt>
                <c:pt idx="189">
                  <c:v>45425</c:v>
                </c:pt>
                <c:pt idx="190">
                  <c:v>45526</c:v>
                </c:pt>
                <c:pt idx="191">
                  <c:v>45524</c:v>
                </c:pt>
                <c:pt idx="192">
                  <c:v>45574</c:v>
                </c:pt>
                <c:pt idx="193">
                  <c:v>45280</c:v>
                </c:pt>
                <c:pt idx="194">
                  <c:v>45460</c:v>
                </c:pt>
                <c:pt idx="195">
                  <c:v>45369</c:v>
                </c:pt>
                <c:pt idx="196">
                  <c:v>45249</c:v>
                </c:pt>
                <c:pt idx="197">
                  <c:v>45636</c:v>
                </c:pt>
                <c:pt idx="198">
                  <c:v>45521</c:v>
                </c:pt>
                <c:pt idx="199">
                  <c:v>45289</c:v>
                </c:pt>
                <c:pt idx="200">
                  <c:v>45255</c:v>
                </c:pt>
                <c:pt idx="201">
                  <c:v>45406</c:v>
                </c:pt>
                <c:pt idx="202">
                  <c:v>45565</c:v>
                </c:pt>
                <c:pt idx="203">
                  <c:v>45647</c:v>
                </c:pt>
                <c:pt idx="204">
                  <c:v>45309</c:v>
                </c:pt>
                <c:pt idx="205">
                  <c:v>45290</c:v>
                </c:pt>
                <c:pt idx="206">
                  <c:v>45586</c:v>
                </c:pt>
                <c:pt idx="207">
                  <c:v>45278</c:v>
                </c:pt>
                <c:pt idx="208">
                  <c:v>45540</c:v>
                </c:pt>
                <c:pt idx="209">
                  <c:v>45238</c:v>
                </c:pt>
                <c:pt idx="210">
                  <c:v>45375</c:v>
                </c:pt>
                <c:pt idx="211">
                  <c:v>45273</c:v>
                </c:pt>
                <c:pt idx="212">
                  <c:v>45497</c:v>
                </c:pt>
                <c:pt idx="213">
                  <c:v>45431</c:v>
                </c:pt>
                <c:pt idx="214">
                  <c:v>45342</c:v>
                </c:pt>
                <c:pt idx="215">
                  <c:v>45358</c:v>
                </c:pt>
                <c:pt idx="216">
                  <c:v>45379</c:v>
                </c:pt>
                <c:pt idx="217">
                  <c:v>45227</c:v>
                </c:pt>
                <c:pt idx="218">
                  <c:v>45435</c:v>
                </c:pt>
                <c:pt idx="219">
                  <c:v>45356</c:v>
                </c:pt>
                <c:pt idx="220">
                  <c:v>45352</c:v>
                </c:pt>
                <c:pt idx="221">
                  <c:v>45484</c:v>
                </c:pt>
                <c:pt idx="222">
                  <c:v>45349</c:v>
                </c:pt>
                <c:pt idx="223">
                  <c:v>45611</c:v>
                </c:pt>
                <c:pt idx="224">
                  <c:v>45367</c:v>
                </c:pt>
                <c:pt idx="225">
                  <c:v>45567</c:v>
                </c:pt>
                <c:pt idx="226">
                  <c:v>45208</c:v>
                </c:pt>
                <c:pt idx="227">
                  <c:v>45283</c:v>
                </c:pt>
                <c:pt idx="228">
                  <c:v>45478</c:v>
                </c:pt>
                <c:pt idx="229">
                  <c:v>45384</c:v>
                </c:pt>
                <c:pt idx="230">
                  <c:v>45421</c:v>
                </c:pt>
                <c:pt idx="231">
                  <c:v>45276</c:v>
                </c:pt>
                <c:pt idx="232">
                  <c:v>45205</c:v>
                </c:pt>
                <c:pt idx="233">
                  <c:v>45625</c:v>
                </c:pt>
                <c:pt idx="234">
                  <c:v>45224</c:v>
                </c:pt>
                <c:pt idx="235">
                  <c:v>45571</c:v>
                </c:pt>
                <c:pt idx="236">
                  <c:v>45466</c:v>
                </c:pt>
                <c:pt idx="237">
                  <c:v>45313</c:v>
                </c:pt>
                <c:pt idx="238">
                  <c:v>45275</c:v>
                </c:pt>
                <c:pt idx="239">
                  <c:v>45468</c:v>
                </c:pt>
                <c:pt idx="240">
                  <c:v>45576</c:v>
                </c:pt>
                <c:pt idx="241">
                  <c:v>45427</c:v>
                </c:pt>
                <c:pt idx="242">
                  <c:v>45233</c:v>
                </c:pt>
                <c:pt idx="243">
                  <c:v>45507</c:v>
                </c:pt>
                <c:pt idx="244">
                  <c:v>45533</c:v>
                </c:pt>
                <c:pt idx="245">
                  <c:v>45690</c:v>
                </c:pt>
                <c:pt idx="246">
                  <c:v>45360</c:v>
                </c:pt>
                <c:pt idx="247">
                  <c:v>45500</c:v>
                </c:pt>
                <c:pt idx="248">
                  <c:v>45413</c:v>
                </c:pt>
                <c:pt idx="249">
                  <c:v>45450</c:v>
                </c:pt>
                <c:pt idx="250">
                  <c:v>45355</c:v>
                </c:pt>
                <c:pt idx="251">
                  <c:v>45415</c:v>
                </c:pt>
                <c:pt idx="252">
                  <c:v>45394</c:v>
                </c:pt>
                <c:pt idx="253">
                  <c:v>45456</c:v>
                </c:pt>
                <c:pt idx="254">
                  <c:v>45527</c:v>
                </c:pt>
                <c:pt idx="255">
                  <c:v>45633</c:v>
                </c:pt>
                <c:pt idx="256">
                  <c:v>45344</c:v>
                </c:pt>
                <c:pt idx="257">
                  <c:v>45432</c:v>
                </c:pt>
                <c:pt idx="258">
                  <c:v>45572</c:v>
                </c:pt>
                <c:pt idx="259">
                  <c:v>45407</c:v>
                </c:pt>
                <c:pt idx="260">
                  <c:v>45351</c:v>
                </c:pt>
                <c:pt idx="261">
                  <c:v>45629</c:v>
                </c:pt>
                <c:pt idx="262">
                  <c:v>45357</c:v>
                </c:pt>
                <c:pt idx="263">
                  <c:v>45467</c:v>
                </c:pt>
                <c:pt idx="264">
                  <c:v>45246</c:v>
                </c:pt>
                <c:pt idx="265">
                  <c:v>45295</c:v>
                </c:pt>
                <c:pt idx="266">
                  <c:v>45291</c:v>
                </c:pt>
                <c:pt idx="267">
                  <c:v>45617</c:v>
                </c:pt>
                <c:pt idx="268">
                  <c:v>45236</c:v>
                </c:pt>
                <c:pt idx="269">
                  <c:v>45582</c:v>
                </c:pt>
                <c:pt idx="270">
                  <c:v>45661</c:v>
                </c:pt>
                <c:pt idx="271">
                  <c:v>45237</c:v>
                </c:pt>
                <c:pt idx="272">
                  <c:v>45258</c:v>
                </c:pt>
                <c:pt idx="273">
                  <c:v>45448</c:v>
                </c:pt>
                <c:pt idx="274">
                  <c:v>45315</c:v>
                </c:pt>
                <c:pt idx="275">
                  <c:v>45380</c:v>
                </c:pt>
                <c:pt idx="276">
                  <c:v>45424</c:v>
                </c:pt>
                <c:pt idx="277">
                  <c:v>45333</c:v>
                </c:pt>
                <c:pt idx="278">
                  <c:v>45680</c:v>
                </c:pt>
                <c:pt idx="279">
                  <c:v>45347</c:v>
                </c:pt>
                <c:pt idx="280">
                  <c:v>45458</c:v>
                </c:pt>
                <c:pt idx="281">
                  <c:v>45616</c:v>
                </c:pt>
                <c:pt idx="282">
                  <c:v>45465</c:v>
                </c:pt>
                <c:pt idx="283">
                  <c:v>45535</c:v>
                </c:pt>
                <c:pt idx="284">
                  <c:v>45532</c:v>
                </c:pt>
                <c:pt idx="285">
                  <c:v>45292</c:v>
                </c:pt>
                <c:pt idx="286">
                  <c:v>45383</c:v>
                </c:pt>
                <c:pt idx="287">
                  <c:v>45389</c:v>
                </c:pt>
                <c:pt idx="288">
                  <c:v>45612</c:v>
                </c:pt>
                <c:pt idx="289">
                  <c:v>45274</c:v>
                </c:pt>
                <c:pt idx="290">
                  <c:v>45298</c:v>
                </c:pt>
                <c:pt idx="291">
                  <c:v>45409</c:v>
                </c:pt>
                <c:pt idx="292">
                  <c:v>45418</c:v>
                </c:pt>
                <c:pt idx="293">
                  <c:v>45207</c:v>
                </c:pt>
                <c:pt idx="294">
                  <c:v>45242</c:v>
                </c:pt>
                <c:pt idx="295">
                  <c:v>45605</c:v>
                </c:pt>
                <c:pt idx="296">
                  <c:v>45570</c:v>
                </c:pt>
                <c:pt idx="297">
                  <c:v>45643</c:v>
                </c:pt>
                <c:pt idx="298">
                  <c:v>45469</c:v>
                </c:pt>
                <c:pt idx="299">
                  <c:v>45470</c:v>
                </c:pt>
                <c:pt idx="300">
                  <c:v>45464</c:v>
                </c:pt>
                <c:pt idx="301">
                  <c:v>45623</c:v>
                </c:pt>
                <c:pt idx="302">
                  <c:v>45334</c:v>
                </c:pt>
                <c:pt idx="303">
                  <c:v>45391</c:v>
                </c:pt>
                <c:pt idx="304">
                  <c:v>45618</c:v>
                </c:pt>
                <c:pt idx="305">
                  <c:v>45343</c:v>
                </c:pt>
                <c:pt idx="306">
                  <c:v>45439</c:v>
                </c:pt>
                <c:pt idx="307">
                  <c:v>45382</c:v>
                </c:pt>
                <c:pt idx="308">
                  <c:v>45321</c:v>
                </c:pt>
                <c:pt idx="309">
                  <c:v>45353</c:v>
                </c:pt>
                <c:pt idx="310">
                  <c:v>45462</c:v>
                </c:pt>
                <c:pt idx="311">
                  <c:v>45387</c:v>
                </c:pt>
                <c:pt idx="312">
                  <c:v>45538</c:v>
                </c:pt>
                <c:pt idx="313">
                  <c:v>45664</c:v>
                </c:pt>
                <c:pt idx="314">
                  <c:v>45563</c:v>
                </c:pt>
                <c:pt idx="315">
                  <c:v>45678</c:v>
                </c:pt>
                <c:pt idx="316">
                  <c:v>45449</c:v>
                </c:pt>
                <c:pt idx="317">
                  <c:v>45637</c:v>
                </c:pt>
                <c:pt idx="318">
                  <c:v>45420</c:v>
                </c:pt>
                <c:pt idx="319">
                  <c:v>45479</c:v>
                </c:pt>
                <c:pt idx="320">
                  <c:v>45665</c:v>
                </c:pt>
                <c:pt idx="321">
                  <c:v>45221</c:v>
                </c:pt>
                <c:pt idx="322">
                  <c:v>45261</c:v>
                </c:pt>
                <c:pt idx="323">
                  <c:v>45268</c:v>
                </c:pt>
                <c:pt idx="324">
                  <c:v>45613</c:v>
                </c:pt>
                <c:pt idx="325">
                  <c:v>45656</c:v>
                </c:pt>
                <c:pt idx="326">
                  <c:v>45587</c:v>
                </c:pt>
                <c:pt idx="327">
                  <c:v>45474</c:v>
                </c:pt>
                <c:pt idx="328">
                  <c:v>45642</c:v>
                </c:pt>
                <c:pt idx="329">
                  <c:v>45310</c:v>
                </c:pt>
                <c:pt idx="330">
                  <c:v>45657</c:v>
                </c:pt>
                <c:pt idx="331">
                  <c:v>45473</c:v>
                </c:pt>
                <c:pt idx="332">
                  <c:v>45443</c:v>
                </c:pt>
                <c:pt idx="333">
                  <c:v>45597</c:v>
                </c:pt>
                <c:pt idx="334">
                  <c:v>45398</c:v>
                </c:pt>
                <c:pt idx="335">
                  <c:v>45451</c:v>
                </c:pt>
                <c:pt idx="336">
                  <c:v>45641</c:v>
                </c:pt>
                <c:pt idx="337">
                  <c:v>45646</c:v>
                </c:pt>
                <c:pt idx="338">
                  <c:v>45604</c:v>
                </c:pt>
                <c:pt idx="339">
                  <c:v>45397</c:v>
                </c:pt>
                <c:pt idx="340">
                  <c:v>45518</c:v>
                </c:pt>
                <c:pt idx="341">
                  <c:v>45619</c:v>
                </c:pt>
                <c:pt idx="342">
                  <c:v>45644</c:v>
                </c:pt>
                <c:pt idx="343">
                  <c:v>45585</c:v>
                </c:pt>
                <c:pt idx="344">
                  <c:v>45267</c:v>
                </c:pt>
                <c:pt idx="345">
                  <c:v>45412</c:v>
                </c:pt>
                <c:pt idx="346">
                  <c:v>45528</c:v>
                </c:pt>
                <c:pt idx="347">
                  <c:v>45638</c:v>
                </c:pt>
                <c:pt idx="348">
                  <c:v>45573</c:v>
                </c:pt>
                <c:pt idx="349">
                  <c:v>45640</c:v>
                </c:pt>
                <c:pt idx="350">
                  <c:v>45639</c:v>
                </c:pt>
                <c:pt idx="351">
                  <c:v>45649</c:v>
                </c:pt>
                <c:pt idx="352">
                  <c:v>45260</c:v>
                </c:pt>
                <c:pt idx="353">
                  <c:v>45663</c:v>
                </c:pt>
                <c:pt idx="354">
                  <c:v>45245</c:v>
                </c:pt>
                <c:pt idx="355">
                  <c:v>45322</c:v>
                </c:pt>
                <c:pt idx="356">
                  <c:v>45674</c:v>
                </c:pt>
                <c:pt idx="357">
                  <c:v>45265</c:v>
                </c:pt>
                <c:pt idx="358">
                  <c:v>45297</c:v>
                </c:pt>
                <c:pt idx="359">
                  <c:v>45541</c:v>
                </c:pt>
                <c:pt idx="360">
                  <c:v>45564</c:v>
                </c:pt>
                <c:pt idx="361">
                  <c:v>45654</c:v>
                </c:pt>
                <c:pt idx="362">
                  <c:v>45658</c:v>
                </c:pt>
                <c:pt idx="363">
                  <c:v>45652</c:v>
                </c:pt>
                <c:pt idx="364">
                  <c:v>45305</c:v>
                </c:pt>
                <c:pt idx="365">
                  <c:v>45405</c:v>
                </c:pt>
                <c:pt idx="366">
                  <c:v>45505</c:v>
                </c:pt>
                <c:pt idx="367">
                  <c:v>45452</c:v>
                </c:pt>
                <c:pt idx="368">
                  <c:v>45651</c:v>
                </c:pt>
                <c:pt idx="369">
                  <c:v>45244</c:v>
                </c:pt>
                <c:pt idx="370">
                  <c:v>45296</c:v>
                </c:pt>
                <c:pt idx="371">
                  <c:v>45592</c:v>
                </c:pt>
                <c:pt idx="372">
                  <c:v>45630</c:v>
                </c:pt>
                <c:pt idx="373">
                  <c:v>45650</c:v>
                </c:pt>
                <c:pt idx="374">
                  <c:v>45404</c:v>
                </c:pt>
                <c:pt idx="375">
                  <c:v>45463</c:v>
                </c:pt>
                <c:pt idx="376">
                  <c:v>45476</c:v>
                </c:pt>
                <c:pt idx="377">
                  <c:v>45501</c:v>
                </c:pt>
                <c:pt idx="378">
                  <c:v>45632</c:v>
                </c:pt>
                <c:pt idx="379">
                  <c:v>45509</c:v>
                </c:pt>
                <c:pt idx="380">
                  <c:v>45399</c:v>
                </c:pt>
                <c:pt idx="381">
                  <c:v>45472</c:v>
                </c:pt>
                <c:pt idx="382">
                  <c:v>45542</c:v>
                </c:pt>
                <c:pt idx="383">
                  <c:v>45393</c:v>
                </c:pt>
                <c:pt idx="384">
                  <c:v>45620</c:v>
                </c:pt>
                <c:pt idx="385">
                  <c:v>45250</c:v>
                </c:pt>
                <c:pt idx="386">
                  <c:v>45471</c:v>
                </c:pt>
                <c:pt idx="387">
                  <c:v>45655</c:v>
                </c:pt>
                <c:pt idx="388">
                  <c:v>45286</c:v>
                </c:pt>
                <c:pt idx="389">
                  <c:v>45577</c:v>
                </c:pt>
                <c:pt idx="390">
                  <c:v>45256</c:v>
                </c:pt>
                <c:pt idx="391">
                  <c:v>45578</c:v>
                </c:pt>
                <c:pt idx="392">
                  <c:v>45645</c:v>
                </c:pt>
                <c:pt idx="393">
                  <c:v>45670</c:v>
                </c:pt>
                <c:pt idx="394">
                  <c:v>45508</c:v>
                </c:pt>
                <c:pt idx="395">
                  <c:v>45615</c:v>
                </c:pt>
                <c:pt idx="396">
                  <c:v>45331</c:v>
                </c:pt>
                <c:pt idx="397">
                  <c:v>45599</c:v>
                </c:pt>
                <c:pt idx="398">
                  <c:v>45606</c:v>
                </c:pt>
                <c:pt idx="399">
                  <c:v>45338</c:v>
                </c:pt>
                <c:pt idx="400">
                  <c:v>45662</c:v>
                </c:pt>
                <c:pt idx="401">
                  <c:v>45667</c:v>
                </c:pt>
                <c:pt idx="402">
                  <c:v>45459</c:v>
                </c:pt>
                <c:pt idx="403">
                  <c:v>45608</c:v>
                </c:pt>
                <c:pt idx="404">
                  <c:v>45480</c:v>
                </c:pt>
                <c:pt idx="405">
                  <c:v>45624</c:v>
                </c:pt>
                <c:pt idx="406">
                  <c:v>45231</c:v>
                </c:pt>
                <c:pt idx="407">
                  <c:v>45330</c:v>
                </c:pt>
                <c:pt idx="408">
                  <c:v>45279</c:v>
                </c:pt>
                <c:pt idx="409">
                  <c:v>45204</c:v>
                </c:pt>
                <c:pt idx="410">
                  <c:v>45386</c:v>
                </c:pt>
                <c:pt idx="411">
                  <c:v>45543</c:v>
                </c:pt>
                <c:pt idx="412">
                  <c:v>45206</c:v>
                </c:pt>
                <c:pt idx="413">
                  <c:v>45257</c:v>
                </c:pt>
                <c:pt idx="414">
                  <c:v>45312</c:v>
                </c:pt>
                <c:pt idx="415">
                  <c:v>45390</c:v>
                </c:pt>
                <c:pt idx="416">
                  <c:v>45307</c:v>
                </c:pt>
                <c:pt idx="417">
                  <c:v>45323</c:v>
                </c:pt>
                <c:pt idx="418">
                  <c:v>45253</c:v>
                </c:pt>
                <c:pt idx="419">
                  <c:v>45648</c:v>
                </c:pt>
                <c:pt idx="420">
                  <c:v>45475</c:v>
                </c:pt>
                <c:pt idx="421">
                  <c:v>45607</c:v>
                </c:pt>
                <c:pt idx="422">
                  <c:v>45281</c:v>
                </c:pt>
                <c:pt idx="423">
                  <c:v>45609</c:v>
                </c:pt>
                <c:pt idx="424">
                  <c:v>45634</c:v>
                </c:pt>
                <c:pt idx="425">
                  <c:v>45621</c:v>
                </c:pt>
                <c:pt idx="426">
                  <c:v>45225</c:v>
                </c:pt>
                <c:pt idx="427">
                  <c:v>45426</c:v>
                </c:pt>
                <c:pt idx="428">
                  <c:v>45262</c:v>
                </c:pt>
                <c:pt idx="429">
                  <c:v>45308</c:v>
                </c:pt>
                <c:pt idx="430">
                  <c:v>45536</c:v>
                </c:pt>
                <c:pt idx="431">
                  <c:v>45653</c:v>
                </c:pt>
                <c:pt idx="432">
                  <c:v>45230</c:v>
                </c:pt>
                <c:pt idx="433">
                  <c:v>45264</c:v>
                </c:pt>
                <c:pt idx="434">
                  <c:v>45285</c:v>
                </c:pt>
                <c:pt idx="435">
                  <c:v>45626</c:v>
                </c:pt>
                <c:pt idx="436">
                  <c:v>45251</c:v>
                </c:pt>
                <c:pt idx="437">
                  <c:v>45254</c:v>
                </c:pt>
                <c:pt idx="438">
                  <c:v>45277</c:v>
                </c:pt>
                <c:pt idx="439">
                  <c:v>45381</c:v>
                </c:pt>
                <c:pt idx="440">
                  <c:v>45388</c:v>
                </c:pt>
                <c:pt idx="441">
                  <c:v>45631</c:v>
                </c:pt>
                <c:pt idx="442">
                  <c:v>45675</c:v>
                </c:pt>
                <c:pt idx="443">
                  <c:v>45302</c:v>
                </c:pt>
                <c:pt idx="444">
                  <c:v>45306</c:v>
                </c:pt>
                <c:pt idx="445">
                  <c:v>45228</c:v>
                </c:pt>
                <c:pt idx="446">
                  <c:v>45232</c:v>
                </c:pt>
                <c:pt idx="447">
                  <c:v>45259</c:v>
                </c:pt>
                <c:pt idx="448">
                  <c:v>45299</c:v>
                </c:pt>
                <c:pt idx="449">
                  <c:v>45300</c:v>
                </c:pt>
                <c:pt idx="450">
                  <c:v>45319</c:v>
                </c:pt>
                <c:pt idx="451">
                  <c:v>45395</c:v>
                </c:pt>
                <c:pt idx="452">
                  <c:v>45422</c:v>
                </c:pt>
                <c:pt idx="453">
                  <c:v>45248</c:v>
                </c:pt>
                <c:pt idx="454">
                  <c:v>45270</c:v>
                </c:pt>
                <c:pt idx="455">
                  <c:v>45272</c:v>
                </c:pt>
                <c:pt idx="456">
                  <c:v>45327</c:v>
                </c:pt>
                <c:pt idx="457">
                  <c:v>45234</c:v>
                </c:pt>
                <c:pt idx="458">
                  <c:v>45263</c:v>
                </c:pt>
                <c:pt idx="459">
                  <c:v>45301</c:v>
                </c:pt>
                <c:pt idx="460">
                  <c:v>45320</c:v>
                </c:pt>
                <c:pt idx="461">
                  <c:v>45325</c:v>
                </c:pt>
                <c:pt idx="462">
                  <c:v>45326</c:v>
                </c:pt>
                <c:pt idx="463">
                  <c:v>45337</c:v>
                </c:pt>
                <c:pt idx="464">
                  <c:v>45368</c:v>
                </c:pt>
                <c:pt idx="465">
                  <c:v>45392</c:v>
                </c:pt>
                <c:pt idx="466">
                  <c:v>45247</c:v>
                </c:pt>
                <c:pt idx="467">
                  <c:v>45324</c:v>
                </c:pt>
                <c:pt idx="468">
                  <c:v>45396</c:v>
                </c:pt>
                <c:pt idx="469">
                  <c:v>45403</c:v>
                </c:pt>
                <c:pt idx="470">
                  <c:v>45417</c:v>
                </c:pt>
                <c:pt idx="471">
                  <c:v>45627</c:v>
                </c:pt>
                <c:pt idx="472">
                  <c:v>45668</c:v>
                </c:pt>
                <c:pt idx="473">
                  <c:v>45118</c:v>
                </c:pt>
                <c:pt idx="474">
                  <c:v>45119</c:v>
                </c:pt>
                <c:pt idx="475">
                  <c:v>45120</c:v>
                </c:pt>
                <c:pt idx="476">
                  <c:v>45121</c:v>
                </c:pt>
                <c:pt idx="477">
                  <c:v>45122</c:v>
                </c:pt>
                <c:pt idx="478">
                  <c:v>45123</c:v>
                </c:pt>
                <c:pt idx="479">
                  <c:v>45124</c:v>
                </c:pt>
                <c:pt idx="480">
                  <c:v>45125</c:v>
                </c:pt>
                <c:pt idx="481">
                  <c:v>45126</c:v>
                </c:pt>
                <c:pt idx="482">
                  <c:v>45127</c:v>
                </c:pt>
                <c:pt idx="483">
                  <c:v>45128</c:v>
                </c:pt>
                <c:pt idx="484">
                  <c:v>45129</c:v>
                </c:pt>
                <c:pt idx="485">
                  <c:v>45130</c:v>
                </c:pt>
                <c:pt idx="486">
                  <c:v>45131</c:v>
                </c:pt>
                <c:pt idx="487">
                  <c:v>45132</c:v>
                </c:pt>
                <c:pt idx="488">
                  <c:v>45133</c:v>
                </c:pt>
                <c:pt idx="489">
                  <c:v>45134</c:v>
                </c:pt>
                <c:pt idx="490">
                  <c:v>45135</c:v>
                </c:pt>
                <c:pt idx="491">
                  <c:v>45136</c:v>
                </c:pt>
                <c:pt idx="492">
                  <c:v>45137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45143</c:v>
                </c:pt>
                <c:pt idx="499">
                  <c:v>45144</c:v>
                </c:pt>
                <c:pt idx="500">
                  <c:v>45145</c:v>
                </c:pt>
                <c:pt idx="501">
                  <c:v>45146</c:v>
                </c:pt>
                <c:pt idx="502">
                  <c:v>45147</c:v>
                </c:pt>
                <c:pt idx="503">
                  <c:v>45148</c:v>
                </c:pt>
                <c:pt idx="504">
                  <c:v>45149</c:v>
                </c:pt>
                <c:pt idx="505">
                  <c:v>45150</c:v>
                </c:pt>
                <c:pt idx="506">
                  <c:v>45151</c:v>
                </c:pt>
                <c:pt idx="507">
                  <c:v>45152</c:v>
                </c:pt>
                <c:pt idx="508">
                  <c:v>45153</c:v>
                </c:pt>
                <c:pt idx="509">
                  <c:v>45154</c:v>
                </c:pt>
                <c:pt idx="510">
                  <c:v>45155</c:v>
                </c:pt>
                <c:pt idx="511">
                  <c:v>45156</c:v>
                </c:pt>
                <c:pt idx="512">
                  <c:v>45157</c:v>
                </c:pt>
                <c:pt idx="513">
                  <c:v>45158</c:v>
                </c:pt>
                <c:pt idx="514">
                  <c:v>45159</c:v>
                </c:pt>
                <c:pt idx="515">
                  <c:v>45160</c:v>
                </c:pt>
                <c:pt idx="516">
                  <c:v>45161</c:v>
                </c:pt>
                <c:pt idx="517">
                  <c:v>45162</c:v>
                </c:pt>
                <c:pt idx="518">
                  <c:v>45163</c:v>
                </c:pt>
                <c:pt idx="519">
                  <c:v>45164</c:v>
                </c:pt>
                <c:pt idx="520">
                  <c:v>45165</c:v>
                </c:pt>
                <c:pt idx="521">
                  <c:v>45166</c:v>
                </c:pt>
                <c:pt idx="522">
                  <c:v>45167</c:v>
                </c:pt>
                <c:pt idx="523">
                  <c:v>45168</c:v>
                </c:pt>
                <c:pt idx="524">
                  <c:v>45169</c:v>
                </c:pt>
                <c:pt idx="525">
                  <c:v>45170</c:v>
                </c:pt>
                <c:pt idx="526">
                  <c:v>45171</c:v>
                </c:pt>
                <c:pt idx="527">
                  <c:v>45172</c:v>
                </c:pt>
                <c:pt idx="528">
                  <c:v>45173</c:v>
                </c:pt>
                <c:pt idx="529">
                  <c:v>45174</c:v>
                </c:pt>
                <c:pt idx="530">
                  <c:v>45175</c:v>
                </c:pt>
                <c:pt idx="531">
                  <c:v>45176</c:v>
                </c:pt>
                <c:pt idx="532">
                  <c:v>45177</c:v>
                </c:pt>
                <c:pt idx="533">
                  <c:v>45178</c:v>
                </c:pt>
                <c:pt idx="534">
                  <c:v>45179</c:v>
                </c:pt>
                <c:pt idx="535">
                  <c:v>45180</c:v>
                </c:pt>
                <c:pt idx="536">
                  <c:v>45181</c:v>
                </c:pt>
                <c:pt idx="537">
                  <c:v>45182</c:v>
                </c:pt>
                <c:pt idx="538">
                  <c:v>45183</c:v>
                </c:pt>
                <c:pt idx="539">
                  <c:v>45184</c:v>
                </c:pt>
                <c:pt idx="540">
                  <c:v>45185</c:v>
                </c:pt>
                <c:pt idx="541">
                  <c:v>45186</c:v>
                </c:pt>
                <c:pt idx="542">
                  <c:v>45187</c:v>
                </c:pt>
                <c:pt idx="543">
                  <c:v>45188</c:v>
                </c:pt>
                <c:pt idx="544">
                  <c:v>45189</c:v>
                </c:pt>
                <c:pt idx="545">
                  <c:v>45190</c:v>
                </c:pt>
                <c:pt idx="546">
                  <c:v>45191</c:v>
                </c:pt>
                <c:pt idx="547">
                  <c:v>45192</c:v>
                </c:pt>
                <c:pt idx="548">
                  <c:v>45193</c:v>
                </c:pt>
                <c:pt idx="549">
                  <c:v>45194</c:v>
                </c:pt>
                <c:pt idx="550">
                  <c:v>45195</c:v>
                </c:pt>
                <c:pt idx="551">
                  <c:v>45196</c:v>
                </c:pt>
                <c:pt idx="552">
                  <c:v>45197</c:v>
                </c:pt>
                <c:pt idx="553">
                  <c:v>45198</c:v>
                </c:pt>
                <c:pt idx="554">
                  <c:v>45199</c:v>
                </c:pt>
                <c:pt idx="555">
                  <c:v>45200</c:v>
                </c:pt>
                <c:pt idx="556">
                  <c:v>45235</c:v>
                </c:pt>
                <c:pt idx="557">
                  <c:v>45241</c:v>
                </c:pt>
                <c:pt idx="558">
                  <c:v>45243</c:v>
                </c:pt>
                <c:pt idx="559">
                  <c:v>45252</c:v>
                </c:pt>
                <c:pt idx="560">
                  <c:v>45284</c:v>
                </c:pt>
                <c:pt idx="561">
                  <c:v>45317</c:v>
                </c:pt>
                <c:pt idx="562">
                  <c:v>45354</c:v>
                </c:pt>
                <c:pt idx="563">
                  <c:v>45361</c:v>
                </c:pt>
                <c:pt idx="564">
                  <c:v>45437</c:v>
                </c:pt>
                <c:pt idx="565">
                  <c:v>45438</c:v>
                </c:pt>
                <c:pt idx="566">
                  <c:v>45494</c:v>
                </c:pt>
                <c:pt idx="567">
                  <c:v>45610</c:v>
                </c:pt>
                <c:pt idx="568">
                  <c:v>45666</c:v>
                </c:pt>
                <c:pt idx="569">
                  <c:v>45669</c:v>
                </c:pt>
                <c:pt idx="570">
                  <c:v>45671</c:v>
                </c:pt>
                <c:pt idx="571">
                  <c:v>45672</c:v>
                </c:pt>
                <c:pt idx="572">
                  <c:v>45673</c:v>
                </c:pt>
                <c:pt idx="573">
                  <c:v>45676</c:v>
                </c:pt>
                <c:pt idx="574">
                  <c:v>45683</c:v>
                </c:pt>
                <c:pt idx="575">
                  <c:v>45693</c:v>
                </c:pt>
              </c:numCache>
            </c:numRef>
          </c:cat>
          <c:val>
            <c:numRef>
              <c:f>Date!$E$3:$E$578</c:f>
              <c:numCache>
                <c:formatCode>General</c:formatCode>
                <c:ptCount val="576"/>
                <c:pt idx="0">
                  <c:v>5200</c:v>
                </c:pt>
                <c:pt idx="1">
                  <c:v>39699</c:v>
                </c:pt>
                <c:pt idx="2">
                  <c:v>443</c:v>
                </c:pt>
                <c:pt idx="3">
                  <c:v>35245</c:v>
                </c:pt>
                <c:pt idx="4">
                  <c:v>27924</c:v>
                </c:pt>
                <c:pt idx="5">
                  <c:v>25588</c:v>
                </c:pt>
                <c:pt idx="6">
                  <c:v>4077</c:v>
                </c:pt>
                <c:pt idx="7">
                  <c:v>13288</c:v>
                </c:pt>
                <c:pt idx="8">
                  <c:v>5443</c:v>
                </c:pt>
                <c:pt idx="9">
                  <c:v>16755</c:v>
                </c:pt>
                <c:pt idx="10">
                  <c:v>1540</c:v>
                </c:pt>
                <c:pt idx="11">
                  <c:v>6114</c:v>
                </c:pt>
                <c:pt idx="12">
                  <c:v>426</c:v>
                </c:pt>
                <c:pt idx="13">
                  <c:v>3438</c:v>
                </c:pt>
                <c:pt idx="14">
                  <c:v>7518</c:v>
                </c:pt>
                <c:pt idx="15">
                  <c:v>929</c:v>
                </c:pt>
                <c:pt idx="16">
                  <c:v>811</c:v>
                </c:pt>
                <c:pt idx="17">
                  <c:v>19376</c:v>
                </c:pt>
                <c:pt idx="18">
                  <c:v>2776</c:v>
                </c:pt>
                <c:pt idx="19">
                  <c:v>621</c:v>
                </c:pt>
                <c:pt idx="20">
                  <c:v>5575</c:v>
                </c:pt>
                <c:pt idx="21">
                  <c:v>2751</c:v>
                </c:pt>
                <c:pt idx="22">
                  <c:v>763</c:v>
                </c:pt>
                <c:pt idx="23">
                  <c:v>507</c:v>
                </c:pt>
                <c:pt idx="24">
                  <c:v>12795</c:v>
                </c:pt>
                <c:pt idx="25">
                  <c:v>84</c:v>
                </c:pt>
                <c:pt idx="26">
                  <c:v>3170</c:v>
                </c:pt>
                <c:pt idx="27">
                  <c:v>6603</c:v>
                </c:pt>
                <c:pt idx="28">
                  <c:v>638</c:v>
                </c:pt>
                <c:pt idx="29">
                  <c:v>357</c:v>
                </c:pt>
                <c:pt idx="30">
                  <c:v>10</c:v>
                </c:pt>
                <c:pt idx="31">
                  <c:v>7789</c:v>
                </c:pt>
                <c:pt idx="32">
                  <c:v>0</c:v>
                </c:pt>
                <c:pt idx="33">
                  <c:v>1620</c:v>
                </c:pt>
                <c:pt idx="34">
                  <c:v>22326</c:v>
                </c:pt>
                <c:pt idx="35">
                  <c:v>12423</c:v>
                </c:pt>
                <c:pt idx="36">
                  <c:v>5517</c:v>
                </c:pt>
                <c:pt idx="37">
                  <c:v>3467</c:v>
                </c:pt>
                <c:pt idx="38">
                  <c:v>3713</c:v>
                </c:pt>
                <c:pt idx="39">
                  <c:v>1721</c:v>
                </c:pt>
                <c:pt idx="40">
                  <c:v>135</c:v>
                </c:pt>
                <c:pt idx="41">
                  <c:v>13326</c:v>
                </c:pt>
                <c:pt idx="42">
                  <c:v>4971</c:v>
                </c:pt>
                <c:pt idx="43">
                  <c:v>7836</c:v>
                </c:pt>
                <c:pt idx="44">
                  <c:v>5369</c:v>
                </c:pt>
                <c:pt idx="45">
                  <c:v>11317</c:v>
                </c:pt>
                <c:pt idx="46">
                  <c:v>1280</c:v>
                </c:pt>
                <c:pt idx="47">
                  <c:v>11019</c:v>
                </c:pt>
                <c:pt idx="48">
                  <c:v>4119</c:v>
                </c:pt>
                <c:pt idx="49">
                  <c:v>2188</c:v>
                </c:pt>
                <c:pt idx="50">
                  <c:v>7628</c:v>
                </c:pt>
                <c:pt idx="51">
                  <c:v>1197</c:v>
                </c:pt>
                <c:pt idx="52">
                  <c:v>1316</c:v>
                </c:pt>
                <c:pt idx="53">
                  <c:v>2405</c:v>
                </c:pt>
                <c:pt idx="54">
                  <c:v>2196</c:v>
                </c:pt>
                <c:pt idx="55">
                  <c:v>2384</c:v>
                </c:pt>
                <c:pt idx="56">
                  <c:v>7267</c:v>
                </c:pt>
                <c:pt idx="57">
                  <c:v>2594</c:v>
                </c:pt>
                <c:pt idx="58">
                  <c:v>14292</c:v>
                </c:pt>
                <c:pt idx="59">
                  <c:v>4192</c:v>
                </c:pt>
                <c:pt idx="60">
                  <c:v>4559</c:v>
                </c:pt>
                <c:pt idx="61">
                  <c:v>8</c:v>
                </c:pt>
                <c:pt idx="62">
                  <c:v>19739</c:v>
                </c:pt>
                <c:pt idx="63">
                  <c:v>5207</c:v>
                </c:pt>
                <c:pt idx="64">
                  <c:v>3277</c:v>
                </c:pt>
                <c:pt idx="65">
                  <c:v>4851</c:v>
                </c:pt>
                <c:pt idx="66">
                  <c:v>11622</c:v>
                </c:pt>
                <c:pt idx="67">
                  <c:v>5268</c:v>
                </c:pt>
                <c:pt idx="68">
                  <c:v>2650</c:v>
                </c:pt>
                <c:pt idx="69">
                  <c:v>1640</c:v>
                </c:pt>
                <c:pt idx="70">
                  <c:v>4328</c:v>
                </c:pt>
                <c:pt idx="71">
                  <c:v>5811</c:v>
                </c:pt>
                <c:pt idx="72">
                  <c:v>14745</c:v>
                </c:pt>
                <c:pt idx="73">
                  <c:v>6962</c:v>
                </c:pt>
                <c:pt idx="74">
                  <c:v>4607</c:v>
                </c:pt>
                <c:pt idx="75">
                  <c:v>3207</c:v>
                </c:pt>
                <c:pt idx="76">
                  <c:v>1351</c:v>
                </c:pt>
                <c:pt idx="77">
                  <c:v>2508</c:v>
                </c:pt>
                <c:pt idx="78">
                  <c:v>5187</c:v>
                </c:pt>
                <c:pt idx="79">
                  <c:v>899</c:v>
                </c:pt>
                <c:pt idx="80">
                  <c:v>4639</c:v>
                </c:pt>
                <c:pt idx="81">
                  <c:v>2001</c:v>
                </c:pt>
                <c:pt idx="82">
                  <c:v>6121</c:v>
                </c:pt>
                <c:pt idx="83">
                  <c:v>1756</c:v>
                </c:pt>
                <c:pt idx="84">
                  <c:v>5449</c:v>
                </c:pt>
                <c:pt idx="85">
                  <c:v>1749</c:v>
                </c:pt>
                <c:pt idx="86">
                  <c:v>4441</c:v>
                </c:pt>
                <c:pt idx="87">
                  <c:v>4850</c:v>
                </c:pt>
                <c:pt idx="88">
                  <c:v>4639</c:v>
                </c:pt>
                <c:pt idx="89">
                  <c:v>10747</c:v>
                </c:pt>
                <c:pt idx="90">
                  <c:v>3081</c:v>
                </c:pt>
                <c:pt idx="91">
                  <c:v>4402</c:v>
                </c:pt>
                <c:pt idx="92">
                  <c:v>3269</c:v>
                </c:pt>
                <c:pt idx="93">
                  <c:v>1325</c:v>
                </c:pt>
                <c:pt idx="94">
                  <c:v>2024</c:v>
                </c:pt>
                <c:pt idx="95">
                  <c:v>1181</c:v>
                </c:pt>
                <c:pt idx="96">
                  <c:v>1032</c:v>
                </c:pt>
                <c:pt idx="97">
                  <c:v>1450</c:v>
                </c:pt>
                <c:pt idx="98">
                  <c:v>19640</c:v>
                </c:pt>
                <c:pt idx="99">
                  <c:v>1429</c:v>
                </c:pt>
                <c:pt idx="100">
                  <c:v>134</c:v>
                </c:pt>
                <c:pt idx="101">
                  <c:v>5143</c:v>
                </c:pt>
                <c:pt idx="102">
                  <c:v>2850</c:v>
                </c:pt>
                <c:pt idx="103">
                  <c:v>3949</c:v>
                </c:pt>
                <c:pt idx="104">
                  <c:v>2113</c:v>
                </c:pt>
                <c:pt idx="105">
                  <c:v>5594</c:v>
                </c:pt>
                <c:pt idx="106">
                  <c:v>2009</c:v>
                </c:pt>
                <c:pt idx="107">
                  <c:v>4031</c:v>
                </c:pt>
                <c:pt idx="108">
                  <c:v>4804</c:v>
                </c:pt>
                <c:pt idx="109">
                  <c:v>4300</c:v>
                </c:pt>
                <c:pt idx="110">
                  <c:v>21064</c:v>
                </c:pt>
                <c:pt idx="111">
                  <c:v>3467</c:v>
                </c:pt>
                <c:pt idx="112">
                  <c:v>3385</c:v>
                </c:pt>
                <c:pt idx="113">
                  <c:v>1920</c:v>
                </c:pt>
                <c:pt idx="114">
                  <c:v>10313</c:v>
                </c:pt>
                <c:pt idx="115">
                  <c:v>9427</c:v>
                </c:pt>
                <c:pt idx="116">
                  <c:v>2141</c:v>
                </c:pt>
                <c:pt idx="117">
                  <c:v>1377</c:v>
                </c:pt>
                <c:pt idx="118">
                  <c:v>1441</c:v>
                </c:pt>
                <c:pt idx="119">
                  <c:v>7823</c:v>
                </c:pt>
                <c:pt idx="120">
                  <c:v>2876</c:v>
                </c:pt>
                <c:pt idx="121">
                  <c:v>3063</c:v>
                </c:pt>
                <c:pt idx="122">
                  <c:v>1360</c:v>
                </c:pt>
                <c:pt idx="123">
                  <c:v>7883</c:v>
                </c:pt>
                <c:pt idx="124">
                  <c:v>1394</c:v>
                </c:pt>
                <c:pt idx="125">
                  <c:v>945</c:v>
                </c:pt>
                <c:pt idx="126">
                  <c:v>264</c:v>
                </c:pt>
                <c:pt idx="127">
                  <c:v>24823</c:v>
                </c:pt>
                <c:pt idx="128">
                  <c:v>11508</c:v>
                </c:pt>
                <c:pt idx="129">
                  <c:v>5202</c:v>
                </c:pt>
                <c:pt idx="130">
                  <c:v>20278</c:v>
                </c:pt>
                <c:pt idx="131">
                  <c:v>374</c:v>
                </c:pt>
                <c:pt idx="132">
                  <c:v>2514</c:v>
                </c:pt>
                <c:pt idx="133">
                  <c:v>1860</c:v>
                </c:pt>
                <c:pt idx="134">
                  <c:v>524</c:v>
                </c:pt>
                <c:pt idx="135">
                  <c:v>2897</c:v>
                </c:pt>
                <c:pt idx="136">
                  <c:v>9242</c:v>
                </c:pt>
                <c:pt idx="137">
                  <c:v>7770</c:v>
                </c:pt>
                <c:pt idx="138">
                  <c:v>277</c:v>
                </c:pt>
                <c:pt idx="139">
                  <c:v>24698</c:v>
                </c:pt>
                <c:pt idx="140">
                  <c:v>2227</c:v>
                </c:pt>
                <c:pt idx="141">
                  <c:v>1358</c:v>
                </c:pt>
                <c:pt idx="142">
                  <c:v>2931</c:v>
                </c:pt>
                <c:pt idx="143">
                  <c:v>5535</c:v>
                </c:pt>
                <c:pt idx="144">
                  <c:v>2052</c:v>
                </c:pt>
                <c:pt idx="145">
                  <c:v>0</c:v>
                </c:pt>
                <c:pt idx="146">
                  <c:v>960</c:v>
                </c:pt>
                <c:pt idx="147">
                  <c:v>6599</c:v>
                </c:pt>
                <c:pt idx="148">
                  <c:v>858</c:v>
                </c:pt>
                <c:pt idx="149">
                  <c:v>26317</c:v>
                </c:pt>
                <c:pt idx="150">
                  <c:v>1000</c:v>
                </c:pt>
                <c:pt idx="151">
                  <c:v>0</c:v>
                </c:pt>
                <c:pt idx="152">
                  <c:v>1764</c:v>
                </c:pt>
                <c:pt idx="153">
                  <c:v>2039</c:v>
                </c:pt>
                <c:pt idx="154">
                  <c:v>3958</c:v>
                </c:pt>
                <c:pt idx="155">
                  <c:v>23490</c:v>
                </c:pt>
                <c:pt idx="156">
                  <c:v>2458</c:v>
                </c:pt>
                <c:pt idx="157">
                  <c:v>2155</c:v>
                </c:pt>
                <c:pt idx="158">
                  <c:v>3779</c:v>
                </c:pt>
                <c:pt idx="159">
                  <c:v>24520</c:v>
                </c:pt>
                <c:pt idx="160">
                  <c:v>1086</c:v>
                </c:pt>
                <c:pt idx="161">
                  <c:v>2232</c:v>
                </c:pt>
                <c:pt idx="162">
                  <c:v>3085</c:v>
                </c:pt>
                <c:pt idx="163">
                  <c:v>5613</c:v>
                </c:pt>
                <c:pt idx="164">
                  <c:v>5213</c:v>
                </c:pt>
                <c:pt idx="165">
                  <c:v>7517</c:v>
                </c:pt>
                <c:pt idx="166">
                  <c:v>4455</c:v>
                </c:pt>
                <c:pt idx="167">
                  <c:v>1999</c:v>
                </c:pt>
                <c:pt idx="168">
                  <c:v>1742</c:v>
                </c:pt>
                <c:pt idx="169">
                  <c:v>3150</c:v>
                </c:pt>
                <c:pt idx="170">
                  <c:v>1344</c:v>
                </c:pt>
                <c:pt idx="171">
                  <c:v>5569</c:v>
                </c:pt>
                <c:pt idx="172">
                  <c:v>384</c:v>
                </c:pt>
                <c:pt idx="173">
                  <c:v>22808</c:v>
                </c:pt>
                <c:pt idx="174">
                  <c:v>5302</c:v>
                </c:pt>
                <c:pt idx="175">
                  <c:v>1446</c:v>
                </c:pt>
                <c:pt idx="176">
                  <c:v>5740</c:v>
                </c:pt>
                <c:pt idx="177">
                  <c:v>27</c:v>
                </c:pt>
                <c:pt idx="178">
                  <c:v>1371</c:v>
                </c:pt>
                <c:pt idx="179">
                  <c:v>3216</c:v>
                </c:pt>
                <c:pt idx="180">
                  <c:v>3145</c:v>
                </c:pt>
                <c:pt idx="181">
                  <c:v>1824</c:v>
                </c:pt>
                <c:pt idx="182">
                  <c:v>215</c:v>
                </c:pt>
                <c:pt idx="183">
                  <c:v>1084</c:v>
                </c:pt>
                <c:pt idx="184">
                  <c:v>4828</c:v>
                </c:pt>
                <c:pt idx="185">
                  <c:v>4470</c:v>
                </c:pt>
                <c:pt idx="186">
                  <c:v>1073</c:v>
                </c:pt>
                <c:pt idx="187">
                  <c:v>22871</c:v>
                </c:pt>
                <c:pt idx="188">
                  <c:v>5192</c:v>
                </c:pt>
                <c:pt idx="189">
                  <c:v>4817</c:v>
                </c:pt>
                <c:pt idx="190">
                  <c:v>1838</c:v>
                </c:pt>
                <c:pt idx="191">
                  <c:v>1890</c:v>
                </c:pt>
                <c:pt idx="192">
                  <c:v>1399</c:v>
                </c:pt>
                <c:pt idx="193">
                  <c:v>17747</c:v>
                </c:pt>
                <c:pt idx="194">
                  <c:v>1181</c:v>
                </c:pt>
                <c:pt idx="195">
                  <c:v>3714</c:v>
                </c:pt>
                <c:pt idx="196">
                  <c:v>21031</c:v>
                </c:pt>
                <c:pt idx="197">
                  <c:v>767</c:v>
                </c:pt>
                <c:pt idx="198">
                  <c:v>1750</c:v>
                </c:pt>
                <c:pt idx="199">
                  <c:v>21841</c:v>
                </c:pt>
                <c:pt idx="200">
                  <c:v>24370</c:v>
                </c:pt>
                <c:pt idx="201">
                  <c:v>2238</c:v>
                </c:pt>
                <c:pt idx="202">
                  <c:v>978</c:v>
                </c:pt>
                <c:pt idx="203">
                  <c:v>419</c:v>
                </c:pt>
                <c:pt idx="204">
                  <c:v>4875</c:v>
                </c:pt>
                <c:pt idx="205">
                  <c:v>21061</c:v>
                </c:pt>
                <c:pt idx="206">
                  <c:v>1083</c:v>
                </c:pt>
                <c:pt idx="207">
                  <c:v>18605</c:v>
                </c:pt>
                <c:pt idx="208">
                  <c:v>1753</c:v>
                </c:pt>
                <c:pt idx="209">
                  <c:v>20765</c:v>
                </c:pt>
                <c:pt idx="210">
                  <c:v>3671</c:v>
                </c:pt>
                <c:pt idx="211">
                  <c:v>19495</c:v>
                </c:pt>
                <c:pt idx="212">
                  <c:v>232</c:v>
                </c:pt>
                <c:pt idx="213">
                  <c:v>817</c:v>
                </c:pt>
                <c:pt idx="214">
                  <c:v>3820</c:v>
                </c:pt>
                <c:pt idx="215">
                  <c:v>4585</c:v>
                </c:pt>
                <c:pt idx="216">
                  <c:v>3972</c:v>
                </c:pt>
                <c:pt idx="217">
                  <c:v>62384</c:v>
                </c:pt>
                <c:pt idx="218">
                  <c:v>514</c:v>
                </c:pt>
                <c:pt idx="219">
                  <c:v>4487</c:v>
                </c:pt>
                <c:pt idx="220">
                  <c:v>3934</c:v>
                </c:pt>
                <c:pt idx="221">
                  <c:v>1007</c:v>
                </c:pt>
                <c:pt idx="222">
                  <c:v>3434</c:v>
                </c:pt>
                <c:pt idx="223">
                  <c:v>1582</c:v>
                </c:pt>
                <c:pt idx="224">
                  <c:v>38</c:v>
                </c:pt>
                <c:pt idx="225">
                  <c:v>841</c:v>
                </c:pt>
                <c:pt idx="226">
                  <c:v>5325</c:v>
                </c:pt>
                <c:pt idx="227">
                  <c:v>19738</c:v>
                </c:pt>
                <c:pt idx="228">
                  <c:v>1194</c:v>
                </c:pt>
                <c:pt idx="229">
                  <c:v>4309</c:v>
                </c:pt>
                <c:pt idx="230">
                  <c:v>2634</c:v>
                </c:pt>
                <c:pt idx="231">
                  <c:v>20005</c:v>
                </c:pt>
                <c:pt idx="232">
                  <c:v>3495</c:v>
                </c:pt>
                <c:pt idx="233">
                  <c:v>363</c:v>
                </c:pt>
                <c:pt idx="234">
                  <c:v>6744</c:v>
                </c:pt>
                <c:pt idx="235">
                  <c:v>185</c:v>
                </c:pt>
                <c:pt idx="236">
                  <c:v>1052</c:v>
                </c:pt>
                <c:pt idx="237">
                  <c:v>3328</c:v>
                </c:pt>
                <c:pt idx="238">
                  <c:v>20215</c:v>
                </c:pt>
                <c:pt idx="239">
                  <c:v>1816</c:v>
                </c:pt>
                <c:pt idx="240">
                  <c:v>607</c:v>
                </c:pt>
                <c:pt idx="241">
                  <c:v>1757</c:v>
                </c:pt>
                <c:pt idx="242">
                  <c:v>17530</c:v>
                </c:pt>
                <c:pt idx="243">
                  <c:v>391</c:v>
                </c:pt>
                <c:pt idx="244">
                  <c:v>1036</c:v>
                </c:pt>
                <c:pt idx="245">
                  <c:v>168</c:v>
                </c:pt>
                <c:pt idx="246">
                  <c:v>3611</c:v>
                </c:pt>
                <c:pt idx="247">
                  <c:v>1245</c:v>
                </c:pt>
                <c:pt idx="248">
                  <c:v>556</c:v>
                </c:pt>
                <c:pt idx="249">
                  <c:v>932</c:v>
                </c:pt>
                <c:pt idx="250">
                  <c:v>3032</c:v>
                </c:pt>
                <c:pt idx="251">
                  <c:v>1540</c:v>
                </c:pt>
                <c:pt idx="252">
                  <c:v>2616</c:v>
                </c:pt>
                <c:pt idx="253">
                  <c:v>1087</c:v>
                </c:pt>
                <c:pt idx="254">
                  <c:v>1013</c:v>
                </c:pt>
                <c:pt idx="255">
                  <c:v>1004</c:v>
                </c:pt>
                <c:pt idx="256">
                  <c:v>2862</c:v>
                </c:pt>
                <c:pt idx="257">
                  <c:v>924</c:v>
                </c:pt>
                <c:pt idx="258">
                  <c:v>488</c:v>
                </c:pt>
                <c:pt idx="259">
                  <c:v>1550</c:v>
                </c:pt>
                <c:pt idx="260">
                  <c:v>2793</c:v>
                </c:pt>
                <c:pt idx="261">
                  <c:v>501</c:v>
                </c:pt>
                <c:pt idx="262">
                  <c:v>2555</c:v>
                </c:pt>
                <c:pt idx="263">
                  <c:v>991</c:v>
                </c:pt>
                <c:pt idx="264">
                  <c:v>18983</c:v>
                </c:pt>
                <c:pt idx="265">
                  <c:v>37</c:v>
                </c:pt>
                <c:pt idx="266">
                  <c:v>19084</c:v>
                </c:pt>
                <c:pt idx="267">
                  <c:v>414</c:v>
                </c:pt>
                <c:pt idx="268">
                  <c:v>18228</c:v>
                </c:pt>
                <c:pt idx="269">
                  <c:v>62</c:v>
                </c:pt>
                <c:pt idx="270">
                  <c:v>29</c:v>
                </c:pt>
                <c:pt idx="271">
                  <c:v>18012</c:v>
                </c:pt>
                <c:pt idx="272">
                  <c:v>17084</c:v>
                </c:pt>
                <c:pt idx="273">
                  <c:v>835</c:v>
                </c:pt>
                <c:pt idx="274">
                  <c:v>251</c:v>
                </c:pt>
                <c:pt idx="275">
                  <c:v>4994</c:v>
                </c:pt>
                <c:pt idx="276">
                  <c:v>2640</c:v>
                </c:pt>
                <c:pt idx="277">
                  <c:v>3018</c:v>
                </c:pt>
                <c:pt idx="278">
                  <c:v>1443</c:v>
                </c:pt>
                <c:pt idx="279">
                  <c:v>1633</c:v>
                </c:pt>
                <c:pt idx="280">
                  <c:v>159</c:v>
                </c:pt>
                <c:pt idx="281">
                  <c:v>774</c:v>
                </c:pt>
                <c:pt idx="282">
                  <c:v>506</c:v>
                </c:pt>
                <c:pt idx="283">
                  <c:v>764</c:v>
                </c:pt>
                <c:pt idx="284">
                  <c:v>596</c:v>
                </c:pt>
                <c:pt idx="285">
                  <c:v>18732</c:v>
                </c:pt>
                <c:pt idx="286">
                  <c:v>1928</c:v>
                </c:pt>
                <c:pt idx="287">
                  <c:v>1993</c:v>
                </c:pt>
                <c:pt idx="288">
                  <c:v>116</c:v>
                </c:pt>
                <c:pt idx="289">
                  <c:v>16547</c:v>
                </c:pt>
                <c:pt idx="290">
                  <c:v>2188</c:v>
                </c:pt>
                <c:pt idx="291">
                  <c:v>754</c:v>
                </c:pt>
                <c:pt idx="292">
                  <c:v>835</c:v>
                </c:pt>
                <c:pt idx="293">
                  <c:v>3921</c:v>
                </c:pt>
                <c:pt idx="294">
                  <c:v>26682</c:v>
                </c:pt>
                <c:pt idx="295">
                  <c:v>84</c:v>
                </c:pt>
                <c:pt idx="296">
                  <c:v>22</c:v>
                </c:pt>
                <c:pt idx="297">
                  <c:v>158</c:v>
                </c:pt>
                <c:pt idx="298">
                  <c:v>1013</c:v>
                </c:pt>
                <c:pt idx="299">
                  <c:v>319</c:v>
                </c:pt>
                <c:pt idx="300">
                  <c:v>444</c:v>
                </c:pt>
                <c:pt idx="301">
                  <c:v>592</c:v>
                </c:pt>
                <c:pt idx="302">
                  <c:v>3388</c:v>
                </c:pt>
                <c:pt idx="303">
                  <c:v>1635</c:v>
                </c:pt>
                <c:pt idx="304">
                  <c:v>48</c:v>
                </c:pt>
                <c:pt idx="305">
                  <c:v>1798</c:v>
                </c:pt>
                <c:pt idx="306">
                  <c:v>1106</c:v>
                </c:pt>
                <c:pt idx="307">
                  <c:v>1766</c:v>
                </c:pt>
                <c:pt idx="308">
                  <c:v>1454</c:v>
                </c:pt>
                <c:pt idx="309">
                  <c:v>1265</c:v>
                </c:pt>
                <c:pt idx="310">
                  <c:v>519</c:v>
                </c:pt>
                <c:pt idx="311">
                  <c:v>1600</c:v>
                </c:pt>
                <c:pt idx="312">
                  <c:v>253</c:v>
                </c:pt>
                <c:pt idx="313">
                  <c:v>167</c:v>
                </c:pt>
                <c:pt idx="314">
                  <c:v>132</c:v>
                </c:pt>
                <c:pt idx="315">
                  <c:v>988</c:v>
                </c:pt>
                <c:pt idx="316">
                  <c:v>755</c:v>
                </c:pt>
                <c:pt idx="317">
                  <c:v>278</c:v>
                </c:pt>
                <c:pt idx="318">
                  <c:v>810</c:v>
                </c:pt>
                <c:pt idx="319">
                  <c:v>419</c:v>
                </c:pt>
                <c:pt idx="320">
                  <c:v>3</c:v>
                </c:pt>
                <c:pt idx="321">
                  <c:v>8569</c:v>
                </c:pt>
                <c:pt idx="322">
                  <c:v>18859</c:v>
                </c:pt>
                <c:pt idx="323">
                  <c:v>11199</c:v>
                </c:pt>
                <c:pt idx="324">
                  <c:v>38</c:v>
                </c:pt>
                <c:pt idx="325">
                  <c:v>66</c:v>
                </c:pt>
                <c:pt idx="326">
                  <c:v>0</c:v>
                </c:pt>
                <c:pt idx="327">
                  <c:v>1077</c:v>
                </c:pt>
                <c:pt idx="328">
                  <c:v>5</c:v>
                </c:pt>
                <c:pt idx="329">
                  <c:v>1128</c:v>
                </c:pt>
                <c:pt idx="330">
                  <c:v>0</c:v>
                </c:pt>
                <c:pt idx="331">
                  <c:v>0</c:v>
                </c:pt>
                <c:pt idx="332">
                  <c:v>108</c:v>
                </c:pt>
                <c:pt idx="333">
                  <c:v>93</c:v>
                </c:pt>
                <c:pt idx="334">
                  <c:v>1019</c:v>
                </c:pt>
                <c:pt idx="335">
                  <c:v>13</c:v>
                </c:pt>
                <c:pt idx="336">
                  <c:v>0</c:v>
                </c:pt>
                <c:pt idx="337">
                  <c:v>5</c:v>
                </c:pt>
                <c:pt idx="338">
                  <c:v>73</c:v>
                </c:pt>
                <c:pt idx="339">
                  <c:v>799</c:v>
                </c:pt>
                <c:pt idx="340">
                  <c:v>1148</c:v>
                </c:pt>
                <c:pt idx="341">
                  <c:v>6</c:v>
                </c:pt>
                <c:pt idx="342">
                  <c:v>0</c:v>
                </c:pt>
                <c:pt idx="343">
                  <c:v>91</c:v>
                </c:pt>
                <c:pt idx="344">
                  <c:v>15783</c:v>
                </c:pt>
                <c:pt idx="345">
                  <c:v>520</c:v>
                </c:pt>
                <c:pt idx="346">
                  <c:v>301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5</c:v>
                </c:pt>
                <c:pt idx="351">
                  <c:v>0</c:v>
                </c:pt>
                <c:pt idx="352">
                  <c:v>18081</c:v>
                </c:pt>
                <c:pt idx="353">
                  <c:v>0</c:v>
                </c:pt>
                <c:pt idx="354">
                  <c:v>17909</c:v>
                </c:pt>
                <c:pt idx="355">
                  <c:v>866</c:v>
                </c:pt>
                <c:pt idx="356">
                  <c:v>624</c:v>
                </c:pt>
                <c:pt idx="357">
                  <c:v>17848</c:v>
                </c:pt>
                <c:pt idx="358">
                  <c:v>101</c:v>
                </c:pt>
                <c:pt idx="359">
                  <c:v>137</c:v>
                </c:pt>
                <c:pt idx="360">
                  <c:v>11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930</c:v>
                </c:pt>
                <c:pt idx="365">
                  <c:v>214</c:v>
                </c:pt>
                <c:pt idx="366">
                  <c:v>235</c:v>
                </c:pt>
                <c:pt idx="367">
                  <c:v>0</c:v>
                </c:pt>
                <c:pt idx="368">
                  <c:v>0</c:v>
                </c:pt>
                <c:pt idx="369">
                  <c:v>29494</c:v>
                </c:pt>
                <c:pt idx="370">
                  <c:v>103</c:v>
                </c:pt>
                <c:pt idx="371">
                  <c:v>0</c:v>
                </c:pt>
                <c:pt idx="372">
                  <c:v>136</c:v>
                </c:pt>
                <c:pt idx="373">
                  <c:v>0</c:v>
                </c:pt>
                <c:pt idx="374">
                  <c:v>793</c:v>
                </c:pt>
                <c:pt idx="375">
                  <c:v>0</c:v>
                </c:pt>
                <c:pt idx="376">
                  <c:v>252</c:v>
                </c:pt>
                <c:pt idx="377">
                  <c:v>1</c:v>
                </c:pt>
                <c:pt idx="378">
                  <c:v>0</c:v>
                </c:pt>
                <c:pt idx="379">
                  <c:v>90</c:v>
                </c:pt>
                <c:pt idx="380">
                  <c:v>597</c:v>
                </c:pt>
                <c:pt idx="381">
                  <c:v>2</c:v>
                </c:pt>
                <c:pt idx="382">
                  <c:v>0</c:v>
                </c:pt>
                <c:pt idx="383">
                  <c:v>626</c:v>
                </c:pt>
                <c:pt idx="384">
                  <c:v>0</c:v>
                </c:pt>
                <c:pt idx="385">
                  <c:v>15927</c:v>
                </c:pt>
                <c:pt idx="386">
                  <c:v>53</c:v>
                </c:pt>
                <c:pt idx="387">
                  <c:v>0</c:v>
                </c:pt>
                <c:pt idx="388">
                  <c:v>15425</c:v>
                </c:pt>
                <c:pt idx="389">
                  <c:v>43</c:v>
                </c:pt>
                <c:pt idx="390">
                  <c:v>22204</c:v>
                </c:pt>
                <c:pt idx="391">
                  <c:v>11</c:v>
                </c:pt>
                <c:pt idx="392">
                  <c:v>0</c:v>
                </c:pt>
                <c:pt idx="393">
                  <c:v>467</c:v>
                </c:pt>
                <c:pt idx="394">
                  <c:v>44</c:v>
                </c:pt>
                <c:pt idx="395">
                  <c:v>419</c:v>
                </c:pt>
                <c:pt idx="396">
                  <c:v>1004</c:v>
                </c:pt>
                <c:pt idx="397">
                  <c:v>0</c:v>
                </c:pt>
                <c:pt idx="398">
                  <c:v>89</c:v>
                </c:pt>
                <c:pt idx="399">
                  <c:v>340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6</c:v>
                </c:pt>
                <c:pt idx="404">
                  <c:v>0</c:v>
                </c:pt>
                <c:pt idx="405">
                  <c:v>2</c:v>
                </c:pt>
                <c:pt idx="406">
                  <c:v>16672</c:v>
                </c:pt>
                <c:pt idx="407">
                  <c:v>423</c:v>
                </c:pt>
                <c:pt idx="408">
                  <c:v>14412</c:v>
                </c:pt>
                <c:pt idx="409">
                  <c:v>1659</c:v>
                </c:pt>
                <c:pt idx="410">
                  <c:v>266</c:v>
                </c:pt>
                <c:pt idx="411">
                  <c:v>30</c:v>
                </c:pt>
                <c:pt idx="412">
                  <c:v>1548</c:v>
                </c:pt>
                <c:pt idx="413">
                  <c:v>18179</c:v>
                </c:pt>
                <c:pt idx="414">
                  <c:v>269</c:v>
                </c:pt>
                <c:pt idx="415">
                  <c:v>536</c:v>
                </c:pt>
                <c:pt idx="416">
                  <c:v>244</c:v>
                </c:pt>
                <c:pt idx="417">
                  <c:v>436</c:v>
                </c:pt>
                <c:pt idx="418">
                  <c:v>15423</c:v>
                </c:pt>
                <c:pt idx="419">
                  <c:v>0</c:v>
                </c:pt>
                <c:pt idx="420">
                  <c:v>32</c:v>
                </c:pt>
                <c:pt idx="421">
                  <c:v>0</c:v>
                </c:pt>
                <c:pt idx="422">
                  <c:v>15483</c:v>
                </c:pt>
                <c:pt idx="423">
                  <c:v>6</c:v>
                </c:pt>
                <c:pt idx="424">
                  <c:v>28</c:v>
                </c:pt>
                <c:pt idx="425">
                  <c:v>2</c:v>
                </c:pt>
                <c:pt idx="426">
                  <c:v>108</c:v>
                </c:pt>
                <c:pt idx="427">
                  <c:v>223</c:v>
                </c:pt>
                <c:pt idx="428">
                  <c:v>18197</c:v>
                </c:pt>
                <c:pt idx="429">
                  <c:v>90</c:v>
                </c:pt>
                <c:pt idx="430">
                  <c:v>49</c:v>
                </c:pt>
                <c:pt idx="431">
                  <c:v>0</c:v>
                </c:pt>
                <c:pt idx="432">
                  <c:v>16269</c:v>
                </c:pt>
                <c:pt idx="433">
                  <c:v>16217</c:v>
                </c:pt>
                <c:pt idx="434">
                  <c:v>14600</c:v>
                </c:pt>
                <c:pt idx="435">
                  <c:v>0</c:v>
                </c:pt>
                <c:pt idx="436">
                  <c:v>15905</c:v>
                </c:pt>
                <c:pt idx="437">
                  <c:v>15556</c:v>
                </c:pt>
                <c:pt idx="438">
                  <c:v>14592</c:v>
                </c:pt>
                <c:pt idx="439">
                  <c:v>35</c:v>
                </c:pt>
                <c:pt idx="440">
                  <c:v>167</c:v>
                </c:pt>
                <c:pt idx="441">
                  <c:v>0</c:v>
                </c:pt>
                <c:pt idx="442">
                  <c:v>13</c:v>
                </c:pt>
                <c:pt idx="443">
                  <c:v>102</c:v>
                </c:pt>
                <c:pt idx="444">
                  <c:v>97</c:v>
                </c:pt>
                <c:pt idx="445">
                  <c:v>20443</c:v>
                </c:pt>
                <c:pt idx="446">
                  <c:v>16145</c:v>
                </c:pt>
                <c:pt idx="447">
                  <c:v>17456</c:v>
                </c:pt>
                <c:pt idx="448">
                  <c:v>67</c:v>
                </c:pt>
                <c:pt idx="449">
                  <c:v>76</c:v>
                </c:pt>
                <c:pt idx="450">
                  <c:v>368</c:v>
                </c:pt>
                <c:pt idx="451">
                  <c:v>28</c:v>
                </c:pt>
                <c:pt idx="452">
                  <c:v>59</c:v>
                </c:pt>
                <c:pt idx="453">
                  <c:v>16290</c:v>
                </c:pt>
                <c:pt idx="454">
                  <c:v>18676</c:v>
                </c:pt>
                <c:pt idx="455">
                  <c:v>16473</c:v>
                </c:pt>
                <c:pt idx="456">
                  <c:v>34</c:v>
                </c:pt>
                <c:pt idx="457">
                  <c:v>14703</c:v>
                </c:pt>
                <c:pt idx="458">
                  <c:v>17314</c:v>
                </c:pt>
                <c:pt idx="459">
                  <c:v>26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25</c:v>
                </c:pt>
                <c:pt idx="464">
                  <c:v>46</c:v>
                </c:pt>
                <c:pt idx="465">
                  <c:v>19</c:v>
                </c:pt>
                <c:pt idx="466">
                  <c:v>16356</c:v>
                </c:pt>
                <c:pt idx="467">
                  <c:v>10</c:v>
                </c:pt>
                <c:pt idx="468">
                  <c:v>17</c:v>
                </c:pt>
                <c:pt idx="469">
                  <c:v>18</c:v>
                </c:pt>
                <c:pt idx="470">
                  <c:v>9</c:v>
                </c:pt>
                <c:pt idx="471">
                  <c:v>8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14771</c:v>
                </c:pt>
                <c:pt idx="557">
                  <c:v>807</c:v>
                </c:pt>
                <c:pt idx="558">
                  <c:v>473</c:v>
                </c:pt>
                <c:pt idx="559">
                  <c:v>15495</c:v>
                </c:pt>
                <c:pt idx="560">
                  <c:v>15493</c:v>
                </c:pt>
                <c:pt idx="561">
                  <c:v>12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1</c:v>
                </c:pt>
                <c:pt idx="569">
                  <c:v>1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7A-4EBD-8E32-2FDA70C944DE}"/>
            </c:ext>
          </c:extLst>
        </c:ser>
        <c:ser>
          <c:idx val="4"/>
          <c:order val="4"/>
          <c:tx>
            <c:strRef>
              <c:f>Date!$F$2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Date!$A$3:$A$578</c:f>
              <c:numCache>
                <c:formatCode>m/d/yyyy</c:formatCode>
                <c:ptCount val="576"/>
                <c:pt idx="0">
                  <c:v>45423</c:v>
                </c:pt>
                <c:pt idx="1">
                  <c:v>45514</c:v>
                </c:pt>
                <c:pt idx="2">
                  <c:v>45590</c:v>
                </c:pt>
                <c:pt idx="3">
                  <c:v>45516</c:v>
                </c:pt>
                <c:pt idx="4">
                  <c:v>45219</c:v>
                </c:pt>
                <c:pt idx="5">
                  <c:v>45218</c:v>
                </c:pt>
                <c:pt idx="6">
                  <c:v>45513</c:v>
                </c:pt>
                <c:pt idx="7">
                  <c:v>45428</c:v>
                </c:pt>
                <c:pt idx="8">
                  <c:v>45511</c:v>
                </c:pt>
                <c:pt idx="9">
                  <c:v>45282</c:v>
                </c:pt>
                <c:pt idx="10">
                  <c:v>45545</c:v>
                </c:pt>
                <c:pt idx="11">
                  <c:v>45512</c:v>
                </c:pt>
                <c:pt idx="12">
                  <c:v>45557</c:v>
                </c:pt>
                <c:pt idx="13">
                  <c:v>45506</c:v>
                </c:pt>
                <c:pt idx="14">
                  <c:v>45429</c:v>
                </c:pt>
                <c:pt idx="15">
                  <c:v>45548</c:v>
                </c:pt>
                <c:pt idx="16">
                  <c:v>45591</c:v>
                </c:pt>
                <c:pt idx="17">
                  <c:v>45217</c:v>
                </c:pt>
                <c:pt idx="18">
                  <c:v>45549</c:v>
                </c:pt>
                <c:pt idx="19">
                  <c:v>45553</c:v>
                </c:pt>
                <c:pt idx="20">
                  <c:v>45684</c:v>
                </c:pt>
                <c:pt idx="21">
                  <c:v>45522</c:v>
                </c:pt>
                <c:pt idx="22">
                  <c:v>45546</c:v>
                </c:pt>
                <c:pt idx="23">
                  <c:v>45555</c:v>
                </c:pt>
                <c:pt idx="24">
                  <c:v>45401</c:v>
                </c:pt>
                <c:pt idx="25">
                  <c:v>45556</c:v>
                </c:pt>
                <c:pt idx="26">
                  <c:v>45517</c:v>
                </c:pt>
                <c:pt idx="27">
                  <c:v>45372</c:v>
                </c:pt>
                <c:pt idx="28">
                  <c:v>45547</c:v>
                </c:pt>
                <c:pt idx="29">
                  <c:v>45550</c:v>
                </c:pt>
                <c:pt idx="30">
                  <c:v>45554</c:v>
                </c:pt>
                <c:pt idx="31">
                  <c:v>45492</c:v>
                </c:pt>
                <c:pt idx="32">
                  <c:v>45551</c:v>
                </c:pt>
                <c:pt idx="33">
                  <c:v>45552</c:v>
                </c:pt>
                <c:pt idx="34">
                  <c:v>45210</c:v>
                </c:pt>
                <c:pt idx="35">
                  <c:v>45490</c:v>
                </c:pt>
                <c:pt idx="36">
                  <c:v>45400</c:v>
                </c:pt>
                <c:pt idx="37">
                  <c:v>45688</c:v>
                </c:pt>
                <c:pt idx="38">
                  <c:v>45685</c:v>
                </c:pt>
                <c:pt idx="39">
                  <c:v>45689</c:v>
                </c:pt>
                <c:pt idx="40">
                  <c:v>45589</c:v>
                </c:pt>
                <c:pt idx="41">
                  <c:v>45216</c:v>
                </c:pt>
                <c:pt idx="42">
                  <c:v>45569</c:v>
                </c:pt>
                <c:pt idx="43">
                  <c:v>45520</c:v>
                </c:pt>
                <c:pt idx="44">
                  <c:v>45504</c:v>
                </c:pt>
                <c:pt idx="45">
                  <c:v>45214</c:v>
                </c:pt>
                <c:pt idx="46">
                  <c:v>45482</c:v>
                </c:pt>
                <c:pt idx="47">
                  <c:v>45346</c:v>
                </c:pt>
                <c:pt idx="48">
                  <c:v>45534</c:v>
                </c:pt>
                <c:pt idx="49">
                  <c:v>45503</c:v>
                </c:pt>
                <c:pt idx="50">
                  <c:v>45489</c:v>
                </c:pt>
                <c:pt idx="51">
                  <c:v>45544</c:v>
                </c:pt>
                <c:pt idx="52">
                  <c:v>45614</c:v>
                </c:pt>
                <c:pt idx="53">
                  <c:v>45566</c:v>
                </c:pt>
                <c:pt idx="54">
                  <c:v>45686</c:v>
                </c:pt>
                <c:pt idx="55">
                  <c:v>45485</c:v>
                </c:pt>
                <c:pt idx="56">
                  <c:v>45487</c:v>
                </c:pt>
                <c:pt idx="57">
                  <c:v>45483</c:v>
                </c:pt>
                <c:pt idx="58">
                  <c:v>45211</c:v>
                </c:pt>
                <c:pt idx="59">
                  <c:v>45491</c:v>
                </c:pt>
                <c:pt idx="60">
                  <c:v>45434</c:v>
                </c:pt>
                <c:pt idx="61">
                  <c:v>45581</c:v>
                </c:pt>
                <c:pt idx="62">
                  <c:v>45212</c:v>
                </c:pt>
                <c:pt idx="63">
                  <c:v>45531</c:v>
                </c:pt>
                <c:pt idx="64">
                  <c:v>45600</c:v>
                </c:pt>
                <c:pt idx="65">
                  <c:v>45440</c:v>
                </c:pt>
                <c:pt idx="66">
                  <c:v>45371</c:v>
                </c:pt>
                <c:pt idx="67">
                  <c:v>45441</c:v>
                </c:pt>
                <c:pt idx="68">
                  <c:v>45602</c:v>
                </c:pt>
                <c:pt idx="69">
                  <c:v>45692</c:v>
                </c:pt>
                <c:pt idx="70">
                  <c:v>45562</c:v>
                </c:pt>
                <c:pt idx="71">
                  <c:v>45363</c:v>
                </c:pt>
                <c:pt idx="72">
                  <c:v>45215</c:v>
                </c:pt>
                <c:pt idx="73">
                  <c:v>45457</c:v>
                </c:pt>
                <c:pt idx="74">
                  <c:v>45446</c:v>
                </c:pt>
                <c:pt idx="75">
                  <c:v>45488</c:v>
                </c:pt>
                <c:pt idx="76">
                  <c:v>45510</c:v>
                </c:pt>
                <c:pt idx="77">
                  <c:v>45430</c:v>
                </c:pt>
                <c:pt idx="78">
                  <c:v>45588</c:v>
                </c:pt>
                <c:pt idx="79">
                  <c:v>45677</c:v>
                </c:pt>
                <c:pt idx="80">
                  <c:v>45378</c:v>
                </c:pt>
                <c:pt idx="81">
                  <c:v>45559</c:v>
                </c:pt>
                <c:pt idx="82">
                  <c:v>45461</c:v>
                </c:pt>
                <c:pt idx="83">
                  <c:v>45340</c:v>
                </c:pt>
                <c:pt idx="84">
                  <c:v>45496</c:v>
                </c:pt>
                <c:pt idx="85">
                  <c:v>45560</c:v>
                </c:pt>
                <c:pt idx="86">
                  <c:v>45410</c:v>
                </c:pt>
                <c:pt idx="87">
                  <c:v>45373</c:v>
                </c:pt>
                <c:pt idx="88">
                  <c:v>45374</c:v>
                </c:pt>
                <c:pt idx="89">
                  <c:v>45213</c:v>
                </c:pt>
                <c:pt idx="90">
                  <c:v>45539</c:v>
                </c:pt>
                <c:pt idx="91">
                  <c:v>45447</c:v>
                </c:pt>
                <c:pt idx="92">
                  <c:v>45635</c:v>
                </c:pt>
                <c:pt idx="93">
                  <c:v>45568</c:v>
                </c:pt>
                <c:pt idx="94">
                  <c:v>45481</c:v>
                </c:pt>
                <c:pt idx="95">
                  <c:v>45691</c:v>
                </c:pt>
                <c:pt idx="96">
                  <c:v>45584</c:v>
                </c:pt>
                <c:pt idx="97">
                  <c:v>45687</c:v>
                </c:pt>
                <c:pt idx="98">
                  <c:v>45222</c:v>
                </c:pt>
                <c:pt idx="99">
                  <c:v>45681</c:v>
                </c:pt>
                <c:pt idx="100">
                  <c:v>45537</c:v>
                </c:pt>
                <c:pt idx="101">
                  <c:v>45411</c:v>
                </c:pt>
                <c:pt idx="102">
                  <c:v>45495</c:v>
                </c:pt>
                <c:pt idx="103">
                  <c:v>45498</c:v>
                </c:pt>
                <c:pt idx="104">
                  <c:v>45523</c:v>
                </c:pt>
                <c:pt idx="105">
                  <c:v>45314</c:v>
                </c:pt>
                <c:pt idx="106">
                  <c:v>45596</c:v>
                </c:pt>
                <c:pt idx="107">
                  <c:v>45454</c:v>
                </c:pt>
                <c:pt idx="108">
                  <c:v>45366</c:v>
                </c:pt>
                <c:pt idx="109">
                  <c:v>45377</c:v>
                </c:pt>
                <c:pt idx="110">
                  <c:v>45287</c:v>
                </c:pt>
                <c:pt idx="111">
                  <c:v>45453</c:v>
                </c:pt>
                <c:pt idx="112">
                  <c:v>45445</c:v>
                </c:pt>
                <c:pt idx="113">
                  <c:v>45595</c:v>
                </c:pt>
                <c:pt idx="114">
                  <c:v>45328</c:v>
                </c:pt>
                <c:pt idx="115">
                  <c:v>45341</c:v>
                </c:pt>
                <c:pt idx="116">
                  <c:v>45303</c:v>
                </c:pt>
                <c:pt idx="117">
                  <c:v>45603</c:v>
                </c:pt>
                <c:pt idx="118">
                  <c:v>45433</c:v>
                </c:pt>
                <c:pt idx="119">
                  <c:v>45220</c:v>
                </c:pt>
                <c:pt idx="120">
                  <c:v>45455</c:v>
                </c:pt>
                <c:pt idx="121">
                  <c:v>45370</c:v>
                </c:pt>
                <c:pt idx="122">
                  <c:v>45558</c:v>
                </c:pt>
                <c:pt idx="123">
                  <c:v>45530</c:v>
                </c:pt>
                <c:pt idx="124">
                  <c:v>45601</c:v>
                </c:pt>
                <c:pt idx="125">
                  <c:v>45594</c:v>
                </c:pt>
                <c:pt idx="126">
                  <c:v>45294</c:v>
                </c:pt>
                <c:pt idx="127">
                  <c:v>45240</c:v>
                </c:pt>
                <c:pt idx="128">
                  <c:v>45293</c:v>
                </c:pt>
                <c:pt idx="129">
                  <c:v>45444</c:v>
                </c:pt>
                <c:pt idx="130">
                  <c:v>45223</c:v>
                </c:pt>
                <c:pt idx="131">
                  <c:v>45593</c:v>
                </c:pt>
                <c:pt idx="132">
                  <c:v>45493</c:v>
                </c:pt>
                <c:pt idx="133">
                  <c:v>45486</c:v>
                </c:pt>
                <c:pt idx="134">
                  <c:v>45499</c:v>
                </c:pt>
                <c:pt idx="135">
                  <c:v>45414</c:v>
                </c:pt>
                <c:pt idx="136">
                  <c:v>45348</c:v>
                </c:pt>
                <c:pt idx="137">
                  <c:v>45329</c:v>
                </c:pt>
                <c:pt idx="138">
                  <c:v>45502</c:v>
                </c:pt>
                <c:pt idx="139">
                  <c:v>45229</c:v>
                </c:pt>
                <c:pt idx="140">
                  <c:v>45519</c:v>
                </c:pt>
                <c:pt idx="141">
                  <c:v>45659</c:v>
                </c:pt>
                <c:pt idx="142">
                  <c:v>45402</c:v>
                </c:pt>
                <c:pt idx="143">
                  <c:v>45362</c:v>
                </c:pt>
                <c:pt idx="144">
                  <c:v>45598</c:v>
                </c:pt>
                <c:pt idx="145">
                  <c:v>45202</c:v>
                </c:pt>
                <c:pt idx="146">
                  <c:v>45311</c:v>
                </c:pt>
                <c:pt idx="147">
                  <c:v>45350</c:v>
                </c:pt>
                <c:pt idx="148">
                  <c:v>45209</c:v>
                </c:pt>
                <c:pt idx="149">
                  <c:v>45269</c:v>
                </c:pt>
                <c:pt idx="150">
                  <c:v>45436</c:v>
                </c:pt>
                <c:pt idx="151">
                  <c:v>45201</c:v>
                </c:pt>
                <c:pt idx="152">
                  <c:v>45477</c:v>
                </c:pt>
                <c:pt idx="153">
                  <c:v>45203</c:v>
                </c:pt>
                <c:pt idx="154">
                  <c:v>45316</c:v>
                </c:pt>
                <c:pt idx="155">
                  <c:v>45239</c:v>
                </c:pt>
                <c:pt idx="156">
                  <c:v>45622</c:v>
                </c:pt>
                <c:pt idx="157">
                  <c:v>45408</c:v>
                </c:pt>
                <c:pt idx="158">
                  <c:v>45416</c:v>
                </c:pt>
                <c:pt idx="159">
                  <c:v>45271</c:v>
                </c:pt>
                <c:pt idx="160">
                  <c:v>45580</c:v>
                </c:pt>
                <c:pt idx="161">
                  <c:v>45579</c:v>
                </c:pt>
                <c:pt idx="162">
                  <c:v>45339</c:v>
                </c:pt>
                <c:pt idx="163">
                  <c:v>45376</c:v>
                </c:pt>
                <c:pt idx="164">
                  <c:v>45226</c:v>
                </c:pt>
                <c:pt idx="165">
                  <c:v>45365</c:v>
                </c:pt>
                <c:pt idx="166">
                  <c:v>45304</c:v>
                </c:pt>
                <c:pt idx="167">
                  <c:v>45529</c:v>
                </c:pt>
                <c:pt idx="168">
                  <c:v>45628</c:v>
                </c:pt>
                <c:pt idx="169">
                  <c:v>45364</c:v>
                </c:pt>
                <c:pt idx="170">
                  <c:v>45679</c:v>
                </c:pt>
                <c:pt idx="171">
                  <c:v>45335</c:v>
                </c:pt>
                <c:pt idx="172">
                  <c:v>45660</c:v>
                </c:pt>
                <c:pt idx="173">
                  <c:v>45266</c:v>
                </c:pt>
                <c:pt idx="174">
                  <c:v>45359</c:v>
                </c:pt>
                <c:pt idx="175">
                  <c:v>45583</c:v>
                </c:pt>
                <c:pt idx="176">
                  <c:v>45332</c:v>
                </c:pt>
                <c:pt idx="177">
                  <c:v>45682</c:v>
                </c:pt>
                <c:pt idx="178">
                  <c:v>45525</c:v>
                </c:pt>
                <c:pt idx="179">
                  <c:v>45318</c:v>
                </c:pt>
                <c:pt idx="180">
                  <c:v>45419</c:v>
                </c:pt>
                <c:pt idx="181">
                  <c:v>45561</c:v>
                </c:pt>
                <c:pt idx="182">
                  <c:v>45515</c:v>
                </c:pt>
                <c:pt idx="183">
                  <c:v>45442</c:v>
                </c:pt>
                <c:pt idx="184">
                  <c:v>45336</c:v>
                </c:pt>
                <c:pt idx="185">
                  <c:v>45345</c:v>
                </c:pt>
                <c:pt idx="186">
                  <c:v>45575</c:v>
                </c:pt>
                <c:pt idx="187">
                  <c:v>45288</c:v>
                </c:pt>
                <c:pt idx="188">
                  <c:v>45385</c:v>
                </c:pt>
                <c:pt idx="189">
                  <c:v>45425</c:v>
                </c:pt>
                <c:pt idx="190">
                  <c:v>45526</c:v>
                </c:pt>
                <c:pt idx="191">
                  <c:v>45524</c:v>
                </c:pt>
                <c:pt idx="192">
                  <c:v>45574</c:v>
                </c:pt>
                <c:pt idx="193">
                  <c:v>45280</c:v>
                </c:pt>
                <c:pt idx="194">
                  <c:v>45460</c:v>
                </c:pt>
                <c:pt idx="195">
                  <c:v>45369</c:v>
                </c:pt>
                <c:pt idx="196">
                  <c:v>45249</c:v>
                </c:pt>
                <c:pt idx="197">
                  <c:v>45636</c:v>
                </c:pt>
                <c:pt idx="198">
                  <c:v>45521</c:v>
                </c:pt>
                <c:pt idx="199">
                  <c:v>45289</c:v>
                </c:pt>
                <c:pt idx="200">
                  <c:v>45255</c:v>
                </c:pt>
                <c:pt idx="201">
                  <c:v>45406</c:v>
                </c:pt>
                <c:pt idx="202">
                  <c:v>45565</c:v>
                </c:pt>
                <c:pt idx="203">
                  <c:v>45647</c:v>
                </c:pt>
                <c:pt idx="204">
                  <c:v>45309</c:v>
                </c:pt>
                <c:pt idx="205">
                  <c:v>45290</c:v>
                </c:pt>
                <c:pt idx="206">
                  <c:v>45586</c:v>
                </c:pt>
                <c:pt idx="207">
                  <c:v>45278</c:v>
                </c:pt>
                <c:pt idx="208">
                  <c:v>45540</c:v>
                </c:pt>
                <c:pt idx="209">
                  <c:v>45238</c:v>
                </c:pt>
                <c:pt idx="210">
                  <c:v>45375</c:v>
                </c:pt>
                <c:pt idx="211">
                  <c:v>45273</c:v>
                </c:pt>
                <c:pt idx="212">
                  <c:v>45497</c:v>
                </c:pt>
                <c:pt idx="213">
                  <c:v>45431</c:v>
                </c:pt>
                <c:pt idx="214">
                  <c:v>45342</c:v>
                </c:pt>
                <c:pt idx="215">
                  <c:v>45358</c:v>
                </c:pt>
                <c:pt idx="216">
                  <c:v>45379</c:v>
                </c:pt>
                <c:pt idx="217">
                  <c:v>45227</c:v>
                </c:pt>
                <c:pt idx="218">
                  <c:v>45435</c:v>
                </c:pt>
                <c:pt idx="219">
                  <c:v>45356</c:v>
                </c:pt>
                <c:pt idx="220">
                  <c:v>45352</c:v>
                </c:pt>
                <c:pt idx="221">
                  <c:v>45484</c:v>
                </c:pt>
                <c:pt idx="222">
                  <c:v>45349</c:v>
                </c:pt>
                <c:pt idx="223">
                  <c:v>45611</c:v>
                </c:pt>
                <c:pt idx="224">
                  <c:v>45367</c:v>
                </c:pt>
                <c:pt idx="225">
                  <c:v>45567</c:v>
                </c:pt>
                <c:pt idx="226">
                  <c:v>45208</c:v>
                </c:pt>
                <c:pt idx="227">
                  <c:v>45283</c:v>
                </c:pt>
                <c:pt idx="228">
                  <c:v>45478</c:v>
                </c:pt>
                <c:pt idx="229">
                  <c:v>45384</c:v>
                </c:pt>
                <c:pt idx="230">
                  <c:v>45421</c:v>
                </c:pt>
                <c:pt idx="231">
                  <c:v>45276</c:v>
                </c:pt>
                <c:pt idx="232">
                  <c:v>45205</c:v>
                </c:pt>
                <c:pt idx="233">
                  <c:v>45625</c:v>
                </c:pt>
                <c:pt idx="234">
                  <c:v>45224</c:v>
                </c:pt>
                <c:pt idx="235">
                  <c:v>45571</c:v>
                </c:pt>
                <c:pt idx="236">
                  <c:v>45466</c:v>
                </c:pt>
                <c:pt idx="237">
                  <c:v>45313</c:v>
                </c:pt>
                <c:pt idx="238">
                  <c:v>45275</c:v>
                </c:pt>
                <c:pt idx="239">
                  <c:v>45468</c:v>
                </c:pt>
                <c:pt idx="240">
                  <c:v>45576</c:v>
                </c:pt>
                <c:pt idx="241">
                  <c:v>45427</c:v>
                </c:pt>
                <c:pt idx="242">
                  <c:v>45233</c:v>
                </c:pt>
                <c:pt idx="243">
                  <c:v>45507</c:v>
                </c:pt>
                <c:pt idx="244">
                  <c:v>45533</c:v>
                </c:pt>
                <c:pt idx="245">
                  <c:v>45690</c:v>
                </c:pt>
                <c:pt idx="246">
                  <c:v>45360</c:v>
                </c:pt>
                <c:pt idx="247">
                  <c:v>45500</c:v>
                </c:pt>
                <c:pt idx="248">
                  <c:v>45413</c:v>
                </c:pt>
                <c:pt idx="249">
                  <c:v>45450</c:v>
                </c:pt>
                <c:pt idx="250">
                  <c:v>45355</c:v>
                </c:pt>
                <c:pt idx="251">
                  <c:v>45415</c:v>
                </c:pt>
                <c:pt idx="252">
                  <c:v>45394</c:v>
                </c:pt>
                <c:pt idx="253">
                  <c:v>45456</c:v>
                </c:pt>
                <c:pt idx="254">
                  <c:v>45527</c:v>
                </c:pt>
                <c:pt idx="255">
                  <c:v>45633</c:v>
                </c:pt>
                <c:pt idx="256">
                  <c:v>45344</c:v>
                </c:pt>
                <c:pt idx="257">
                  <c:v>45432</c:v>
                </c:pt>
                <c:pt idx="258">
                  <c:v>45572</c:v>
                </c:pt>
                <c:pt idx="259">
                  <c:v>45407</c:v>
                </c:pt>
                <c:pt idx="260">
                  <c:v>45351</c:v>
                </c:pt>
                <c:pt idx="261">
                  <c:v>45629</c:v>
                </c:pt>
                <c:pt idx="262">
                  <c:v>45357</c:v>
                </c:pt>
                <c:pt idx="263">
                  <c:v>45467</c:v>
                </c:pt>
                <c:pt idx="264">
                  <c:v>45246</c:v>
                </c:pt>
                <c:pt idx="265">
                  <c:v>45295</c:v>
                </c:pt>
                <c:pt idx="266">
                  <c:v>45291</c:v>
                </c:pt>
                <c:pt idx="267">
                  <c:v>45617</c:v>
                </c:pt>
                <c:pt idx="268">
                  <c:v>45236</c:v>
                </c:pt>
                <c:pt idx="269">
                  <c:v>45582</c:v>
                </c:pt>
                <c:pt idx="270">
                  <c:v>45661</c:v>
                </c:pt>
                <c:pt idx="271">
                  <c:v>45237</c:v>
                </c:pt>
                <c:pt idx="272">
                  <c:v>45258</c:v>
                </c:pt>
                <c:pt idx="273">
                  <c:v>45448</c:v>
                </c:pt>
                <c:pt idx="274">
                  <c:v>45315</c:v>
                </c:pt>
                <c:pt idx="275">
                  <c:v>45380</c:v>
                </c:pt>
                <c:pt idx="276">
                  <c:v>45424</c:v>
                </c:pt>
                <c:pt idx="277">
                  <c:v>45333</c:v>
                </c:pt>
                <c:pt idx="278">
                  <c:v>45680</c:v>
                </c:pt>
                <c:pt idx="279">
                  <c:v>45347</c:v>
                </c:pt>
                <c:pt idx="280">
                  <c:v>45458</c:v>
                </c:pt>
                <c:pt idx="281">
                  <c:v>45616</c:v>
                </c:pt>
                <c:pt idx="282">
                  <c:v>45465</c:v>
                </c:pt>
                <c:pt idx="283">
                  <c:v>45535</c:v>
                </c:pt>
                <c:pt idx="284">
                  <c:v>45532</c:v>
                </c:pt>
                <c:pt idx="285">
                  <c:v>45292</c:v>
                </c:pt>
                <c:pt idx="286">
                  <c:v>45383</c:v>
                </c:pt>
                <c:pt idx="287">
                  <c:v>45389</c:v>
                </c:pt>
                <c:pt idx="288">
                  <c:v>45612</c:v>
                </c:pt>
                <c:pt idx="289">
                  <c:v>45274</c:v>
                </c:pt>
                <c:pt idx="290">
                  <c:v>45298</c:v>
                </c:pt>
                <c:pt idx="291">
                  <c:v>45409</c:v>
                </c:pt>
                <c:pt idx="292">
                  <c:v>45418</c:v>
                </c:pt>
                <c:pt idx="293">
                  <c:v>45207</c:v>
                </c:pt>
                <c:pt idx="294">
                  <c:v>45242</c:v>
                </c:pt>
                <c:pt idx="295">
                  <c:v>45605</c:v>
                </c:pt>
                <c:pt idx="296">
                  <c:v>45570</c:v>
                </c:pt>
                <c:pt idx="297">
                  <c:v>45643</c:v>
                </c:pt>
                <c:pt idx="298">
                  <c:v>45469</c:v>
                </c:pt>
                <c:pt idx="299">
                  <c:v>45470</c:v>
                </c:pt>
                <c:pt idx="300">
                  <c:v>45464</c:v>
                </c:pt>
                <c:pt idx="301">
                  <c:v>45623</c:v>
                </c:pt>
                <c:pt idx="302">
                  <c:v>45334</c:v>
                </c:pt>
                <c:pt idx="303">
                  <c:v>45391</c:v>
                </c:pt>
                <c:pt idx="304">
                  <c:v>45618</c:v>
                </c:pt>
                <c:pt idx="305">
                  <c:v>45343</c:v>
                </c:pt>
                <c:pt idx="306">
                  <c:v>45439</c:v>
                </c:pt>
                <c:pt idx="307">
                  <c:v>45382</c:v>
                </c:pt>
                <c:pt idx="308">
                  <c:v>45321</c:v>
                </c:pt>
                <c:pt idx="309">
                  <c:v>45353</c:v>
                </c:pt>
                <c:pt idx="310">
                  <c:v>45462</c:v>
                </c:pt>
                <c:pt idx="311">
                  <c:v>45387</c:v>
                </c:pt>
                <c:pt idx="312">
                  <c:v>45538</c:v>
                </c:pt>
                <c:pt idx="313">
                  <c:v>45664</c:v>
                </c:pt>
                <c:pt idx="314">
                  <c:v>45563</c:v>
                </c:pt>
                <c:pt idx="315">
                  <c:v>45678</c:v>
                </c:pt>
                <c:pt idx="316">
                  <c:v>45449</c:v>
                </c:pt>
                <c:pt idx="317">
                  <c:v>45637</c:v>
                </c:pt>
                <c:pt idx="318">
                  <c:v>45420</c:v>
                </c:pt>
                <c:pt idx="319">
                  <c:v>45479</c:v>
                </c:pt>
                <c:pt idx="320">
                  <c:v>45665</c:v>
                </c:pt>
                <c:pt idx="321">
                  <c:v>45221</c:v>
                </c:pt>
                <c:pt idx="322">
                  <c:v>45261</c:v>
                </c:pt>
                <c:pt idx="323">
                  <c:v>45268</c:v>
                </c:pt>
                <c:pt idx="324">
                  <c:v>45613</c:v>
                </c:pt>
                <c:pt idx="325">
                  <c:v>45656</c:v>
                </c:pt>
                <c:pt idx="326">
                  <c:v>45587</c:v>
                </c:pt>
                <c:pt idx="327">
                  <c:v>45474</c:v>
                </c:pt>
                <c:pt idx="328">
                  <c:v>45642</c:v>
                </c:pt>
                <c:pt idx="329">
                  <c:v>45310</c:v>
                </c:pt>
                <c:pt idx="330">
                  <c:v>45657</c:v>
                </c:pt>
                <c:pt idx="331">
                  <c:v>45473</c:v>
                </c:pt>
                <c:pt idx="332">
                  <c:v>45443</c:v>
                </c:pt>
                <c:pt idx="333">
                  <c:v>45597</c:v>
                </c:pt>
                <c:pt idx="334">
                  <c:v>45398</c:v>
                </c:pt>
                <c:pt idx="335">
                  <c:v>45451</c:v>
                </c:pt>
                <c:pt idx="336">
                  <c:v>45641</c:v>
                </c:pt>
                <c:pt idx="337">
                  <c:v>45646</c:v>
                </c:pt>
                <c:pt idx="338">
                  <c:v>45604</c:v>
                </c:pt>
                <c:pt idx="339">
                  <c:v>45397</c:v>
                </c:pt>
                <c:pt idx="340">
                  <c:v>45518</c:v>
                </c:pt>
                <c:pt idx="341">
                  <c:v>45619</c:v>
                </c:pt>
                <c:pt idx="342">
                  <c:v>45644</c:v>
                </c:pt>
                <c:pt idx="343">
                  <c:v>45585</c:v>
                </c:pt>
                <c:pt idx="344">
                  <c:v>45267</c:v>
                </c:pt>
                <c:pt idx="345">
                  <c:v>45412</c:v>
                </c:pt>
                <c:pt idx="346">
                  <c:v>45528</c:v>
                </c:pt>
                <c:pt idx="347">
                  <c:v>45638</c:v>
                </c:pt>
                <c:pt idx="348">
                  <c:v>45573</c:v>
                </c:pt>
                <c:pt idx="349">
                  <c:v>45640</c:v>
                </c:pt>
                <c:pt idx="350">
                  <c:v>45639</c:v>
                </c:pt>
                <c:pt idx="351">
                  <c:v>45649</c:v>
                </c:pt>
                <c:pt idx="352">
                  <c:v>45260</c:v>
                </c:pt>
                <c:pt idx="353">
                  <c:v>45663</c:v>
                </c:pt>
                <c:pt idx="354">
                  <c:v>45245</c:v>
                </c:pt>
                <c:pt idx="355">
                  <c:v>45322</c:v>
                </c:pt>
                <c:pt idx="356">
                  <c:v>45674</c:v>
                </c:pt>
                <c:pt idx="357">
                  <c:v>45265</c:v>
                </c:pt>
                <c:pt idx="358">
                  <c:v>45297</c:v>
                </c:pt>
                <c:pt idx="359">
                  <c:v>45541</c:v>
                </c:pt>
                <c:pt idx="360">
                  <c:v>45564</c:v>
                </c:pt>
                <c:pt idx="361">
                  <c:v>45654</c:v>
                </c:pt>
                <c:pt idx="362">
                  <c:v>45658</c:v>
                </c:pt>
                <c:pt idx="363">
                  <c:v>45652</c:v>
                </c:pt>
                <c:pt idx="364">
                  <c:v>45305</c:v>
                </c:pt>
                <c:pt idx="365">
                  <c:v>45405</c:v>
                </c:pt>
                <c:pt idx="366">
                  <c:v>45505</c:v>
                </c:pt>
                <c:pt idx="367">
                  <c:v>45452</c:v>
                </c:pt>
                <c:pt idx="368">
                  <c:v>45651</c:v>
                </c:pt>
                <c:pt idx="369">
                  <c:v>45244</c:v>
                </c:pt>
                <c:pt idx="370">
                  <c:v>45296</c:v>
                </c:pt>
                <c:pt idx="371">
                  <c:v>45592</c:v>
                </c:pt>
                <c:pt idx="372">
                  <c:v>45630</c:v>
                </c:pt>
                <c:pt idx="373">
                  <c:v>45650</c:v>
                </c:pt>
                <c:pt idx="374">
                  <c:v>45404</c:v>
                </c:pt>
                <c:pt idx="375">
                  <c:v>45463</c:v>
                </c:pt>
                <c:pt idx="376">
                  <c:v>45476</c:v>
                </c:pt>
                <c:pt idx="377">
                  <c:v>45501</c:v>
                </c:pt>
                <c:pt idx="378">
                  <c:v>45632</c:v>
                </c:pt>
                <c:pt idx="379">
                  <c:v>45509</c:v>
                </c:pt>
                <c:pt idx="380">
                  <c:v>45399</c:v>
                </c:pt>
                <c:pt idx="381">
                  <c:v>45472</c:v>
                </c:pt>
                <c:pt idx="382">
                  <c:v>45542</c:v>
                </c:pt>
                <c:pt idx="383">
                  <c:v>45393</c:v>
                </c:pt>
                <c:pt idx="384">
                  <c:v>45620</c:v>
                </c:pt>
                <c:pt idx="385">
                  <c:v>45250</c:v>
                </c:pt>
                <c:pt idx="386">
                  <c:v>45471</c:v>
                </c:pt>
                <c:pt idx="387">
                  <c:v>45655</c:v>
                </c:pt>
                <c:pt idx="388">
                  <c:v>45286</c:v>
                </c:pt>
                <c:pt idx="389">
                  <c:v>45577</c:v>
                </c:pt>
                <c:pt idx="390">
                  <c:v>45256</c:v>
                </c:pt>
                <c:pt idx="391">
                  <c:v>45578</c:v>
                </c:pt>
                <c:pt idx="392">
                  <c:v>45645</c:v>
                </c:pt>
                <c:pt idx="393">
                  <c:v>45670</c:v>
                </c:pt>
                <c:pt idx="394">
                  <c:v>45508</c:v>
                </c:pt>
                <c:pt idx="395">
                  <c:v>45615</c:v>
                </c:pt>
                <c:pt idx="396">
                  <c:v>45331</c:v>
                </c:pt>
                <c:pt idx="397">
                  <c:v>45599</c:v>
                </c:pt>
                <c:pt idx="398">
                  <c:v>45606</c:v>
                </c:pt>
                <c:pt idx="399">
                  <c:v>45338</c:v>
                </c:pt>
                <c:pt idx="400">
                  <c:v>45662</c:v>
                </c:pt>
                <c:pt idx="401">
                  <c:v>45667</c:v>
                </c:pt>
                <c:pt idx="402">
                  <c:v>45459</c:v>
                </c:pt>
                <c:pt idx="403">
                  <c:v>45608</c:v>
                </c:pt>
                <c:pt idx="404">
                  <c:v>45480</c:v>
                </c:pt>
                <c:pt idx="405">
                  <c:v>45624</c:v>
                </c:pt>
                <c:pt idx="406">
                  <c:v>45231</c:v>
                </c:pt>
                <c:pt idx="407">
                  <c:v>45330</c:v>
                </c:pt>
                <c:pt idx="408">
                  <c:v>45279</c:v>
                </c:pt>
                <c:pt idx="409">
                  <c:v>45204</c:v>
                </c:pt>
                <c:pt idx="410">
                  <c:v>45386</c:v>
                </c:pt>
                <c:pt idx="411">
                  <c:v>45543</c:v>
                </c:pt>
                <c:pt idx="412">
                  <c:v>45206</c:v>
                </c:pt>
                <c:pt idx="413">
                  <c:v>45257</c:v>
                </c:pt>
                <c:pt idx="414">
                  <c:v>45312</c:v>
                </c:pt>
                <c:pt idx="415">
                  <c:v>45390</c:v>
                </c:pt>
                <c:pt idx="416">
                  <c:v>45307</c:v>
                </c:pt>
                <c:pt idx="417">
                  <c:v>45323</c:v>
                </c:pt>
                <c:pt idx="418">
                  <c:v>45253</c:v>
                </c:pt>
                <c:pt idx="419">
                  <c:v>45648</c:v>
                </c:pt>
                <c:pt idx="420">
                  <c:v>45475</c:v>
                </c:pt>
                <c:pt idx="421">
                  <c:v>45607</c:v>
                </c:pt>
                <c:pt idx="422">
                  <c:v>45281</c:v>
                </c:pt>
                <c:pt idx="423">
                  <c:v>45609</c:v>
                </c:pt>
                <c:pt idx="424">
                  <c:v>45634</c:v>
                </c:pt>
                <c:pt idx="425">
                  <c:v>45621</c:v>
                </c:pt>
                <c:pt idx="426">
                  <c:v>45225</c:v>
                </c:pt>
                <c:pt idx="427">
                  <c:v>45426</c:v>
                </c:pt>
                <c:pt idx="428">
                  <c:v>45262</c:v>
                </c:pt>
                <c:pt idx="429">
                  <c:v>45308</c:v>
                </c:pt>
                <c:pt idx="430">
                  <c:v>45536</c:v>
                </c:pt>
                <c:pt idx="431">
                  <c:v>45653</c:v>
                </c:pt>
                <c:pt idx="432">
                  <c:v>45230</c:v>
                </c:pt>
                <c:pt idx="433">
                  <c:v>45264</c:v>
                </c:pt>
                <c:pt idx="434">
                  <c:v>45285</c:v>
                </c:pt>
                <c:pt idx="435">
                  <c:v>45626</c:v>
                </c:pt>
                <c:pt idx="436">
                  <c:v>45251</c:v>
                </c:pt>
                <c:pt idx="437">
                  <c:v>45254</c:v>
                </c:pt>
                <c:pt idx="438">
                  <c:v>45277</c:v>
                </c:pt>
                <c:pt idx="439">
                  <c:v>45381</c:v>
                </c:pt>
                <c:pt idx="440">
                  <c:v>45388</c:v>
                </c:pt>
                <c:pt idx="441">
                  <c:v>45631</c:v>
                </c:pt>
                <c:pt idx="442">
                  <c:v>45675</c:v>
                </c:pt>
                <c:pt idx="443">
                  <c:v>45302</c:v>
                </c:pt>
                <c:pt idx="444">
                  <c:v>45306</c:v>
                </c:pt>
                <c:pt idx="445">
                  <c:v>45228</c:v>
                </c:pt>
                <c:pt idx="446">
                  <c:v>45232</c:v>
                </c:pt>
                <c:pt idx="447">
                  <c:v>45259</c:v>
                </c:pt>
                <c:pt idx="448">
                  <c:v>45299</c:v>
                </c:pt>
                <c:pt idx="449">
                  <c:v>45300</c:v>
                </c:pt>
                <c:pt idx="450">
                  <c:v>45319</c:v>
                </c:pt>
                <c:pt idx="451">
                  <c:v>45395</c:v>
                </c:pt>
                <c:pt idx="452">
                  <c:v>45422</c:v>
                </c:pt>
                <c:pt idx="453">
                  <c:v>45248</c:v>
                </c:pt>
                <c:pt idx="454">
                  <c:v>45270</c:v>
                </c:pt>
                <c:pt idx="455">
                  <c:v>45272</c:v>
                </c:pt>
                <c:pt idx="456">
                  <c:v>45327</c:v>
                </c:pt>
                <c:pt idx="457">
                  <c:v>45234</c:v>
                </c:pt>
                <c:pt idx="458">
                  <c:v>45263</c:v>
                </c:pt>
                <c:pt idx="459">
                  <c:v>45301</c:v>
                </c:pt>
                <c:pt idx="460">
                  <c:v>45320</c:v>
                </c:pt>
                <c:pt idx="461">
                  <c:v>45325</c:v>
                </c:pt>
                <c:pt idx="462">
                  <c:v>45326</c:v>
                </c:pt>
                <c:pt idx="463">
                  <c:v>45337</c:v>
                </c:pt>
                <c:pt idx="464">
                  <c:v>45368</c:v>
                </c:pt>
                <c:pt idx="465">
                  <c:v>45392</c:v>
                </c:pt>
                <c:pt idx="466">
                  <c:v>45247</c:v>
                </c:pt>
                <c:pt idx="467">
                  <c:v>45324</c:v>
                </c:pt>
                <c:pt idx="468">
                  <c:v>45396</c:v>
                </c:pt>
                <c:pt idx="469">
                  <c:v>45403</c:v>
                </c:pt>
                <c:pt idx="470">
                  <c:v>45417</c:v>
                </c:pt>
                <c:pt idx="471">
                  <c:v>45627</c:v>
                </c:pt>
                <c:pt idx="472">
                  <c:v>45668</c:v>
                </c:pt>
                <c:pt idx="473">
                  <c:v>45118</c:v>
                </c:pt>
                <c:pt idx="474">
                  <c:v>45119</c:v>
                </c:pt>
                <c:pt idx="475">
                  <c:v>45120</c:v>
                </c:pt>
                <c:pt idx="476">
                  <c:v>45121</c:v>
                </c:pt>
                <c:pt idx="477">
                  <c:v>45122</c:v>
                </c:pt>
                <c:pt idx="478">
                  <c:v>45123</c:v>
                </c:pt>
                <c:pt idx="479">
                  <c:v>45124</c:v>
                </c:pt>
                <c:pt idx="480">
                  <c:v>45125</c:v>
                </c:pt>
                <c:pt idx="481">
                  <c:v>45126</c:v>
                </c:pt>
                <c:pt idx="482">
                  <c:v>45127</c:v>
                </c:pt>
                <c:pt idx="483">
                  <c:v>45128</c:v>
                </c:pt>
                <c:pt idx="484">
                  <c:v>45129</c:v>
                </c:pt>
                <c:pt idx="485">
                  <c:v>45130</c:v>
                </c:pt>
                <c:pt idx="486">
                  <c:v>45131</c:v>
                </c:pt>
                <c:pt idx="487">
                  <c:v>45132</c:v>
                </c:pt>
                <c:pt idx="488">
                  <c:v>45133</c:v>
                </c:pt>
                <c:pt idx="489">
                  <c:v>45134</c:v>
                </c:pt>
                <c:pt idx="490">
                  <c:v>45135</c:v>
                </c:pt>
                <c:pt idx="491">
                  <c:v>45136</c:v>
                </c:pt>
                <c:pt idx="492">
                  <c:v>45137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45143</c:v>
                </c:pt>
                <c:pt idx="499">
                  <c:v>45144</c:v>
                </c:pt>
                <c:pt idx="500">
                  <c:v>45145</c:v>
                </c:pt>
                <c:pt idx="501">
                  <c:v>45146</c:v>
                </c:pt>
                <c:pt idx="502">
                  <c:v>45147</c:v>
                </c:pt>
                <c:pt idx="503">
                  <c:v>45148</c:v>
                </c:pt>
                <c:pt idx="504">
                  <c:v>45149</c:v>
                </c:pt>
                <c:pt idx="505">
                  <c:v>45150</c:v>
                </c:pt>
                <c:pt idx="506">
                  <c:v>45151</c:v>
                </c:pt>
                <c:pt idx="507">
                  <c:v>45152</c:v>
                </c:pt>
                <c:pt idx="508">
                  <c:v>45153</c:v>
                </c:pt>
                <c:pt idx="509">
                  <c:v>45154</c:v>
                </c:pt>
                <c:pt idx="510">
                  <c:v>45155</c:v>
                </c:pt>
                <c:pt idx="511">
                  <c:v>45156</c:v>
                </c:pt>
                <c:pt idx="512">
                  <c:v>45157</c:v>
                </c:pt>
                <c:pt idx="513">
                  <c:v>45158</c:v>
                </c:pt>
                <c:pt idx="514">
                  <c:v>45159</c:v>
                </c:pt>
                <c:pt idx="515">
                  <c:v>45160</c:v>
                </c:pt>
                <c:pt idx="516">
                  <c:v>45161</c:v>
                </c:pt>
                <c:pt idx="517">
                  <c:v>45162</c:v>
                </c:pt>
                <c:pt idx="518">
                  <c:v>45163</c:v>
                </c:pt>
                <c:pt idx="519">
                  <c:v>45164</c:v>
                </c:pt>
                <c:pt idx="520">
                  <c:v>45165</c:v>
                </c:pt>
                <c:pt idx="521">
                  <c:v>45166</c:v>
                </c:pt>
                <c:pt idx="522">
                  <c:v>45167</c:v>
                </c:pt>
                <c:pt idx="523">
                  <c:v>45168</c:v>
                </c:pt>
                <c:pt idx="524">
                  <c:v>45169</c:v>
                </c:pt>
                <c:pt idx="525">
                  <c:v>45170</c:v>
                </c:pt>
                <c:pt idx="526">
                  <c:v>45171</c:v>
                </c:pt>
                <c:pt idx="527">
                  <c:v>45172</c:v>
                </c:pt>
                <c:pt idx="528">
                  <c:v>45173</c:v>
                </c:pt>
                <c:pt idx="529">
                  <c:v>45174</c:v>
                </c:pt>
                <c:pt idx="530">
                  <c:v>45175</c:v>
                </c:pt>
                <c:pt idx="531">
                  <c:v>45176</c:v>
                </c:pt>
                <c:pt idx="532">
                  <c:v>45177</c:v>
                </c:pt>
                <c:pt idx="533">
                  <c:v>45178</c:v>
                </c:pt>
                <c:pt idx="534">
                  <c:v>45179</c:v>
                </c:pt>
                <c:pt idx="535">
                  <c:v>45180</c:v>
                </c:pt>
                <c:pt idx="536">
                  <c:v>45181</c:v>
                </c:pt>
                <c:pt idx="537">
                  <c:v>45182</c:v>
                </c:pt>
                <c:pt idx="538">
                  <c:v>45183</c:v>
                </c:pt>
                <c:pt idx="539">
                  <c:v>45184</c:v>
                </c:pt>
                <c:pt idx="540">
                  <c:v>45185</c:v>
                </c:pt>
                <c:pt idx="541">
                  <c:v>45186</c:v>
                </c:pt>
                <c:pt idx="542">
                  <c:v>45187</c:v>
                </c:pt>
                <c:pt idx="543">
                  <c:v>45188</c:v>
                </c:pt>
                <c:pt idx="544">
                  <c:v>45189</c:v>
                </c:pt>
                <c:pt idx="545">
                  <c:v>45190</c:v>
                </c:pt>
                <c:pt idx="546">
                  <c:v>45191</c:v>
                </c:pt>
                <c:pt idx="547">
                  <c:v>45192</c:v>
                </c:pt>
                <c:pt idx="548">
                  <c:v>45193</c:v>
                </c:pt>
                <c:pt idx="549">
                  <c:v>45194</c:v>
                </c:pt>
                <c:pt idx="550">
                  <c:v>45195</c:v>
                </c:pt>
                <c:pt idx="551">
                  <c:v>45196</c:v>
                </c:pt>
                <c:pt idx="552">
                  <c:v>45197</c:v>
                </c:pt>
                <c:pt idx="553">
                  <c:v>45198</c:v>
                </c:pt>
                <c:pt idx="554">
                  <c:v>45199</c:v>
                </c:pt>
                <c:pt idx="555">
                  <c:v>45200</c:v>
                </c:pt>
                <c:pt idx="556">
                  <c:v>45235</c:v>
                </c:pt>
                <c:pt idx="557">
                  <c:v>45241</c:v>
                </c:pt>
                <c:pt idx="558">
                  <c:v>45243</c:v>
                </c:pt>
                <c:pt idx="559">
                  <c:v>45252</c:v>
                </c:pt>
                <c:pt idx="560">
                  <c:v>45284</c:v>
                </c:pt>
                <c:pt idx="561">
                  <c:v>45317</c:v>
                </c:pt>
                <c:pt idx="562">
                  <c:v>45354</c:v>
                </c:pt>
                <c:pt idx="563">
                  <c:v>45361</c:v>
                </c:pt>
                <c:pt idx="564">
                  <c:v>45437</c:v>
                </c:pt>
                <c:pt idx="565">
                  <c:v>45438</c:v>
                </c:pt>
                <c:pt idx="566">
                  <c:v>45494</c:v>
                </c:pt>
                <c:pt idx="567">
                  <c:v>45610</c:v>
                </c:pt>
                <c:pt idx="568">
                  <c:v>45666</c:v>
                </c:pt>
                <c:pt idx="569">
                  <c:v>45669</c:v>
                </c:pt>
                <c:pt idx="570">
                  <c:v>45671</c:v>
                </c:pt>
                <c:pt idx="571">
                  <c:v>45672</c:v>
                </c:pt>
                <c:pt idx="572">
                  <c:v>45673</c:v>
                </c:pt>
                <c:pt idx="573">
                  <c:v>45676</c:v>
                </c:pt>
                <c:pt idx="574">
                  <c:v>45683</c:v>
                </c:pt>
                <c:pt idx="575">
                  <c:v>45693</c:v>
                </c:pt>
              </c:numCache>
            </c:numRef>
          </c:cat>
          <c:val>
            <c:numRef>
              <c:f>Date!$F$3:$F$578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583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20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10</c:v>
                </c:pt>
                <c:pt idx="45">
                  <c:v>0</c:v>
                </c:pt>
                <c:pt idx="46">
                  <c:v>0</c:v>
                </c:pt>
                <c:pt idx="47">
                  <c:v>4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34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58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935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702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2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4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31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18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7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12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16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7A-4EBD-8E32-2FDA70C944DE}"/>
            </c:ext>
          </c:extLst>
        </c:ser>
        <c:ser>
          <c:idx val="5"/>
          <c:order val="5"/>
          <c:tx>
            <c:strRef>
              <c:f>Date!$G$2</c:f>
              <c:strCache>
                <c:ptCount val="1"/>
                <c:pt idx="0">
                  <c:v>RD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Date!$A$3:$A$578</c:f>
              <c:numCache>
                <c:formatCode>m/d/yyyy</c:formatCode>
                <c:ptCount val="576"/>
                <c:pt idx="0">
                  <c:v>45423</c:v>
                </c:pt>
                <c:pt idx="1">
                  <c:v>45514</c:v>
                </c:pt>
                <c:pt idx="2">
                  <c:v>45590</c:v>
                </c:pt>
                <c:pt idx="3">
                  <c:v>45516</c:v>
                </c:pt>
                <c:pt idx="4">
                  <c:v>45219</c:v>
                </c:pt>
                <c:pt idx="5">
                  <c:v>45218</c:v>
                </c:pt>
                <c:pt idx="6">
                  <c:v>45513</c:v>
                </c:pt>
                <c:pt idx="7">
                  <c:v>45428</c:v>
                </c:pt>
                <c:pt idx="8">
                  <c:v>45511</c:v>
                </c:pt>
                <c:pt idx="9">
                  <c:v>45282</c:v>
                </c:pt>
                <c:pt idx="10">
                  <c:v>45545</c:v>
                </c:pt>
                <c:pt idx="11">
                  <c:v>45512</c:v>
                </c:pt>
                <c:pt idx="12">
                  <c:v>45557</c:v>
                </c:pt>
                <c:pt idx="13">
                  <c:v>45506</c:v>
                </c:pt>
                <c:pt idx="14">
                  <c:v>45429</c:v>
                </c:pt>
                <c:pt idx="15">
                  <c:v>45548</c:v>
                </c:pt>
                <c:pt idx="16">
                  <c:v>45591</c:v>
                </c:pt>
                <c:pt idx="17">
                  <c:v>45217</c:v>
                </c:pt>
                <c:pt idx="18">
                  <c:v>45549</c:v>
                </c:pt>
                <c:pt idx="19">
                  <c:v>45553</c:v>
                </c:pt>
                <c:pt idx="20">
                  <c:v>45684</c:v>
                </c:pt>
                <c:pt idx="21">
                  <c:v>45522</c:v>
                </c:pt>
                <c:pt idx="22">
                  <c:v>45546</c:v>
                </c:pt>
                <c:pt idx="23">
                  <c:v>45555</c:v>
                </c:pt>
                <c:pt idx="24">
                  <c:v>45401</c:v>
                </c:pt>
                <c:pt idx="25">
                  <c:v>45556</c:v>
                </c:pt>
                <c:pt idx="26">
                  <c:v>45517</c:v>
                </c:pt>
                <c:pt idx="27">
                  <c:v>45372</c:v>
                </c:pt>
                <c:pt idx="28">
                  <c:v>45547</c:v>
                </c:pt>
                <c:pt idx="29">
                  <c:v>45550</c:v>
                </c:pt>
                <c:pt idx="30">
                  <c:v>45554</c:v>
                </c:pt>
                <c:pt idx="31">
                  <c:v>45492</c:v>
                </c:pt>
                <c:pt idx="32">
                  <c:v>45551</c:v>
                </c:pt>
                <c:pt idx="33">
                  <c:v>45552</c:v>
                </c:pt>
                <c:pt idx="34">
                  <c:v>45210</c:v>
                </c:pt>
                <c:pt idx="35">
                  <c:v>45490</c:v>
                </c:pt>
                <c:pt idx="36">
                  <c:v>45400</c:v>
                </c:pt>
                <c:pt idx="37">
                  <c:v>45688</c:v>
                </c:pt>
                <c:pt idx="38">
                  <c:v>45685</c:v>
                </c:pt>
                <c:pt idx="39">
                  <c:v>45689</c:v>
                </c:pt>
                <c:pt idx="40">
                  <c:v>45589</c:v>
                </c:pt>
                <c:pt idx="41">
                  <c:v>45216</c:v>
                </c:pt>
                <c:pt idx="42">
                  <c:v>45569</c:v>
                </c:pt>
                <c:pt idx="43">
                  <c:v>45520</c:v>
                </c:pt>
                <c:pt idx="44">
                  <c:v>45504</c:v>
                </c:pt>
                <c:pt idx="45">
                  <c:v>45214</c:v>
                </c:pt>
                <c:pt idx="46">
                  <c:v>45482</c:v>
                </c:pt>
                <c:pt idx="47">
                  <c:v>45346</c:v>
                </c:pt>
                <c:pt idx="48">
                  <c:v>45534</c:v>
                </c:pt>
                <c:pt idx="49">
                  <c:v>45503</c:v>
                </c:pt>
                <c:pt idx="50">
                  <c:v>45489</c:v>
                </c:pt>
                <c:pt idx="51">
                  <c:v>45544</c:v>
                </c:pt>
                <c:pt idx="52">
                  <c:v>45614</c:v>
                </c:pt>
                <c:pt idx="53">
                  <c:v>45566</c:v>
                </c:pt>
                <c:pt idx="54">
                  <c:v>45686</c:v>
                </c:pt>
                <c:pt idx="55">
                  <c:v>45485</c:v>
                </c:pt>
                <c:pt idx="56">
                  <c:v>45487</c:v>
                </c:pt>
                <c:pt idx="57">
                  <c:v>45483</c:v>
                </c:pt>
                <c:pt idx="58">
                  <c:v>45211</c:v>
                </c:pt>
                <c:pt idx="59">
                  <c:v>45491</c:v>
                </c:pt>
                <c:pt idx="60">
                  <c:v>45434</c:v>
                </c:pt>
                <c:pt idx="61">
                  <c:v>45581</c:v>
                </c:pt>
                <c:pt idx="62">
                  <c:v>45212</c:v>
                </c:pt>
                <c:pt idx="63">
                  <c:v>45531</c:v>
                </c:pt>
                <c:pt idx="64">
                  <c:v>45600</c:v>
                </c:pt>
                <c:pt idx="65">
                  <c:v>45440</c:v>
                </c:pt>
                <c:pt idx="66">
                  <c:v>45371</c:v>
                </c:pt>
                <c:pt idx="67">
                  <c:v>45441</c:v>
                </c:pt>
                <c:pt idx="68">
                  <c:v>45602</c:v>
                </c:pt>
                <c:pt idx="69">
                  <c:v>45692</c:v>
                </c:pt>
                <c:pt idx="70">
                  <c:v>45562</c:v>
                </c:pt>
                <c:pt idx="71">
                  <c:v>45363</c:v>
                </c:pt>
                <c:pt idx="72">
                  <c:v>45215</c:v>
                </c:pt>
                <c:pt idx="73">
                  <c:v>45457</c:v>
                </c:pt>
                <c:pt idx="74">
                  <c:v>45446</c:v>
                </c:pt>
                <c:pt idx="75">
                  <c:v>45488</c:v>
                </c:pt>
                <c:pt idx="76">
                  <c:v>45510</c:v>
                </c:pt>
                <c:pt idx="77">
                  <c:v>45430</c:v>
                </c:pt>
                <c:pt idx="78">
                  <c:v>45588</c:v>
                </c:pt>
                <c:pt idx="79">
                  <c:v>45677</c:v>
                </c:pt>
                <c:pt idx="80">
                  <c:v>45378</c:v>
                </c:pt>
                <c:pt idx="81">
                  <c:v>45559</c:v>
                </c:pt>
                <c:pt idx="82">
                  <c:v>45461</c:v>
                </c:pt>
                <c:pt idx="83">
                  <c:v>45340</c:v>
                </c:pt>
                <c:pt idx="84">
                  <c:v>45496</c:v>
                </c:pt>
                <c:pt idx="85">
                  <c:v>45560</c:v>
                </c:pt>
                <c:pt idx="86">
                  <c:v>45410</c:v>
                </c:pt>
                <c:pt idx="87">
                  <c:v>45373</c:v>
                </c:pt>
                <c:pt idx="88">
                  <c:v>45374</c:v>
                </c:pt>
                <c:pt idx="89">
                  <c:v>45213</c:v>
                </c:pt>
                <c:pt idx="90">
                  <c:v>45539</c:v>
                </c:pt>
                <c:pt idx="91">
                  <c:v>45447</c:v>
                </c:pt>
                <c:pt idx="92">
                  <c:v>45635</c:v>
                </c:pt>
                <c:pt idx="93">
                  <c:v>45568</c:v>
                </c:pt>
                <c:pt idx="94">
                  <c:v>45481</c:v>
                </c:pt>
                <c:pt idx="95">
                  <c:v>45691</c:v>
                </c:pt>
                <c:pt idx="96">
                  <c:v>45584</c:v>
                </c:pt>
                <c:pt idx="97">
                  <c:v>45687</c:v>
                </c:pt>
                <c:pt idx="98">
                  <c:v>45222</c:v>
                </c:pt>
                <c:pt idx="99">
                  <c:v>45681</c:v>
                </c:pt>
                <c:pt idx="100">
                  <c:v>45537</c:v>
                </c:pt>
                <c:pt idx="101">
                  <c:v>45411</c:v>
                </c:pt>
                <c:pt idx="102">
                  <c:v>45495</c:v>
                </c:pt>
                <c:pt idx="103">
                  <c:v>45498</c:v>
                </c:pt>
                <c:pt idx="104">
                  <c:v>45523</c:v>
                </c:pt>
                <c:pt idx="105">
                  <c:v>45314</c:v>
                </c:pt>
                <c:pt idx="106">
                  <c:v>45596</c:v>
                </c:pt>
                <c:pt idx="107">
                  <c:v>45454</c:v>
                </c:pt>
                <c:pt idx="108">
                  <c:v>45366</c:v>
                </c:pt>
                <c:pt idx="109">
                  <c:v>45377</c:v>
                </c:pt>
                <c:pt idx="110">
                  <c:v>45287</c:v>
                </c:pt>
                <c:pt idx="111">
                  <c:v>45453</c:v>
                </c:pt>
                <c:pt idx="112">
                  <c:v>45445</c:v>
                </c:pt>
                <c:pt idx="113">
                  <c:v>45595</c:v>
                </c:pt>
                <c:pt idx="114">
                  <c:v>45328</c:v>
                </c:pt>
                <c:pt idx="115">
                  <c:v>45341</c:v>
                </c:pt>
                <c:pt idx="116">
                  <c:v>45303</c:v>
                </c:pt>
                <c:pt idx="117">
                  <c:v>45603</c:v>
                </c:pt>
                <c:pt idx="118">
                  <c:v>45433</c:v>
                </c:pt>
                <c:pt idx="119">
                  <c:v>45220</c:v>
                </c:pt>
                <c:pt idx="120">
                  <c:v>45455</c:v>
                </c:pt>
                <c:pt idx="121">
                  <c:v>45370</c:v>
                </c:pt>
                <c:pt idx="122">
                  <c:v>45558</c:v>
                </c:pt>
                <c:pt idx="123">
                  <c:v>45530</c:v>
                </c:pt>
                <c:pt idx="124">
                  <c:v>45601</c:v>
                </c:pt>
                <c:pt idx="125">
                  <c:v>45594</c:v>
                </c:pt>
                <c:pt idx="126">
                  <c:v>45294</c:v>
                </c:pt>
                <c:pt idx="127">
                  <c:v>45240</c:v>
                </c:pt>
                <c:pt idx="128">
                  <c:v>45293</c:v>
                </c:pt>
                <c:pt idx="129">
                  <c:v>45444</c:v>
                </c:pt>
                <c:pt idx="130">
                  <c:v>45223</c:v>
                </c:pt>
                <c:pt idx="131">
                  <c:v>45593</c:v>
                </c:pt>
                <c:pt idx="132">
                  <c:v>45493</c:v>
                </c:pt>
                <c:pt idx="133">
                  <c:v>45486</c:v>
                </c:pt>
                <c:pt idx="134">
                  <c:v>45499</c:v>
                </c:pt>
                <c:pt idx="135">
                  <c:v>45414</c:v>
                </c:pt>
                <c:pt idx="136">
                  <c:v>45348</c:v>
                </c:pt>
                <c:pt idx="137">
                  <c:v>45329</c:v>
                </c:pt>
                <c:pt idx="138">
                  <c:v>45502</c:v>
                </c:pt>
                <c:pt idx="139">
                  <c:v>45229</c:v>
                </c:pt>
                <c:pt idx="140">
                  <c:v>45519</c:v>
                </c:pt>
                <c:pt idx="141">
                  <c:v>45659</c:v>
                </c:pt>
                <c:pt idx="142">
                  <c:v>45402</c:v>
                </c:pt>
                <c:pt idx="143">
                  <c:v>45362</c:v>
                </c:pt>
                <c:pt idx="144">
                  <c:v>45598</c:v>
                </c:pt>
                <c:pt idx="145">
                  <c:v>45202</c:v>
                </c:pt>
                <c:pt idx="146">
                  <c:v>45311</c:v>
                </c:pt>
                <c:pt idx="147">
                  <c:v>45350</c:v>
                </c:pt>
                <c:pt idx="148">
                  <c:v>45209</c:v>
                </c:pt>
                <c:pt idx="149">
                  <c:v>45269</c:v>
                </c:pt>
                <c:pt idx="150">
                  <c:v>45436</c:v>
                </c:pt>
                <c:pt idx="151">
                  <c:v>45201</c:v>
                </c:pt>
                <c:pt idx="152">
                  <c:v>45477</c:v>
                </c:pt>
                <c:pt idx="153">
                  <c:v>45203</c:v>
                </c:pt>
                <c:pt idx="154">
                  <c:v>45316</c:v>
                </c:pt>
                <c:pt idx="155">
                  <c:v>45239</c:v>
                </c:pt>
                <c:pt idx="156">
                  <c:v>45622</c:v>
                </c:pt>
                <c:pt idx="157">
                  <c:v>45408</c:v>
                </c:pt>
                <c:pt idx="158">
                  <c:v>45416</c:v>
                </c:pt>
                <c:pt idx="159">
                  <c:v>45271</c:v>
                </c:pt>
                <c:pt idx="160">
                  <c:v>45580</c:v>
                </c:pt>
                <c:pt idx="161">
                  <c:v>45579</c:v>
                </c:pt>
                <c:pt idx="162">
                  <c:v>45339</c:v>
                </c:pt>
                <c:pt idx="163">
                  <c:v>45376</c:v>
                </c:pt>
                <c:pt idx="164">
                  <c:v>45226</c:v>
                </c:pt>
                <c:pt idx="165">
                  <c:v>45365</c:v>
                </c:pt>
                <c:pt idx="166">
                  <c:v>45304</c:v>
                </c:pt>
                <c:pt idx="167">
                  <c:v>45529</c:v>
                </c:pt>
                <c:pt idx="168">
                  <c:v>45628</c:v>
                </c:pt>
                <c:pt idx="169">
                  <c:v>45364</c:v>
                </c:pt>
                <c:pt idx="170">
                  <c:v>45679</c:v>
                </c:pt>
                <c:pt idx="171">
                  <c:v>45335</c:v>
                </c:pt>
                <c:pt idx="172">
                  <c:v>45660</c:v>
                </c:pt>
                <c:pt idx="173">
                  <c:v>45266</c:v>
                </c:pt>
                <c:pt idx="174">
                  <c:v>45359</c:v>
                </c:pt>
                <c:pt idx="175">
                  <c:v>45583</c:v>
                </c:pt>
                <c:pt idx="176">
                  <c:v>45332</c:v>
                </c:pt>
                <c:pt idx="177">
                  <c:v>45682</c:v>
                </c:pt>
                <c:pt idx="178">
                  <c:v>45525</c:v>
                </c:pt>
                <c:pt idx="179">
                  <c:v>45318</c:v>
                </c:pt>
                <c:pt idx="180">
                  <c:v>45419</c:v>
                </c:pt>
                <c:pt idx="181">
                  <c:v>45561</c:v>
                </c:pt>
                <c:pt idx="182">
                  <c:v>45515</c:v>
                </c:pt>
                <c:pt idx="183">
                  <c:v>45442</c:v>
                </c:pt>
                <c:pt idx="184">
                  <c:v>45336</c:v>
                </c:pt>
                <c:pt idx="185">
                  <c:v>45345</c:v>
                </c:pt>
                <c:pt idx="186">
                  <c:v>45575</c:v>
                </c:pt>
                <c:pt idx="187">
                  <c:v>45288</c:v>
                </c:pt>
                <c:pt idx="188">
                  <c:v>45385</c:v>
                </c:pt>
                <c:pt idx="189">
                  <c:v>45425</c:v>
                </c:pt>
                <c:pt idx="190">
                  <c:v>45526</c:v>
                </c:pt>
                <c:pt idx="191">
                  <c:v>45524</c:v>
                </c:pt>
                <c:pt idx="192">
                  <c:v>45574</c:v>
                </c:pt>
                <c:pt idx="193">
                  <c:v>45280</c:v>
                </c:pt>
                <c:pt idx="194">
                  <c:v>45460</c:v>
                </c:pt>
                <c:pt idx="195">
                  <c:v>45369</c:v>
                </c:pt>
                <c:pt idx="196">
                  <c:v>45249</c:v>
                </c:pt>
                <c:pt idx="197">
                  <c:v>45636</c:v>
                </c:pt>
                <c:pt idx="198">
                  <c:v>45521</c:v>
                </c:pt>
                <c:pt idx="199">
                  <c:v>45289</c:v>
                </c:pt>
                <c:pt idx="200">
                  <c:v>45255</c:v>
                </c:pt>
                <c:pt idx="201">
                  <c:v>45406</c:v>
                </c:pt>
                <c:pt idx="202">
                  <c:v>45565</c:v>
                </c:pt>
                <c:pt idx="203">
                  <c:v>45647</c:v>
                </c:pt>
                <c:pt idx="204">
                  <c:v>45309</c:v>
                </c:pt>
                <c:pt idx="205">
                  <c:v>45290</c:v>
                </c:pt>
                <c:pt idx="206">
                  <c:v>45586</c:v>
                </c:pt>
                <c:pt idx="207">
                  <c:v>45278</c:v>
                </c:pt>
                <c:pt idx="208">
                  <c:v>45540</c:v>
                </c:pt>
                <c:pt idx="209">
                  <c:v>45238</c:v>
                </c:pt>
                <c:pt idx="210">
                  <c:v>45375</c:v>
                </c:pt>
                <c:pt idx="211">
                  <c:v>45273</c:v>
                </c:pt>
                <c:pt idx="212">
                  <c:v>45497</c:v>
                </c:pt>
                <c:pt idx="213">
                  <c:v>45431</c:v>
                </c:pt>
                <c:pt idx="214">
                  <c:v>45342</c:v>
                </c:pt>
                <c:pt idx="215">
                  <c:v>45358</c:v>
                </c:pt>
                <c:pt idx="216">
                  <c:v>45379</c:v>
                </c:pt>
                <c:pt idx="217">
                  <c:v>45227</c:v>
                </c:pt>
                <c:pt idx="218">
                  <c:v>45435</c:v>
                </c:pt>
                <c:pt idx="219">
                  <c:v>45356</c:v>
                </c:pt>
                <c:pt idx="220">
                  <c:v>45352</c:v>
                </c:pt>
                <c:pt idx="221">
                  <c:v>45484</c:v>
                </c:pt>
                <c:pt idx="222">
                  <c:v>45349</c:v>
                </c:pt>
                <c:pt idx="223">
                  <c:v>45611</c:v>
                </c:pt>
                <c:pt idx="224">
                  <c:v>45367</c:v>
                </c:pt>
                <c:pt idx="225">
                  <c:v>45567</c:v>
                </c:pt>
                <c:pt idx="226">
                  <c:v>45208</c:v>
                </c:pt>
                <c:pt idx="227">
                  <c:v>45283</c:v>
                </c:pt>
                <c:pt idx="228">
                  <c:v>45478</c:v>
                </c:pt>
                <c:pt idx="229">
                  <c:v>45384</c:v>
                </c:pt>
                <c:pt idx="230">
                  <c:v>45421</c:v>
                </c:pt>
                <c:pt idx="231">
                  <c:v>45276</c:v>
                </c:pt>
                <c:pt idx="232">
                  <c:v>45205</c:v>
                </c:pt>
                <c:pt idx="233">
                  <c:v>45625</c:v>
                </c:pt>
                <c:pt idx="234">
                  <c:v>45224</c:v>
                </c:pt>
                <c:pt idx="235">
                  <c:v>45571</c:v>
                </c:pt>
                <c:pt idx="236">
                  <c:v>45466</c:v>
                </c:pt>
                <c:pt idx="237">
                  <c:v>45313</c:v>
                </c:pt>
                <c:pt idx="238">
                  <c:v>45275</c:v>
                </c:pt>
                <c:pt idx="239">
                  <c:v>45468</c:v>
                </c:pt>
                <c:pt idx="240">
                  <c:v>45576</c:v>
                </c:pt>
                <c:pt idx="241">
                  <c:v>45427</c:v>
                </c:pt>
                <c:pt idx="242">
                  <c:v>45233</c:v>
                </c:pt>
                <c:pt idx="243">
                  <c:v>45507</c:v>
                </c:pt>
                <c:pt idx="244">
                  <c:v>45533</c:v>
                </c:pt>
                <c:pt idx="245">
                  <c:v>45690</c:v>
                </c:pt>
                <c:pt idx="246">
                  <c:v>45360</c:v>
                </c:pt>
                <c:pt idx="247">
                  <c:v>45500</c:v>
                </c:pt>
                <c:pt idx="248">
                  <c:v>45413</c:v>
                </c:pt>
                <c:pt idx="249">
                  <c:v>45450</c:v>
                </c:pt>
                <c:pt idx="250">
                  <c:v>45355</c:v>
                </c:pt>
                <c:pt idx="251">
                  <c:v>45415</c:v>
                </c:pt>
                <c:pt idx="252">
                  <c:v>45394</c:v>
                </c:pt>
                <c:pt idx="253">
                  <c:v>45456</c:v>
                </c:pt>
                <c:pt idx="254">
                  <c:v>45527</c:v>
                </c:pt>
                <c:pt idx="255">
                  <c:v>45633</c:v>
                </c:pt>
                <c:pt idx="256">
                  <c:v>45344</c:v>
                </c:pt>
                <c:pt idx="257">
                  <c:v>45432</c:v>
                </c:pt>
                <c:pt idx="258">
                  <c:v>45572</c:v>
                </c:pt>
                <c:pt idx="259">
                  <c:v>45407</c:v>
                </c:pt>
                <c:pt idx="260">
                  <c:v>45351</c:v>
                </c:pt>
                <c:pt idx="261">
                  <c:v>45629</c:v>
                </c:pt>
                <c:pt idx="262">
                  <c:v>45357</c:v>
                </c:pt>
                <c:pt idx="263">
                  <c:v>45467</c:v>
                </c:pt>
                <c:pt idx="264">
                  <c:v>45246</c:v>
                </c:pt>
                <c:pt idx="265">
                  <c:v>45295</c:v>
                </c:pt>
                <c:pt idx="266">
                  <c:v>45291</c:v>
                </c:pt>
                <c:pt idx="267">
                  <c:v>45617</c:v>
                </c:pt>
                <c:pt idx="268">
                  <c:v>45236</c:v>
                </c:pt>
                <c:pt idx="269">
                  <c:v>45582</c:v>
                </c:pt>
                <c:pt idx="270">
                  <c:v>45661</c:v>
                </c:pt>
                <c:pt idx="271">
                  <c:v>45237</c:v>
                </c:pt>
                <c:pt idx="272">
                  <c:v>45258</c:v>
                </c:pt>
                <c:pt idx="273">
                  <c:v>45448</c:v>
                </c:pt>
                <c:pt idx="274">
                  <c:v>45315</c:v>
                </c:pt>
                <c:pt idx="275">
                  <c:v>45380</c:v>
                </c:pt>
                <c:pt idx="276">
                  <c:v>45424</c:v>
                </c:pt>
                <c:pt idx="277">
                  <c:v>45333</c:v>
                </c:pt>
                <c:pt idx="278">
                  <c:v>45680</c:v>
                </c:pt>
                <c:pt idx="279">
                  <c:v>45347</c:v>
                </c:pt>
                <c:pt idx="280">
                  <c:v>45458</c:v>
                </c:pt>
                <c:pt idx="281">
                  <c:v>45616</c:v>
                </c:pt>
                <c:pt idx="282">
                  <c:v>45465</c:v>
                </c:pt>
                <c:pt idx="283">
                  <c:v>45535</c:v>
                </c:pt>
                <c:pt idx="284">
                  <c:v>45532</c:v>
                </c:pt>
                <c:pt idx="285">
                  <c:v>45292</c:v>
                </c:pt>
                <c:pt idx="286">
                  <c:v>45383</c:v>
                </c:pt>
                <c:pt idx="287">
                  <c:v>45389</c:v>
                </c:pt>
                <c:pt idx="288">
                  <c:v>45612</c:v>
                </c:pt>
                <c:pt idx="289">
                  <c:v>45274</c:v>
                </c:pt>
                <c:pt idx="290">
                  <c:v>45298</c:v>
                </c:pt>
                <c:pt idx="291">
                  <c:v>45409</c:v>
                </c:pt>
                <c:pt idx="292">
                  <c:v>45418</c:v>
                </c:pt>
                <c:pt idx="293">
                  <c:v>45207</c:v>
                </c:pt>
                <c:pt idx="294">
                  <c:v>45242</c:v>
                </c:pt>
                <c:pt idx="295">
                  <c:v>45605</c:v>
                </c:pt>
                <c:pt idx="296">
                  <c:v>45570</c:v>
                </c:pt>
                <c:pt idx="297">
                  <c:v>45643</c:v>
                </c:pt>
                <c:pt idx="298">
                  <c:v>45469</c:v>
                </c:pt>
                <c:pt idx="299">
                  <c:v>45470</c:v>
                </c:pt>
                <c:pt idx="300">
                  <c:v>45464</c:v>
                </c:pt>
                <c:pt idx="301">
                  <c:v>45623</c:v>
                </c:pt>
                <c:pt idx="302">
                  <c:v>45334</c:v>
                </c:pt>
                <c:pt idx="303">
                  <c:v>45391</c:v>
                </c:pt>
                <c:pt idx="304">
                  <c:v>45618</c:v>
                </c:pt>
                <c:pt idx="305">
                  <c:v>45343</c:v>
                </c:pt>
                <c:pt idx="306">
                  <c:v>45439</c:v>
                </c:pt>
                <c:pt idx="307">
                  <c:v>45382</c:v>
                </c:pt>
                <c:pt idx="308">
                  <c:v>45321</c:v>
                </c:pt>
                <c:pt idx="309">
                  <c:v>45353</c:v>
                </c:pt>
                <c:pt idx="310">
                  <c:v>45462</c:v>
                </c:pt>
                <c:pt idx="311">
                  <c:v>45387</c:v>
                </c:pt>
                <c:pt idx="312">
                  <c:v>45538</c:v>
                </c:pt>
                <c:pt idx="313">
                  <c:v>45664</c:v>
                </c:pt>
                <c:pt idx="314">
                  <c:v>45563</c:v>
                </c:pt>
                <c:pt idx="315">
                  <c:v>45678</c:v>
                </c:pt>
                <c:pt idx="316">
                  <c:v>45449</c:v>
                </c:pt>
                <c:pt idx="317">
                  <c:v>45637</c:v>
                </c:pt>
                <c:pt idx="318">
                  <c:v>45420</c:v>
                </c:pt>
                <c:pt idx="319">
                  <c:v>45479</c:v>
                </c:pt>
                <c:pt idx="320">
                  <c:v>45665</c:v>
                </c:pt>
                <c:pt idx="321">
                  <c:v>45221</c:v>
                </c:pt>
                <c:pt idx="322">
                  <c:v>45261</c:v>
                </c:pt>
                <c:pt idx="323">
                  <c:v>45268</c:v>
                </c:pt>
                <c:pt idx="324">
                  <c:v>45613</c:v>
                </c:pt>
                <c:pt idx="325">
                  <c:v>45656</c:v>
                </c:pt>
                <c:pt idx="326">
                  <c:v>45587</c:v>
                </c:pt>
                <c:pt idx="327">
                  <c:v>45474</c:v>
                </c:pt>
                <c:pt idx="328">
                  <c:v>45642</c:v>
                </c:pt>
                <c:pt idx="329">
                  <c:v>45310</c:v>
                </c:pt>
                <c:pt idx="330">
                  <c:v>45657</c:v>
                </c:pt>
                <c:pt idx="331">
                  <c:v>45473</c:v>
                </c:pt>
                <c:pt idx="332">
                  <c:v>45443</c:v>
                </c:pt>
                <c:pt idx="333">
                  <c:v>45597</c:v>
                </c:pt>
                <c:pt idx="334">
                  <c:v>45398</c:v>
                </c:pt>
                <c:pt idx="335">
                  <c:v>45451</c:v>
                </c:pt>
                <c:pt idx="336">
                  <c:v>45641</c:v>
                </c:pt>
                <c:pt idx="337">
                  <c:v>45646</c:v>
                </c:pt>
                <c:pt idx="338">
                  <c:v>45604</c:v>
                </c:pt>
                <c:pt idx="339">
                  <c:v>45397</c:v>
                </c:pt>
                <c:pt idx="340">
                  <c:v>45518</c:v>
                </c:pt>
                <c:pt idx="341">
                  <c:v>45619</c:v>
                </c:pt>
                <c:pt idx="342">
                  <c:v>45644</c:v>
                </c:pt>
                <c:pt idx="343">
                  <c:v>45585</c:v>
                </c:pt>
                <c:pt idx="344">
                  <c:v>45267</c:v>
                </c:pt>
                <c:pt idx="345">
                  <c:v>45412</c:v>
                </c:pt>
                <c:pt idx="346">
                  <c:v>45528</c:v>
                </c:pt>
                <c:pt idx="347">
                  <c:v>45638</c:v>
                </c:pt>
                <c:pt idx="348">
                  <c:v>45573</c:v>
                </c:pt>
                <c:pt idx="349">
                  <c:v>45640</c:v>
                </c:pt>
                <c:pt idx="350">
                  <c:v>45639</c:v>
                </c:pt>
                <c:pt idx="351">
                  <c:v>45649</c:v>
                </c:pt>
                <c:pt idx="352">
                  <c:v>45260</c:v>
                </c:pt>
                <c:pt idx="353">
                  <c:v>45663</c:v>
                </c:pt>
                <c:pt idx="354">
                  <c:v>45245</c:v>
                </c:pt>
                <c:pt idx="355">
                  <c:v>45322</c:v>
                </c:pt>
                <c:pt idx="356">
                  <c:v>45674</c:v>
                </c:pt>
                <c:pt idx="357">
                  <c:v>45265</c:v>
                </c:pt>
                <c:pt idx="358">
                  <c:v>45297</c:v>
                </c:pt>
                <c:pt idx="359">
                  <c:v>45541</c:v>
                </c:pt>
                <c:pt idx="360">
                  <c:v>45564</c:v>
                </c:pt>
                <c:pt idx="361">
                  <c:v>45654</c:v>
                </c:pt>
                <c:pt idx="362">
                  <c:v>45658</c:v>
                </c:pt>
                <c:pt idx="363">
                  <c:v>45652</c:v>
                </c:pt>
                <c:pt idx="364">
                  <c:v>45305</c:v>
                </c:pt>
                <c:pt idx="365">
                  <c:v>45405</c:v>
                </c:pt>
                <c:pt idx="366">
                  <c:v>45505</c:v>
                </c:pt>
                <c:pt idx="367">
                  <c:v>45452</c:v>
                </c:pt>
                <c:pt idx="368">
                  <c:v>45651</c:v>
                </c:pt>
                <c:pt idx="369">
                  <c:v>45244</c:v>
                </c:pt>
                <c:pt idx="370">
                  <c:v>45296</c:v>
                </c:pt>
                <c:pt idx="371">
                  <c:v>45592</c:v>
                </c:pt>
                <c:pt idx="372">
                  <c:v>45630</c:v>
                </c:pt>
                <c:pt idx="373">
                  <c:v>45650</c:v>
                </c:pt>
                <c:pt idx="374">
                  <c:v>45404</c:v>
                </c:pt>
                <c:pt idx="375">
                  <c:v>45463</c:v>
                </c:pt>
                <c:pt idx="376">
                  <c:v>45476</c:v>
                </c:pt>
                <c:pt idx="377">
                  <c:v>45501</c:v>
                </c:pt>
                <c:pt idx="378">
                  <c:v>45632</c:v>
                </c:pt>
                <c:pt idx="379">
                  <c:v>45509</c:v>
                </c:pt>
                <c:pt idx="380">
                  <c:v>45399</c:v>
                </c:pt>
                <c:pt idx="381">
                  <c:v>45472</c:v>
                </c:pt>
                <c:pt idx="382">
                  <c:v>45542</c:v>
                </c:pt>
                <c:pt idx="383">
                  <c:v>45393</c:v>
                </c:pt>
                <c:pt idx="384">
                  <c:v>45620</c:v>
                </c:pt>
                <c:pt idx="385">
                  <c:v>45250</c:v>
                </c:pt>
                <c:pt idx="386">
                  <c:v>45471</c:v>
                </c:pt>
                <c:pt idx="387">
                  <c:v>45655</c:v>
                </c:pt>
                <c:pt idx="388">
                  <c:v>45286</c:v>
                </c:pt>
                <c:pt idx="389">
                  <c:v>45577</c:v>
                </c:pt>
                <c:pt idx="390">
                  <c:v>45256</c:v>
                </c:pt>
                <c:pt idx="391">
                  <c:v>45578</c:v>
                </c:pt>
                <c:pt idx="392">
                  <c:v>45645</c:v>
                </c:pt>
                <c:pt idx="393">
                  <c:v>45670</c:v>
                </c:pt>
                <c:pt idx="394">
                  <c:v>45508</c:v>
                </c:pt>
                <c:pt idx="395">
                  <c:v>45615</c:v>
                </c:pt>
                <c:pt idx="396">
                  <c:v>45331</c:v>
                </c:pt>
                <c:pt idx="397">
                  <c:v>45599</c:v>
                </c:pt>
                <c:pt idx="398">
                  <c:v>45606</c:v>
                </c:pt>
                <c:pt idx="399">
                  <c:v>45338</c:v>
                </c:pt>
                <c:pt idx="400">
                  <c:v>45662</c:v>
                </c:pt>
                <c:pt idx="401">
                  <c:v>45667</c:v>
                </c:pt>
                <c:pt idx="402">
                  <c:v>45459</c:v>
                </c:pt>
                <c:pt idx="403">
                  <c:v>45608</c:v>
                </c:pt>
                <c:pt idx="404">
                  <c:v>45480</c:v>
                </c:pt>
                <c:pt idx="405">
                  <c:v>45624</c:v>
                </c:pt>
                <c:pt idx="406">
                  <c:v>45231</c:v>
                </c:pt>
                <c:pt idx="407">
                  <c:v>45330</c:v>
                </c:pt>
                <c:pt idx="408">
                  <c:v>45279</c:v>
                </c:pt>
                <c:pt idx="409">
                  <c:v>45204</c:v>
                </c:pt>
                <c:pt idx="410">
                  <c:v>45386</c:v>
                </c:pt>
                <c:pt idx="411">
                  <c:v>45543</c:v>
                </c:pt>
                <c:pt idx="412">
                  <c:v>45206</c:v>
                </c:pt>
                <c:pt idx="413">
                  <c:v>45257</c:v>
                </c:pt>
                <c:pt idx="414">
                  <c:v>45312</c:v>
                </c:pt>
                <c:pt idx="415">
                  <c:v>45390</c:v>
                </c:pt>
                <c:pt idx="416">
                  <c:v>45307</c:v>
                </c:pt>
                <c:pt idx="417">
                  <c:v>45323</c:v>
                </c:pt>
                <c:pt idx="418">
                  <c:v>45253</c:v>
                </c:pt>
                <c:pt idx="419">
                  <c:v>45648</c:v>
                </c:pt>
                <c:pt idx="420">
                  <c:v>45475</c:v>
                </c:pt>
                <c:pt idx="421">
                  <c:v>45607</c:v>
                </c:pt>
                <c:pt idx="422">
                  <c:v>45281</c:v>
                </c:pt>
                <c:pt idx="423">
                  <c:v>45609</c:v>
                </c:pt>
                <c:pt idx="424">
                  <c:v>45634</c:v>
                </c:pt>
                <c:pt idx="425">
                  <c:v>45621</c:v>
                </c:pt>
                <c:pt idx="426">
                  <c:v>45225</c:v>
                </c:pt>
                <c:pt idx="427">
                  <c:v>45426</c:v>
                </c:pt>
                <c:pt idx="428">
                  <c:v>45262</c:v>
                </c:pt>
                <c:pt idx="429">
                  <c:v>45308</c:v>
                </c:pt>
                <c:pt idx="430">
                  <c:v>45536</c:v>
                </c:pt>
                <c:pt idx="431">
                  <c:v>45653</c:v>
                </c:pt>
                <c:pt idx="432">
                  <c:v>45230</c:v>
                </c:pt>
                <c:pt idx="433">
                  <c:v>45264</c:v>
                </c:pt>
                <c:pt idx="434">
                  <c:v>45285</c:v>
                </c:pt>
                <c:pt idx="435">
                  <c:v>45626</c:v>
                </c:pt>
                <c:pt idx="436">
                  <c:v>45251</c:v>
                </c:pt>
                <c:pt idx="437">
                  <c:v>45254</c:v>
                </c:pt>
                <c:pt idx="438">
                  <c:v>45277</c:v>
                </c:pt>
                <c:pt idx="439">
                  <c:v>45381</c:v>
                </c:pt>
                <c:pt idx="440">
                  <c:v>45388</c:v>
                </c:pt>
                <c:pt idx="441">
                  <c:v>45631</c:v>
                </c:pt>
                <c:pt idx="442">
                  <c:v>45675</c:v>
                </c:pt>
                <c:pt idx="443">
                  <c:v>45302</c:v>
                </c:pt>
                <c:pt idx="444">
                  <c:v>45306</c:v>
                </c:pt>
                <c:pt idx="445">
                  <c:v>45228</c:v>
                </c:pt>
                <c:pt idx="446">
                  <c:v>45232</c:v>
                </c:pt>
                <c:pt idx="447">
                  <c:v>45259</c:v>
                </c:pt>
                <c:pt idx="448">
                  <c:v>45299</c:v>
                </c:pt>
                <c:pt idx="449">
                  <c:v>45300</c:v>
                </c:pt>
                <c:pt idx="450">
                  <c:v>45319</c:v>
                </c:pt>
                <c:pt idx="451">
                  <c:v>45395</c:v>
                </c:pt>
                <c:pt idx="452">
                  <c:v>45422</c:v>
                </c:pt>
                <c:pt idx="453">
                  <c:v>45248</c:v>
                </c:pt>
                <c:pt idx="454">
                  <c:v>45270</c:v>
                </c:pt>
                <c:pt idx="455">
                  <c:v>45272</c:v>
                </c:pt>
                <c:pt idx="456">
                  <c:v>45327</c:v>
                </c:pt>
                <c:pt idx="457">
                  <c:v>45234</c:v>
                </c:pt>
                <c:pt idx="458">
                  <c:v>45263</c:v>
                </c:pt>
                <c:pt idx="459">
                  <c:v>45301</c:v>
                </c:pt>
                <c:pt idx="460">
                  <c:v>45320</c:v>
                </c:pt>
                <c:pt idx="461">
                  <c:v>45325</c:v>
                </c:pt>
                <c:pt idx="462">
                  <c:v>45326</c:v>
                </c:pt>
                <c:pt idx="463">
                  <c:v>45337</c:v>
                </c:pt>
                <c:pt idx="464">
                  <c:v>45368</c:v>
                </c:pt>
                <c:pt idx="465">
                  <c:v>45392</c:v>
                </c:pt>
                <c:pt idx="466">
                  <c:v>45247</c:v>
                </c:pt>
                <c:pt idx="467">
                  <c:v>45324</c:v>
                </c:pt>
                <c:pt idx="468">
                  <c:v>45396</c:v>
                </c:pt>
                <c:pt idx="469">
                  <c:v>45403</c:v>
                </c:pt>
                <c:pt idx="470">
                  <c:v>45417</c:v>
                </c:pt>
                <c:pt idx="471">
                  <c:v>45627</c:v>
                </c:pt>
                <c:pt idx="472">
                  <c:v>45668</c:v>
                </c:pt>
                <c:pt idx="473">
                  <c:v>45118</c:v>
                </c:pt>
                <c:pt idx="474">
                  <c:v>45119</c:v>
                </c:pt>
                <c:pt idx="475">
                  <c:v>45120</c:v>
                </c:pt>
                <c:pt idx="476">
                  <c:v>45121</c:v>
                </c:pt>
                <c:pt idx="477">
                  <c:v>45122</c:v>
                </c:pt>
                <c:pt idx="478">
                  <c:v>45123</c:v>
                </c:pt>
                <c:pt idx="479">
                  <c:v>45124</c:v>
                </c:pt>
                <c:pt idx="480">
                  <c:v>45125</c:v>
                </c:pt>
                <c:pt idx="481">
                  <c:v>45126</c:v>
                </c:pt>
                <c:pt idx="482">
                  <c:v>45127</c:v>
                </c:pt>
                <c:pt idx="483">
                  <c:v>45128</c:v>
                </c:pt>
                <c:pt idx="484">
                  <c:v>45129</c:v>
                </c:pt>
                <c:pt idx="485">
                  <c:v>45130</c:v>
                </c:pt>
                <c:pt idx="486">
                  <c:v>45131</c:v>
                </c:pt>
                <c:pt idx="487">
                  <c:v>45132</c:v>
                </c:pt>
                <c:pt idx="488">
                  <c:v>45133</c:v>
                </c:pt>
                <c:pt idx="489">
                  <c:v>45134</c:v>
                </c:pt>
                <c:pt idx="490">
                  <c:v>45135</c:v>
                </c:pt>
                <c:pt idx="491">
                  <c:v>45136</c:v>
                </c:pt>
                <c:pt idx="492">
                  <c:v>45137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45143</c:v>
                </c:pt>
                <c:pt idx="499">
                  <c:v>45144</c:v>
                </c:pt>
                <c:pt idx="500">
                  <c:v>45145</c:v>
                </c:pt>
                <c:pt idx="501">
                  <c:v>45146</c:v>
                </c:pt>
                <c:pt idx="502">
                  <c:v>45147</c:v>
                </c:pt>
                <c:pt idx="503">
                  <c:v>45148</c:v>
                </c:pt>
                <c:pt idx="504">
                  <c:v>45149</c:v>
                </c:pt>
                <c:pt idx="505">
                  <c:v>45150</c:v>
                </c:pt>
                <c:pt idx="506">
                  <c:v>45151</c:v>
                </c:pt>
                <c:pt idx="507">
                  <c:v>45152</c:v>
                </c:pt>
                <c:pt idx="508">
                  <c:v>45153</c:v>
                </c:pt>
                <c:pt idx="509">
                  <c:v>45154</c:v>
                </c:pt>
                <c:pt idx="510">
                  <c:v>45155</c:v>
                </c:pt>
                <c:pt idx="511">
                  <c:v>45156</c:v>
                </c:pt>
                <c:pt idx="512">
                  <c:v>45157</c:v>
                </c:pt>
                <c:pt idx="513">
                  <c:v>45158</c:v>
                </c:pt>
                <c:pt idx="514">
                  <c:v>45159</c:v>
                </c:pt>
                <c:pt idx="515">
                  <c:v>45160</c:v>
                </c:pt>
                <c:pt idx="516">
                  <c:v>45161</c:v>
                </c:pt>
                <c:pt idx="517">
                  <c:v>45162</c:v>
                </c:pt>
                <c:pt idx="518">
                  <c:v>45163</c:v>
                </c:pt>
                <c:pt idx="519">
                  <c:v>45164</c:v>
                </c:pt>
                <c:pt idx="520">
                  <c:v>45165</c:v>
                </c:pt>
                <c:pt idx="521">
                  <c:v>45166</c:v>
                </c:pt>
                <c:pt idx="522">
                  <c:v>45167</c:v>
                </c:pt>
                <c:pt idx="523">
                  <c:v>45168</c:v>
                </c:pt>
                <c:pt idx="524">
                  <c:v>45169</c:v>
                </c:pt>
                <c:pt idx="525">
                  <c:v>45170</c:v>
                </c:pt>
                <c:pt idx="526">
                  <c:v>45171</c:v>
                </c:pt>
                <c:pt idx="527">
                  <c:v>45172</c:v>
                </c:pt>
                <c:pt idx="528">
                  <c:v>45173</c:v>
                </c:pt>
                <c:pt idx="529">
                  <c:v>45174</c:v>
                </c:pt>
                <c:pt idx="530">
                  <c:v>45175</c:v>
                </c:pt>
                <c:pt idx="531">
                  <c:v>45176</c:v>
                </c:pt>
                <c:pt idx="532">
                  <c:v>45177</c:v>
                </c:pt>
                <c:pt idx="533">
                  <c:v>45178</c:v>
                </c:pt>
                <c:pt idx="534">
                  <c:v>45179</c:v>
                </c:pt>
                <c:pt idx="535">
                  <c:v>45180</c:v>
                </c:pt>
                <c:pt idx="536">
                  <c:v>45181</c:v>
                </c:pt>
                <c:pt idx="537">
                  <c:v>45182</c:v>
                </c:pt>
                <c:pt idx="538">
                  <c:v>45183</c:v>
                </c:pt>
                <c:pt idx="539">
                  <c:v>45184</c:v>
                </c:pt>
                <c:pt idx="540">
                  <c:v>45185</c:v>
                </c:pt>
                <c:pt idx="541">
                  <c:v>45186</c:v>
                </c:pt>
                <c:pt idx="542">
                  <c:v>45187</c:v>
                </c:pt>
                <c:pt idx="543">
                  <c:v>45188</c:v>
                </c:pt>
                <c:pt idx="544">
                  <c:v>45189</c:v>
                </c:pt>
                <c:pt idx="545">
                  <c:v>45190</c:v>
                </c:pt>
                <c:pt idx="546">
                  <c:v>45191</c:v>
                </c:pt>
                <c:pt idx="547">
                  <c:v>45192</c:v>
                </c:pt>
                <c:pt idx="548">
                  <c:v>45193</c:v>
                </c:pt>
                <c:pt idx="549">
                  <c:v>45194</c:v>
                </c:pt>
                <c:pt idx="550">
                  <c:v>45195</c:v>
                </c:pt>
                <c:pt idx="551">
                  <c:v>45196</c:v>
                </c:pt>
                <c:pt idx="552">
                  <c:v>45197</c:v>
                </c:pt>
                <c:pt idx="553">
                  <c:v>45198</c:v>
                </c:pt>
                <c:pt idx="554">
                  <c:v>45199</c:v>
                </c:pt>
                <c:pt idx="555">
                  <c:v>45200</c:v>
                </c:pt>
                <c:pt idx="556">
                  <c:v>45235</c:v>
                </c:pt>
                <c:pt idx="557">
                  <c:v>45241</c:v>
                </c:pt>
                <c:pt idx="558">
                  <c:v>45243</c:v>
                </c:pt>
                <c:pt idx="559">
                  <c:v>45252</c:v>
                </c:pt>
                <c:pt idx="560">
                  <c:v>45284</c:v>
                </c:pt>
                <c:pt idx="561">
                  <c:v>45317</c:v>
                </c:pt>
                <c:pt idx="562">
                  <c:v>45354</c:v>
                </c:pt>
                <c:pt idx="563">
                  <c:v>45361</c:v>
                </c:pt>
                <c:pt idx="564">
                  <c:v>45437</c:v>
                </c:pt>
                <c:pt idx="565">
                  <c:v>45438</c:v>
                </c:pt>
                <c:pt idx="566">
                  <c:v>45494</c:v>
                </c:pt>
                <c:pt idx="567">
                  <c:v>45610</c:v>
                </c:pt>
                <c:pt idx="568">
                  <c:v>45666</c:v>
                </c:pt>
                <c:pt idx="569">
                  <c:v>45669</c:v>
                </c:pt>
                <c:pt idx="570">
                  <c:v>45671</c:v>
                </c:pt>
                <c:pt idx="571">
                  <c:v>45672</c:v>
                </c:pt>
                <c:pt idx="572">
                  <c:v>45673</c:v>
                </c:pt>
                <c:pt idx="573">
                  <c:v>45676</c:v>
                </c:pt>
                <c:pt idx="574">
                  <c:v>45683</c:v>
                </c:pt>
                <c:pt idx="575">
                  <c:v>45693</c:v>
                </c:pt>
              </c:numCache>
            </c:numRef>
          </c:cat>
          <c:val>
            <c:numRef>
              <c:f>Date!$G$3:$G$578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2339</c:v>
                </c:pt>
                <c:pt idx="47">
                  <c:v>0</c:v>
                </c:pt>
                <c:pt idx="48">
                  <c:v>0</c:v>
                </c:pt>
                <c:pt idx="49">
                  <c:v>2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0</c:v>
                </c:pt>
                <c:pt idx="57">
                  <c:v>1582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182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68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2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27A-4EBD-8E32-2FDA70C944DE}"/>
            </c:ext>
          </c:extLst>
        </c:ser>
        <c:ser>
          <c:idx val="6"/>
          <c:order val="6"/>
          <c:tx>
            <c:strRef>
              <c:f>Date!$H$2</c:f>
              <c:strCache>
                <c:ptCount val="1"/>
                <c:pt idx="0">
                  <c:v>DEMO-AS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Date!$A$3:$A$578</c:f>
              <c:numCache>
                <c:formatCode>m/d/yyyy</c:formatCode>
                <c:ptCount val="576"/>
                <c:pt idx="0">
                  <c:v>45423</c:v>
                </c:pt>
                <c:pt idx="1">
                  <c:v>45514</c:v>
                </c:pt>
                <c:pt idx="2">
                  <c:v>45590</c:v>
                </c:pt>
                <c:pt idx="3">
                  <c:v>45516</c:v>
                </c:pt>
                <c:pt idx="4">
                  <c:v>45219</c:v>
                </c:pt>
                <c:pt idx="5">
                  <c:v>45218</c:v>
                </c:pt>
                <c:pt idx="6">
                  <c:v>45513</c:v>
                </c:pt>
                <c:pt idx="7">
                  <c:v>45428</c:v>
                </c:pt>
                <c:pt idx="8">
                  <c:v>45511</c:v>
                </c:pt>
                <c:pt idx="9">
                  <c:v>45282</c:v>
                </c:pt>
                <c:pt idx="10">
                  <c:v>45545</c:v>
                </c:pt>
                <c:pt idx="11">
                  <c:v>45512</c:v>
                </c:pt>
                <c:pt idx="12">
                  <c:v>45557</c:v>
                </c:pt>
                <c:pt idx="13">
                  <c:v>45506</c:v>
                </c:pt>
                <c:pt idx="14">
                  <c:v>45429</c:v>
                </c:pt>
                <c:pt idx="15">
                  <c:v>45548</c:v>
                </c:pt>
                <c:pt idx="16">
                  <c:v>45591</c:v>
                </c:pt>
                <c:pt idx="17">
                  <c:v>45217</c:v>
                </c:pt>
                <c:pt idx="18">
                  <c:v>45549</c:v>
                </c:pt>
                <c:pt idx="19">
                  <c:v>45553</c:v>
                </c:pt>
                <c:pt idx="20">
                  <c:v>45684</c:v>
                </c:pt>
                <c:pt idx="21">
                  <c:v>45522</c:v>
                </c:pt>
                <c:pt idx="22">
                  <c:v>45546</c:v>
                </c:pt>
                <c:pt idx="23">
                  <c:v>45555</c:v>
                </c:pt>
                <c:pt idx="24">
                  <c:v>45401</c:v>
                </c:pt>
                <c:pt idx="25">
                  <c:v>45556</c:v>
                </c:pt>
                <c:pt idx="26">
                  <c:v>45517</c:v>
                </c:pt>
                <c:pt idx="27">
                  <c:v>45372</c:v>
                </c:pt>
                <c:pt idx="28">
                  <c:v>45547</c:v>
                </c:pt>
                <c:pt idx="29">
                  <c:v>45550</c:v>
                </c:pt>
                <c:pt idx="30">
                  <c:v>45554</c:v>
                </c:pt>
                <c:pt idx="31">
                  <c:v>45492</c:v>
                </c:pt>
                <c:pt idx="32">
                  <c:v>45551</c:v>
                </c:pt>
                <c:pt idx="33">
                  <c:v>45552</c:v>
                </c:pt>
                <c:pt idx="34">
                  <c:v>45210</c:v>
                </c:pt>
                <c:pt idx="35">
                  <c:v>45490</c:v>
                </c:pt>
                <c:pt idx="36">
                  <c:v>45400</c:v>
                </c:pt>
                <c:pt idx="37">
                  <c:v>45688</c:v>
                </c:pt>
                <c:pt idx="38">
                  <c:v>45685</c:v>
                </c:pt>
                <c:pt idx="39">
                  <c:v>45689</c:v>
                </c:pt>
                <c:pt idx="40">
                  <c:v>45589</c:v>
                </c:pt>
                <c:pt idx="41">
                  <c:v>45216</c:v>
                </c:pt>
                <c:pt idx="42">
                  <c:v>45569</c:v>
                </c:pt>
                <c:pt idx="43">
                  <c:v>45520</c:v>
                </c:pt>
                <c:pt idx="44">
                  <c:v>45504</c:v>
                </c:pt>
                <c:pt idx="45">
                  <c:v>45214</c:v>
                </c:pt>
                <c:pt idx="46">
                  <c:v>45482</c:v>
                </c:pt>
                <c:pt idx="47">
                  <c:v>45346</c:v>
                </c:pt>
                <c:pt idx="48">
                  <c:v>45534</c:v>
                </c:pt>
                <c:pt idx="49">
                  <c:v>45503</c:v>
                </c:pt>
                <c:pt idx="50">
                  <c:v>45489</c:v>
                </c:pt>
                <c:pt idx="51">
                  <c:v>45544</c:v>
                </c:pt>
                <c:pt idx="52">
                  <c:v>45614</c:v>
                </c:pt>
                <c:pt idx="53">
                  <c:v>45566</c:v>
                </c:pt>
                <c:pt idx="54">
                  <c:v>45686</c:v>
                </c:pt>
                <c:pt idx="55">
                  <c:v>45485</c:v>
                </c:pt>
                <c:pt idx="56">
                  <c:v>45487</c:v>
                </c:pt>
                <c:pt idx="57">
                  <c:v>45483</c:v>
                </c:pt>
                <c:pt idx="58">
                  <c:v>45211</c:v>
                </c:pt>
                <c:pt idx="59">
                  <c:v>45491</c:v>
                </c:pt>
                <c:pt idx="60">
                  <c:v>45434</c:v>
                </c:pt>
                <c:pt idx="61">
                  <c:v>45581</c:v>
                </c:pt>
                <c:pt idx="62">
                  <c:v>45212</c:v>
                </c:pt>
                <c:pt idx="63">
                  <c:v>45531</c:v>
                </c:pt>
                <c:pt idx="64">
                  <c:v>45600</c:v>
                </c:pt>
                <c:pt idx="65">
                  <c:v>45440</c:v>
                </c:pt>
                <c:pt idx="66">
                  <c:v>45371</c:v>
                </c:pt>
                <c:pt idx="67">
                  <c:v>45441</c:v>
                </c:pt>
                <c:pt idx="68">
                  <c:v>45602</c:v>
                </c:pt>
                <c:pt idx="69">
                  <c:v>45692</c:v>
                </c:pt>
                <c:pt idx="70">
                  <c:v>45562</c:v>
                </c:pt>
                <c:pt idx="71">
                  <c:v>45363</c:v>
                </c:pt>
                <c:pt idx="72">
                  <c:v>45215</c:v>
                </c:pt>
                <c:pt idx="73">
                  <c:v>45457</c:v>
                </c:pt>
                <c:pt idx="74">
                  <c:v>45446</c:v>
                </c:pt>
                <c:pt idx="75">
                  <c:v>45488</c:v>
                </c:pt>
                <c:pt idx="76">
                  <c:v>45510</c:v>
                </c:pt>
                <c:pt idx="77">
                  <c:v>45430</c:v>
                </c:pt>
                <c:pt idx="78">
                  <c:v>45588</c:v>
                </c:pt>
                <c:pt idx="79">
                  <c:v>45677</c:v>
                </c:pt>
                <c:pt idx="80">
                  <c:v>45378</c:v>
                </c:pt>
                <c:pt idx="81">
                  <c:v>45559</c:v>
                </c:pt>
                <c:pt idx="82">
                  <c:v>45461</c:v>
                </c:pt>
                <c:pt idx="83">
                  <c:v>45340</c:v>
                </c:pt>
                <c:pt idx="84">
                  <c:v>45496</c:v>
                </c:pt>
                <c:pt idx="85">
                  <c:v>45560</c:v>
                </c:pt>
                <c:pt idx="86">
                  <c:v>45410</c:v>
                </c:pt>
                <c:pt idx="87">
                  <c:v>45373</c:v>
                </c:pt>
                <c:pt idx="88">
                  <c:v>45374</c:v>
                </c:pt>
                <c:pt idx="89">
                  <c:v>45213</c:v>
                </c:pt>
                <c:pt idx="90">
                  <c:v>45539</c:v>
                </c:pt>
                <c:pt idx="91">
                  <c:v>45447</c:v>
                </c:pt>
                <c:pt idx="92">
                  <c:v>45635</c:v>
                </c:pt>
                <c:pt idx="93">
                  <c:v>45568</c:v>
                </c:pt>
                <c:pt idx="94">
                  <c:v>45481</c:v>
                </c:pt>
                <c:pt idx="95">
                  <c:v>45691</c:v>
                </c:pt>
                <c:pt idx="96">
                  <c:v>45584</c:v>
                </c:pt>
                <c:pt idx="97">
                  <c:v>45687</c:v>
                </c:pt>
                <c:pt idx="98">
                  <c:v>45222</c:v>
                </c:pt>
                <c:pt idx="99">
                  <c:v>45681</c:v>
                </c:pt>
                <c:pt idx="100">
                  <c:v>45537</c:v>
                </c:pt>
                <c:pt idx="101">
                  <c:v>45411</c:v>
                </c:pt>
                <c:pt idx="102">
                  <c:v>45495</c:v>
                </c:pt>
                <c:pt idx="103">
                  <c:v>45498</c:v>
                </c:pt>
                <c:pt idx="104">
                  <c:v>45523</c:v>
                </c:pt>
                <c:pt idx="105">
                  <c:v>45314</c:v>
                </c:pt>
                <c:pt idx="106">
                  <c:v>45596</c:v>
                </c:pt>
                <c:pt idx="107">
                  <c:v>45454</c:v>
                </c:pt>
                <c:pt idx="108">
                  <c:v>45366</c:v>
                </c:pt>
                <c:pt idx="109">
                  <c:v>45377</c:v>
                </c:pt>
                <c:pt idx="110">
                  <c:v>45287</c:v>
                </c:pt>
                <c:pt idx="111">
                  <c:v>45453</c:v>
                </c:pt>
                <c:pt idx="112">
                  <c:v>45445</c:v>
                </c:pt>
                <c:pt idx="113">
                  <c:v>45595</c:v>
                </c:pt>
                <c:pt idx="114">
                  <c:v>45328</c:v>
                </c:pt>
                <c:pt idx="115">
                  <c:v>45341</c:v>
                </c:pt>
                <c:pt idx="116">
                  <c:v>45303</c:v>
                </c:pt>
                <c:pt idx="117">
                  <c:v>45603</c:v>
                </c:pt>
                <c:pt idx="118">
                  <c:v>45433</c:v>
                </c:pt>
                <c:pt idx="119">
                  <c:v>45220</c:v>
                </c:pt>
                <c:pt idx="120">
                  <c:v>45455</c:v>
                </c:pt>
                <c:pt idx="121">
                  <c:v>45370</c:v>
                </c:pt>
                <c:pt idx="122">
                  <c:v>45558</c:v>
                </c:pt>
                <c:pt idx="123">
                  <c:v>45530</c:v>
                </c:pt>
                <c:pt idx="124">
                  <c:v>45601</c:v>
                </c:pt>
                <c:pt idx="125">
                  <c:v>45594</c:v>
                </c:pt>
                <c:pt idx="126">
                  <c:v>45294</c:v>
                </c:pt>
                <c:pt idx="127">
                  <c:v>45240</c:v>
                </c:pt>
                <c:pt idx="128">
                  <c:v>45293</c:v>
                </c:pt>
                <c:pt idx="129">
                  <c:v>45444</c:v>
                </c:pt>
                <c:pt idx="130">
                  <c:v>45223</c:v>
                </c:pt>
                <c:pt idx="131">
                  <c:v>45593</c:v>
                </c:pt>
                <c:pt idx="132">
                  <c:v>45493</c:v>
                </c:pt>
                <c:pt idx="133">
                  <c:v>45486</c:v>
                </c:pt>
                <c:pt idx="134">
                  <c:v>45499</c:v>
                </c:pt>
                <c:pt idx="135">
                  <c:v>45414</c:v>
                </c:pt>
                <c:pt idx="136">
                  <c:v>45348</c:v>
                </c:pt>
                <c:pt idx="137">
                  <c:v>45329</c:v>
                </c:pt>
                <c:pt idx="138">
                  <c:v>45502</c:v>
                </c:pt>
                <c:pt idx="139">
                  <c:v>45229</c:v>
                </c:pt>
                <c:pt idx="140">
                  <c:v>45519</c:v>
                </c:pt>
                <c:pt idx="141">
                  <c:v>45659</c:v>
                </c:pt>
                <c:pt idx="142">
                  <c:v>45402</c:v>
                </c:pt>
                <c:pt idx="143">
                  <c:v>45362</c:v>
                </c:pt>
                <c:pt idx="144">
                  <c:v>45598</c:v>
                </c:pt>
                <c:pt idx="145">
                  <c:v>45202</c:v>
                </c:pt>
                <c:pt idx="146">
                  <c:v>45311</c:v>
                </c:pt>
                <c:pt idx="147">
                  <c:v>45350</c:v>
                </c:pt>
                <c:pt idx="148">
                  <c:v>45209</c:v>
                </c:pt>
                <c:pt idx="149">
                  <c:v>45269</c:v>
                </c:pt>
                <c:pt idx="150">
                  <c:v>45436</c:v>
                </c:pt>
                <c:pt idx="151">
                  <c:v>45201</c:v>
                </c:pt>
                <c:pt idx="152">
                  <c:v>45477</c:v>
                </c:pt>
                <c:pt idx="153">
                  <c:v>45203</c:v>
                </c:pt>
                <c:pt idx="154">
                  <c:v>45316</c:v>
                </c:pt>
                <c:pt idx="155">
                  <c:v>45239</c:v>
                </c:pt>
                <c:pt idx="156">
                  <c:v>45622</c:v>
                </c:pt>
                <c:pt idx="157">
                  <c:v>45408</c:v>
                </c:pt>
                <c:pt idx="158">
                  <c:v>45416</c:v>
                </c:pt>
                <c:pt idx="159">
                  <c:v>45271</c:v>
                </c:pt>
                <c:pt idx="160">
                  <c:v>45580</c:v>
                </c:pt>
                <c:pt idx="161">
                  <c:v>45579</c:v>
                </c:pt>
                <c:pt idx="162">
                  <c:v>45339</c:v>
                </c:pt>
                <c:pt idx="163">
                  <c:v>45376</c:v>
                </c:pt>
                <c:pt idx="164">
                  <c:v>45226</c:v>
                </c:pt>
                <c:pt idx="165">
                  <c:v>45365</c:v>
                </c:pt>
                <c:pt idx="166">
                  <c:v>45304</c:v>
                </c:pt>
                <c:pt idx="167">
                  <c:v>45529</c:v>
                </c:pt>
                <c:pt idx="168">
                  <c:v>45628</c:v>
                </c:pt>
                <c:pt idx="169">
                  <c:v>45364</c:v>
                </c:pt>
                <c:pt idx="170">
                  <c:v>45679</c:v>
                </c:pt>
                <c:pt idx="171">
                  <c:v>45335</c:v>
                </c:pt>
                <c:pt idx="172">
                  <c:v>45660</c:v>
                </c:pt>
                <c:pt idx="173">
                  <c:v>45266</c:v>
                </c:pt>
                <c:pt idx="174">
                  <c:v>45359</c:v>
                </c:pt>
                <c:pt idx="175">
                  <c:v>45583</c:v>
                </c:pt>
                <c:pt idx="176">
                  <c:v>45332</c:v>
                </c:pt>
                <c:pt idx="177">
                  <c:v>45682</c:v>
                </c:pt>
                <c:pt idx="178">
                  <c:v>45525</c:v>
                </c:pt>
                <c:pt idx="179">
                  <c:v>45318</c:v>
                </c:pt>
                <c:pt idx="180">
                  <c:v>45419</c:v>
                </c:pt>
                <c:pt idx="181">
                  <c:v>45561</c:v>
                </c:pt>
                <c:pt idx="182">
                  <c:v>45515</c:v>
                </c:pt>
                <c:pt idx="183">
                  <c:v>45442</c:v>
                </c:pt>
                <c:pt idx="184">
                  <c:v>45336</c:v>
                </c:pt>
                <c:pt idx="185">
                  <c:v>45345</c:v>
                </c:pt>
                <c:pt idx="186">
                  <c:v>45575</c:v>
                </c:pt>
                <c:pt idx="187">
                  <c:v>45288</c:v>
                </c:pt>
                <c:pt idx="188">
                  <c:v>45385</c:v>
                </c:pt>
                <c:pt idx="189">
                  <c:v>45425</c:v>
                </c:pt>
                <c:pt idx="190">
                  <c:v>45526</c:v>
                </c:pt>
                <c:pt idx="191">
                  <c:v>45524</c:v>
                </c:pt>
                <c:pt idx="192">
                  <c:v>45574</c:v>
                </c:pt>
                <c:pt idx="193">
                  <c:v>45280</c:v>
                </c:pt>
                <c:pt idx="194">
                  <c:v>45460</c:v>
                </c:pt>
                <c:pt idx="195">
                  <c:v>45369</c:v>
                </c:pt>
                <c:pt idx="196">
                  <c:v>45249</c:v>
                </c:pt>
                <c:pt idx="197">
                  <c:v>45636</c:v>
                </c:pt>
                <c:pt idx="198">
                  <c:v>45521</c:v>
                </c:pt>
                <c:pt idx="199">
                  <c:v>45289</c:v>
                </c:pt>
                <c:pt idx="200">
                  <c:v>45255</c:v>
                </c:pt>
                <c:pt idx="201">
                  <c:v>45406</c:v>
                </c:pt>
                <c:pt idx="202">
                  <c:v>45565</c:v>
                </c:pt>
                <c:pt idx="203">
                  <c:v>45647</c:v>
                </c:pt>
                <c:pt idx="204">
                  <c:v>45309</c:v>
                </c:pt>
                <c:pt idx="205">
                  <c:v>45290</c:v>
                </c:pt>
                <c:pt idx="206">
                  <c:v>45586</c:v>
                </c:pt>
                <c:pt idx="207">
                  <c:v>45278</c:v>
                </c:pt>
                <c:pt idx="208">
                  <c:v>45540</c:v>
                </c:pt>
                <c:pt idx="209">
                  <c:v>45238</c:v>
                </c:pt>
                <c:pt idx="210">
                  <c:v>45375</c:v>
                </c:pt>
                <c:pt idx="211">
                  <c:v>45273</c:v>
                </c:pt>
                <c:pt idx="212">
                  <c:v>45497</c:v>
                </c:pt>
                <c:pt idx="213">
                  <c:v>45431</c:v>
                </c:pt>
                <c:pt idx="214">
                  <c:v>45342</c:v>
                </c:pt>
                <c:pt idx="215">
                  <c:v>45358</c:v>
                </c:pt>
                <c:pt idx="216">
                  <c:v>45379</c:v>
                </c:pt>
                <c:pt idx="217">
                  <c:v>45227</c:v>
                </c:pt>
                <c:pt idx="218">
                  <c:v>45435</c:v>
                </c:pt>
                <c:pt idx="219">
                  <c:v>45356</c:v>
                </c:pt>
                <c:pt idx="220">
                  <c:v>45352</c:v>
                </c:pt>
                <c:pt idx="221">
                  <c:v>45484</c:v>
                </c:pt>
                <c:pt idx="222">
                  <c:v>45349</c:v>
                </c:pt>
                <c:pt idx="223">
                  <c:v>45611</c:v>
                </c:pt>
                <c:pt idx="224">
                  <c:v>45367</c:v>
                </c:pt>
                <c:pt idx="225">
                  <c:v>45567</c:v>
                </c:pt>
                <c:pt idx="226">
                  <c:v>45208</c:v>
                </c:pt>
                <c:pt idx="227">
                  <c:v>45283</c:v>
                </c:pt>
                <c:pt idx="228">
                  <c:v>45478</c:v>
                </c:pt>
                <c:pt idx="229">
                  <c:v>45384</c:v>
                </c:pt>
                <c:pt idx="230">
                  <c:v>45421</c:v>
                </c:pt>
                <c:pt idx="231">
                  <c:v>45276</c:v>
                </c:pt>
                <c:pt idx="232">
                  <c:v>45205</c:v>
                </c:pt>
                <c:pt idx="233">
                  <c:v>45625</c:v>
                </c:pt>
                <c:pt idx="234">
                  <c:v>45224</c:v>
                </c:pt>
                <c:pt idx="235">
                  <c:v>45571</c:v>
                </c:pt>
                <c:pt idx="236">
                  <c:v>45466</c:v>
                </c:pt>
                <c:pt idx="237">
                  <c:v>45313</c:v>
                </c:pt>
                <c:pt idx="238">
                  <c:v>45275</c:v>
                </c:pt>
                <c:pt idx="239">
                  <c:v>45468</c:v>
                </c:pt>
                <c:pt idx="240">
                  <c:v>45576</c:v>
                </c:pt>
                <c:pt idx="241">
                  <c:v>45427</c:v>
                </c:pt>
                <c:pt idx="242">
                  <c:v>45233</c:v>
                </c:pt>
                <c:pt idx="243">
                  <c:v>45507</c:v>
                </c:pt>
                <c:pt idx="244">
                  <c:v>45533</c:v>
                </c:pt>
                <c:pt idx="245">
                  <c:v>45690</c:v>
                </c:pt>
                <c:pt idx="246">
                  <c:v>45360</c:v>
                </c:pt>
                <c:pt idx="247">
                  <c:v>45500</c:v>
                </c:pt>
                <c:pt idx="248">
                  <c:v>45413</c:v>
                </c:pt>
                <c:pt idx="249">
                  <c:v>45450</c:v>
                </c:pt>
                <c:pt idx="250">
                  <c:v>45355</c:v>
                </c:pt>
                <c:pt idx="251">
                  <c:v>45415</c:v>
                </c:pt>
                <c:pt idx="252">
                  <c:v>45394</c:v>
                </c:pt>
                <c:pt idx="253">
                  <c:v>45456</c:v>
                </c:pt>
                <c:pt idx="254">
                  <c:v>45527</c:v>
                </c:pt>
                <c:pt idx="255">
                  <c:v>45633</c:v>
                </c:pt>
                <c:pt idx="256">
                  <c:v>45344</c:v>
                </c:pt>
                <c:pt idx="257">
                  <c:v>45432</c:v>
                </c:pt>
                <c:pt idx="258">
                  <c:v>45572</c:v>
                </c:pt>
                <c:pt idx="259">
                  <c:v>45407</c:v>
                </c:pt>
                <c:pt idx="260">
                  <c:v>45351</c:v>
                </c:pt>
                <c:pt idx="261">
                  <c:v>45629</c:v>
                </c:pt>
                <c:pt idx="262">
                  <c:v>45357</c:v>
                </c:pt>
                <c:pt idx="263">
                  <c:v>45467</c:v>
                </c:pt>
                <c:pt idx="264">
                  <c:v>45246</c:v>
                </c:pt>
                <c:pt idx="265">
                  <c:v>45295</c:v>
                </c:pt>
                <c:pt idx="266">
                  <c:v>45291</c:v>
                </c:pt>
                <c:pt idx="267">
                  <c:v>45617</c:v>
                </c:pt>
                <c:pt idx="268">
                  <c:v>45236</c:v>
                </c:pt>
                <c:pt idx="269">
                  <c:v>45582</c:v>
                </c:pt>
                <c:pt idx="270">
                  <c:v>45661</c:v>
                </c:pt>
                <c:pt idx="271">
                  <c:v>45237</c:v>
                </c:pt>
                <c:pt idx="272">
                  <c:v>45258</c:v>
                </c:pt>
                <c:pt idx="273">
                  <c:v>45448</c:v>
                </c:pt>
                <c:pt idx="274">
                  <c:v>45315</c:v>
                </c:pt>
                <c:pt idx="275">
                  <c:v>45380</c:v>
                </c:pt>
                <c:pt idx="276">
                  <c:v>45424</c:v>
                </c:pt>
                <c:pt idx="277">
                  <c:v>45333</c:v>
                </c:pt>
                <c:pt idx="278">
                  <c:v>45680</c:v>
                </c:pt>
                <c:pt idx="279">
                  <c:v>45347</c:v>
                </c:pt>
                <c:pt idx="280">
                  <c:v>45458</c:v>
                </c:pt>
                <c:pt idx="281">
                  <c:v>45616</c:v>
                </c:pt>
                <c:pt idx="282">
                  <c:v>45465</c:v>
                </c:pt>
                <c:pt idx="283">
                  <c:v>45535</c:v>
                </c:pt>
                <c:pt idx="284">
                  <c:v>45532</c:v>
                </c:pt>
                <c:pt idx="285">
                  <c:v>45292</c:v>
                </c:pt>
                <c:pt idx="286">
                  <c:v>45383</c:v>
                </c:pt>
                <c:pt idx="287">
                  <c:v>45389</c:v>
                </c:pt>
                <c:pt idx="288">
                  <c:v>45612</c:v>
                </c:pt>
                <c:pt idx="289">
                  <c:v>45274</c:v>
                </c:pt>
                <c:pt idx="290">
                  <c:v>45298</c:v>
                </c:pt>
                <c:pt idx="291">
                  <c:v>45409</c:v>
                </c:pt>
                <c:pt idx="292">
                  <c:v>45418</c:v>
                </c:pt>
                <c:pt idx="293">
                  <c:v>45207</c:v>
                </c:pt>
                <c:pt idx="294">
                  <c:v>45242</c:v>
                </c:pt>
                <c:pt idx="295">
                  <c:v>45605</c:v>
                </c:pt>
                <c:pt idx="296">
                  <c:v>45570</c:v>
                </c:pt>
                <c:pt idx="297">
                  <c:v>45643</c:v>
                </c:pt>
                <c:pt idx="298">
                  <c:v>45469</c:v>
                </c:pt>
                <c:pt idx="299">
                  <c:v>45470</c:v>
                </c:pt>
                <c:pt idx="300">
                  <c:v>45464</c:v>
                </c:pt>
                <c:pt idx="301">
                  <c:v>45623</c:v>
                </c:pt>
                <c:pt idx="302">
                  <c:v>45334</c:v>
                </c:pt>
                <c:pt idx="303">
                  <c:v>45391</c:v>
                </c:pt>
                <c:pt idx="304">
                  <c:v>45618</c:v>
                </c:pt>
                <c:pt idx="305">
                  <c:v>45343</c:v>
                </c:pt>
                <c:pt idx="306">
                  <c:v>45439</c:v>
                </c:pt>
                <c:pt idx="307">
                  <c:v>45382</c:v>
                </c:pt>
                <c:pt idx="308">
                  <c:v>45321</c:v>
                </c:pt>
                <c:pt idx="309">
                  <c:v>45353</c:v>
                </c:pt>
                <c:pt idx="310">
                  <c:v>45462</c:v>
                </c:pt>
                <c:pt idx="311">
                  <c:v>45387</c:v>
                </c:pt>
                <c:pt idx="312">
                  <c:v>45538</c:v>
                </c:pt>
                <c:pt idx="313">
                  <c:v>45664</c:v>
                </c:pt>
                <c:pt idx="314">
                  <c:v>45563</c:v>
                </c:pt>
                <c:pt idx="315">
                  <c:v>45678</c:v>
                </c:pt>
                <c:pt idx="316">
                  <c:v>45449</c:v>
                </c:pt>
                <c:pt idx="317">
                  <c:v>45637</c:v>
                </c:pt>
                <c:pt idx="318">
                  <c:v>45420</c:v>
                </c:pt>
                <c:pt idx="319">
                  <c:v>45479</c:v>
                </c:pt>
                <c:pt idx="320">
                  <c:v>45665</c:v>
                </c:pt>
                <c:pt idx="321">
                  <c:v>45221</c:v>
                </c:pt>
                <c:pt idx="322">
                  <c:v>45261</c:v>
                </c:pt>
                <c:pt idx="323">
                  <c:v>45268</c:v>
                </c:pt>
                <c:pt idx="324">
                  <c:v>45613</c:v>
                </c:pt>
                <c:pt idx="325">
                  <c:v>45656</c:v>
                </c:pt>
                <c:pt idx="326">
                  <c:v>45587</c:v>
                </c:pt>
                <c:pt idx="327">
                  <c:v>45474</c:v>
                </c:pt>
                <c:pt idx="328">
                  <c:v>45642</c:v>
                </c:pt>
                <c:pt idx="329">
                  <c:v>45310</c:v>
                </c:pt>
                <c:pt idx="330">
                  <c:v>45657</c:v>
                </c:pt>
                <c:pt idx="331">
                  <c:v>45473</c:v>
                </c:pt>
                <c:pt idx="332">
                  <c:v>45443</c:v>
                </c:pt>
                <c:pt idx="333">
                  <c:v>45597</c:v>
                </c:pt>
                <c:pt idx="334">
                  <c:v>45398</c:v>
                </c:pt>
                <c:pt idx="335">
                  <c:v>45451</c:v>
                </c:pt>
                <c:pt idx="336">
                  <c:v>45641</c:v>
                </c:pt>
                <c:pt idx="337">
                  <c:v>45646</c:v>
                </c:pt>
                <c:pt idx="338">
                  <c:v>45604</c:v>
                </c:pt>
                <c:pt idx="339">
                  <c:v>45397</c:v>
                </c:pt>
                <c:pt idx="340">
                  <c:v>45518</c:v>
                </c:pt>
                <c:pt idx="341">
                  <c:v>45619</c:v>
                </c:pt>
                <c:pt idx="342">
                  <c:v>45644</c:v>
                </c:pt>
                <c:pt idx="343">
                  <c:v>45585</c:v>
                </c:pt>
                <c:pt idx="344">
                  <c:v>45267</c:v>
                </c:pt>
                <c:pt idx="345">
                  <c:v>45412</c:v>
                </c:pt>
                <c:pt idx="346">
                  <c:v>45528</c:v>
                </c:pt>
                <c:pt idx="347">
                  <c:v>45638</c:v>
                </c:pt>
                <c:pt idx="348">
                  <c:v>45573</c:v>
                </c:pt>
                <c:pt idx="349">
                  <c:v>45640</c:v>
                </c:pt>
                <c:pt idx="350">
                  <c:v>45639</c:v>
                </c:pt>
                <c:pt idx="351">
                  <c:v>45649</c:v>
                </c:pt>
                <c:pt idx="352">
                  <c:v>45260</c:v>
                </c:pt>
                <c:pt idx="353">
                  <c:v>45663</c:v>
                </c:pt>
                <c:pt idx="354">
                  <c:v>45245</c:v>
                </c:pt>
                <c:pt idx="355">
                  <c:v>45322</c:v>
                </c:pt>
                <c:pt idx="356">
                  <c:v>45674</c:v>
                </c:pt>
                <c:pt idx="357">
                  <c:v>45265</c:v>
                </c:pt>
                <c:pt idx="358">
                  <c:v>45297</c:v>
                </c:pt>
                <c:pt idx="359">
                  <c:v>45541</c:v>
                </c:pt>
                <c:pt idx="360">
                  <c:v>45564</c:v>
                </c:pt>
                <c:pt idx="361">
                  <c:v>45654</c:v>
                </c:pt>
                <c:pt idx="362">
                  <c:v>45658</c:v>
                </c:pt>
                <c:pt idx="363">
                  <c:v>45652</c:v>
                </c:pt>
                <c:pt idx="364">
                  <c:v>45305</c:v>
                </c:pt>
                <c:pt idx="365">
                  <c:v>45405</c:v>
                </c:pt>
                <c:pt idx="366">
                  <c:v>45505</c:v>
                </c:pt>
                <c:pt idx="367">
                  <c:v>45452</c:v>
                </c:pt>
                <c:pt idx="368">
                  <c:v>45651</c:v>
                </c:pt>
                <c:pt idx="369">
                  <c:v>45244</c:v>
                </c:pt>
                <c:pt idx="370">
                  <c:v>45296</c:v>
                </c:pt>
                <c:pt idx="371">
                  <c:v>45592</c:v>
                </c:pt>
                <c:pt idx="372">
                  <c:v>45630</c:v>
                </c:pt>
                <c:pt idx="373">
                  <c:v>45650</c:v>
                </c:pt>
                <c:pt idx="374">
                  <c:v>45404</c:v>
                </c:pt>
                <c:pt idx="375">
                  <c:v>45463</c:v>
                </c:pt>
                <c:pt idx="376">
                  <c:v>45476</c:v>
                </c:pt>
                <c:pt idx="377">
                  <c:v>45501</c:v>
                </c:pt>
                <c:pt idx="378">
                  <c:v>45632</c:v>
                </c:pt>
                <c:pt idx="379">
                  <c:v>45509</c:v>
                </c:pt>
                <c:pt idx="380">
                  <c:v>45399</c:v>
                </c:pt>
                <c:pt idx="381">
                  <c:v>45472</c:v>
                </c:pt>
                <c:pt idx="382">
                  <c:v>45542</c:v>
                </c:pt>
                <c:pt idx="383">
                  <c:v>45393</c:v>
                </c:pt>
                <c:pt idx="384">
                  <c:v>45620</c:v>
                </c:pt>
                <c:pt idx="385">
                  <c:v>45250</c:v>
                </c:pt>
                <c:pt idx="386">
                  <c:v>45471</c:v>
                </c:pt>
                <c:pt idx="387">
                  <c:v>45655</c:v>
                </c:pt>
                <c:pt idx="388">
                  <c:v>45286</c:v>
                </c:pt>
                <c:pt idx="389">
                  <c:v>45577</c:v>
                </c:pt>
                <c:pt idx="390">
                  <c:v>45256</c:v>
                </c:pt>
                <c:pt idx="391">
                  <c:v>45578</c:v>
                </c:pt>
                <c:pt idx="392">
                  <c:v>45645</c:v>
                </c:pt>
                <c:pt idx="393">
                  <c:v>45670</c:v>
                </c:pt>
                <c:pt idx="394">
                  <c:v>45508</c:v>
                </c:pt>
                <c:pt idx="395">
                  <c:v>45615</c:v>
                </c:pt>
                <c:pt idx="396">
                  <c:v>45331</c:v>
                </c:pt>
                <c:pt idx="397">
                  <c:v>45599</c:v>
                </c:pt>
                <c:pt idx="398">
                  <c:v>45606</c:v>
                </c:pt>
                <c:pt idx="399">
                  <c:v>45338</c:v>
                </c:pt>
                <c:pt idx="400">
                  <c:v>45662</c:v>
                </c:pt>
                <c:pt idx="401">
                  <c:v>45667</c:v>
                </c:pt>
                <c:pt idx="402">
                  <c:v>45459</c:v>
                </c:pt>
                <c:pt idx="403">
                  <c:v>45608</c:v>
                </c:pt>
                <c:pt idx="404">
                  <c:v>45480</c:v>
                </c:pt>
                <c:pt idx="405">
                  <c:v>45624</c:v>
                </c:pt>
                <c:pt idx="406">
                  <c:v>45231</c:v>
                </c:pt>
                <c:pt idx="407">
                  <c:v>45330</c:v>
                </c:pt>
                <c:pt idx="408">
                  <c:v>45279</c:v>
                </c:pt>
                <c:pt idx="409">
                  <c:v>45204</c:v>
                </c:pt>
                <c:pt idx="410">
                  <c:v>45386</c:v>
                </c:pt>
                <c:pt idx="411">
                  <c:v>45543</c:v>
                </c:pt>
                <c:pt idx="412">
                  <c:v>45206</c:v>
                </c:pt>
                <c:pt idx="413">
                  <c:v>45257</c:v>
                </c:pt>
                <c:pt idx="414">
                  <c:v>45312</c:v>
                </c:pt>
                <c:pt idx="415">
                  <c:v>45390</c:v>
                </c:pt>
                <c:pt idx="416">
                  <c:v>45307</c:v>
                </c:pt>
                <c:pt idx="417">
                  <c:v>45323</c:v>
                </c:pt>
                <c:pt idx="418">
                  <c:v>45253</c:v>
                </c:pt>
                <c:pt idx="419">
                  <c:v>45648</c:v>
                </c:pt>
                <c:pt idx="420">
                  <c:v>45475</c:v>
                </c:pt>
                <c:pt idx="421">
                  <c:v>45607</c:v>
                </c:pt>
                <c:pt idx="422">
                  <c:v>45281</c:v>
                </c:pt>
                <c:pt idx="423">
                  <c:v>45609</c:v>
                </c:pt>
                <c:pt idx="424">
                  <c:v>45634</c:v>
                </c:pt>
                <c:pt idx="425">
                  <c:v>45621</c:v>
                </c:pt>
                <c:pt idx="426">
                  <c:v>45225</c:v>
                </c:pt>
                <c:pt idx="427">
                  <c:v>45426</c:v>
                </c:pt>
                <c:pt idx="428">
                  <c:v>45262</c:v>
                </c:pt>
                <c:pt idx="429">
                  <c:v>45308</c:v>
                </c:pt>
                <c:pt idx="430">
                  <c:v>45536</c:v>
                </c:pt>
                <c:pt idx="431">
                  <c:v>45653</c:v>
                </c:pt>
                <c:pt idx="432">
                  <c:v>45230</c:v>
                </c:pt>
                <c:pt idx="433">
                  <c:v>45264</c:v>
                </c:pt>
                <c:pt idx="434">
                  <c:v>45285</c:v>
                </c:pt>
                <c:pt idx="435">
                  <c:v>45626</c:v>
                </c:pt>
                <c:pt idx="436">
                  <c:v>45251</c:v>
                </c:pt>
                <c:pt idx="437">
                  <c:v>45254</c:v>
                </c:pt>
                <c:pt idx="438">
                  <c:v>45277</c:v>
                </c:pt>
                <c:pt idx="439">
                  <c:v>45381</c:v>
                </c:pt>
                <c:pt idx="440">
                  <c:v>45388</c:v>
                </c:pt>
                <c:pt idx="441">
                  <c:v>45631</c:v>
                </c:pt>
                <c:pt idx="442">
                  <c:v>45675</c:v>
                </c:pt>
                <c:pt idx="443">
                  <c:v>45302</c:v>
                </c:pt>
                <c:pt idx="444">
                  <c:v>45306</c:v>
                </c:pt>
                <c:pt idx="445">
                  <c:v>45228</c:v>
                </c:pt>
                <c:pt idx="446">
                  <c:v>45232</c:v>
                </c:pt>
                <c:pt idx="447">
                  <c:v>45259</c:v>
                </c:pt>
                <c:pt idx="448">
                  <c:v>45299</c:v>
                </c:pt>
                <c:pt idx="449">
                  <c:v>45300</c:v>
                </c:pt>
                <c:pt idx="450">
                  <c:v>45319</c:v>
                </c:pt>
                <c:pt idx="451">
                  <c:v>45395</c:v>
                </c:pt>
                <c:pt idx="452">
                  <c:v>45422</c:v>
                </c:pt>
                <c:pt idx="453">
                  <c:v>45248</c:v>
                </c:pt>
                <c:pt idx="454">
                  <c:v>45270</c:v>
                </c:pt>
                <c:pt idx="455">
                  <c:v>45272</c:v>
                </c:pt>
                <c:pt idx="456">
                  <c:v>45327</c:v>
                </c:pt>
                <c:pt idx="457">
                  <c:v>45234</c:v>
                </c:pt>
                <c:pt idx="458">
                  <c:v>45263</c:v>
                </c:pt>
                <c:pt idx="459">
                  <c:v>45301</c:v>
                </c:pt>
                <c:pt idx="460">
                  <c:v>45320</c:v>
                </c:pt>
                <c:pt idx="461">
                  <c:v>45325</c:v>
                </c:pt>
                <c:pt idx="462">
                  <c:v>45326</c:v>
                </c:pt>
                <c:pt idx="463">
                  <c:v>45337</c:v>
                </c:pt>
                <c:pt idx="464">
                  <c:v>45368</c:v>
                </c:pt>
                <c:pt idx="465">
                  <c:v>45392</c:v>
                </c:pt>
                <c:pt idx="466">
                  <c:v>45247</c:v>
                </c:pt>
                <c:pt idx="467">
                  <c:v>45324</c:v>
                </c:pt>
                <c:pt idx="468">
                  <c:v>45396</c:v>
                </c:pt>
                <c:pt idx="469">
                  <c:v>45403</c:v>
                </c:pt>
                <c:pt idx="470">
                  <c:v>45417</c:v>
                </c:pt>
                <c:pt idx="471">
                  <c:v>45627</c:v>
                </c:pt>
                <c:pt idx="472">
                  <c:v>45668</c:v>
                </c:pt>
                <c:pt idx="473">
                  <c:v>45118</c:v>
                </c:pt>
                <c:pt idx="474">
                  <c:v>45119</c:v>
                </c:pt>
                <c:pt idx="475">
                  <c:v>45120</c:v>
                </c:pt>
                <c:pt idx="476">
                  <c:v>45121</c:v>
                </c:pt>
                <c:pt idx="477">
                  <c:v>45122</c:v>
                </c:pt>
                <c:pt idx="478">
                  <c:v>45123</c:v>
                </c:pt>
                <c:pt idx="479">
                  <c:v>45124</c:v>
                </c:pt>
                <c:pt idx="480">
                  <c:v>45125</c:v>
                </c:pt>
                <c:pt idx="481">
                  <c:v>45126</c:v>
                </c:pt>
                <c:pt idx="482">
                  <c:v>45127</c:v>
                </c:pt>
                <c:pt idx="483">
                  <c:v>45128</c:v>
                </c:pt>
                <c:pt idx="484">
                  <c:v>45129</c:v>
                </c:pt>
                <c:pt idx="485">
                  <c:v>45130</c:v>
                </c:pt>
                <c:pt idx="486">
                  <c:v>45131</c:v>
                </c:pt>
                <c:pt idx="487">
                  <c:v>45132</c:v>
                </c:pt>
                <c:pt idx="488">
                  <c:v>45133</c:v>
                </c:pt>
                <c:pt idx="489">
                  <c:v>45134</c:v>
                </c:pt>
                <c:pt idx="490">
                  <c:v>45135</c:v>
                </c:pt>
                <c:pt idx="491">
                  <c:v>45136</c:v>
                </c:pt>
                <c:pt idx="492">
                  <c:v>45137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45143</c:v>
                </c:pt>
                <c:pt idx="499">
                  <c:v>45144</c:v>
                </c:pt>
                <c:pt idx="500">
                  <c:v>45145</c:v>
                </c:pt>
                <c:pt idx="501">
                  <c:v>45146</c:v>
                </c:pt>
                <c:pt idx="502">
                  <c:v>45147</c:v>
                </c:pt>
                <c:pt idx="503">
                  <c:v>45148</c:v>
                </c:pt>
                <c:pt idx="504">
                  <c:v>45149</c:v>
                </c:pt>
                <c:pt idx="505">
                  <c:v>45150</c:v>
                </c:pt>
                <c:pt idx="506">
                  <c:v>45151</c:v>
                </c:pt>
                <c:pt idx="507">
                  <c:v>45152</c:v>
                </c:pt>
                <c:pt idx="508">
                  <c:v>45153</c:v>
                </c:pt>
                <c:pt idx="509">
                  <c:v>45154</c:v>
                </c:pt>
                <c:pt idx="510">
                  <c:v>45155</c:v>
                </c:pt>
                <c:pt idx="511">
                  <c:v>45156</c:v>
                </c:pt>
                <c:pt idx="512">
                  <c:v>45157</c:v>
                </c:pt>
                <c:pt idx="513">
                  <c:v>45158</c:v>
                </c:pt>
                <c:pt idx="514">
                  <c:v>45159</c:v>
                </c:pt>
                <c:pt idx="515">
                  <c:v>45160</c:v>
                </c:pt>
                <c:pt idx="516">
                  <c:v>45161</c:v>
                </c:pt>
                <c:pt idx="517">
                  <c:v>45162</c:v>
                </c:pt>
                <c:pt idx="518">
                  <c:v>45163</c:v>
                </c:pt>
                <c:pt idx="519">
                  <c:v>45164</c:v>
                </c:pt>
                <c:pt idx="520">
                  <c:v>45165</c:v>
                </c:pt>
                <c:pt idx="521">
                  <c:v>45166</c:v>
                </c:pt>
                <c:pt idx="522">
                  <c:v>45167</c:v>
                </c:pt>
                <c:pt idx="523">
                  <c:v>45168</c:v>
                </c:pt>
                <c:pt idx="524">
                  <c:v>45169</c:v>
                </c:pt>
                <c:pt idx="525">
                  <c:v>45170</c:v>
                </c:pt>
                <c:pt idx="526">
                  <c:v>45171</c:v>
                </c:pt>
                <c:pt idx="527">
                  <c:v>45172</c:v>
                </c:pt>
                <c:pt idx="528">
                  <c:v>45173</c:v>
                </c:pt>
                <c:pt idx="529">
                  <c:v>45174</c:v>
                </c:pt>
                <c:pt idx="530">
                  <c:v>45175</c:v>
                </c:pt>
                <c:pt idx="531">
                  <c:v>45176</c:v>
                </c:pt>
                <c:pt idx="532">
                  <c:v>45177</c:v>
                </c:pt>
                <c:pt idx="533">
                  <c:v>45178</c:v>
                </c:pt>
                <c:pt idx="534">
                  <c:v>45179</c:v>
                </c:pt>
                <c:pt idx="535">
                  <c:v>45180</c:v>
                </c:pt>
                <c:pt idx="536">
                  <c:v>45181</c:v>
                </c:pt>
                <c:pt idx="537">
                  <c:v>45182</c:v>
                </c:pt>
                <c:pt idx="538">
                  <c:v>45183</c:v>
                </c:pt>
                <c:pt idx="539">
                  <c:v>45184</c:v>
                </c:pt>
                <c:pt idx="540">
                  <c:v>45185</c:v>
                </c:pt>
                <c:pt idx="541">
                  <c:v>45186</c:v>
                </c:pt>
                <c:pt idx="542">
                  <c:v>45187</c:v>
                </c:pt>
                <c:pt idx="543">
                  <c:v>45188</c:v>
                </c:pt>
                <c:pt idx="544">
                  <c:v>45189</c:v>
                </c:pt>
                <c:pt idx="545">
                  <c:v>45190</c:v>
                </c:pt>
                <c:pt idx="546">
                  <c:v>45191</c:v>
                </c:pt>
                <c:pt idx="547">
                  <c:v>45192</c:v>
                </c:pt>
                <c:pt idx="548">
                  <c:v>45193</c:v>
                </c:pt>
                <c:pt idx="549">
                  <c:v>45194</c:v>
                </c:pt>
                <c:pt idx="550">
                  <c:v>45195</c:v>
                </c:pt>
                <c:pt idx="551">
                  <c:v>45196</c:v>
                </c:pt>
                <c:pt idx="552">
                  <c:v>45197</c:v>
                </c:pt>
                <c:pt idx="553">
                  <c:v>45198</c:v>
                </c:pt>
                <c:pt idx="554">
                  <c:v>45199</c:v>
                </c:pt>
                <c:pt idx="555">
                  <c:v>45200</c:v>
                </c:pt>
                <c:pt idx="556">
                  <c:v>45235</c:v>
                </c:pt>
                <c:pt idx="557">
                  <c:v>45241</c:v>
                </c:pt>
                <c:pt idx="558">
                  <c:v>45243</c:v>
                </c:pt>
                <c:pt idx="559">
                  <c:v>45252</c:v>
                </c:pt>
                <c:pt idx="560">
                  <c:v>45284</c:v>
                </c:pt>
                <c:pt idx="561">
                  <c:v>45317</c:v>
                </c:pt>
                <c:pt idx="562">
                  <c:v>45354</c:v>
                </c:pt>
                <c:pt idx="563">
                  <c:v>45361</c:v>
                </c:pt>
                <c:pt idx="564">
                  <c:v>45437</c:v>
                </c:pt>
                <c:pt idx="565">
                  <c:v>45438</c:v>
                </c:pt>
                <c:pt idx="566">
                  <c:v>45494</c:v>
                </c:pt>
                <c:pt idx="567">
                  <c:v>45610</c:v>
                </c:pt>
                <c:pt idx="568">
                  <c:v>45666</c:v>
                </c:pt>
                <c:pt idx="569">
                  <c:v>45669</c:v>
                </c:pt>
                <c:pt idx="570">
                  <c:v>45671</c:v>
                </c:pt>
                <c:pt idx="571">
                  <c:v>45672</c:v>
                </c:pt>
                <c:pt idx="572">
                  <c:v>45673</c:v>
                </c:pt>
                <c:pt idx="573">
                  <c:v>45676</c:v>
                </c:pt>
                <c:pt idx="574">
                  <c:v>45683</c:v>
                </c:pt>
                <c:pt idx="575">
                  <c:v>45693</c:v>
                </c:pt>
              </c:numCache>
            </c:numRef>
          </c:cat>
          <c:val>
            <c:numRef>
              <c:f>Date!$H$3:$H$578</c:f>
              <c:numCache>
                <c:formatCode>General</c:formatCode>
                <c:ptCount val="576"/>
                <c:pt idx="0">
                  <c:v>0</c:v>
                </c:pt>
                <c:pt idx="1">
                  <c:v>981</c:v>
                </c:pt>
                <c:pt idx="2">
                  <c:v>0</c:v>
                </c:pt>
                <c:pt idx="3">
                  <c:v>529</c:v>
                </c:pt>
                <c:pt idx="4">
                  <c:v>0</c:v>
                </c:pt>
                <c:pt idx="5">
                  <c:v>0</c:v>
                </c:pt>
                <c:pt idx="6">
                  <c:v>1966</c:v>
                </c:pt>
                <c:pt idx="7">
                  <c:v>0</c:v>
                </c:pt>
                <c:pt idx="8">
                  <c:v>1946</c:v>
                </c:pt>
                <c:pt idx="9">
                  <c:v>0</c:v>
                </c:pt>
                <c:pt idx="10">
                  <c:v>41</c:v>
                </c:pt>
                <c:pt idx="11">
                  <c:v>1510</c:v>
                </c:pt>
                <c:pt idx="12">
                  <c:v>316</c:v>
                </c:pt>
                <c:pt idx="13">
                  <c:v>801</c:v>
                </c:pt>
                <c:pt idx="14">
                  <c:v>0</c:v>
                </c:pt>
                <c:pt idx="15">
                  <c:v>197</c:v>
                </c:pt>
                <c:pt idx="16">
                  <c:v>0</c:v>
                </c:pt>
                <c:pt idx="17">
                  <c:v>0</c:v>
                </c:pt>
                <c:pt idx="18">
                  <c:v>376</c:v>
                </c:pt>
                <c:pt idx="19">
                  <c:v>110</c:v>
                </c:pt>
                <c:pt idx="20">
                  <c:v>0</c:v>
                </c:pt>
                <c:pt idx="21">
                  <c:v>688</c:v>
                </c:pt>
                <c:pt idx="22">
                  <c:v>239</c:v>
                </c:pt>
                <c:pt idx="23">
                  <c:v>60</c:v>
                </c:pt>
                <c:pt idx="24">
                  <c:v>0</c:v>
                </c:pt>
                <c:pt idx="25">
                  <c:v>4</c:v>
                </c:pt>
                <c:pt idx="26">
                  <c:v>872</c:v>
                </c:pt>
                <c:pt idx="27">
                  <c:v>0</c:v>
                </c:pt>
                <c:pt idx="28">
                  <c:v>141</c:v>
                </c:pt>
                <c:pt idx="29">
                  <c:v>52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230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1122</c:v>
                </c:pt>
                <c:pt idx="44">
                  <c:v>2193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1686</c:v>
                </c:pt>
                <c:pt idx="49">
                  <c:v>1441</c:v>
                </c:pt>
                <c:pt idx="50">
                  <c:v>0</c:v>
                </c:pt>
                <c:pt idx="51">
                  <c:v>238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1607</c:v>
                </c:pt>
                <c:pt idx="56">
                  <c:v>78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822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156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530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491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15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244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508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130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228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43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12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9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6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46</c:v>
                </c:pt>
                <c:pt idx="244">
                  <c:v>16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4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48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69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64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58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10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27A-4EBD-8E32-2FDA70C944DE}"/>
            </c:ext>
          </c:extLst>
        </c:ser>
        <c:ser>
          <c:idx val="7"/>
          <c:order val="7"/>
          <c:tx>
            <c:strRef>
              <c:f>Date!$I$2</c:f>
              <c:strCache>
                <c:ptCount val="1"/>
                <c:pt idx="0">
                  <c:v>DEDED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Date!$A$3:$A$578</c:f>
              <c:numCache>
                <c:formatCode>m/d/yyyy</c:formatCode>
                <c:ptCount val="576"/>
                <c:pt idx="0">
                  <c:v>45423</c:v>
                </c:pt>
                <c:pt idx="1">
                  <c:v>45514</c:v>
                </c:pt>
                <c:pt idx="2">
                  <c:v>45590</c:v>
                </c:pt>
                <c:pt idx="3">
                  <c:v>45516</c:v>
                </c:pt>
                <c:pt idx="4">
                  <c:v>45219</c:v>
                </c:pt>
                <c:pt idx="5">
                  <c:v>45218</c:v>
                </c:pt>
                <c:pt idx="6">
                  <c:v>45513</c:v>
                </c:pt>
                <c:pt idx="7">
                  <c:v>45428</c:v>
                </c:pt>
                <c:pt idx="8">
                  <c:v>45511</c:v>
                </c:pt>
                <c:pt idx="9">
                  <c:v>45282</c:v>
                </c:pt>
                <c:pt idx="10">
                  <c:v>45545</c:v>
                </c:pt>
                <c:pt idx="11">
                  <c:v>45512</c:v>
                </c:pt>
                <c:pt idx="12">
                  <c:v>45557</c:v>
                </c:pt>
                <c:pt idx="13">
                  <c:v>45506</c:v>
                </c:pt>
                <c:pt idx="14">
                  <c:v>45429</c:v>
                </c:pt>
                <c:pt idx="15">
                  <c:v>45548</c:v>
                </c:pt>
                <c:pt idx="16">
                  <c:v>45591</c:v>
                </c:pt>
                <c:pt idx="17">
                  <c:v>45217</c:v>
                </c:pt>
                <c:pt idx="18">
                  <c:v>45549</c:v>
                </c:pt>
                <c:pt idx="19">
                  <c:v>45553</c:v>
                </c:pt>
                <c:pt idx="20">
                  <c:v>45684</c:v>
                </c:pt>
                <c:pt idx="21">
                  <c:v>45522</c:v>
                </c:pt>
                <c:pt idx="22">
                  <c:v>45546</c:v>
                </c:pt>
                <c:pt idx="23">
                  <c:v>45555</c:v>
                </c:pt>
                <c:pt idx="24">
                  <c:v>45401</c:v>
                </c:pt>
                <c:pt idx="25">
                  <c:v>45556</c:v>
                </c:pt>
                <c:pt idx="26">
                  <c:v>45517</c:v>
                </c:pt>
                <c:pt idx="27">
                  <c:v>45372</c:v>
                </c:pt>
                <c:pt idx="28">
                  <c:v>45547</c:v>
                </c:pt>
                <c:pt idx="29">
                  <c:v>45550</c:v>
                </c:pt>
                <c:pt idx="30">
                  <c:v>45554</c:v>
                </c:pt>
                <c:pt idx="31">
                  <c:v>45492</c:v>
                </c:pt>
                <c:pt idx="32">
                  <c:v>45551</c:v>
                </c:pt>
                <c:pt idx="33">
                  <c:v>45552</c:v>
                </c:pt>
                <c:pt idx="34">
                  <c:v>45210</c:v>
                </c:pt>
                <c:pt idx="35">
                  <c:v>45490</c:v>
                </c:pt>
                <c:pt idx="36">
                  <c:v>45400</c:v>
                </c:pt>
                <c:pt idx="37">
                  <c:v>45688</c:v>
                </c:pt>
                <c:pt idx="38">
                  <c:v>45685</c:v>
                </c:pt>
                <c:pt idx="39">
                  <c:v>45689</c:v>
                </c:pt>
                <c:pt idx="40">
                  <c:v>45589</c:v>
                </c:pt>
                <c:pt idx="41">
                  <c:v>45216</c:v>
                </c:pt>
                <c:pt idx="42">
                  <c:v>45569</c:v>
                </c:pt>
                <c:pt idx="43">
                  <c:v>45520</c:v>
                </c:pt>
                <c:pt idx="44">
                  <c:v>45504</c:v>
                </c:pt>
                <c:pt idx="45">
                  <c:v>45214</c:v>
                </c:pt>
                <c:pt idx="46">
                  <c:v>45482</c:v>
                </c:pt>
                <c:pt idx="47">
                  <c:v>45346</c:v>
                </c:pt>
                <c:pt idx="48">
                  <c:v>45534</c:v>
                </c:pt>
                <c:pt idx="49">
                  <c:v>45503</c:v>
                </c:pt>
                <c:pt idx="50">
                  <c:v>45489</c:v>
                </c:pt>
                <c:pt idx="51">
                  <c:v>45544</c:v>
                </c:pt>
                <c:pt idx="52">
                  <c:v>45614</c:v>
                </c:pt>
                <c:pt idx="53">
                  <c:v>45566</c:v>
                </c:pt>
                <c:pt idx="54">
                  <c:v>45686</c:v>
                </c:pt>
                <c:pt idx="55">
                  <c:v>45485</c:v>
                </c:pt>
                <c:pt idx="56">
                  <c:v>45487</c:v>
                </c:pt>
                <c:pt idx="57">
                  <c:v>45483</c:v>
                </c:pt>
                <c:pt idx="58">
                  <c:v>45211</c:v>
                </c:pt>
                <c:pt idx="59">
                  <c:v>45491</c:v>
                </c:pt>
                <c:pt idx="60">
                  <c:v>45434</c:v>
                </c:pt>
                <c:pt idx="61">
                  <c:v>45581</c:v>
                </c:pt>
                <c:pt idx="62">
                  <c:v>45212</c:v>
                </c:pt>
                <c:pt idx="63">
                  <c:v>45531</c:v>
                </c:pt>
                <c:pt idx="64">
                  <c:v>45600</c:v>
                </c:pt>
                <c:pt idx="65">
                  <c:v>45440</c:v>
                </c:pt>
                <c:pt idx="66">
                  <c:v>45371</c:v>
                </c:pt>
                <c:pt idx="67">
                  <c:v>45441</c:v>
                </c:pt>
                <c:pt idx="68">
                  <c:v>45602</c:v>
                </c:pt>
                <c:pt idx="69">
                  <c:v>45692</c:v>
                </c:pt>
                <c:pt idx="70">
                  <c:v>45562</c:v>
                </c:pt>
                <c:pt idx="71">
                  <c:v>45363</c:v>
                </c:pt>
                <c:pt idx="72">
                  <c:v>45215</c:v>
                </c:pt>
                <c:pt idx="73">
                  <c:v>45457</c:v>
                </c:pt>
                <c:pt idx="74">
                  <c:v>45446</c:v>
                </c:pt>
                <c:pt idx="75">
                  <c:v>45488</c:v>
                </c:pt>
                <c:pt idx="76">
                  <c:v>45510</c:v>
                </c:pt>
                <c:pt idx="77">
                  <c:v>45430</c:v>
                </c:pt>
                <c:pt idx="78">
                  <c:v>45588</c:v>
                </c:pt>
                <c:pt idx="79">
                  <c:v>45677</c:v>
                </c:pt>
                <c:pt idx="80">
                  <c:v>45378</c:v>
                </c:pt>
                <c:pt idx="81">
                  <c:v>45559</c:v>
                </c:pt>
                <c:pt idx="82">
                  <c:v>45461</c:v>
                </c:pt>
                <c:pt idx="83">
                  <c:v>45340</c:v>
                </c:pt>
                <c:pt idx="84">
                  <c:v>45496</c:v>
                </c:pt>
                <c:pt idx="85">
                  <c:v>45560</c:v>
                </c:pt>
                <c:pt idx="86">
                  <c:v>45410</c:v>
                </c:pt>
                <c:pt idx="87">
                  <c:v>45373</c:v>
                </c:pt>
                <c:pt idx="88">
                  <c:v>45374</c:v>
                </c:pt>
                <c:pt idx="89">
                  <c:v>45213</c:v>
                </c:pt>
                <c:pt idx="90">
                  <c:v>45539</c:v>
                </c:pt>
                <c:pt idx="91">
                  <c:v>45447</c:v>
                </c:pt>
                <c:pt idx="92">
                  <c:v>45635</c:v>
                </c:pt>
                <c:pt idx="93">
                  <c:v>45568</c:v>
                </c:pt>
                <c:pt idx="94">
                  <c:v>45481</c:v>
                </c:pt>
                <c:pt idx="95">
                  <c:v>45691</c:v>
                </c:pt>
                <c:pt idx="96">
                  <c:v>45584</c:v>
                </c:pt>
                <c:pt idx="97">
                  <c:v>45687</c:v>
                </c:pt>
                <c:pt idx="98">
                  <c:v>45222</c:v>
                </c:pt>
                <c:pt idx="99">
                  <c:v>45681</c:v>
                </c:pt>
                <c:pt idx="100">
                  <c:v>45537</c:v>
                </c:pt>
                <c:pt idx="101">
                  <c:v>45411</c:v>
                </c:pt>
                <c:pt idx="102">
                  <c:v>45495</c:v>
                </c:pt>
                <c:pt idx="103">
                  <c:v>45498</c:v>
                </c:pt>
                <c:pt idx="104">
                  <c:v>45523</c:v>
                </c:pt>
                <c:pt idx="105">
                  <c:v>45314</c:v>
                </c:pt>
                <c:pt idx="106">
                  <c:v>45596</c:v>
                </c:pt>
                <c:pt idx="107">
                  <c:v>45454</c:v>
                </c:pt>
                <c:pt idx="108">
                  <c:v>45366</c:v>
                </c:pt>
                <c:pt idx="109">
                  <c:v>45377</c:v>
                </c:pt>
                <c:pt idx="110">
                  <c:v>45287</c:v>
                </c:pt>
                <c:pt idx="111">
                  <c:v>45453</c:v>
                </c:pt>
                <c:pt idx="112">
                  <c:v>45445</c:v>
                </c:pt>
                <c:pt idx="113">
                  <c:v>45595</c:v>
                </c:pt>
                <c:pt idx="114">
                  <c:v>45328</c:v>
                </c:pt>
                <c:pt idx="115">
                  <c:v>45341</c:v>
                </c:pt>
                <c:pt idx="116">
                  <c:v>45303</c:v>
                </c:pt>
                <c:pt idx="117">
                  <c:v>45603</c:v>
                </c:pt>
                <c:pt idx="118">
                  <c:v>45433</c:v>
                </c:pt>
                <c:pt idx="119">
                  <c:v>45220</c:v>
                </c:pt>
                <c:pt idx="120">
                  <c:v>45455</c:v>
                </c:pt>
                <c:pt idx="121">
                  <c:v>45370</c:v>
                </c:pt>
                <c:pt idx="122">
                  <c:v>45558</c:v>
                </c:pt>
                <c:pt idx="123">
                  <c:v>45530</c:v>
                </c:pt>
                <c:pt idx="124">
                  <c:v>45601</c:v>
                </c:pt>
                <c:pt idx="125">
                  <c:v>45594</c:v>
                </c:pt>
                <c:pt idx="126">
                  <c:v>45294</c:v>
                </c:pt>
                <c:pt idx="127">
                  <c:v>45240</c:v>
                </c:pt>
                <c:pt idx="128">
                  <c:v>45293</c:v>
                </c:pt>
                <c:pt idx="129">
                  <c:v>45444</c:v>
                </c:pt>
                <c:pt idx="130">
                  <c:v>45223</c:v>
                </c:pt>
                <c:pt idx="131">
                  <c:v>45593</c:v>
                </c:pt>
                <c:pt idx="132">
                  <c:v>45493</c:v>
                </c:pt>
                <c:pt idx="133">
                  <c:v>45486</c:v>
                </c:pt>
                <c:pt idx="134">
                  <c:v>45499</c:v>
                </c:pt>
                <c:pt idx="135">
                  <c:v>45414</c:v>
                </c:pt>
                <c:pt idx="136">
                  <c:v>45348</c:v>
                </c:pt>
                <c:pt idx="137">
                  <c:v>45329</c:v>
                </c:pt>
                <c:pt idx="138">
                  <c:v>45502</c:v>
                </c:pt>
                <c:pt idx="139">
                  <c:v>45229</c:v>
                </c:pt>
                <c:pt idx="140">
                  <c:v>45519</c:v>
                </c:pt>
                <c:pt idx="141">
                  <c:v>45659</c:v>
                </c:pt>
                <c:pt idx="142">
                  <c:v>45402</c:v>
                </c:pt>
                <c:pt idx="143">
                  <c:v>45362</c:v>
                </c:pt>
                <c:pt idx="144">
                  <c:v>45598</c:v>
                </c:pt>
                <c:pt idx="145">
                  <c:v>45202</c:v>
                </c:pt>
                <c:pt idx="146">
                  <c:v>45311</c:v>
                </c:pt>
                <c:pt idx="147">
                  <c:v>45350</c:v>
                </c:pt>
                <c:pt idx="148">
                  <c:v>45209</c:v>
                </c:pt>
                <c:pt idx="149">
                  <c:v>45269</c:v>
                </c:pt>
                <c:pt idx="150">
                  <c:v>45436</c:v>
                </c:pt>
                <c:pt idx="151">
                  <c:v>45201</c:v>
                </c:pt>
                <c:pt idx="152">
                  <c:v>45477</c:v>
                </c:pt>
                <c:pt idx="153">
                  <c:v>45203</c:v>
                </c:pt>
                <c:pt idx="154">
                  <c:v>45316</c:v>
                </c:pt>
                <c:pt idx="155">
                  <c:v>45239</c:v>
                </c:pt>
                <c:pt idx="156">
                  <c:v>45622</c:v>
                </c:pt>
                <c:pt idx="157">
                  <c:v>45408</c:v>
                </c:pt>
                <c:pt idx="158">
                  <c:v>45416</c:v>
                </c:pt>
                <c:pt idx="159">
                  <c:v>45271</c:v>
                </c:pt>
                <c:pt idx="160">
                  <c:v>45580</c:v>
                </c:pt>
                <c:pt idx="161">
                  <c:v>45579</c:v>
                </c:pt>
                <c:pt idx="162">
                  <c:v>45339</c:v>
                </c:pt>
                <c:pt idx="163">
                  <c:v>45376</c:v>
                </c:pt>
                <c:pt idx="164">
                  <c:v>45226</c:v>
                </c:pt>
                <c:pt idx="165">
                  <c:v>45365</c:v>
                </c:pt>
                <c:pt idx="166">
                  <c:v>45304</c:v>
                </c:pt>
                <c:pt idx="167">
                  <c:v>45529</c:v>
                </c:pt>
                <c:pt idx="168">
                  <c:v>45628</c:v>
                </c:pt>
                <c:pt idx="169">
                  <c:v>45364</c:v>
                </c:pt>
                <c:pt idx="170">
                  <c:v>45679</c:v>
                </c:pt>
                <c:pt idx="171">
                  <c:v>45335</c:v>
                </c:pt>
                <c:pt idx="172">
                  <c:v>45660</c:v>
                </c:pt>
                <c:pt idx="173">
                  <c:v>45266</c:v>
                </c:pt>
                <c:pt idx="174">
                  <c:v>45359</c:v>
                </c:pt>
                <c:pt idx="175">
                  <c:v>45583</c:v>
                </c:pt>
                <c:pt idx="176">
                  <c:v>45332</c:v>
                </c:pt>
                <c:pt idx="177">
                  <c:v>45682</c:v>
                </c:pt>
                <c:pt idx="178">
                  <c:v>45525</c:v>
                </c:pt>
                <c:pt idx="179">
                  <c:v>45318</c:v>
                </c:pt>
                <c:pt idx="180">
                  <c:v>45419</c:v>
                </c:pt>
                <c:pt idx="181">
                  <c:v>45561</c:v>
                </c:pt>
                <c:pt idx="182">
                  <c:v>45515</c:v>
                </c:pt>
                <c:pt idx="183">
                  <c:v>45442</c:v>
                </c:pt>
                <c:pt idx="184">
                  <c:v>45336</c:v>
                </c:pt>
                <c:pt idx="185">
                  <c:v>45345</c:v>
                </c:pt>
                <c:pt idx="186">
                  <c:v>45575</c:v>
                </c:pt>
                <c:pt idx="187">
                  <c:v>45288</c:v>
                </c:pt>
                <c:pt idx="188">
                  <c:v>45385</c:v>
                </c:pt>
                <c:pt idx="189">
                  <c:v>45425</c:v>
                </c:pt>
                <c:pt idx="190">
                  <c:v>45526</c:v>
                </c:pt>
                <c:pt idx="191">
                  <c:v>45524</c:v>
                </c:pt>
                <c:pt idx="192">
                  <c:v>45574</c:v>
                </c:pt>
                <c:pt idx="193">
                  <c:v>45280</c:v>
                </c:pt>
                <c:pt idx="194">
                  <c:v>45460</c:v>
                </c:pt>
                <c:pt idx="195">
                  <c:v>45369</c:v>
                </c:pt>
                <c:pt idx="196">
                  <c:v>45249</c:v>
                </c:pt>
                <c:pt idx="197">
                  <c:v>45636</c:v>
                </c:pt>
                <c:pt idx="198">
                  <c:v>45521</c:v>
                </c:pt>
                <c:pt idx="199">
                  <c:v>45289</c:v>
                </c:pt>
                <c:pt idx="200">
                  <c:v>45255</c:v>
                </c:pt>
                <c:pt idx="201">
                  <c:v>45406</c:v>
                </c:pt>
                <c:pt idx="202">
                  <c:v>45565</c:v>
                </c:pt>
                <c:pt idx="203">
                  <c:v>45647</c:v>
                </c:pt>
                <c:pt idx="204">
                  <c:v>45309</c:v>
                </c:pt>
                <c:pt idx="205">
                  <c:v>45290</c:v>
                </c:pt>
                <c:pt idx="206">
                  <c:v>45586</c:v>
                </c:pt>
                <c:pt idx="207">
                  <c:v>45278</c:v>
                </c:pt>
                <c:pt idx="208">
                  <c:v>45540</c:v>
                </c:pt>
                <c:pt idx="209">
                  <c:v>45238</c:v>
                </c:pt>
                <c:pt idx="210">
                  <c:v>45375</c:v>
                </c:pt>
                <c:pt idx="211">
                  <c:v>45273</c:v>
                </c:pt>
                <c:pt idx="212">
                  <c:v>45497</c:v>
                </c:pt>
                <c:pt idx="213">
                  <c:v>45431</c:v>
                </c:pt>
                <c:pt idx="214">
                  <c:v>45342</c:v>
                </c:pt>
                <c:pt idx="215">
                  <c:v>45358</c:v>
                </c:pt>
                <c:pt idx="216">
                  <c:v>45379</c:v>
                </c:pt>
                <c:pt idx="217">
                  <c:v>45227</c:v>
                </c:pt>
                <c:pt idx="218">
                  <c:v>45435</c:v>
                </c:pt>
                <c:pt idx="219">
                  <c:v>45356</c:v>
                </c:pt>
                <c:pt idx="220">
                  <c:v>45352</c:v>
                </c:pt>
                <c:pt idx="221">
                  <c:v>45484</c:v>
                </c:pt>
                <c:pt idx="222">
                  <c:v>45349</c:v>
                </c:pt>
                <c:pt idx="223">
                  <c:v>45611</c:v>
                </c:pt>
                <c:pt idx="224">
                  <c:v>45367</c:v>
                </c:pt>
                <c:pt idx="225">
                  <c:v>45567</c:v>
                </c:pt>
                <c:pt idx="226">
                  <c:v>45208</c:v>
                </c:pt>
                <c:pt idx="227">
                  <c:v>45283</c:v>
                </c:pt>
                <c:pt idx="228">
                  <c:v>45478</c:v>
                </c:pt>
                <c:pt idx="229">
                  <c:v>45384</c:v>
                </c:pt>
                <c:pt idx="230">
                  <c:v>45421</c:v>
                </c:pt>
                <c:pt idx="231">
                  <c:v>45276</c:v>
                </c:pt>
                <c:pt idx="232">
                  <c:v>45205</c:v>
                </c:pt>
                <c:pt idx="233">
                  <c:v>45625</c:v>
                </c:pt>
                <c:pt idx="234">
                  <c:v>45224</c:v>
                </c:pt>
                <c:pt idx="235">
                  <c:v>45571</c:v>
                </c:pt>
                <c:pt idx="236">
                  <c:v>45466</c:v>
                </c:pt>
                <c:pt idx="237">
                  <c:v>45313</c:v>
                </c:pt>
                <c:pt idx="238">
                  <c:v>45275</c:v>
                </c:pt>
                <c:pt idx="239">
                  <c:v>45468</c:v>
                </c:pt>
                <c:pt idx="240">
                  <c:v>45576</c:v>
                </c:pt>
                <c:pt idx="241">
                  <c:v>45427</c:v>
                </c:pt>
                <c:pt idx="242">
                  <c:v>45233</c:v>
                </c:pt>
                <c:pt idx="243">
                  <c:v>45507</c:v>
                </c:pt>
                <c:pt idx="244">
                  <c:v>45533</c:v>
                </c:pt>
                <c:pt idx="245">
                  <c:v>45690</c:v>
                </c:pt>
                <c:pt idx="246">
                  <c:v>45360</c:v>
                </c:pt>
                <c:pt idx="247">
                  <c:v>45500</c:v>
                </c:pt>
                <c:pt idx="248">
                  <c:v>45413</c:v>
                </c:pt>
                <c:pt idx="249">
                  <c:v>45450</c:v>
                </c:pt>
                <c:pt idx="250">
                  <c:v>45355</c:v>
                </c:pt>
                <c:pt idx="251">
                  <c:v>45415</c:v>
                </c:pt>
                <c:pt idx="252">
                  <c:v>45394</c:v>
                </c:pt>
                <c:pt idx="253">
                  <c:v>45456</c:v>
                </c:pt>
                <c:pt idx="254">
                  <c:v>45527</c:v>
                </c:pt>
                <c:pt idx="255">
                  <c:v>45633</c:v>
                </c:pt>
                <c:pt idx="256">
                  <c:v>45344</c:v>
                </c:pt>
                <c:pt idx="257">
                  <c:v>45432</c:v>
                </c:pt>
                <c:pt idx="258">
                  <c:v>45572</c:v>
                </c:pt>
                <c:pt idx="259">
                  <c:v>45407</c:v>
                </c:pt>
                <c:pt idx="260">
                  <c:v>45351</c:v>
                </c:pt>
                <c:pt idx="261">
                  <c:v>45629</c:v>
                </c:pt>
                <c:pt idx="262">
                  <c:v>45357</c:v>
                </c:pt>
                <c:pt idx="263">
                  <c:v>45467</c:v>
                </c:pt>
                <c:pt idx="264">
                  <c:v>45246</c:v>
                </c:pt>
                <c:pt idx="265">
                  <c:v>45295</c:v>
                </c:pt>
                <c:pt idx="266">
                  <c:v>45291</c:v>
                </c:pt>
                <c:pt idx="267">
                  <c:v>45617</c:v>
                </c:pt>
                <c:pt idx="268">
                  <c:v>45236</c:v>
                </c:pt>
                <c:pt idx="269">
                  <c:v>45582</c:v>
                </c:pt>
                <c:pt idx="270">
                  <c:v>45661</c:v>
                </c:pt>
                <c:pt idx="271">
                  <c:v>45237</c:v>
                </c:pt>
                <c:pt idx="272">
                  <c:v>45258</c:v>
                </c:pt>
                <c:pt idx="273">
                  <c:v>45448</c:v>
                </c:pt>
                <c:pt idx="274">
                  <c:v>45315</c:v>
                </c:pt>
                <c:pt idx="275">
                  <c:v>45380</c:v>
                </c:pt>
                <c:pt idx="276">
                  <c:v>45424</c:v>
                </c:pt>
                <c:pt idx="277">
                  <c:v>45333</c:v>
                </c:pt>
                <c:pt idx="278">
                  <c:v>45680</c:v>
                </c:pt>
                <c:pt idx="279">
                  <c:v>45347</c:v>
                </c:pt>
                <c:pt idx="280">
                  <c:v>45458</c:v>
                </c:pt>
                <c:pt idx="281">
                  <c:v>45616</c:v>
                </c:pt>
                <c:pt idx="282">
                  <c:v>45465</c:v>
                </c:pt>
                <c:pt idx="283">
                  <c:v>45535</c:v>
                </c:pt>
                <c:pt idx="284">
                  <c:v>45532</c:v>
                </c:pt>
                <c:pt idx="285">
                  <c:v>45292</c:v>
                </c:pt>
                <c:pt idx="286">
                  <c:v>45383</c:v>
                </c:pt>
                <c:pt idx="287">
                  <c:v>45389</c:v>
                </c:pt>
                <c:pt idx="288">
                  <c:v>45612</c:v>
                </c:pt>
                <c:pt idx="289">
                  <c:v>45274</c:v>
                </c:pt>
                <c:pt idx="290">
                  <c:v>45298</c:v>
                </c:pt>
                <c:pt idx="291">
                  <c:v>45409</c:v>
                </c:pt>
                <c:pt idx="292">
                  <c:v>45418</c:v>
                </c:pt>
                <c:pt idx="293">
                  <c:v>45207</c:v>
                </c:pt>
                <c:pt idx="294">
                  <c:v>45242</c:v>
                </c:pt>
                <c:pt idx="295">
                  <c:v>45605</c:v>
                </c:pt>
                <c:pt idx="296">
                  <c:v>45570</c:v>
                </c:pt>
                <c:pt idx="297">
                  <c:v>45643</c:v>
                </c:pt>
                <c:pt idx="298">
                  <c:v>45469</c:v>
                </c:pt>
                <c:pt idx="299">
                  <c:v>45470</c:v>
                </c:pt>
                <c:pt idx="300">
                  <c:v>45464</c:v>
                </c:pt>
                <c:pt idx="301">
                  <c:v>45623</c:v>
                </c:pt>
                <c:pt idx="302">
                  <c:v>45334</c:v>
                </c:pt>
                <c:pt idx="303">
                  <c:v>45391</c:v>
                </c:pt>
                <c:pt idx="304">
                  <c:v>45618</c:v>
                </c:pt>
                <c:pt idx="305">
                  <c:v>45343</c:v>
                </c:pt>
                <c:pt idx="306">
                  <c:v>45439</c:v>
                </c:pt>
                <c:pt idx="307">
                  <c:v>45382</c:v>
                </c:pt>
                <c:pt idx="308">
                  <c:v>45321</c:v>
                </c:pt>
                <c:pt idx="309">
                  <c:v>45353</c:v>
                </c:pt>
                <c:pt idx="310">
                  <c:v>45462</c:v>
                </c:pt>
                <c:pt idx="311">
                  <c:v>45387</c:v>
                </c:pt>
                <c:pt idx="312">
                  <c:v>45538</c:v>
                </c:pt>
                <c:pt idx="313">
                  <c:v>45664</c:v>
                </c:pt>
                <c:pt idx="314">
                  <c:v>45563</c:v>
                </c:pt>
                <c:pt idx="315">
                  <c:v>45678</c:v>
                </c:pt>
                <c:pt idx="316">
                  <c:v>45449</c:v>
                </c:pt>
                <c:pt idx="317">
                  <c:v>45637</c:v>
                </c:pt>
                <c:pt idx="318">
                  <c:v>45420</c:v>
                </c:pt>
                <c:pt idx="319">
                  <c:v>45479</c:v>
                </c:pt>
                <c:pt idx="320">
                  <c:v>45665</c:v>
                </c:pt>
                <c:pt idx="321">
                  <c:v>45221</c:v>
                </c:pt>
                <c:pt idx="322">
                  <c:v>45261</c:v>
                </c:pt>
                <c:pt idx="323">
                  <c:v>45268</c:v>
                </c:pt>
                <c:pt idx="324">
                  <c:v>45613</c:v>
                </c:pt>
                <c:pt idx="325">
                  <c:v>45656</c:v>
                </c:pt>
                <c:pt idx="326">
                  <c:v>45587</c:v>
                </c:pt>
                <c:pt idx="327">
                  <c:v>45474</c:v>
                </c:pt>
                <c:pt idx="328">
                  <c:v>45642</c:v>
                </c:pt>
                <c:pt idx="329">
                  <c:v>45310</c:v>
                </c:pt>
                <c:pt idx="330">
                  <c:v>45657</c:v>
                </c:pt>
                <c:pt idx="331">
                  <c:v>45473</c:v>
                </c:pt>
                <c:pt idx="332">
                  <c:v>45443</c:v>
                </c:pt>
                <c:pt idx="333">
                  <c:v>45597</c:v>
                </c:pt>
                <c:pt idx="334">
                  <c:v>45398</c:v>
                </c:pt>
                <c:pt idx="335">
                  <c:v>45451</c:v>
                </c:pt>
                <c:pt idx="336">
                  <c:v>45641</c:v>
                </c:pt>
                <c:pt idx="337">
                  <c:v>45646</c:v>
                </c:pt>
                <c:pt idx="338">
                  <c:v>45604</c:v>
                </c:pt>
                <c:pt idx="339">
                  <c:v>45397</c:v>
                </c:pt>
                <c:pt idx="340">
                  <c:v>45518</c:v>
                </c:pt>
                <c:pt idx="341">
                  <c:v>45619</c:v>
                </c:pt>
                <c:pt idx="342">
                  <c:v>45644</c:v>
                </c:pt>
                <c:pt idx="343">
                  <c:v>45585</c:v>
                </c:pt>
                <c:pt idx="344">
                  <c:v>45267</c:v>
                </c:pt>
                <c:pt idx="345">
                  <c:v>45412</c:v>
                </c:pt>
                <c:pt idx="346">
                  <c:v>45528</c:v>
                </c:pt>
                <c:pt idx="347">
                  <c:v>45638</c:v>
                </c:pt>
                <c:pt idx="348">
                  <c:v>45573</c:v>
                </c:pt>
                <c:pt idx="349">
                  <c:v>45640</c:v>
                </c:pt>
                <c:pt idx="350">
                  <c:v>45639</c:v>
                </c:pt>
                <c:pt idx="351">
                  <c:v>45649</c:v>
                </c:pt>
                <c:pt idx="352">
                  <c:v>45260</c:v>
                </c:pt>
                <c:pt idx="353">
                  <c:v>45663</c:v>
                </c:pt>
                <c:pt idx="354">
                  <c:v>45245</c:v>
                </c:pt>
                <c:pt idx="355">
                  <c:v>45322</c:v>
                </c:pt>
                <c:pt idx="356">
                  <c:v>45674</c:v>
                </c:pt>
                <c:pt idx="357">
                  <c:v>45265</c:v>
                </c:pt>
                <c:pt idx="358">
                  <c:v>45297</c:v>
                </c:pt>
                <c:pt idx="359">
                  <c:v>45541</c:v>
                </c:pt>
                <c:pt idx="360">
                  <c:v>45564</c:v>
                </c:pt>
                <c:pt idx="361">
                  <c:v>45654</c:v>
                </c:pt>
                <c:pt idx="362">
                  <c:v>45658</c:v>
                </c:pt>
                <c:pt idx="363">
                  <c:v>45652</c:v>
                </c:pt>
                <c:pt idx="364">
                  <c:v>45305</c:v>
                </c:pt>
                <c:pt idx="365">
                  <c:v>45405</c:v>
                </c:pt>
                <c:pt idx="366">
                  <c:v>45505</c:v>
                </c:pt>
                <c:pt idx="367">
                  <c:v>45452</c:v>
                </c:pt>
                <c:pt idx="368">
                  <c:v>45651</c:v>
                </c:pt>
                <c:pt idx="369">
                  <c:v>45244</c:v>
                </c:pt>
                <c:pt idx="370">
                  <c:v>45296</c:v>
                </c:pt>
                <c:pt idx="371">
                  <c:v>45592</c:v>
                </c:pt>
                <c:pt idx="372">
                  <c:v>45630</c:v>
                </c:pt>
                <c:pt idx="373">
                  <c:v>45650</c:v>
                </c:pt>
                <c:pt idx="374">
                  <c:v>45404</c:v>
                </c:pt>
                <c:pt idx="375">
                  <c:v>45463</c:v>
                </c:pt>
                <c:pt idx="376">
                  <c:v>45476</c:v>
                </c:pt>
                <c:pt idx="377">
                  <c:v>45501</c:v>
                </c:pt>
                <c:pt idx="378">
                  <c:v>45632</c:v>
                </c:pt>
                <c:pt idx="379">
                  <c:v>45509</c:v>
                </c:pt>
                <c:pt idx="380">
                  <c:v>45399</c:v>
                </c:pt>
                <c:pt idx="381">
                  <c:v>45472</c:v>
                </c:pt>
                <c:pt idx="382">
                  <c:v>45542</c:v>
                </c:pt>
                <c:pt idx="383">
                  <c:v>45393</c:v>
                </c:pt>
                <c:pt idx="384">
                  <c:v>45620</c:v>
                </c:pt>
                <c:pt idx="385">
                  <c:v>45250</c:v>
                </c:pt>
                <c:pt idx="386">
                  <c:v>45471</c:v>
                </c:pt>
                <c:pt idx="387">
                  <c:v>45655</c:v>
                </c:pt>
                <c:pt idx="388">
                  <c:v>45286</c:v>
                </c:pt>
                <c:pt idx="389">
                  <c:v>45577</c:v>
                </c:pt>
                <c:pt idx="390">
                  <c:v>45256</c:v>
                </c:pt>
                <c:pt idx="391">
                  <c:v>45578</c:v>
                </c:pt>
                <c:pt idx="392">
                  <c:v>45645</c:v>
                </c:pt>
                <c:pt idx="393">
                  <c:v>45670</c:v>
                </c:pt>
                <c:pt idx="394">
                  <c:v>45508</c:v>
                </c:pt>
                <c:pt idx="395">
                  <c:v>45615</c:v>
                </c:pt>
                <c:pt idx="396">
                  <c:v>45331</c:v>
                </c:pt>
                <c:pt idx="397">
                  <c:v>45599</c:v>
                </c:pt>
                <c:pt idx="398">
                  <c:v>45606</c:v>
                </c:pt>
                <c:pt idx="399">
                  <c:v>45338</c:v>
                </c:pt>
                <c:pt idx="400">
                  <c:v>45662</c:v>
                </c:pt>
                <c:pt idx="401">
                  <c:v>45667</c:v>
                </c:pt>
                <c:pt idx="402">
                  <c:v>45459</c:v>
                </c:pt>
                <c:pt idx="403">
                  <c:v>45608</c:v>
                </c:pt>
                <c:pt idx="404">
                  <c:v>45480</c:v>
                </c:pt>
                <c:pt idx="405">
                  <c:v>45624</c:v>
                </c:pt>
                <c:pt idx="406">
                  <c:v>45231</c:v>
                </c:pt>
                <c:pt idx="407">
                  <c:v>45330</c:v>
                </c:pt>
                <c:pt idx="408">
                  <c:v>45279</c:v>
                </c:pt>
                <c:pt idx="409">
                  <c:v>45204</c:v>
                </c:pt>
                <c:pt idx="410">
                  <c:v>45386</c:v>
                </c:pt>
                <c:pt idx="411">
                  <c:v>45543</c:v>
                </c:pt>
                <c:pt idx="412">
                  <c:v>45206</c:v>
                </c:pt>
                <c:pt idx="413">
                  <c:v>45257</c:v>
                </c:pt>
                <c:pt idx="414">
                  <c:v>45312</c:v>
                </c:pt>
                <c:pt idx="415">
                  <c:v>45390</c:v>
                </c:pt>
                <c:pt idx="416">
                  <c:v>45307</c:v>
                </c:pt>
                <c:pt idx="417">
                  <c:v>45323</c:v>
                </c:pt>
                <c:pt idx="418">
                  <c:v>45253</c:v>
                </c:pt>
                <c:pt idx="419">
                  <c:v>45648</c:v>
                </c:pt>
                <c:pt idx="420">
                  <c:v>45475</c:v>
                </c:pt>
                <c:pt idx="421">
                  <c:v>45607</c:v>
                </c:pt>
                <c:pt idx="422">
                  <c:v>45281</c:v>
                </c:pt>
                <c:pt idx="423">
                  <c:v>45609</c:v>
                </c:pt>
                <c:pt idx="424">
                  <c:v>45634</c:v>
                </c:pt>
                <c:pt idx="425">
                  <c:v>45621</c:v>
                </c:pt>
                <c:pt idx="426">
                  <c:v>45225</c:v>
                </c:pt>
                <c:pt idx="427">
                  <c:v>45426</c:v>
                </c:pt>
                <c:pt idx="428">
                  <c:v>45262</c:v>
                </c:pt>
                <c:pt idx="429">
                  <c:v>45308</c:v>
                </c:pt>
                <c:pt idx="430">
                  <c:v>45536</c:v>
                </c:pt>
                <c:pt idx="431">
                  <c:v>45653</c:v>
                </c:pt>
                <c:pt idx="432">
                  <c:v>45230</c:v>
                </c:pt>
                <c:pt idx="433">
                  <c:v>45264</c:v>
                </c:pt>
                <c:pt idx="434">
                  <c:v>45285</c:v>
                </c:pt>
                <c:pt idx="435">
                  <c:v>45626</c:v>
                </c:pt>
                <c:pt idx="436">
                  <c:v>45251</c:v>
                </c:pt>
                <c:pt idx="437">
                  <c:v>45254</c:v>
                </c:pt>
                <c:pt idx="438">
                  <c:v>45277</c:v>
                </c:pt>
                <c:pt idx="439">
                  <c:v>45381</c:v>
                </c:pt>
                <c:pt idx="440">
                  <c:v>45388</c:v>
                </c:pt>
                <c:pt idx="441">
                  <c:v>45631</c:v>
                </c:pt>
                <c:pt idx="442">
                  <c:v>45675</c:v>
                </c:pt>
                <c:pt idx="443">
                  <c:v>45302</c:v>
                </c:pt>
                <c:pt idx="444">
                  <c:v>45306</c:v>
                </c:pt>
                <c:pt idx="445">
                  <c:v>45228</c:v>
                </c:pt>
                <c:pt idx="446">
                  <c:v>45232</c:v>
                </c:pt>
                <c:pt idx="447">
                  <c:v>45259</c:v>
                </c:pt>
                <c:pt idx="448">
                  <c:v>45299</c:v>
                </c:pt>
                <c:pt idx="449">
                  <c:v>45300</c:v>
                </c:pt>
                <c:pt idx="450">
                  <c:v>45319</c:v>
                </c:pt>
                <c:pt idx="451">
                  <c:v>45395</c:v>
                </c:pt>
                <c:pt idx="452">
                  <c:v>45422</c:v>
                </c:pt>
                <c:pt idx="453">
                  <c:v>45248</c:v>
                </c:pt>
                <c:pt idx="454">
                  <c:v>45270</c:v>
                </c:pt>
                <c:pt idx="455">
                  <c:v>45272</c:v>
                </c:pt>
                <c:pt idx="456">
                  <c:v>45327</c:v>
                </c:pt>
                <c:pt idx="457">
                  <c:v>45234</c:v>
                </c:pt>
                <c:pt idx="458">
                  <c:v>45263</c:v>
                </c:pt>
                <c:pt idx="459">
                  <c:v>45301</c:v>
                </c:pt>
                <c:pt idx="460">
                  <c:v>45320</c:v>
                </c:pt>
                <c:pt idx="461">
                  <c:v>45325</c:v>
                </c:pt>
                <c:pt idx="462">
                  <c:v>45326</c:v>
                </c:pt>
                <c:pt idx="463">
                  <c:v>45337</c:v>
                </c:pt>
                <c:pt idx="464">
                  <c:v>45368</c:v>
                </c:pt>
                <c:pt idx="465">
                  <c:v>45392</c:v>
                </c:pt>
                <c:pt idx="466">
                  <c:v>45247</c:v>
                </c:pt>
                <c:pt idx="467">
                  <c:v>45324</c:v>
                </c:pt>
                <c:pt idx="468">
                  <c:v>45396</c:v>
                </c:pt>
                <c:pt idx="469">
                  <c:v>45403</c:v>
                </c:pt>
                <c:pt idx="470">
                  <c:v>45417</c:v>
                </c:pt>
                <c:pt idx="471">
                  <c:v>45627</c:v>
                </c:pt>
                <c:pt idx="472">
                  <c:v>45668</c:v>
                </c:pt>
                <c:pt idx="473">
                  <c:v>45118</c:v>
                </c:pt>
                <c:pt idx="474">
                  <c:v>45119</c:v>
                </c:pt>
                <c:pt idx="475">
                  <c:v>45120</c:v>
                </c:pt>
                <c:pt idx="476">
                  <c:v>45121</c:v>
                </c:pt>
                <c:pt idx="477">
                  <c:v>45122</c:v>
                </c:pt>
                <c:pt idx="478">
                  <c:v>45123</c:v>
                </c:pt>
                <c:pt idx="479">
                  <c:v>45124</c:v>
                </c:pt>
                <c:pt idx="480">
                  <c:v>45125</c:v>
                </c:pt>
                <c:pt idx="481">
                  <c:v>45126</c:v>
                </c:pt>
                <c:pt idx="482">
                  <c:v>45127</c:v>
                </c:pt>
                <c:pt idx="483">
                  <c:v>45128</c:v>
                </c:pt>
                <c:pt idx="484">
                  <c:v>45129</c:v>
                </c:pt>
                <c:pt idx="485">
                  <c:v>45130</c:v>
                </c:pt>
                <c:pt idx="486">
                  <c:v>45131</c:v>
                </c:pt>
                <c:pt idx="487">
                  <c:v>45132</c:v>
                </c:pt>
                <c:pt idx="488">
                  <c:v>45133</c:v>
                </c:pt>
                <c:pt idx="489">
                  <c:v>45134</c:v>
                </c:pt>
                <c:pt idx="490">
                  <c:v>45135</c:v>
                </c:pt>
                <c:pt idx="491">
                  <c:v>45136</c:v>
                </c:pt>
                <c:pt idx="492">
                  <c:v>45137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45143</c:v>
                </c:pt>
                <c:pt idx="499">
                  <c:v>45144</c:v>
                </c:pt>
                <c:pt idx="500">
                  <c:v>45145</c:v>
                </c:pt>
                <c:pt idx="501">
                  <c:v>45146</c:v>
                </c:pt>
                <c:pt idx="502">
                  <c:v>45147</c:v>
                </c:pt>
                <c:pt idx="503">
                  <c:v>45148</c:v>
                </c:pt>
                <c:pt idx="504">
                  <c:v>45149</c:v>
                </c:pt>
                <c:pt idx="505">
                  <c:v>45150</c:v>
                </c:pt>
                <c:pt idx="506">
                  <c:v>45151</c:v>
                </c:pt>
                <c:pt idx="507">
                  <c:v>45152</c:v>
                </c:pt>
                <c:pt idx="508">
                  <c:v>45153</c:v>
                </c:pt>
                <c:pt idx="509">
                  <c:v>45154</c:v>
                </c:pt>
                <c:pt idx="510">
                  <c:v>45155</c:v>
                </c:pt>
                <c:pt idx="511">
                  <c:v>45156</c:v>
                </c:pt>
                <c:pt idx="512">
                  <c:v>45157</c:v>
                </c:pt>
                <c:pt idx="513">
                  <c:v>45158</c:v>
                </c:pt>
                <c:pt idx="514">
                  <c:v>45159</c:v>
                </c:pt>
                <c:pt idx="515">
                  <c:v>45160</c:v>
                </c:pt>
                <c:pt idx="516">
                  <c:v>45161</c:v>
                </c:pt>
                <c:pt idx="517">
                  <c:v>45162</c:v>
                </c:pt>
                <c:pt idx="518">
                  <c:v>45163</c:v>
                </c:pt>
                <c:pt idx="519">
                  <c:v>45164</c:v>
                </c:pt>
                <c:pt idx="520">
                  <c:v>45165</c:v>
                </c:pt>
                <c:pt idx="521">
                  <c:v>45166</c:v>
                </c:pt>
                <c:pt idx="522">
                  <c:v>45167</c:v>
                </c:pt>
                <c:pt idx="523">
                  <c:v>45168</c:v>
                </c:pt>
                <c:pt idx="524">
                  <c:v>45169</c:v>
                </c:pt>
                <c:pt idx="525">
                  <c:v>45170</c:v>
                </c:pt>
                <c:pt idx="526">
                  <c:v>45171</c:v>
                </c:pt>
                <c:pt idx="527">
                  <c:v>45172</c:v>
                </c:pt>
                <c:pt idx="528">
                  <c:v>45173</c:v>
                </c:pt>
                <c:pt idx="529">
                  <c:v>45174</c:v>
                </c:pt>
                <c:pt idx="530">
                  <c:v>45175</c:v>
                </c:pt>
                <c:pt idx="531">
                  <c:v>45176</c:v>
                </c:pt>
                <c:pt idx="532">
                  <c:v>45177</c:v>
                </c:pt>
                <c:pt idx="533">
                  <c:v>45178</c:v>
                </c:pt>
                <c:pt idx="534">
                  <c:v>45179</c:v>
                </c:pt>
                <c:pt idx="535">
                  <c:v>45180</c:v>
                </c:pt>
                <c:pt idx="536">
                  <c:v>45181</c:v>
                </c:pt>
                <c:pt idx="537">
                  <c:v>45182</c:v>
                </c:pt>
                <c:pt idx="538">
                  <c:v>45183</c:v>
                </c:pt>
                <c:pt idx="539">
                  <c:v>45184</c:v>
                </c:pt>
                <c:pt idx="540">
                  <c:v>45185</c:v>
                </c:pt>
                <c:pt idx="541">
                  <c:v>45186</c:v>
                </c:pt>
                <c:pt idx="542">
                  <c:v>45187</c:v>
                </c:pt>
                <c:pt idx="543">
                  <c:v>45188</c:v>
                </c:pt>
                <c:pt idx="544">
                  <c:v>45189</c:v>
                </c:pt>
                <c:pt idx="545">
                  <c:v>45190</c:v>
                </c:pt>
                <c:pt idx="546">
                  <c:v>45191</c:v>
                </c:pt>
                <c:pt idx="547">
                  <c:v>45192</c:v>
                </c:pt>
                <c:pt idx="548">
                  <c:v>45193</c:v>
                </c:pt>
                <c:pt idx="549">
                  <c:v>45194</c:v>
                </c:pt>
                <c:pt idx="550">
                  <c:v>45195</c:v>
                </c:pt>
                <c:pt idx="551">
                  <c:v>45196</c:v>
                </c:pt>
                <c:pt idx="552">
                  <c:v>45197</c:v>
                </c:pt>
                <c:pt idx="553">
                  <c:v>45198</c:v>
                </c:pt>
                <c:pt idx="554">
                  <c:v>45199</c:v>
                </c:pt>
                <c:pt idx="555">
                  <c:v>45200</c:v>
                </c:pt>
                <c:pt idx="556">
                  <c:v>45235</c:v>
                </c:pt>
                <c:pt idx="557">
                  <c:v>45241</c:v>
                </c:pt>
                <c:pt idx="558">
                  <c:v>45243</c:v>
                </c:pt>
                <c:pt idx="559">
                  <c:v>45252</c:v>
                </c:pt>
                <c:pt idx="560">
                  <c:v>45284</c:v>
                </c:pt>
                <c:pt idx="561">
                  <c:v>45317</c:v>
                </c:pt>
                <c:pt idx="562">
                  <c:v>45354</c:v>
                </c:pt>
                <c:pt idx="563">
                  <c:v>45361</c:v>
                </c:pt>
                <c:pt idx="564">
                  <c:v>45437</c:v>
                </c:pt>
                <c:pt idx="565">
                  <c:v>45438</c:v>
                </c:pt>
                <c:pt idx="566">
                  <c:v>45494</c:v>
                </c:pt>
                <c:pt idx="567">
                  <c:v>45610</c:v>
                </c:pt>
                <c:pt idx="568">
                  <c:v>45666</c:v>
                </c:pt>
                <c:pt idx="569">
                  <c:v>45669</c:v>
                </c:pt>
                <c:pt idx="570">
                  <c:v>45671</c:v>
                </c:pt>
                <c:pt idx="571">
                  <c:v>45672</c:v>
                </c:pt>
                <c:pt idx="572">
                  <c:v>45673</c:v>
                </c:pt>
                <c:pt idx="573">
                  <c:v>45676</c:v>
                </c:pt>
                <c:pt idx="574">
                  <c:v>45683</c:v>
                </c:pt>
                <c:pt idx="575">
                  <c:v>45693</c:v>
                </c:pt>
              </c:numCache>
            </c:numRef>
          </c:cat>
          <c:val>
            <c:numRef>
              <c:f>Date!$I$3:$I$578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27A-4EBD-8E32-2FDA70C944DE}"/>
            </c:ext>
          </c:extLst>
        </c:ser>
        <c:ser>
          <c:idx val="8"/>
          <c:order val="8"/>
          <c:tx>
            <c:strRef>
              <c:f>Date!$J$2</c:f>
              <c:strCache>
                <c:ptCount val="1"/>
                <c:pt idx="0">
                  <c:v>TO</c:v>
                </c:pt>
              </c:strCache>
            </c:strRef>
          </c:tx>
          <c:spPr>
            <a:ln w="28575" cap="rnd">
              <a:solidFill>
                <a:srgbClr val="FF7D7D"/>
              </a:solidFill>
              <a:round/>
            </a:ln>
            <a:effectLst/>
          </c:spPr>
          <c:marker>
            <c:symbol val="none"/>
          </c:marker>
          <c:dPt>
            <c:idx val="472"/>
            <c:marker>
              <c:symbol val="none"/>
            </c:marker>
            <c:bubble3D val="0"/>
            <c:spPr>
              <a:ln w="28575" cap="rnd">
                <a:solidFill>
                  <a:srgbClr val="FF7D7D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D27A-4EBD-8E32-2FDA70C944DE}"/>
              </c:ext>
            </c:extLst>
          </c:dPt>
          <c:cat>
            <c:numRef>
              <c:f>Date!$A$3:$A$578</c:f>
              <c:numCache>
                <c:formatCode>m/d/yyyy</c:formatCode>
                <c:ptCount val="576"/>
                <c:pt idx="0">
                  <c:v>45423</c:v>
                </c:pt>
                <c:pt idx="1">
                  <c:v>45514</c:v>
                </c:pt>
                <c:pt idx="2">
                  <c:v>45590</c:v>
                </c:pt>
                <c:pt idx="3">
                  <c:v>45516</c:v>
                </c:pt>
                <c:pt idx="4">
                  <c:v>45219</c:v>
                </c:pt>
                <c:pt idx="5">
                  <c:v>45218</c:v>
                </c:pt>
                <c:pt idx="6">
                  <c:v>45513</c:v>
                </c:pt>
                <c:pt idx="7">
                  <c:v>45428</c:v>
                </c:pt>
                <c:pt idx="8">
                  <c:v>45511</c:v>
                </c:pt>
                <c:pt idx="9">
                  <c:v>45282</c:v>
                </c:pt>
                <c:pt idx="10">
                  <c:v>45545</c:v>
                </c:pt>
                <c:pt idx="11">
                  <c:v>45512</c:v>
                </c:pt>
                <c:pt idx="12">
                  <c:v>45557</c:v>
                </c:pt>
                <c:pt idx="13">
                  <c:v>45506</c:v>
                </c:pt>
                <c:pt idx="14">
                  <c:v>45429</c:v>
                </c:pt>
                <c:pt idx="15">
                  <c:v>45548</c:v>
                </c:pt>
                <c:pt idx="16">
                  <c:v>45591</c:v>
                </c:pt>
                <c:pt idx="17">
                  <c:v>45217</c:v>
                </c:pt>
                <c:pt idx="18">
                  <c:v>45549</c:v>
                </c:pt>
                <c:pt idx="19">
                  <c:v>45553</c:v>
                </c:pt>
                <c:pt idx="20">
                  <c:v>45684</c:v>
                </c:pt>
                <c:pt idx="21">
                  <c:v>45522</c:v>
                </c:pt>
                <c:pt idx="22">
                  <c:v>45546</c:v>
                </c:pt>
                <c:pt idx="23">
                  <c:v>45555</c:v>
                </c:pt>
                <c:pt idx="24">
                  <c:v>45401</c:v>
                </c:pt>
                <c:pt idx="25">
                  <c:v>45556</c:v>
                </c:pt>
                <c:pt idx="26">
                  <c:v>45517</c:v>
                </c:pt>
                <c:pt idx="27">
                  <c:v>45372</c:v>
                </c:pt>
                <c:pt idx="28">
                  <c:v>45547</c:v>
                </c:pt>
                <c:pt idx="29">
                  <c:v>45550</c:v>
                </c:pt>
                <c:pt idx="30">
                  <c:v>45554</c:v>
                </c:pt>
                <c:pt idx="31">
                  <c:v>45492</c:v>
                </c:pt>
                <c:pt idx="32">
                  <c:v>45551</c:v>
                </c:pt>
                <c:pt idx="33">
                  <c:v>45552</c:v>
                </c:pt>
                <c:pt idx="34">
                  <c:v>45210</c:v>
                </c:pt>
                <c:pt idx="35">
                  <c:v>45490</c:v>
                </c:pt>
                <c:pt idx="36">
                  <c:v>45400</c:v>
                </c:pt>
                <c:pt idx="37">
                  <c:v>45688</c:v>
                </c:pt>
                <c:pt idx="38">
                  <c:v>45685</c:v>
                </c:pt>
                <c:pt idx="39">
                  <c:v>45689</c:v>
                </c:pt>
                <c:pt idx="40">
                  <c:v>45589</c:v>
                </c:pt>
                <c:pt idx="41">
                  <c:v>45216</c:v>
                </c:pt>
                <c:pt idx="42">
                  <c:v>45569</c:v>
                </c:pt>
                <c:pt idx="43">
                  <c:v>45520</c:v>
                </c:pt>
                <c:pt idx="44">
                  <c:v>45504</c:v>
                </c:pt>
                <c:pt idx="45">
                  <c:v>45214</c:v>
                </c:pt>
                <c:pt idx="46">
                  <c:v>45482</c:v>
                </c:pt>
                <c:pt idx="47">
                  <c:v>45346</c:v>
                </c:pt>
                <c:pt idx="48">
                  <c:v>45534</c:v>
                </c:pt>
                <c:pt idx="49">
                  <c:v>45503</c:v>
                </c:pt>
                <c:pt idx="50">
                  <c:v>45489</c:v>
                </c:pt>
                <c:pt idx="51">
                  <c:v>45544</c:v>
                </c:pt>
                <c:pt idx="52">
                  <c:v>45614</c:v>
                </c:pt>
                <c:pt idx="53">
                  <c:v>45566</c:v>
                </c:pt>
                <c:pt idx="54">
                  <c:v>45686</c:v>
                </c:pt>
                <c:pt idx="55">
                  <c:v>45485</c:v>
                </c:pt>
                <c:pt idx="56">
                  <c:v>45487</c:v>
                </c:pt>
                <c:pt idx="57">
                  <c:v>45483</c:v>
                </c:pt>
                <c:pt idx="58">
                  <c:v>45211</c:v>
                </c:pt>
                <c:pt idx="59">
                  <c:v>45491</c:v>
                </c:pt>
                <c:pt idx="60">
                  <c:v>45434</c:v>
                </c:pt>
                <c:pt idx="61">
                  <c:v>45581</c:v>
                </c:pt>
                <c:pt idx="62">
                  <c:v>45212</c:v>
                </c:pt>
                <c:pt idx="63">
                  <c:v>45531</c:v>
                </c:pt>
                <c:pt idx="64">
                  <c:v>45600</c:v>
                </c:pt>
                <c:pt idx="65">
                  <c:v>45440</c:v>
                </c:pt>
                <c:pt idx="66">
                  <c:v>45371</c:v>
                </c:pt>
                <c:pt idx="67">
                  <c:v>45441</c:v>
                </c:pt>
                <c:pt idx="68">
                  <c:v>45602</c:v>
                </c:pt>
                <c:pt idx="69">
                  <c:v>45692</c:v>
                </c:pt>
                <c:pt idx="70">
                  <c:v>45562</c:v>
                </c:pt>
                <c:pt idx="71">
                  <c:v>45363</c:v>
                </c:pt>
                <c:pt idx="72">
                  <c:v>45215</c:v>
                </c:pt>
                <c:pt idx="73">
                  <c:v>45457</c:v>
                </c:pt>
                <c:pt idx="74">
                  <c:v>45446</c:v>
                </c:pt>
                <c:pt idx="75">
                  <c:v>45488</c:v>
                </c:pt>
                <c:pt idx="76">
                  <c:v>45510</c:v>
                </c:pt>
                <c:pt idx="77">
                  <c:v>45430</c:v>
                </c:pt>
                <c:pt idx="78">
                  <c:v>45588</c:v>
                </c:pt>
                <c:pt idx="79">
                  <c:v>45677</c:v>
                </c:pt>
                <c:pt idx="80">
                  <c:v>45378</c:v>
                </c:pt>
                <c:pt idx="81">
                  <c:v>45559</c:v>
                </c:pt>
                <c:pt idx="82">
                  <c:v>45461</c:v>
                </c:pt>
                <c:pt idx="83">
                  <c:v>45340</c:v>
                </c:pt>
                <c:pt idx="84">
                  <c:v>45496</c:v>
                </c:pt>
                <c:pt idx="85">
                  <c:v>45560</c:v>
                </c:pt>
                <c:pt idx="86">
                  <c:v>45410</c:v>
                </c:pt>
                <c:pt idx="87">
                  <c:v>45373</c:v>
                </c:pt>
                <c:pt idx="88">
                  <c:v>45374</c:v>
                </c:pt>
                <c:pt idx="89">
                  <c:v>45213</c:v>
                </c:pt>
                <c:pt idx="90">
                  <c:v>45539</c:v>
                </c:pt>
                <c:pt idx="91">
                  <c:v>45447</c:v>
                </c:pt>
                <c:pt idx="92">
                  <c:v>45635</c:v>
                </c:pt>
                <c:pt idx="93">
                  <c:v>45568</c:v>
                </c:pt>
                <c:pt idx="94">
                  <c:v>45481</c:v>
                </c:pt>
                <c:pt idx="95">
                  <c:v>45691</c:v>
                </c:pt>
                <c:pt idx="96">
                  <c:v>45584</c:v>
                </c:pt>
                <c:pt idx="97">
                  <c:v>45687</c:v>
                </c:pt>
                <c:pt idx="98">
                  <c:v>45222</c:v>
                </c:pt>
                <c:pt idx="99">
                  <c:v>45681</c:v>
                </c:pt>
                <c:pt idx="100">
                  <c:v>45537</c:v>
                </c:pt>
                <c:pt idx="101">
                  <c:v>45411</c:v>
                </c:pt>
                <c:pt idx="102">
                  <c:v>45495</c:v>
                </c:pt>
                <c:pt idx="103">
                  <c:v>45498</c:v>
                </c:pt>
                <c:pt idx="104">
                  <c:v>45523</c:v>
                </c:pt>
                <c:pt idx="105">
                  <c:v>45314</c:v>
                </c:pt>
                <c:pt idx="106">
                  <c:v>45596</c:v>
                </c:pt>
                <c:pt idx="107">
                  <c:v>45454</c:v>
                </c:pt>
                <c:pt idx="108">
                  <c:v>45366</c:v>
                </c:pt>
                <c:pt idx="109">
                  <c:v>45377</c:v>
                </c:pt>
                <c:pt idx="110">
                  <c:v>45287</c:v>
                </c:pt>
                <c:pt idx="111">
                  <c:v>45453</c:v>
                </c:pt>
                <c:pt idx="112">
                  <c:v>45445</c:v>
                </c:pt>
                <c:pt idx="113">
                  <c:v>45595</c:v>
                </c:pt>
                <c:pt idx="114">
                  <c:v>45328</c:v>
                </c:pt>
                <c:pt idx="115">
                  <c:v>45341</c:v>
                </c:pt>
                <c:pt idx="116">
                  <c:v>45303</c:v>
                </c:pt>
                <c:pt idx="117">
                  <c:v>45603</c:v>
                </c:pt>
                <c:pt idx="118">
                  <c:v>45433</c:v>
                </c:pt>
                <c:pt idx="119">
                  <c:v>45220</c:v>
                </c:pt>
                <c:pt idx="120">
                  <c:v>45455</c:v>
                </c:pt>
                <c:pt idx="121">
                  <c:v>45370</c:v>
                </c:pt>
                <c:pt idx="122">
                  <c:v>45558</c:v>
                </c:pt>
                <c:pt idx="123">
                  <c:v>45530</c:v>
                </c:pt>
                <c:pt idx="124">
                  <c:v>45601</c:v>
                </c:pt>
                <c:pt idx="125">
                  <c:v>45594</c:v>
                </c:pt>
                <c:pt idx="126">
                  <c:v>45294</c:v>
                </c:pt>
                <c:pt idx="127">
                  <c:v>45240</c:v>
                </c:pt>
                <c:pt idx="128">
                  <c:v>45293</c:v>
                </c:pt>
                <c:pt idx="129">
                  <c:v>45444</c:v>
                </c:pt>
                <c:pt idx="130">
                  <c:v>45223</c:v>
                </c:pt>
                <c:pt idx="131">
                  <c:v>45593</c:v>
                </c:pt>
                <c:pt idx="132">
                  <c:v>45493</c:v>
                </c:pt>
                <c:pt idx="133">
                  <c:v>45486</c:v>
                </c:pt>
                <c:pt idx="134">
                  <c:v>45499</c:v>
                </c:pt>
                <c:pt idx="135">
                  <c:v>45414</c:v>
                </c:pt>
                <c:pt idx="136">
                  <c:v>45348</c:v>
                </c:pt>
                <c:pt idx="137">
                  <c:v>45329</c:v>
                </c:pt>
                <c:pt idx="138">
                  <c:v>45502</c:v>
                </c:pt>
                <c:pt idx="139">
                  <c:v>45229</c:v>
                </c:pt>
                <c:pt idx="140">
                  <c:v>45519</c:v>
                </c:pt>
                <c:pt idx="141">
                  <c:v>45659</c:v>
                </c:pt>
                <c:pt idx="142">
                  <c:v>45402</c:v>
                </c:pt>
                <c:pt idx="143">
                  <c:v>45362</c:v>
                </c:pt>
                <c:pt idx="144">
                  <c:v>45598</c:v>
                </c:pt>
                <c:pt idx="145">
                  <c:v>45202</c:v>
                </c:pt>
                <c:pt idx="146">
                  <c:v>45311</c:v>
                </c:pt>
                <c:pt idx="147">
                  <c:v>45350</c:v>
                </c:pt>
                <c:pt idx="148">
                  <c:v>45209</c:v>
                </c:pt>
                <c:pt idx="149">
                  <c:v>45269</c:v>
                </c:pt>
                <c:pt idx="150">
                  <c:v>45436</c:v>
                </c:pt>
                <c:pt idx="151">
                  <c:v>45201</c:v>
                </c:pt>
                <c:pt idx="152">
                  <c:v>45477</c:v>
                </c:pt>
                <c:pt idx="153">
                  <c:v>45203</c:v>
                </c:pt>
                <c:pt idx="154">
                  <c:v>45316</c:v>
                </c:pt>
                <c:pt idx="155">
                  <c:v>45239</c:v>
                </c:pt>
                <c:pt idx="156">
                  <c:v>45622</c:v>
                </c:pt>
                <c:pt idx="157">
                  <c:v>45408</c:v>
                </c:pt>
                <c:pt idx="158">
                  <c:v>45416</c:v>
                </c:pt>
                <c:pt idx="159">
                  <c:v>45271</c:v>
                </c:pt>
                <c:pt idx="160">
                  <c:v>45580</c:v>
                </c:pt>
                <c:pt idx="161">
                  <c:v>45579</c:v>
                </c:pt>
                <c:pt idx="162">
                  <c:v>45339</c:v>
                </c:pt>
                <c:pt idx="163">
                  <c:v>45376</c:v>
                </c:pt>
                <c:pt idx="164">
                  <c:v>45226</c:v>
                </c:pt>
                <c:pt idx="165">
                  <c:v>45365</c:v>
                </c:pt>
                <c:pt idx="166">
                  <c:v>45304</c:v>
                </c:pt>
                <c:pt idx="167">
                  <c:v>45529</c:v>
                </c:pt>
                <c:pt idx="168">
                  <c:v>45628</c:v>
                </c:pt>
                <c:pt idx="169">
                  <c:v>45364</c:v>
                </c:pt>
                <c:pt idx="170">
                  <c:v>45679</c:v>
                </c:pt>
                <c:pt idx="171">
                  <c:v>45335</c:v>
                </c:pt>
                <c:pt idx="172">
                  <c:v>45660</c:v>
                </c:pt>
                <c:pt idx="173">
                  <c:v>45266</c:v>
                </c:pt>
                <c:pt idx="174">
                  <c:v>45359</c:v>
                </c:pt>
                <c:pt idx="175">
                  <c:v>45583</c:v>
                </c:pt>
                <c:pt idx="176">
                  <c:v>45332</c:v>
                </c:pt>
                <c:pt idx="177">
                  <c:v>45682</c:v>
                </c:pt>
                <c:pt idx="178">
                  <c:v>45525</c:v>
                </c:pt>
                <c:pt idx="179">
                  <c:v>45318</c:v>
                </c:pt>
                <c:pt idx="180">
                  <c:v>45419</c:v>
                </c:pt>
                <c:pt idx="181">
                  <c:v>45561</c:v>
                </c:pt>
                <c:pt idx="182">
                  <c:v>45515</c:v>
                </c:pt>
                <c:pt idx="183">
                  <c:v>45442</c:v>
                </c:pt>
                <c:pt idx="184">
                  <c:v>45336</c:v>
                </c:pt>
                <c:pt idx="185">
                  <c:v>45345</c:v>
                </c:pt>
                <c:pt idx="186">
                  <c:v>45575</c:v>
                </c:pt>
                <c:pt idx="187">
                  <c:v>45288</c:v>
                </c:pt>
                <c:pt idx="188">
                  <c:v>45385</c:v>
                </c:pt>
                <c:pt idx="189">
                  <c:v>45425</c:v>
                </c:pt>
                <c:pt idx="190">
                  <c:v>45526</c:v>
                </c:pt>
                <c:pt idx="191">
                  <c:v>45524</c:v>
                </c:pt>
                <c:pt idx="192">
                  <c:v>45574</c:v>
                </c:pt>
                <c:pt idx="193">
                  <c:v>45280</c:v>
                </c:pt>
                <c:pt idx="194">
                  <c:v>45460</c:v>
                </c:pt>
                <c:pt idx="195">
                  <c:v>45369</c:v>
                </c:pt>
                <c:pt idx="196">
                  <c:v>45249</c:v>
                </c:pt>
                <c:pt idx="197">
                  <c:v>45636</c:v>
                </c:pt>
                <c:pt idx="198">
                  <c:v>45521</c:v>
                </c:pt>
                <c:pt idx="199">
                  <c:v>45289</c:v>
                </c:pt>
                <c:pt idx="200">
                  <c:v>45255</c:v>
                </c:pt>
                <c:pt idx="201">
                  <c:v>45406</c:v>
                </c:pt>
                <c:pt idx="202">
                  <c:v>45565</c:v>
                </c:pt>
                <c:pt idx="203">
                  <c:v>45647</c:v>
                </c:pt>
                <c:pt idx="204">
                  <c:v>45309</c:v>
                </c:pt>
                <c:pt idx="205">
                  <c:v>45290</c:v>
                </c:pt>
                <c:pt idx="206">
                  <c:v>45586</c:v>
                </c:pt>
                <c:pt idx="207">
                  <c:v>45278</c:v>
                </c:pt>
                <c:pt idx="208">
                  <c:v>45540</c:v>
                </c:pt>
                <c:pt idx="209">
                  <c:v>45238</c:v>
                </c:pt>
                <c:pt idx="210">
                  <c:v>45375</c:v>
                </c:pt>
                <c:pt idx="211">
                  <c:v>45273</c:v>
                </c:pt>
                <c:pt idx="212">
                  <c:v>45497</c:v>
                </c:pt>
                <c:pt idx="213">
                  <c:v>45431</c:v>
                </c:pt>
                <c:pt idx="214">
                  <c:v>45342</c:v>
                </c:pt>
                <c:pt idx="215">
                  <c:v>45358</c:v>
                </c:pt>
                <c:pt idx="216">
                  <c:v>45379</c:v>
                </c:pt>
                <c:pt idx="217">
                  <c:v>45227</c:v>
                </c:pt>
                <c:pt idx="218">
                  <c:v>45435</c:v>
                </c:pt>
                <c:pt idx="219">
                  <c:v>45356</c:v>
                </c:pt>
                <c:pt idx="220">
                  <c:v>45352</c:v>
                </c:pt>
                <c:pt idx="221">
                  <c:v>45484</c:v>
                </c:pt>
                <c:pt idx="222">
                  <c:v>45349</c:v>
                </c:pt>
                <c:pt idx="223">
                  <c:v>45611</c:v>
                </c:pt>
                <c:pt idx="224">
                  <c:v>45367</c:v>
                </c:pt>
                <c:pt idx="225">
                  <c:v>45567</c:v>
                </c:pt>
                <c:pt idx="226">
                  <c:v>45208</c:v>
                </c:pt>
                <c:pt idx="227">
                  <c:v>45283</c:v>
                </c:pt>
                <c:pt idx="228">
                  <c:v>45478</c:v>
                </c:pt>
                <c:pt idx="229">
                  <c:v>45384</c:v>
                </c:pt>
                <c:pt idx="230">
                  <c:v>45421</c:v>
                </c:pt>
                <c:pt idx="231">
                  <c:v>45276</c:v>
                </c:pt>
                <c:pt idx="232">
                  <c:v>45205</c:v>
                </c:pt>
                <c:pt idx="233">
                  <c:v>45625</c:v>
                </c:pt>
                <c:pt idx="234">
                  <c:v>45224</c:v>
                </c:pt>
                <c:pt idx="235">
                  <c:v>45571</c:v>
                </c:pt>
                <c:pt idx="236">
                  <c:v>45466</c:v>
                </c:pt>
                <c:pt idx="237">
                  <c:v>45313</c:v>
                </c:pt>
                <c:pt idx="238">
                  <c:v>45275</c:v>
                </c:pt>
                <c:pt idx="239">
                  <c:v>45468</c:v>
                </c:pt>
                <c:pt idx="240">
                  <c:v>45576</c:v>
                </c:pt>
                <c:pt idx="241">
                  <c:v>45427</c:v>
                </c:pt>
                <c:pt idx="242">
                  <c:v>45233</c:v>
                </c:pt>
                <c:pt idx="243">
                  <c:v>45507</c:v>
                </c:pt>
                <c:pt idx="244">
                  <c:v>45533</c:v>
                </c:pt>
                <c:pt idx="245">
                  <c:v>45690</c:v>
                </c:pt>
                <c:pt idx="246">
                  <c:v>45360</c:v>
                </c:pt>
                <c:pt idx="247">
                  <c:v>45500</c:v>
                </c:pt>
                <c:pt idx="248">
                  <c:v>45413</c:v>
                </c:pt>
                <c:pt idx="249">
                  <c:v>45450</c:v>
                </c:pt>
                <c:pt idx="250">
                  <c:v>45355</c:v>
                </c:pt>
                <c:pt idx="251">
                  <c:v>45415</c:v>
                </c:pt>
                <c:pt idx="252">
                  <c:v>45394</c:v>
                </c:pt>
                <c:pt idx="253">
                  <c:v>45456</c:v>
                </c:pt>
                <c:pt idx="254">
                  <c:v>45527</c:v>
                </c:pt>
                <c:pt idx="255">
                  <c:v>45633</c:v>
                </c:pt>
                <c:pt idx="256">
                  <c:v>45344</c:v>
                </c:pt>
                <c:pt idx="257">
                  <c:v>45432</c:v>
                </c:pt>
                <c:pt idx="258">
                  <c:v>45572</c:v>
                </c:pt>
                <c:pt idx="259">
                  <c:v>45407</c:v>
                </c:pt>
                <c:pt idx="260">
                  <c:v>45351</c:v>
                </c:pt>
                <c:pt idx="261">
                  <c:v>45629</c:v>
                </c:pt>
                <c:pt idx="262">
                  <c:v>45357</c:v>
                </c:pt>
                <c:pt idx="263">
                  <c:v>45467</c:v>
                </c:pt>
                <c:pt idx="264">
                  <c:v>45246</c:v>
                </c:pt>
                <c:pt idx="265">
                  <c:v>45295</c:v>
                </c:pt>
                <c:pt idx="266">
                  <c:v>45291</c:v>
                </c:pt>
                <c:pt idx="267">
                  <c:v>45617</c:v>
                </c:pt>
                <c:pt idx="268">
                  <c:v>45236</c:v>
                </c:pt>
                <c:pt idx="269">
                  <c:v>45582</c:v>
                </c:pt>
                <c:pt idx="270">
                  <c:v>45661</c:v>
                </c:pt>
                <c:pt idx="271">
                  <c:v>45237</c:v>
                </c:pt>
                <c:pt idx="272">
                  <c:v>45258</c:v>
                </c:pt>
                <c:pt idx="273">
                  <c:v>45448</c:v>
                </c:pt>
                <c:pt idx="274">
                  <c:v>45315</c:v>
                </c:pt>
                <c:pt idx="275">
                  <c:v>45380</c:v>
                </c:pt>
                <c:pt idx="276">
                  <c:v>45424</c:v>
                </c:pt>
                <c:pt idx="277">
                  <c:v>45333</c:v>
                </c:pt>
                <c:pt idx="278">
                  <c:v>45680</c:v>
                </c:pt>
                <c:pt idx="279">
                  <c:v>45347</c:v>
                </c:pt>
                <c:pt idx="280">
                  <c:v>45458</c:v>
                </c:pt>
                <c:pt idx="281">
                  <c:v>45616</c:v>
                </c:pt>
                <c:pt idx="282">
                  <c:v>45465</c:v>
                </c:pt>
                <c:pt idx="283">
                  <c:v>45535</c:v>
                </c:pt>
                <c:pt idx="284">
                  <c:v>45532</c:v>
                </c:pt>
                <c:pt idx="285">
                  <c:v>45292</c:v>
                </c:pt>
                <c:pt idx="286">
                  <c:v>45383</c:v>
                </c:pt>
                <c:pt idx="287">
                  <c:v>45389</c:v>
                </c:pt>
                <c:pt idx="288">
                  <c:v>45612</c:v>
                </c:pt>
                <c:pt idx="289">
                  <c:v>45274</c:v>
                </c:pt>
                <c:pt idx="290">
                  <c:v>45298</c:v>
                </c:pt>
                <c:pt idx="291">
                  <c:v>45409</c:v>
                </c:pt>
                <c:pt idx="292">
                  <c:v>45418</c:v>
                </c:pt>
                <c:pt idx="293">
                  <c:v>45207</c:v>
                </c:pt>
                <c:pt idx="294">
                  <c:v>45242</c:v>
                </c:pt>
                <c:pt idx="295">
                  <c:v>45605</c:v>
                </c:pt>
                <c:pt idx="296">
                  <c:v>45570</c:v>
                </c:pt>
                <c:pt idx="297">
                  <c:v>45643</c:v>
                </c:pt>
                <c:pt idx="298">
                  <c:v>45469</c:v>
                </c:pt>
                <c:pt idx="299">
                  <c:v>45470</c:v>
                </c:pt>
                <c:pt idx="300">
                  <c:v>45464</c:v>
                </c:pt>
                <c:pt idx="301">
                  <c:v>45623</c:v>
                </c:pt>
                <c:pt idx="302">
                  <c:v>45334</c:v>
                </c:pt>
                <c:pt idx="303">
                  <c:v>45391</c:v>
                </c:pt>
                <c:pt idx="304">
                  <c:v>45618</c:v>
                </c:pt>
                <c:pt idx="305">
                  <c:v>45343</c:v>
                </c:pt>
                <c:pt idx="306">
                  <c:v>45439</c:v>
                </c:pt>
                <c:pt idx="307">
                  <c:v>45382</c:v>
                </c:pt>
                <c:pt idx="308">
                  <c:v>45321</c:v>
                </c:pt>
                <c:pt idx="309">
                  <c:v>45353</c:v>
                </c:pt>
                <c:pt idx="310">
                  <c:v>45462</c:v>
                </c:pt>
                <c:pt idx="311">
                  <c:v>45387</c:v>
                </c:pt>
                <c:pt idx="312">
                  <c:v>45538</c:v>
                </c:pt>
                <c:pt idx="313">
                  <c:v>45664</c:v>
                </c:pt>
                <c:pt idx="314">
                  <c:v>45563</c:v>
                </c:pt>
                <c:pt idx="315">
                  <c:v>45678</c:v>
                </c:pt>
                <c:pt idx="316">
                  <c:v>45449</c:v>
                </c:pt>
                <c:pt idx="317">
                  <c:v>45637</c:v>
                </c:pt>
                <c:pt idx="318">
                  <c:v>45420</c:v>
                </c:pt>
                <c:pt idx="319">
                  <c:v>45479</c:v>
                </c:pt>
                <c:pt idx="320">
                  <c:v>45665</c:v>
                </c:pt>
                <c:pt idx="321">
                  <c:v>45221</c:v>
                </c:pt>
                <c:pt idx="322">
                  <c:v>45261</c:v>
                </c:pt>
                <c:pt idx="323">
                  <c:v>45268</c:v>
                </c:pt>
                <c:pt idx="324">
                  <c:v>45613</c:v>
                </c:pt>
                <c:pt idx="325">
                  <c:v>45656</c:v>
                </c:pt>
                <c:pt idx="326">
                  <c:v>45587</c:v>
                </c:pt>
                <c:pt idx="327">
                  <c:v>45474</c:v>
                </c:pt>
                <c:pt idx="328">
                  <c:v>45642</c:v>
                </c:pt>
                <c:pt idx="329">
                  <c:v>45310</c:v>
                </c:pt>
                <c:pt idx="330">
                  <c:v>45657</c:v>
                </c:pt>
                <c:pt idx="331">
                  <c:v>45473</c:v>
                </c:pt>
                <c:pt idx="332">
                  <c:v>45443</c:v>
                </c:pt>
                <c:pt idx="333">
                  <c:v>45597</c:v>
                </c:pt>
                <c:pt idx="334">
                  <c:v>45398</c:v>
                </c:pt>
                <c:pt idx="335">
                  <c:v>45451</c:v>
                </c:pt>
                <c:pt idx="336">
                  <c:v>45641</c:v>
                </c:pt>
                <c:pt idx="337">
                  <c:v>45646</c:v>
                </c:pt>
                <c:pt idx="338">
                  <c:v>45604</c:v>
                </c:pt>
                <c:pt idx="339">
                  <c:v>45397</c:v>
                </c:pt>
                <c:pt idx="340">
                  <c:v>45518</c:v>
                </c:pt>
                <c:pt idx="341">
                  <c:v>45619</c:v>
                </c:pt>
                <c:pt idx="342">
                  <c:v>45644</c:v>
                </c:pt>
                <c:pt idx="343">
                  <c:v>45585</c:v>
                </c:pt>
                <c:pt idx="344">
                  <c:v>45267</c:v>
                </c:pt>
                <c:pt idx="345">
                  <c:v>45412</c:v>
                </c:pt>
                <c:pt idx="346">
                  <c:v>45528</c:v>
                </c:pt>
                <c:pt idx="347">
                  <c:v>45638</c:v>
                </c:pt>
                <c:pt idx="348">
                  <c:v>45573</c:v>
                </c:pt>
                <c:pt idx="349">
                  <c:v>45640</c:v>
                </c:pt>
                <c:pt idx="350">
                  <c:v>45639</c:v>
                </c:pt>
                <c:pt idx="351">
                  <c:v>45649</c:v>
                </c:pt>
                <c:pt idx="352">
                  <c:v>45260</c:v>
                </c:pt>
                <c:pt idx="353">
                  <c:v>45663</c:v>
                </c:pt>
                <c:pt idx="354">
                  <c:v>45245</c:v>
                </c:pt>
                <c:pt idx="355">
                  <c:v>45322</c:v>
                </c:pt>
                <c:pt idx="356">
                  <c:v>45674</c:v>
                </c:pt>
                <c:pt idx="357">
                  <c:v>45265</c:v>
                </c:pt>
                <c:pt idx="358">
                  <c:v>45297</c:v>
                </c:pt>
                <c:pt idx="359">
                  <c:v>45541</c:v>
                </c:pt>
                <c:pt idx="360">
                  <c:v>45564</c:v>
                </c:pt>
                <c:pt idx="361">
                  <c:v>45654</c:v>
                </c:pt>
                <c:pt idx="362">
                  <c:v>45658</c:v>
                </c:pt>
                <c:pt idx="363">
                  <c:v>45652</c:v>
                </c:pt>
                <c:pt idx="364">
                  <c:v>45305</c:v>
                </c:pt>
                <c:pt idx="365">
                  <c:v>45405</c:v>
                </c:pt>
                <c:pt idx="366">
                  <c:v>45505</c:v>
                </c:pt>
                <c:pt idx="367">
                  <c:v>45452</c:v>
                </c:pt>
                <c:pt idx="368">
                  <c:v>45651</c:v>
                </c:pt>
                <c:pt idx="369">
                  <c:v>45244</c:v>
                </c:pt>
                <c:pt idx="370">
                  <c:v>45296</c:v>
                </c:pt>
                <c:pt idx="371">
                  <c:v>45592</c:v>
                </c:pt>
                <c:pt idx="372">
                  <c:v>45630</c:v>
                </c:pt>
                <c:pt idx="373">
                  <c:v>45650</c:v>
                </c:pt>
                <c:pt idx="374">
                  <c:v>45404</c:v>
                </c:pt>
                <c:pt idx="375">
                  <c:v>45463</c:v>
                </c:pt>
                <c:pt idx="376">
                  <c:v>45476</c:v>
                </c:pt>
                <c:pt idx="377">
                  <c:v>45501</c:v>
                </c:pt>
                <c:pt idx="378">
                  <c:v>45632</c:v>
                </c:pt>
                <c:pt idx="379">
                  <c:v>45509</c:v>
                </c:pt>
                <c:pt idx="380">
                  <c:v>45399</c:v>
                </c:pt>
                <c:pt idx="381">
                  <c:v>45472</c:v>
                </c:pt>
                <c:pt idx="382">
                  <c:v>45542</c:v>
                </c:pt>
                <c:pt idx="383">
                  <c:v>45393</c:v>
                </c:pt>
                <c:pt idx="384">
                  <c:v>45620</c:v>
                </c:pt>
                <c:pt idx="385">
                  <c:v>45250</c:v>
                </c:pt>
                <c:pt idx="386">
                  <c:v>45471</c:v>
                </c:pt>
                <c:pt idx="387">
                  <c:v>45655</c:v>
                </c:pt>
                <c:pt idx="388">
                  <c:v>45286</c:v>
                </c:pt>
                <c:pt idx="389">
                  <c:v>45577</c:v>
                </c:pt>
                <c:pt idx="390">
                  <c:v>45256</c:v>
                </c:pt>
                <c:pt idx="391">
                  <c:v>45578</c:v>
                </c:pt>
                <c:pt idx="392">
                  <c:v>45645</c:v>
                </c:pt>
                <c:pt idx="393">
                  <c:v>45670</c:v>
                </c:pt>
                <c:pt idx="394">
                  <c:v>45508</c:v>
                </c:pt>
                <c:pt idx="395">
                  <c:v>45615</c:v>
                </c:pt>
                <c:pt idx="396">
                  <c:v>45331</c:v>
                </c:pt>
                <c:pt idx="397">
                  <c:v>45599</c:v>
                </c:pt>
                <c:pt idx="398">
                  <c:v>45606</c:v>
                </c:pt>
                <c:pt idx="399">
                  <c:v>45338</c:v>
                </c:pt>
                <c:pt idx="400">
                  <c:v>45662</c:v>
                </c:pt>
                <c:pt idx="401">
                  <c:v>45667</c:v>
                </c:pt>
                <c:pt idx="402">
                  <c:v>45459</c:v>
                </c:pt>
                <c:pt idx="403">
                  <c:v>45608</c:v>
                </c:pt>
                <c:pt idx="404">
                  <c:v>45480</c:v>
                </c:pt>
                <c:pt idx="405">
                  <c:v>45624</c:v>
                </c:pt>
                <c:pt idx="406">
                  <c:v>45231</c:v>
                </c:pt>
                <c:pt idx="407">
                  <c:v>45330</c:v>
                </c:pt>
                <c:pt idx="408">
                  <c:v>45279</c:v>
                </c:pt>
                <c:pt idx="409">
                  <c:v>45204</c:v>
                </c:pt>
                <c:pt idx="410">
                  <c:v>45386</c:v>
                </c:pt>
                <c:pt idx="411">
                  <c:v>45543</c:v>
                </c:pt>
                <c:pt idx="412">
                  <c:v>45206</c:v>
                </c:pt>
                <c:pt idx="413">
                  <c:v>45257</c:v>
                </c:pt>
                <c:pt idx="414">
                  <c:v>45312</c:v>
                </c:pt>
                <c:pt idx="415">
                  <c:v>45390</c:v>
                </c:pt>
                <c:pt idx="416">
                  <c:v>45307</c:v>
                </c:pt>
                <c:pt idx="417">
                  <c:v>45323</c:v>
                </c:pt>
                <c:pt idx="418">
                  <c:v>45253</c:v>
                </c:pt>
                <c:pt idx="419">
                  <c:v>45648</c:v>
                </c:pt>
                <c:pt idx="420">
                  <c:v>45475</c:v>
                </c:pt>
                <c:pt idx="421">
                  <c:v>45607</c:v>
                </c:pt>
                <c:pt idx="422">
                  <c:v>45281</c:v>
                </c:pt>
                <c:pt idx="423">
                  <c:v>45609</c:v>
                </c:pt>
                <c:pt idx="424">
                  <c:v>45634</c:v>
                </c:pt>
                <c:pt idx="425">
                  <c:v>45621</c:v>
                </c:pt>
                <c:pt idx="426">
                  <c:v>45225</c:v>
                </c:pt>
                <c:pt idx="427">
                  <c:v>45426</c:v>
                </c:pt>
                <c:pt idx="428">
                  <c:v>45262</c:v>
                </c:pt>
                <c:pt idx="429">
                  <c:v>45308</c:v>
                </c:pt>
                <c:pt idx="430">
                  <c:v>45536</c:v>
                </c:pt>
                <c:pt idx="431">
                  <c:v>45653</c:v>
                </c:pt>
                <c:pt idx="432">
                  <c:v>45230</c:v>
                </c:pt>
                <c:pt idx="433">
                  <c:v>45264</c:v>
                </c:pt>
                <c:pt idx="434">
                  <c:v>45285</c:v>
                </c:pt>
                <c:pt idx="435">
                  <c:v>45626</c:v>
                </c:pt>
                <c:pt idx="436">
                  <c:v>45251</c:v>
                </c:pt>
                <c:pt idx="437">
                  <c:v>45254</c:v>
                </c:pt>
                <c:pt idx="438">
                  <c:v>45277</c:v>
                </c:pt>
                <c:pt idx="439">
                  <c:v>45381</c:v>
                </c:pt>
                <c:pt idx="440">
                  <c:v>45388</c:v>
                </c:pt>
                <c:pt idx="441">
                  <c:v>45631</c:v>
                </c:pt>
                <c:pt idx="442">
                  <c:v>45675</c:v>
                </c:pt>
                <c:pt idx="443">
                  <c:v>45302</c:v>
                </c:pt>
                <c:pt idx="444">
                  <c:v>45306</c:v>
                </c:pt>
                <c:pt idx="445">
                  <c:v>45228</c:v>
                </c:pt>
                <c:pt idx="446">
                  <c:v>45232</c:v>
                </c:pt>
                <c:pt idx="447">
                  <c:v>45259</c:v>
                </c:pt>
                <c:pt idx="448">
                  <c:v>45299</c:v>
                </c:pt>
                <c:pt idx="449">
                  <c:v>45300</c:v>
                </c:pt>
                <c:pt idx="450">
                  <c:v>45319</c:v>
                </c:pt>
                <c:pt idx="451">
                  <c:v>45395</c:v>
                </c:pt>
                <c:pt idx="452">
                  <c:v>45422</c:v>
                </c:pt>
                <c:pt idx="453">
                  <c:v>45248</c:v>
                </c:pt>
                <c:pt idx="454">
                  <c:v>45270</c:v>
                </c:pt>
                <c:pt idx="455">
                  <c:v>45272</c:v>
                </c:pt>
                <c:pt idx="456">
                  <c:v>45327</c:v>
                </c:pt>
                <c:pt idx="457">
                  <c:v>45234</c:v>
                </c:pt>
                <c:pt idx="458">
                  <c:v>45263</c:v>
                </c:pt>
                <c:pt idx="459">
                  <c:v>45301</c:v>
                </c:pt>
                <c:pt idx="460">
                  <c:v>45320</c:v>
                </c:pt>
                <c:pt idx="461">
                  <c:v>45325</c:v>
                </c:pt>
                <c:pt idx="462">
                  <c:v>45326</c:v>
                </c:pt>
                <c:pt idx="463">
                  <c:v>45337</c:v>
                </c:pt>
                <c:pt idx="464">
                  <c:v>45368</c:v>
                </c:pt>
                <c:pt idx="465">
                  <c:v>45392</c:v>
                </c:pt>
                <c:pt idx="466">
                  <c:v>45247</c:v>
                </c:pt>
                <c:pt idx="467">
                  <c:v>45324</c:v>
                </c:pt>
                <c:pt idx="468">
                  <c:v>45396</c:v>
                </c:pt>
                <c:pt idx="469">
                  <c:v>45403</c:v>
                </c:pt>
                <c:pt idx="470">
                  <c:v>45417</c:v>
                </c:pt>
                <c:pt idx="471">
                  <c:v>45627</c:v>
                </c:pt>
                <c:pt idx="472">
                  <c:v>45668</c:v>
                </c:pt>
                <c:pt idx="473">
                  <c:v>45118</c:v>
                </c:pt>
                <c:pt idx="474">
                  <c:v>45119</c:v>
                </c:pt>
                <c:pt idx="475">
                  <c:v>45120</c:v>
                </c:pt>
                <c:pt idx="476">
                  <c:v>45121</c:v>
                </c:pt>
                <c:pt idx="477">
                  <c:v>45122</c:v>
                </c:pt>
                <c:pt idx="478">
                  <c:v>45123</c:v>
                </c:pt>
                <c:pt idx="479">
                  <c:v>45124</c:v>
                </c:pt>
                <c:pt idx="480">
                  <c:v>45125</c:v>
                </c:pt>
                <c:pt idx="481">
                  <c:v>45126</c:v>
                </c:pt>
                <c:pt idx="482">
                  <c:v>45127</c:v>
                </c:pt>
                <c:pt idx="483">
                  <c:v>45128</c:v>
                </c:pt>
                <c:pt idx="484">
                  <c:v>45129</c:v>
                </c:pt>
                <c:pt idx="485">
                  <c:v>45130</c:v>
                </c:pt>
                <c:pt idx="486">
                  <c:v>45131</c:v>
                </c:pt>
                <c:pt idx="487">
                  <c:v>45132</c:v>
                </c:pt>
                <c:pt idx="488">
                  <c:v>45133</c:v>
                </c:pt>
                <c:pt idx="489">
                  <c:v>45134</c:v>
                </c:pt>
                <c:pt idx="490">
                  <c:v>45135</c:v>
                </c:pt>
                <c:pt idx="491">
                  <c:v>45136</c:v>
                </c:pt>
                <c:pt idx="492">
                  <c:v>45137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45143</c:v>
                </c:pt>
                <c:pt idx="499">
                  <c:v>45144</c:v>
                </c:pt>
                <c:pt idx="500">
                  <c:v>45145</c:v>
                </c:pt>
                <c:pt idx="501">
                  <c:v>45146</c:v>
                </c:pt>
                <c:pt idx="502">
                  <c:v>45147</c:v>
                </c:pt>
                <c:pt idx="503">
                  <c:v>45148</c:v>
                </c:pt>
                <c:pt idx="504">
                  <c:v>45149</c:v>
                </c:pt>
                <c:pt idx="505">
                  <c:v>45150</c:v>
                </c:pt>
                <c:pt idx="506">
                  <c:v>45151</c:v>
                </c:pt>
                <c:pt idx="507">
                  <c:v>45152</c:v>
                </c:pt>
                <c:pt idx="508">
                  <c:v>45153</c:v>
                </c:pt>
                <c:pt idx="509">
                  <c:v>45154</c:v>
                </c:pt>
                <c:pt idx="510">
                  <c:v>45155</c:v>
                </c:pt>
                <c:pt idx="511">
                  <c:v>45156</c:v>
                </c:pt>
                <c:pt idx="512">
                  <c:v>45157</c:v>
                </c:pt>
                <c:pt idx="513">
                  <c:v>45158</c:v>
                </c:pt>
                <c:pt idx="514">
                  <c:v>45159</c:v>
                </c:pt>
                <c:pt idx="515">
                  <c:v>45160</c:v>
                </c:pt>
                <c:pt idx="516">
                  <c:v>45161</c:v>
                </c:pt>
                <c:pt idx="517">
                  <c:v>45162</c:v>
                </c:pt>
                <c:pt idx="518">
                  <c:v>45163</c:v>
                </c:pt>
                <c:pt idx="519">
                  <c:v>45164</c:v>
                </c:pt>
                <c:pt idx="520">
                  <c:v>45165</c:v>
                </c:pt>
                <c:pt idx="521">
                  <c:v>45166</c:v>
                </c:pt>
                <c:pt idx="522">
                  <c:v>45167</c:v>
                </c:pt>
                <c:pt idx="523">
                  <c:v>45168</c:v>
                </c:pt>
                <c:pt idx="524">
                  <c:v>45169</c:v>
                </c:pt>
                <c:pt idx="525">
                  <c:v>45170</c:v>
                </c:pt>
                <c:pt idx="526">
                  <c:v>45171</c:v>
                </c:pt>
                <c:pt idx="527">
                  <c:v>45172</c:v>
                </c:pt>
                <c:pt idx="528">
                  <c:v>45173</c:v>
                </c:pt>
                <c:pt idx="529">
                  <c:v>45174</c:v>
                </c:pt>
                <c:pt idx="530">
                  <c:v>45175</c:v>
                </c:pt>
                <c:pt idx="531">
                  <c:v>45176</c:v>
                </c:pt>
                <c:pt idx="532">
                  <c:v>45177</c:v>
                </c:pt>
                <c:pt idx="533">
                  <c:v>45178</c:v>
                </c:pt>
                <c:pt idx="534">
                  <c:v>45179</c:v>
                </c:pt>
                <c:pt idx="535">
                  <c:v>45180</c:v>
                </c:pt>
                <c:pt idx="536">
                  <c:v>45181</c:v>
                </c:pt>
                <c:pt idx="537">
                  <c:v>45182</c:v>
                </c:pt>
                <c:pt idx="538">
                  <c:v>45183</c:v>
                </c:pt>
                <c:pt idx="539">
                  <c:v>45184</c:v>
                </c:pt>
                <c:pt idx="540">
                  <c:v>45185</c:v>
                </c:pt>
                <c:pt idx="541">
                  <c:v>45186</c:v>
                </c:pt>
                <c:pt idx="542">
                  <c:v>45187</c:v>
                </c:pt>
                <c:pt idx="543">
                  <c:v>45188</c:v>
                </c:pt>
                <c:pt idx="544">
                  <c:v>45189</c:v>
                </c:pt>
                <c:pt idx="545">
                  <c:v>45190</c:v>
                </c:pt>
                <c:pt idx="546">
                  <c:v>45191</c:v>
                </c:pt>
                <c:pt idx="547">
                  <c:v>45192</c:v>
                </c:pt>
                <c:pt idx="548">
                  <c:v>45193</c:v>
                </c:pt>
                <c:pt idx="549">
                  <c:v>45194</c:v>
                </c:pt>
                <c:pt idx="550">
                  <c:v>45195</c:v>
                </c:pt>
                <c:pt idx="551">
                  <c:v>45196</c:v>
                </c:pt>
                <c:pt idx="552">
                  <c:v>45197</c:v>
                </c:pt>
                <c:pt idx="553">
                  <c:v>45198</c:v>
                </c:pt>
                <c:pt idx="554">
                  <c:v>45199</c:v>
                </c:pt>
                <c:pt idx="555">
                  <c:v>45200</c:v>
                </c:pt>
                <c:pt idx="556">
                  <c:v>45235</c:v>
                </c:pt>
                <c:pt idx="557">
                  <c:v>45241</c:v>
                </c:pt>
                <c:pt idx="558">
                  <c:v>45243</c:v>
                </c:pt>
                <c:pt idx="559">
                  <c:v>45252</c:v>
                </c:pt>
                <c:pt idx="560">
                  <c:v>45284</c:v>
                </c:pt>
                <c:pt idx="561">
                  <c:v>45317</c:v>
                </c:pt>
                <c:pt idx="562">
                  <c:v>45354</c:v>
                </c:pt>
                <c:pt idx="563">
                  <c:v>45361</c:v>
                </c:pt>
                <c:pt idx="564">
                  <c:v>45437</c:v>
                </c:pt>
                <c:pt idx="565">
                  <c:v>45438</c:v>
                </c:pt>
                <c:pt idx="566">
                  <c:v>45494</c:v>
                </c:pt>
                <c:pt idx="567">
                  <c:v>45610</c:v>
                </c:pt>
                <c:pt idx="568">
                  <c:v>45666</c:v>
                </c:pt>
                <c:pt idx="569">
                  <c:v>45669</c:v>
                </c:pt>
                <c:pt idx="570">
                  <c:v>45671</c:v>
                </c:pt>
                <c:pt idx="571">
                  <c:v>45672</c:v>
                </c:pt>
                <c:pt idx="572">
                  <c:v>45673</c:v>
                </c:pt>
                <c:pt idx="573">
                  <c:v>45676</c:v>
                </c:pt>
                <c:pt idx="574">
                  <c:v>45683</c:v>
                </c:pt>
                <c:pt idx="575">
                  <c:v>45693</c:v>
                </c:pt>
              </c:numCache>
            </c:numRef>
          </c:cat>
          <c:val>
            <c:numRef>
              <c:f>Date!$J$3:$J$578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35208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2087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4125</c:v>
                </c:pt>
                <c:pt idx="17">
                  <c:v>0</c:v>
                </c:pt>
                <c:pt idx="18">
                  <c:v>0</c:v>
                </c:pt>
                <c:pt idx="19">
                  <c:v>485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165</c:v>
                </c:pt>
                <c:pt idx="24">
                  <c:v>0</c:v>
                </c:pt>
                <c:pt idx="25">
                  <c:v>228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4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3570</c:v>
                </c:pt>
                <c:pt idx="41">
                  <c:v>0</c:v>
                </c:pt>
                <c:pt idx="42">
                  <c:v>1488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157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2207</c:v>
                </c:pt>
                <c:pt idx="62">
                  <c:v>0</c:v>
                </c:pt>
                <c:pt idx="63">
                  <c:v>0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4</c:v>
                </c:pt>
                <c:pt idx="69">
                  <c:v>0</c:v>
                </c:pt>
                <c:pt idx="70">
                  <c:v>834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34</c:v>
                </c:pt>
                <c:pt idx="79">
                  <c:v>0</c:v>
                </c:pt>
                <c:pt idx="80">
                  <c:v>0</c:v>
                </c:pt>
                <c:pt idx="81">
                  <c:v>972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708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876</c:v>
                </c:pt>
                <c:pt idx="94">
                  <c:v>0</c:v>
                </c:pt>
                <c:pt idx="95">
                  <c:v>0</c:v>
                </c:pt>
                <c:pt idx="96">
                  <c:v>826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21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68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17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462</c:v>
                </c:pt>
                <c:pt idx="123">
                  <c:v>0</c:v>
                </c:pt>
                <c:pt idx="124">
                  <c:v>1</c:v>
                </c:pt>
                <c:pt idx="125">
                  <c:v>30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88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2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286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86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90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114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74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80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18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218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250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248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158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127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45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114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4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12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2</c:v>
                </c:pt>
                <c:pt idx="339">
                  <c:v>0</c:v>
                </c:pt>
                <c:pt idx="340">
                  <c:v>0</c:v>
                </c:pt>
                <c:pt idx="341">
                  <c:v>3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38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10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27A-4EBD-8E32-2FDA70C944DE}"/>
            </c:ext>
          </c:extLst>
        </c:ser>
        <c:ser>
          <c:idx val="9"/>
          <c:order val="9"/>
          <c:tx>
            <c:strRef>
              <c:f>Date!$K$2</c:f>
              <c:strCache>
                <c:ptCount val="1"/>
                <c:pt idx="0">
                  <c:v>VM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Date!$A$3:$A$578</c:f>
              <c:numCache>
                <c:formatCode>m/d/yyyy</c:formatCode>
                <c:ptCount val="576"/>
                <c:pt idx="0">
                  <c:v>45423</c:v>
                </c:pt>
                <c:pt idx="1">
                  <c:v>45514</c:v>
                </c:pt>
                <c:pt idx="2">
                  <c:v>45590</c:v>
                </c:pt>
                <c:pt idx="3">
                  <c:v>45516</c:v>
                </c:pt>
                <c:pt idx="4">
                  <c:v>45219</c:v>
                </c:pt>
                <c:pt idx="5">
                  <c:v>45218</c:v>
                </c:pt>
                <c:pt idx="6">
                  <c:v>45513</c:v>
                </c:pt>
                <c:pt idx="7">
                  <c:v>45428</c:v>
                </c:pt>
                <c:pt idx="8">
                  <c:v>45511</c:v>
                </c:pt>
                <c:pt idx="9">
                  <c:v>45282</c:v>
                </c:pt>
                <c:pt idx="10">
                  <c:v>45545</c:v>
                </c:pt>
                <c:pt idx="11">
                  <c:v>45512</c:v>
                </c:pt>
                <c:pt idx="12">
                  <c:v>45557</c:v>
                </c:pt>
                <c:pt idx="13">
                  <c:v>45506</c:v>
                </c:pt>
                <c:pt idx="14">
                  <c:v>45429</c:v>
                </c:pt>
                <c:pt idx="15">
                  <c:v>45548</c:v>
                </c:pt>
                <c:pt idx="16">
                  <c:v>45591</c:v>
                </c:pt>
                <c:pt idx="17">
                  <c:v>45217</c:v>
                </c:pt>
                <c:pt idx="18">
                  <c:v>45549</c:v>
                </c:pt>
                <c:pt idx="19">
                  <c:v>45553</c:v>
                </c:pt>
                <c:pt idx="20">
                  <c:v>45684</c:v>
                </c:pt>
                <c:pt idx="21">
                  <c:v>45522</c:v>
                </c:pt>
                <c:pt idx="22">
                  <c:v>45546</c:v>
                </c:pt>
                <c:pt idx="23">
                  <c:v>45555</c:v>
                </c:pt>
                <c:pt idx="24">
                  <c:v>45401</c:v>
                </c:pt>
                <c:pt idx="25">
                  <c:v>45556</c:v>
                </c:pt>
                <c:pt idx="26">
                  <c:v>45517</c:v>
                </c:pt>
                <c:pt idx="27">
                  <c:v>45372</c:v>
                </c:pt>
                <c:pt idx="28">
                  <c:v>45547</c:v>
                </c:pt>
                <c:pt idx="29">
                  <c:v>45550</c:v>
                </c:pt>
                <c:pt idx="30">
                  <c:v>45554</c:v>
                </c:pt>
                <c:pt idx="31">
                  <c:v>45492</c:v>
                </c:pt>
                <c:pt idx="32">
                  <c:v>45551</c:v>
                </c:pt>
                <c:pt idx="33">
                  <c:v>45552</c:v>
                </c:pt>
                <c:pt idx="34">
                  <c:v>45210</c:v>
                </c:pt>
                <c:pt idx="35">
                  <c:v>45490</c:v>
                </c:pt>
                <c:pt idx="36">
                  <c:v>45400</c:v>
                </c:pt>
                <c:pt idx="37">
                  <c:v>45688</c:v>
                </c:pt>
                <c:pt idx="38">
                  <c:v>45685</c:v>
                </c:pt>
                <c:pt idx="39">
                  <c:v>45689</c:v>
                </c:pt>
                <c:pt idx="40">
                  <c:v>45589</c:v>
                </c:pt>
                <c:pt idx="41">
                  <c:v>45216</c:v>
                </c:pt>
                <c:pt idx="42">
                  <c:v>45569</c:v>
                </c:pt>
                <c:pt idx="43">
                  <c:v>45520</c:v>
                </c:pt>
                <c:pt idx="44">
                  <c:v>45504</c:v>
                </c:pt>
                <c:pt idx="45">
                  <c:v>45214</c:v>
                </c:pt>
                <c:pt idx="46">
                  <c:v>45482</c:v>
                </c:pt>
                <c:pt idx="47">
                  <c:v>45346</c:v>
                </c:pt>
                <c:pt idx="48">
                  <c:v>45534</c:v>
                </c:pt>
                <c:pt idx="49">
                  <c:v>45503</c:v>
                </c:pt>
                <c:pt idx="50">
                  <c:v>45489</c:v>
                </c:pt>
                <c:pt idx="51">
                  <c:v>45544</c:v>
                </c:pt>
                <c:pt idx="52">
                  <c:v>45614</c:v>
                </c:pt>
                <c:pt idx="53">
                  <c:v>45566</c:v>
                </c:pt>
                <c:pt idx="54">
                  <c:v>45686</c:v>
                </c:pt>
                <c:pt idx="55">
                  <c:v>45485</c:v>
                </c:pt>
                <c:pt idx="56">
                  <c:v>45487</c:v>
                </c:pt>
                <c:pt idx="57">
                  <c:v>45483</c:v>
                </c:pt>
                <c:pt idx="58">
                  <c:v>45211</c:v>
                </c:pt>
                <c:pt idx="59">
                  <c:v>45491</c:v>
                </c:pt>
                <c:pt idx="60">
                  <c:v>45434</c:v>
                </c:pt>
                <c:pt idx="61">
                  <c:v>45581</c:v>
                </c:pt>
                <c:pt idx="62">
                  <c:v>45212</c:v>
                </c:pt>
                <c:pt idx="63">
                  <c:v>45531</c:v>
                </c:pt>
                <c:pt idx="64">
                  <c:v>45600</c:v>
                </c:pt>
                <c:pt idx="65">
                  <c:v>45440</c:v>
                </c:pt>
                <c:pt idx="66">
                  <c:v>45371</c:v>
                </c:pt>
                <c:pt idx="67">
                  <c:v>45441</c:v>
                </c:pt>
                <c:pt idx="68">
                  <c:v>45602</c:v>
                </c:pt>
                <c:pt idx="69">
                  <c:v>45692</c:v>
                </c:pt>
                <c:pt idx="70">
                  <c:v>45562</c:v>
                </c:pt>
                <c:pt idx="71">
                  <c:v>45363</c:v>
                </c:pt>
                <c:pt idx="72">
                  <c:v>45215</c:v>
                </c:pt>
                <c:pt idx="73">
                  <c:v>45457</c:v>
                </c:pt>
                <c:pt idx="74">
                  <c:v>45446</c:v>
                </c:pt>
                <c:pt idx="75">
                  <c:v>45488</c:v>
                </c:pt>
                <c:pt idx="76">
                  <c:v>45510</c:v>
                </c:pt>
                <c:pt idx="77">
                  <c:v>45430</c:v>
                </c:pt>
                <c:pt idx="78">
                  <c:v>45588</c:v>
                </c:pt>
                <c:pt idx="79">
                  <c:v>45677</c:v>
                </c:pt>
                <c:pt idx="80">
                  <c:v>45378</c:v>
                </c:pt>
                <c:pt idx="81">
                  <c:v>45559</c:v>
                </c:pt>
                <c:pt idx="82">
                  <c:v>45461</c:v>
                </c:pt>
                <c:pt idx="83">
                  <c:v>45340</c:v>
                </c:pt>
                <c:pt idx="84">
                  <c:v>45496</c:v>
                </c:pt>
                <c:pt idx="85">
                  <c:v>45560</c:v>
                </c:pt>
                <c:pt idx="86">
                  <c:v>45410</c:v>
                </c:pt>
                <c:pt idx="87">
                  <c:v>45373</c:v>
                </c:pt>
                <c:pt idx="88">
                  <c:v>45374</c:v>
                </c:pt>
                <c:pt idx="89">
                  <c:v>45213</c:v>
                </c:pt>
                <c:pt idx="90">
                  <c:v>45539</c:v>
                </c:pt>
                <c:pt idx="91">
                  <c:v>45447</c:v>
                </c:pt>
                <c:pt idx="92">
                  <c:v>45635</c:v>
                </c:pt>
                <c:pt idx="93">
                  <c:v>45568</c:v>
                </c:pt>
                <c:pt idx="94">
                  <c:v>45481</c:v>
                </c:pt>
                <c:pt idx="95">
                  <c:v>45691</c:v>
                </c:pt>
                <c:pt idx="96">
                  <c:v>45584</c:v>
                </c:pt>
                <c:pt idx="97">
                  <c:v>45687</c:v>
                </c:pt>
                <c:pt idx="98">
                  <c:v>45222</c:v>
                </c:pt>
                <c:pt idx="99">
                  <c:v>45681</c:v>
                </c:pt>
                <c:pt idx="100">
                  <c:v>45537</c:v>
                </c:pt>
                <c:pt idx="101">
                  <c:v>45411</c:v>
                </c:pt>
                <c:pt idx="102">
                  <c:v>45495</c:v>
                </c:pt>
                <c:pt idx="103">
                  <c:v>45498</c:v>
                </c:pt>
                <c:pt idx="104">
                  <c:v>45523</c:v>
                </c:pt>
                <c:pt idx="105">
                  <c:v>45314</c:v>
                </c:pt>
                <c:pt idx="106">
                  <c:v>45596</c:v>
                </c:pt>
                <c:pt idx="107">
                  <c:v>45454</c:v>
                </c:pt>
                <c:pt idx="108">
                  <c:v>45366</c:v>
                </c:pt>
                <c:pt idx="109">
                  <c:v>45377</c:v>
                </c:pt>
                <c:pt idx="110">
                  <c:v>45287</c:v>
                </c:pt>
                <c:pt idx="111">
                  <c:v>45453</c:v>
                </c:pt>
                <c:pt idx="112">
                  <c:v>45445</c:v>
                </c:pt>
                <c:pt idx="113">
                  <c:v>45595</c:v>
                </c:pt>
                <c:pt idx="114">
                  <c:v>45328</c:v>
                </c:pt>
                <c:pt idx="115">
                  <c:v>45341</c:v>
                </c:pt>
                <c:pt idx="116">
                  <c:v>45303</c:v>
                </c:pt>
                <c:pt idx="117">
                  <c:v>45603</c:v>
                </c:pt>
                <c:pt idx="118">
                  <c:v>45433</c:v>
                </c:pt>
                <c:pt idx="119">
                  <c:v>45220</c:v>
                </c:pt>
                <c:pt idx="120">
                  <c:v>45455</c:v>
                </c:pt>
                <c:pt idx="121">
                  <c:v>45370</c:v>
                </c:pt>
                <c:pt idx="122">
                  <c:v>45558</c:v>
                </c:pt>
                <c:pt idx="123">
                  <c:v>45530</c:v>
                </c:pt>
                <c:pt idx="124">
                  <c:v>45601</c:v>
                </c:pt>
                <c:pt idx="125">
                  <c:v>45594</c:v>
                </c:pt>
                <c:pt idx="126">
                  <c:v>45294</c:v>
                </c:pt>
                <c:pt idx="127">
                  <c:v>45240</c:v>
                </c:pt>
                <c:pt idx="128">
                  <c:v>45293</c:v>
                </c:pt>
                <c:pt idx="129">
                  <c:v>45444</c:v>
                </c:pt>
                <c:pt idx="130">
                  <c:v>45223</c:v>
                </c:pt>
                <c:pt idx="131">
                  <c:v>45593</c:v>
                </c:pt>
                <c:pt idx="132">
                  <c:v>45493</c:v>
                </c:pt>
                <c:pt idx="133">
                  <c:v>45486</c:v>
                </c:pt>
                <c:pt idx="134">
                  <c:v>45499</c:v>
                </c:pt>
                <c:pt idx="135">
                  <c:v>45414</c:v>
                </c:pt>
                <c:pt idx="136">
                  <c:v>45348</c:v>
                </c:pt>
                <c:pt idx="137">
                  <c:v>45329</c:v>
                </c:pt>
                <c:pt idx="138">
                  <c:v>45502</c:v>
                </c:pt>
                <c:pt idx="139">
                  <c:v>45229</c:v>
                </c:pt>
                <c:pt idx="140">
                  <c:v>45519</c:v>
                </c:pt>
                <c:pt idx="141">
                  <c:v>45659</c:v>
                </c:pt>
                <c:pt idx="142">
                  <c:v>45402</c:v>
                </c:pt>
                <c:pt idx="143">
                  <c:v>45362</c:v>
                </c:pt>
                <c:pt idx="144">
                  <c:v>45598</c:v>
                </c:pt>
                <c:pt idx="145">
                  <c:v>45202</c:v>
                </c:pt>
                <c:pt idx="146">
                  <c:v>45311</c:v>
                </c:pt>
                <c:pt idx="147">
                  <c:v>45350</c:v>
                </c:pt>
                <c:pt idx="148">
                  <c:v>45209</c:v>
                </c:pt>
                <c:pt idx="149">
                  <c:v>45269</c:v>
                </c:pt>
                <c:pt idx="150">
                  <c:v>45436</c:v>
                </c:pt>
                <c:pt idx="151">
                  <c:v>45201</c:v>
                </c:pt>
                <c:pt idx="152">
                  <c:v>45477</c:v>
                </c:pt>
                <c:pt idx="153">
                  <c:v>45203</c:v>
                </c:pt>
                <c:pt idx="154">
                  <c:v>45316</c:v>
                </c:pt>
                <c:pt idx="155">
                  <c:v>45239</c:v>
                </c:pt>
                <c:pt idx="156">
                  <c:v>45622</c:v>
                </c:pt>
                <c:pt idx="157">
                  <c:v>45408</c:v>
                </c:pt>
                <c:pt idx="158">
                  <c:v>45416</c:v>
                </c:pt>
                <c:pt idx="159">
                  <c:v>45271</c:v>
                </c:pt>
                <c:pt idx="160">
                  <c:v>45580</c:v>
                </c:pt>
                <c:pt idx="161">
                  <c:v>45579</c:v>
                </c:pt>
                <c:pt idx="162">
                  <c:v>45339</c:v>
                </c:pt>
                <c:pt idx="163">
                  <c:v>45376</c:v>
                </c:pt>
                <c:pt idx="164">
                  <c:v>45226</c:v>
                </c:pt>
                <c:pt idx="165">
                  <c:v>45365</c:v>
                </c:pt>
                <c:pt idx="166">
                  <c:v>45304</c:v>
                </c:pt>
                <c:pt idx="167">
                  <c:v>45529</c:v>
                </c:pt>
                <c:pt idx="168">
                  <c:v>45628</c:v>
                </c:pt>
                <c:pt idx="169">
                  <c:v>45364</c:v>
                </c:pt>
                <c:pt idx="170">
                  <c:v>45679</c:v>
                </c:pt>
                <c:pt idx="171">
                  <c:v>45335</c:v>
                </c:pt>
                <c:pt idx="172">
                  <c:v>45660</c:v>
                </c:pt>
                <c:pt idx="173">
                  <c:v>45266</c:v>
                </c:pt>
                <c:pt idx="174">
                  <c:v>45359</c:v>
                </c:pt>
                <c:pt idx="175">
                  <c:v>45583</c:v>
                </c:pt>
                <c:pt idx="176">
                  <c:v>45332</c:v>
                </c:pt>
                <c:pt idx="177">
                  <c:v>45682</c:v>
                </c:pt>
                <c:pt idx="178">
                  <c:v>45525</c:v>
                </c:pt>
                <c:pt idx="179">
                  <c:v>45318</c:v>
                </c:pt>
                <c:pt idx="180">
                  <c:v>45419</c:v>
                </c:pt>
                <c:pt idx="181">
                  <c:v>45561</c:v>
                </c:pt>
                <c:pt idx="182">
                  <c:v>45515</c:v>
                </c:pt>
                <c:pt idx="183">
                  <c:v>45442</c:v>
                </c:pt>
                <c:pt idx="184">
                  <c:v>45336</c:v>
                </c:pt>
                <c:pt idx="185">
                  <c:v>45345</c:v>
                </c:pt>
                <c:pt idx="186">
                  <c:v>45575</c:v>
                </c:pt>
                <c:pt idx="187">
                  <c:v>45288</c:v>
                </c:pt>
                <c:pt idx="188">
                  <c:v>45385</c:v>
                </c:pt>
                <c:pt idx="189">
                  <c:v>45425</c:v>
                </c:pt>
                <c:pt idx="190">
                  <c:v>45526</c:v>
                </c:pt>
                <c:pt idx="191">
                  <c:v>45524</c:v>
                </c:pt>
                <c:pt idx="192">
                  <c:v>45574</c:v>
                </c:pt>
                <c:pt idx="193">
                  <c:v>45280</c:v>
                </c:pt>
                <c:pt idx="194">
                  <c:v>45460</c:v>
                </c:pt>
                <c:pt idx="195">
                  <c:v>45369</c:v>
                </c:pt>
                <c:pt idx="196">
                  <c:v>45249</c:v>
                </c:pt>
                <c:pt idx="197">
                  <c:v>45636</c:v>
                </c:pt>
                <c:pt idx="198">
                  <c:v>45521</c:v>
                </c:pt>
                <c:pt idx="199">
                  <c:v>45289</c:v>
                </c:pt>
                <c:pt idx="200">
                  <c:v>45255</c:v>
                </c:pt>
                <c:pt idx="201">
                  <c:v>45406</c:v>
                </c:pt>
                <c:pt idx="202">
                  <c:v>45565</c:v>
                </c:pt>
                <c:pt idx="203">
                  <c:v>45647</c:v>
                </c:pt>
                <c:pt idx="204">
                  <c:v>45309</c:v>
                </c:pt>
                <c:pt idx="205">
                  <c:v>45290</c:v>
                </c:pt>
                <c:pt idx="206">
                  <c:v>45586</c:v>
                </c:pt>
                <c:pt idx="207">
                  <c:v>45278</c:v>
                </c:pt>
                <c:pt idx="208">
                  <c:v>45540</c:v>
                </c:pt>
                <c:pt idx="209">
                  <c:v>45238</c:v>
                </c:pt>
                <c:pt idx="210">
                  <c:v>45375</c:v>
                </c:pt>
                <c:pt idx="211">
                  <c:v>45273</c:v>
                </c:pt>
                <c:pt idx="212">
                  <c:v>45497</c:v>
                </c:pt>
                <c:pt idx="213">
                  <c:v>45431</c:v>
                </c:pt>
                <c:pt idx="214">
                  <c:v>45342</c:v>
                </c:pt>
                <c:pt idx="215">
                  <c:v>45358</c:v>
                </c:pt>
                <c:pt idx="216">
                  <c:v>45379</c:v>
                </c:pt>
                <c:pt idx="217">
                  <c:v>45227</c:v>
                </c:pt>
                <c:pt idx="218">
                  <c:v>45435</c:v>
                </c:pt>
                <c:pt idx="219">
                  <c:v>45356</c:v>
                </c:pt>
                <c:pt idx="220">
                  <c:v>45352</c:v>
                </c:pt>
                <c:pt idx="221">
                  <c:v>45484</c:v>
                </c:pt>
                <c:pt idx="222">
                  <c:v>45349</c:v>
                </c:pt>
                <c:pt idx="223">
                  <c:v>45611</c:v>
                </c:pt>
                <c:pt idx="224">
                  <c:v>45367</c:v>
                </c:pt>
                <c:pt idx="225">
                  <c:v>45567</c:v>
                </c:pt>
                <c:pt idx="226">
                  <c:v>45208</c:v>
                </c:pt>
                <c:pt idx="227">
                  <c:v>45283</c:v>
                </c:pt>
                <c:pt idx="228">
                  <c:v>45478</c:v>
                </c:pt>
                <c:pt idx="229">
                  <c:v>45384</c:v>
                </c:pt>
                <c:pt idx="230">
                  <c:v>45421</c:v>
                </c:pt>
                <c:pt idx="231">
                  <c:v>45276</c:v>
                </c:pt>
                <c:pt idx="232">
                  <c:v>45205</c:v>
                </c:pt>
                <c:pt idx="233">
                  <c:v>45625</c:v>
                </c:pt>
                <c:pt idx="234">
                  <c:v>45224</c:v>
                </c:pt>
                <c:pt idx="235">
                  <c:v>45571</c:v>
                </c:pt>
                <c:pt idx="236">
                  <c:v>45466</c:v>
                </c:pt>
                <c:pt idx="237">
                  <c:v>45313</c:v>
                </c:pt>
                <c:pt idx="238">
                  <c:v>45275</c:v>
                </c:pt>
                <c:pt idx="239">
                  <c:v>45468</c:v>
                </c:pt>
                <c:pt idx="240">
                  <c:v>45576</c:v>
                </c:pt>
                <c:pt idx="241">
                  <c:v>45427</c:v>
                </c:pt>
                <c:pt idx="242">
                  <c:v>45233</c:v>
                </c:pt>
                <c:pt idx="243">
                  <c:v>45507</c:v>
                </c:pt>
                <c:pt idx="244">
                  <c:v>45533</c:v>
                </c:pt>
                <c:pt idx="245">
                  <c:v>45690</c:v>
                </c:pt>
                <c:pt idx="246">
                  <c:v>45360</c:v>
                </c:pt>
                <c:pt idx="247">
                  <c:v>45500</c:v>
                </c:pt>
                <c:pt idx="248">
                  <c:v>45413</c:v>
                </c:pt>
                <c:pt idx="249">
                  <c:v>45450</c:v>
                </c:pt>
                <c:pt idx="250">
                  <c:v>45355</c:v>
                </c:pt>
                <c:pt idx="251">
                  <c:v>45415</c:v>
                </c:pt>
                <c:pt idx="252">
                  <c:v>45394</c:v>
                </c:pt>
                <c:pt idx="253">
                  <c:v>45456</c:v>
                </c:pt>
                <c:pt idx="254">
                  <c:v>45527</c:v>
                </c:pt>
                <c:pt idx="255">
                  <c:v>45633</c:v>
                </c:pt>
                <c:pt idx="256">
                  <c:v>45344</c:v>
                </c:pt>
                <c:pt idx="257">
                  <c:v>45432</c:v>
                </c:pt>
                <c:pt idx="258">
                  <c:v>45572</c:v>
                </c:pt>
                <c:pt idx="259">
                  <c:v>45407</c:v>
                </c:pt>
                <c:pt idx="260">
                  <c:v>45351</c:v>
                </c:pt>
                <c:pt idx="261">
                  <c:v>45629</c:v>
                </c:pt>
                <c:pt idx="262">
                  <c:v>45357</c:v>
                </c:pt>
                <c:pt idx="263">
                  <c:v>45467</c:v>
                </c:pt>
                <c:pt idx="264">
                  <c:v>45246</c:v>
                </c:pt>
                <c:pt idx="265">
                  <c:v>45295</c:v>
                </c:pt>
                <c:pt idx="266">
                  <c:v>45291</c:v>
                </c:pt>
                <c:pt idx="267">
                  <c:v>45617</c:v>
                </c:pt>
                <c:pt idx="268">
                  <c:v>45236</c:v>
                </c:pt>
                <c:pt idx="269">
                  <c:v>45582</c:v>
                </c:pt>
                <c:pt idx="270">
                  <c:v>45661</c:v>
                </c:pt>
                <c:pt idx="271">
                  <c:v>45237</c:v>
                </c:pt>
                <c:pt idx="272">
                  <c:v>45258</c:v>
                </c:pt>
                <c:pt idx="273">
                  <c:v>45448</c:v>
                </c:pt>
                <c:pt idx="274">
                  <c:v>45315</c:v>
                </c:pt>
                <c:pt idx="275">
                  <c:v>45380</c:v>
                </c:pt>
                <c:pt idx="276">
                  <c:v>45424</c:v>
                </c:pt>
                <c:pt idx="277">
                  <c:v>45333</c:v>
                </c:pt>
                <c:pt idx="278">
                  <c:v>45680</c:v>
                </c:pt>
                <c:pt idx="279">
                  <c:v>45347</c:v>
                </c:pt>
                <c:pt idx="280">
                  <c:v>45458</c:v>
                </c:pt>
                <c:pt idx="281">
                  <c:v>45616</c:v>
                </c:pt>
                <c:pt idx="282">
                  <c:v>45465</c:v>
                </c:pt>
                <c:pt idx="283">
                  <c:v>45535</c:v>
                </c:pt>
                <c:pt idx="284">
                  <c:v>45532</c:v>
                </c:pt>
                <c:pt idx="285">
                  <c:v>45292</c:v>
                </c:pt>
                <c:pt idx="286">
                  <c:v>45383</c:v>
                </c:pt>
                <c:pt idx="287">
                  <c:v>45389</c:v>
                </c:pt>
                <c:pt idx="288">
                  <c:v>45612</c:v>
                </c:pt>
                <c:pt idx="289">
                  <c:v>45274</c:v>
                </c:pt>
                <c:pt idx="290">
                  <c:v>45298</c:v>
                </c:pt>
                <c:pt idx="291">
                  <c:v>45409</c:v>
                </c:pt>
                <c:pt idx="292">
                  <c:v>45418</c:v>
                </c:pt>
                <c:pt idx="293">
                  <c:v>45207</c:v>
                </c:pt>
                <c:pt idx="294">
                  <c:v>45242</c:v>
                </c:pt>
                <c:pt idx="295">
                  <c:v>45605</c:v>
                </c:pt>
                <c:pt idx="296">
                  <c:v>45570</c:v>
                </c:pt>
                <c:pt idx="297">
                  <c:v>45643</c:v>
                </c:pt>
                <c:pt idx="298">
                  <c:v>45469</c:v>
                </c:pt>
                <c:pt idx="299">
                  <c:v>45470</c:v>
                </c:pt>
                <c:pt idx="300">
                  <c:v>45464</c:v>
                </c:pt>
                <c:pt idx="301">
                  <c:v>45623</c:v>
                </c:pt>
                <c:pt idx="302">
                  <c:v>45334</c:v>
                </c:pt>
                <c:pt idx="303">
                  <c:v>45391</c:v>
                </c:pt>
                <c:pt idx="304">
                  <c:v>45618</c:v>
                </c:pt>
                <c:pt idx="305">
                  <c:v>45343</c:v>
                </c:pt>
                <c:pt idx="306">
                  <c:v>45439</c:v>
                </c:pt>
                <c:pt idx="307">
                  <c:v>45382</c:v>
                </c:pt>
                <c:pt idx="308">
                  <c:v>45321</c:v>
                </c:pt>
                <c:pt idx="309">
                  <c:v>45353</c:v>
                </c:pt>
                <c:pt idx="310">
                  <c:v>45462</c:v>
                </c:pt>
                <c:pt idx="311">
                  <c:v>45387</c:v>
                </c:pt>
                <c:pt idx="312">
                  <c:v>45538</c:v>
                </c:pt>
                <c:pt idx="313">
                  <c:v>45664</c:v>
                </c:pt>
                <c:pt idx="314">
                  <c:v>45563</c:v>
                </c:pt>
                <c:pt idx="315">
                  <c:v>45678</c:v>
                </c:pt>
                <c:pt idx="316">
                  <c:v>45449</c:v>
                </c:pt>
                <c:pt idx="317">
                  <c:v>45637</c:v>
                </c:pt>
                <c:pt idx="318">
                  <c:v>45420</c:v>
                </c:pt>
                <c:pt idx="319">
                  <c:v>45479</c:v>
                </c:pt>
                <c:pt idx="320">
                  <c:v>45665</c:v>
                </c:pt>
                <c:pt idx="321">
                  <c:v>45221</c:v>
                </c:pt>
                <c:pt idx="322">
                  <c:v>45261</c:v>
                </c:pt>
                <c:pt idx="323">
                  <c:v>45268</c:v>
                </c:pt>
                <c:pt idx="324">
                  <c:v>45613</c:v>
                </c:pt>
                <c:pt idx="325">
                  <c:v>45656</c:v>
                </c:pt>
                <c:pt idx="326">
                  <c:v>45587</c:v>
                </c:pt>
                <c:pt idx="327">
                  <c:v>45474</c:v>
                </c:pt>
                <c:pt idx="328">
                  <c:v>45642</c:v>
                </c:pt>
                <c:pt idx="329">
                  <c:v>45310</c:v>
                </c:pt>
                <c:pt idx="330">
                  <c:v>45657</c:v>
                </c:pt>
                <c:pt idx="331">
                  <c:v>45473</c:v>
                </c:pt>
                <c:pt idx="332">
                  <c:v>45443</c:v>
                </c:pt>
                <c:pt idx="333">
                  <c:v>45597</c:v>
                </c:pt>
                <c:pt idx="334">
                  <c:v>45398</c:v>
                </c:pt>
                <c:pt idx="335">
                  <c:v>45451</c:v>
                </c:pt>
                <c:pt idx="336">
                  <c:v>45641</c:v>
                </c:pt>
                <c:pt idx="337">
                  <c:v>45646</c:v>
                </c:pt>
                <c:pt idx="338">
                  <c:v>45604</c:v>
                </c:pt>
                <c:pt idx="339">
                  <c:v>45397</c:v>
                </c:pt>
                <c:pt idx="340">
                  <c:v>45518</c:v>
                </c:pt>
                <c:pt idx="341">
                  <c:v>45619</c:v>
                </c:pt>
                <c:pt idx="342">
                  <c:v>45644</c:v>
                </c:pt>
                <c:pt idx="343">
                  <c:v>45585</c:v>
                </c:pt>
                <c:pt idx="344">
                  <c:v>45267</c:v>
                </c:pt>
                <c:pt idx="345">
                  <c:v>45412</c:v>
                </c:pt>
                <c:pt idx="346">
                  <c:v>45528</c:v>
                </c:pt>
                <c:pt idx="347">
                  <c:v>45638</c:v>
                </c:pt>
                <c:pt idx="348">
                  <c:v>45573</c:v>
                </c:pt>
                <c:pt idx="349">
                  <c:v>45640</c:v>
                </c:pt>
                <c:pt idx="350">
                  <c:v>45639</c:v>
                </c:pt>
                <c:pt idx="351">
                  <c:v>45649</c:v>
                </c:pt>
                <c:pt idx="352">
                  <c:v>45260</c:v>
                </c:pt>
                <c:pt idx="353">
                  <c:v>45663</c:v>
                </c:pt>
                <c:pt idx="354">
                  <c:v>45245</c:v>
                </c:pt>
                <c:pt idx="355">
                  <c:v>45322</c:v>
                </c:pt>
                <c:pt idx="356">
                  <c:v>45674</c:v>
                </c:pt>
                <c:pt idx="357">
                  <c:v>45265</c:v>
                </c:pt>
                <c:pt idx="358">
                  <c:v>45297</c:v>
                </c:pt>
                <c:pt idx="359">
                  <c:v>45541</c:v>
                </c:pt>
                <c:pt idx="360">
                  <c:v>45564</c:v>
                </c:pt>
                <c:pt idx="361">
                  <c:v>45654</c:v>
                </c:pt>
                <c:pt idx="362">
                  <c:v>45658</c:v>
                </c:pt>
                <c:pt idx="363">
                  <c:v>45652</c:v>
                </c:pt>
                <c:pt idx="364">
                  <c:v>45305</c:v>
                </c:pt>
                <c:pt idx="365">
                  <c:v>45405</c:v>
                </c:pt>
                <c:pt idx="366">
                  <c:v>45505</c:v>
                </c:pt>
                <c:pt idx="367">
                  <c:v>45452</c:v>
                </c:pt>
                <c:pt idx="368">
                  <c:v>45651</c:v>
                </c:pt>
                <c:pt idx="369">
                  <c:v>45244</c:v>
                </c:pt>
                <c:pt idx="370">
                  <c:v>45296</c:v>
                </c:pt>
                <c:pt idx="371">
                  <c:v>45592</c:v>
                </c:pt>
                <c:pt idx="372">
                  <c:v>45630</c:v>
                </c:pt>
                <c:pt idx="373">
                  <c:v>45650</c:v>
                </c:pt>
                <c:pt idx="374">
                  <c:v>45404</c:v>
                </c:pt>
                <c:pt idx="375">
                  <c:v>45463</c:v>
                </c:pt>
                <c:pt idx="376">
                  <c:v>45476</c:v>
                </c:pt>
                <c:pt idx="377">
                  <c:v>45501</c:v>
                </c:pt>
                <c:pt idx="378">
                  <c:v>45632</c:v>
                </c:pt>
                <c:pt idx="379">
                  <c:v>45509</c:v>
                </c:pt>
                <c:pt idx="380">
                  <c:v>45399</c:v>
                </c:pt>
                <c:pt idx="381">
                  <c:v>45472</c:v>
                </c:pt>
                <c:pt idx="382">
                  <c:v>45542</c:v>
                </c:pt>
                <c:pt idx="383">
                  <c:v>45393</c:v>
                </c:pt>
                <c:pt idx="384">
                  <c:v>45620</c:v>
                </c:pt>
                <c:pt idx="385">
                  <c:v>45250</c:v>
                </c:pt>
                <c:pt idx="386">
                  <c:v>45471</c:v>
                </c:pt>
                <c:pt idx="387">
                  <c:v>45655</c:v>
                </c:pt>
                <c:pt idx="388">
                  <c:v>45286</c:v>
                </c:pt>
                <c:pt idx="389">
                  <c:v>45577</c:v>
                </c:pt>
                <c:pt idx="390">
                  <c:v>45256</c:v>
                </c:pt>
                <c:pt idx="391">
                  <c:v>45578</c:v>
                </c:pt>
                <c:pt idx="392">
                  <c:v>45645</c:v>
                </c:pt>
                <c:pt idx="393">
                  <c:v>45670</c:v>
                </c:pt>
                <c:pt idx="394">
                  <c:v>45508</c:v>
                </c:pt>
                <c:pt idx="395">
                  <c:v>45615</c:v>
                </c:pt>
                <c:pt idx="396">
                  <c:v>45331</c:v>
                </c:pt>
                <c:pt idx="397">
                  <c:v>45599</c:v>
                </c:pt>
                <c:pt idx="398">
                  <c:v>45606</c:v>
                </c:pt>
                <c:pt idx="399">
                  <c:v>45338</c:v>
                </c:pt>
                <c:pt idx="400">
                  <c:v>45662</c:v>
                </c:pt>
                <c:pt idx="401">
                  <c:v>45667</c:v>
                </c:pt>
                <c:pt idx="402">
                  <c:v>45459</c:v>
                </c:pt>
                <c:pt idx="403">
                  <c:v>45608</c:v>
                </c:pt>
                <c:pt idx="404">
                  <c:v>45480</c:v>
                </c:pt>
                <c:pt idx="405">
                  <c:v>45624</c:v>
                </c:pt>
                <c:pt idx="406">
                  <c:v>45231</c:v>
                </c:pt>
                <c:pt idx="407">
                  <c:v>45330</c:v>
                </c:pt>
                <c:pt idx="408">
                  <c:v>45279</c:v>
                </c:pt>
                <c:pt idx="409">
                  <c:v>45204</c:v>
                </c:pt>
                <c:pt idx="410">
                  <c:v>45386</c:v>
                </c:pt>
                <c:pt idx="411">
                  <c:v>45543</c:v>
                </c:pt>
                <c:pt idx="412">
                  <c:v>45206</c:v>
                </c:pt>
                <c:pt idx="413">
                  <c:v>45257</c:v>
                </c:pt>
                <c:pt idx="414">
                  <c:v>45312</c:v>
                </c:pt>
                <c:pt idx="415">
                  <c:v>45390</c:v>
                </c:pt>
                <c:pt idx="416">
                  <c:v>45307</c:v>
                </c:pt>
                <c:pt idx="417">
                  <c:v>45323</c:v>
                </c:pt>
                <c:pt idx="418">
                  <c:v>45253</c:v>
                </c:pt>
                <c:pt idx="419">
                  <c:v>45648</c:v>
                </c:pt>
                <c:pt idx="420">
                  <c:v>45475</c:v>
                </c:pt>
                <c:pt idx="421">
                  <c:v>45607</c:v>
                </c:pt>
                <c:pt idx="422">
                  <c:v>45281</c:v>
                </c:pt>
                <c:pt idx="423">
                  <c:v>45609</c:v>
                </c:pt>
                <c:pt idx="424">
                  <c:v>45634</c:v>
                </c:pt>
                <c:pt idx="425">
                  <c:v>45621</c:v>
                </c:pt>
                <c:pt idx="426">
                  <c:v>45225</c:v>
                </c:pt>
                <c:pt idx="427">
                  <c:v>45426</c:v>
                </c:pt>
                <c:pt idx="428">
                  <c:v>45262</c:v>
                </c:pt>
                <c:pt idx="429">
                  <c:v>45308</c:v>
                </c:pt>
                <c:pt idx="430">
                  <c:v>45536</c:v>
                </c:pt>
                <c:pt idx="431">
                  <c:v>45653</c:v>
                </c:pt>
                <c:pt idx="432">
                  <c:v>45230</c:v>
                </c:pt>
                <c:pt idx="433">
                  <c:v>45264</c:v>
                </c:pt>
                <c:pt idx="434">
                  <c:v>45285</c:v>
                </c:pt>
                <c:pt idx="435">
                  <c:v>45626</c:v>
                </c:pt>
                <c:pt idx="436">
                  <c:v>45251</c:v>
                </c:pt>
                <c:pt idx="437">
                  <c:v>45254</c:v>
                </c:pt>
                <c:pt idx="438">
                  <c:v>45277</c:v>
                </c:pt>
                <c:pt idx="439">
                  <c:v>45381</c:v>
                </c:pt>
                <c:pt idx="440">
                  <c:v>45388</c:v>
                </c:pt>
                <c:pt idx="441">
                  <c:v>45631</c:v>
                </c:pt>
                <c:pt idx="442">
                  <c:v>45675</c:v>
                </c:pt>
                <c:pt idx="443">
                  <c:v>45302</c:v>
                </c:pt>
                <c:pt idx="444">
                  <c:v>45306</c:v>
                </c:pt>
                <c:pt idx="445">
                  <c:v>45228</c:v>
                </c:pt>
                <c:pt idx="446">
                  <c:v>45232</c:v>
                </c:pt>
                <c:pt idx="447">
                  <c:v>45259</c:v>
                </c:pt>
                <c:pt idx="448">
                  <c:v>45299</c:v>
                </c:pt>
                <c:pt idx="449">
                  <c:v>45300</c:v>
                </c:pt>
                <c:pt idx="450">
                  <c:v>45319</c:v>
                </c:pt>
                <c:pt idx="451">
                  <c:v>45395</c:v>
                </c:pt>
                <c:pt idx="452">
                  <c:v>45422</c:v>
                </c:pt>
                <c:pt idx="453">
                  <c:v>45248</c:v>
                </c:pt>
                <c:pt idx="454">
                  <c:v>45270</c:v>
                </c:pt>
                <c:pt idx="455">
                  <c:v>45272</c:v>
                </c:pt>
                <c:pt idx="456">
                  <c:v>45327</c:v>
                </c:pt>
                <c:pt idx="457">
                  <c:v>45234</c:v>
                </c:pt>
                <c:pt idx="458">
                  <c:v>45263</c:v>
                </c:pt>
                <c:pt idx="459">
                  <c:v>45301</c:v>
                </c:pt>
                <c:pt idx="460">
                  <c:v>45320</c:v>
                </c:pt>
                <c:pt idx="461">
                  <c:v>45325</c:v>
                </c:pt>
                <c:pt idx="462">
                  <c:v>45326</c:v>
                </c:pt>
                <c:pt idx="463">
                  <c:v>45337</c:v>
                </c:pt>
                <c:pt idx="464">
                  <c:v>45368</c:v>
                </c:pt>
                <c:pt idx="465">
                  <c:v>45392</c:v>
                </c:pt>
                <c:pt idx="466">
                  <c:v>45247</c:v>
                </c:pt>
                <c:pt idx="467">
                  <c:v>45324</c:v>
                </c:pt>
                <c:pt idx="468">
                  <c:v>45396</c:v>
                </c:pt>
                <c:pt idx="469">
                  <c:v>45403</c:v>
                </c:pt>
                <c:pt idx="470">
                  <c:v>45417</c:v>
                </c:pt>
                <c:pt idx="471">
                  <c:v>45627</c:v>
                </c:pt>
                <c:pt idx="472">
                  <c:v>45668</c:v>
                </c:pt>
                <c:pt idx="473">
                  <c:v>45118</c:v>
                </c:pt>
                <c:pt idx="474">
                  <c:v>45119</c:v>
                </c:pt>
                <c:pt idx="475">
                  <c:v>45120</c:v>
                </c:pt>
                <c:pt idx="476">
                  <c:v>45121</c:v>
                </c:pt>
                <c:pt idx="477">
                  <c:v>45122</c:v>
                </c:pt>
                <c:pt idx="478">
                  <c:v>45123</c:v>
                </c:pt>
                <c:pt idx="479">
                  <c:v>45124</c:v>
                </c:pt>
                <c:pt idx="480">
                  <c:v>45125</c:v>
                </c:pt>
                <c:pt idx="481">
                  <c:v>45126</c:v>
                </c:pt>
                <c:pt idx="482">
                  <c:v>45127</c:v>
                </c:pt>
                <c:pt idx="483">
                  <c:v>45128</c:v>
                </c:pt>
                <c:pt idx="484">
                  <c:v>45129</c:v>
                </c:pt>
                <c:pt idx="485">
                  <c:v>45130</c:v>
                </c:pt>
                <c:pt idx="486">
                  <c:v>45131</c:v>
                </c:pt>
                <c:pt idx="487">
                  <c:v>45132</c:v>
                </c:pt>
                <c:pt idx="488">
                  <c:v>45133</c:v>
                </c:pt>
                <c:pt idx="489">
                  <c:v>45134</c:v>
                </c:pt>
                <c:pt idx="490">
                  <c:v>45135</c:v>
                </c:pt>
                <c:pt idx="491">
                  <c:v>45136</c:v>
                </c:pt>
                <c:pt idx="492">
                  <c:v>45137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45143</c:v>
                </c:pt>
                <c:pt idx="499">
                  <c:v>45144</c:v>
                </c:pt>
                <c:pt idx="500">
                  <c:v>45145</c:v>
                </c:pt>
                <c:pt idx="501">
                  <c:v>45146</c:v>
                </c:pt>
                <c:pt idx="502">
                  <c:v>45147</c:v>
                </c:pt>
                <c:pt idx="503">
                  <c:v>45148</c:v>
                </c:pt>
                <c:pt idx="504">
                  <c:v>45149</c:v>
                </c:pt>
                <c:pt idx="505">
                  <c:v>45150</c:v>
                </c:pt>
                <c:pt idx="506">
                  <c:v>45151</c:v>
                </c:pt>
                <c:pt idx="507">
                  <c:v>45152</c:v>
                </c:pt>
                <c:pt idx="508">
                  <c:v>45153</c:v>
                </c:pt>
                <c:pt idx="509">
                  <c:v>45154</c:v>
                </c:pt>
                <c:pt idx="510">
                  <c:v>45155</c:v>
                </c:pt>
                <c:pt idx="511">
                  <c:v>45156</c:v>
                </c:pt>
                <c:pt idx="512">
                  <c:v>45157</c:v>
                </c:pt>
                <c:pt idx="513">
                  <c:v>45158</c:v>
                </c:pt>
                <c:pt idx="514">
                  <c:v>45159</c:v>
                </c:pt>
                <c:pt idx="515">
                  <c:v>45160</c:v>
                </c:pt>
                <c:pt idx="516">
                  <c:v>45161</c:v>
                </c:pt>
                <c:pt idx="517">
                  <c:v>45162</c:v>
                </c:pt>
                <c:pt idx="518">
                  <c:v>45163</c:v>
                </c:pt>
                <c:pt idx="519">
                  <c:v>45164</c:v>
                </c:pt>
                <c:pt idx="520">
                  <c:v>45165</c:v>
                </c:pt>
                <c:pt idx="521">
                  <c:v>45166</c:v>
                </c:pt>
                <c:pt idx="522">
                  <c:v>45167</c:v>
                </c:pt>
                <c:pt idx="523">
                  <c:v>45168</c:v>
                </c:pt>
                <c:pt idx="524">
                  <c:v>45169</c:v>
                </c:pt>
                <c:pt idx="525">
                  <c:v>45170</c:v>
                </c:pt>
                <c:pt idx="526">
                  <c:v>45171</c:v>
                </c:pt>
                <c:pt idx="527">
                  <c:v>45172</c:v>
                </c:pt>
                <c:pt idx="528">
                  <c:v>45173</c:v>
                </c:pt>
                <c:pt idx="529">
                  <c:v>45174</c:v>
                </c:pt>
                <c:pt idx="530">
                  <c:v>45175</c:v>
                </c:pt>
                <c:pt idx="531">
                  <c:v>45176</c:v>
                </c:pt>
                <c:pt idx="532">
                  <c:v>45177</c:v>
                </c:pt>
                <c:pt idx="533">
                  <c:v>45178</c:v>
                </c:pt>
                <c:pt idx="534">
                  <c:v>45179</c:v>
                </c:pt>
                <c:pt idx="535">
                  <c:v>45180</c:v>
                </c:pt>
                <c:pt idx="536">
                  <c:v>45181</c:v>
                </c:pt>
                <c:pt idx="537">
                  <c:v>45182</c:v>
                </c:pt>
                <c:pt idx="538">
                  <c:v>45183</c:v>
                </c:pt>
                <c:pt idx="539">
                  <c:v>45184</c:v>
                </c:pt>
                <c:pt idx="540">
                  <c:v>45185</c:v>
                </c:pt>
                <c:pt idx="541">
                  <c:v>45186</c:v>
                </c:pt>
                <c:pt idx="542">
                  <c:v>45187</c:v>
                </c:pt>
                <c:pt idx="543">
                  <c:v>45188</c:v>
                </c:pt>
                <c:pt idx="544">
                  <c:v>45189</c:v>
                </c:pt>
                <c:pt idx="545">
                  <c:v>45190</c:v>
                </c:pt>
                <c:pt idx="546">
                  <c:v>45191</c:v>
                </c:pt>
                <c:pt idx="547">
                  <c:v>45192</c:v>
                </c:pt>
                <c:pt idx="548">
                  <c:v>45193</c:v>
                </c:pt>
                <c:pt idx="549">
                  <c:v>45194</c:v>
                </c:pt>
                <c:pt idx="550">
                  <c:v>45195</c:v>
                </c:pt>
                <c:pt idx="551">
                  <c:v>45196</c:v>
                </c:pt>
                <c:pt idx="552">
                  <c:v>45197</c:v>
                </c:pt>
                <c:pt idx="553">
                  <c:v>45198</c:v>
                </c:pt>
                <c:pt idx="554">
                  <c:v>45199</c:v>
                </c:pt>
                <c:pt idx="555">
                  <c:v>45200</c:v>
                </c:pt>
                <c:pt idx="556">
                  <c:v>45235</c:v>
                </c:pt>
                <c:pt idx="557">
                  <c:v>45241</c:v>
                </c:pt>
                <c:pt idx="558">
                  <c:v>45243</c:v>
                </c:pt>
                <c:pt idx="559">
                  <c:v>45252</c:v>
                </c:pt>
                <c:pt idx="560">
                  <c:v>45284</c:v>
                </c:pt>
                <c:pt idx="561">
                  <c:v>45317</c:v>
                </c:pt>
                <c:pt idx="562">
                  <c:v>45354</c:v>
                </c:pt>
                <c:pt idx="563">
                  <c:v>45361</c:v>
                </c:pt>
                <c:pt idx="564">
                  <c:v>45437</c:v>
                </c:pt>
                <c:pt idx="565">
                  <c:v>45438</c:v>
                </c:pt>
                <c:pt idx="566">
                  <c:v>45494</c:v>
                </c:pt>
                <c:pt idx="567">
                  <c:v>45610</c:v>
                </c:pt>
                <c:pt idx="568">
                  <c:v>45666</c:v>
                </c:pt>
                <c:pt idx="569">
                  <c:v>45669</c:v>
                </c:pt>
                <c:pt idx="570">
                  <c:v>45671</c:v>
                </c:pt>
                <c:pt idx="571">
                  <c:v>45672</c:v>
                </c:pt>
                <c:pt idx="572">
                  <c:v>45673</c:v>
                </c:pt>
                <c:pt idx="573">
                  <c:v>45676</c:v>
                </c:pt>
                <c:pt idx="574">
                  <c:v>45683</c:v>
                </c:pt>
                <c:pt idx="575">
                  <c:v>45693</c:v>
                </c:pt>
              </c:numCache>
            </c:numRef>
          </c:cat>
          <c:val>
            <c:numRef>
              <c:f>Date!$K$3:$K$578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D27A-4EBD-8E32-2FDA70C944DE}"/>
            </c:ext>
          </c:extLst>
        </c:ser>
        <c:ser>
          <c:idx val="10"/>
          <c:order val="10"/>
          <c:tx>
            <c:strRef>
              <c:f>Date!$L$2</c:f>
              <c:strCache>
                <c:ptCount val="1"/>
                <c:pt idx="0">
                  <c:v>SK2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Date!$A$3:$A$578</c:f>
              <c:numCache>
                <c:formatCode>m/d/yyyy</c:formatCode>
                <c:ptCount val="576"/>
                <c:pt idx="0">
                  <c:v>45423</c:v>
                </c:pt>
                <c:pt idx="1">
                  <c:v>45514</c:v>
                </c:pt>
                <c:pt idx="2">
                  <c:v>45590</c:v>
                </c:pt>
                <c:pt idx="3">
                  <c:v>45516</c:v>
                </c:pt>
                <c:pt idx="4">
                  <c:v>45219</c:v>
                </c:pt>
                <c:pt idx="5">
                  <c:v>45218</c:v>
                </c:pt>
                <c:pt idx="6">
                  <c:v>45513</c:v>
                </c:pt>
                <c:pt idx="7">
                  <c:v>45428</c:v>
                </c:pt>
                <c:pt idx="8">
                  <c:v>45511</c:v>
                </c:pt>
                <c:pt idx="9">
                  <c:v>45282</c:v>
                </c:pt>
                <c:pt idx="10">
                  <c:v>45545</c:v>
                </c:pt>
                <c:pt idx="11">
                  <c:v>45512</c:v>
                </c:pt>
                <c:pt idx="12">
                  <c:v>45557</c:v>
                </c:pt>
                <c:pt idx="13">
                  <c:v>45506</c:v>
                </c:pt>
                <c:pt idx="14">
                  <c:v>45429</c:v>
                </c:pt>
                <c:pt idx="15">
                  <c:v>45548</c:v>
                </c:pt>
                <c:pt idx="16">
                  <c:v>45591</c:v>
                </c:pt>
                <c:pt idx="17">
                  <c:v>45217</c:v>
                </c:pt>
                <c:pt idx="18">
                  <c:v>45549</c:v>
                </c:pt>
                <c:pt idx="19">
                  <c:v>45553</c:v>
                </c:pt>
                <c:pt idx="20">
                  <c:v>45684</c:v>
                </c:pt>
                <c:pt idx="21">
                  <c:v>45522</c:v>
                </c:pt>
                <c:pt idx="22">
                  <c:v>45546</c:v>
                </c:pt>
                <c:pt idx="23">
                  <c:v>45555</c:v>
                </c:pt>
                <c:pt idx="24">
                  <c:v>45401</c:v>
                </c:pt>
                <c:pt idx="25">
                  <c:v>45556</c:v>
                </c:pt>
                <c:pt idx="26">
                  <c:v>45517</c:v>
                </c:pt>
                <c:pt idx="27">
                  <c:v>45372</c:v>
                </c:pt>
                <c:pt idx="28">
                  <c:v>45547</c:v>
                </c:pt>
                <c:pt idx="29">
                  <c:v>45550</c:v>
                </c:pt>
                <c:pt idx="30">
                  <c:v>45554</c:v>
                </c:pt>
                <c:pt idx="31">
                  <c:v>45492</c:v>
                </c:pt>
                <c:pt idx="32">
                  <c:v>45551</c:v>
                </c:pt>
                <c:pt idx="33">
                  <c:v>45552</c:v>
                </c:pt>
                <c:pt idx="34">
                  <c:v>45210</c:v>
                </c:pt>
                <c:pt idx="35">
                  <c:v>45490</c:v>
                </c:pt>
                <c:pt idx="36">
                  <c:v>45400</c:v>
                </c:pt>
                <c:pt idx="37">
                  <c:v>45688</c:v>
                </c:pt>
                <c:pt idx="38">
                  <c:v>45685</c:v>
                </c:pt>
                <c:pt idx="39">
                  <c:v>45689</c:v>
                </c:pt>
                <c:pt idx="40">
                  <c:v>45589</c:v>
                </c:pt>
                <c:pt idx="41">
                  <c:v>45216</c:v>
                </c:pt>
                <c:pt idx="42">
                  <c:v>45569</c:v>
                </c:pt>
                <c:pt idx="43">
                  <c:v>45520</c:v>
                </c:pt>
                <c:pt idx="44">
                  <c:v>45504</c:v>
                </c:pt>
                <c:pt idx="45">
                  <c:v>45214</c:v>
                </c:pt>
                <c:pt idx="46">
                  <c:v>45482</c:v>
                </c:pt>
                <c:pt idx="47">
                  <c:v>45346</c:v>
                </c:pt>
                <c:pt idx="48">
                  <c:v>45534</c:v>
                </c:pt>
                <c:pt idx="49">
                  <c:v>45503</c:v>
                </c:pt>
                <c:pt idx="50">
                  <c:v>45489</c:v>
                </c:pt>
                <c:pt idx="51">
                  <c:v>45544</c:v>
                </c:pt>
                <c:pt idx="52">
                  <c:v>45614</c:v>
                </c:pt>
                <c:pt idx="53">
                  <c:v>45566</c:v>
                </c:pt>
                <c:pt idx="54">
                  <c:v>45686</c:v>
                </c:pt>
                <c:pt idx="55">
                  <c:v>45485</c:v>
                </c:pt>
                <c:pt idx="56">
                  <c:v>45487</c:v>
                </c:pt>
                <c:pt idx="57">
                  <c:v>45483</c:v>
                </c:pt>
                <c:pt idx="58">
                  <c:v>45211</c:v>
                </c:pt>
                <c:pt idx="59">
                  <c:v>45491</c:v>
                </c:pt>
                <c:pt idx="60">
                  <c:v>45434</c:v>
                </c:pt>
                <c:pt idx="61">
                  <c:v>45581</c:v>
                </c:pt>
                <c:pt idx="62">
                  <c:v>45212</c:v>
                </c:pt>
                <c:pt idx="63">
                  <c:v>45531</c:v>
                </c:pt>
                <c:pt idx="64">
                  <c:v>45600</c:v>
                </c:pt>
                <c:pt idx="65">
                  <c:v>45440</c:v>
                </c:pt>
                <c:pt idx="66">
                  <c:v>45371</c:v>
                </c:pt>
                <c:pt idx="67">
                  <c:v>45441</c:v>
                </c:pt>
                <c:pt idx="68">
                  <c:v>45602</c:v>
                </c:pt>
                <c:pt idx="69">
                  <c:v>45692</c:v>
                </c:pt>
                <c:pt idx="70">
                  <c:v>45562</c:v>
                </c:pt>
                <c:pt idx="71">
                  <c:v>45363</c:v>
                </c:pt>
                <c:pt idx="72">
                  <c:v>45215</c:v>
                </c:pt>
                <c:pt idx="73">
                  <c:v>45457</c:v>
                </c:pt>
                <c:pt idx="74">
                  <c:v>45446</c:v>
                </c:pt>
                <c:pt idx="75">
                  <c:v>45488</c:v>
                </c:pt>
                <c:pt idx="76">
                  <c:v>45510</c:v>
                </c:pt>
                <c:pt idx="77">
                  <c:v>45430</c:v>
                </c:pt>
                <c:pt idx="78">
                  <c:v>45588</c:v>
                </c:pt>
                <c:pt idx="79">
                  <c:v>45677</c:v>
                </c:pt>
                <c:pt idx="80">
                  <c:v>45378</c:v>
                </c:pt>
                <c:pt idx="81">
                  <c:v>45559</c:v>
                </c:pt>
                <c:pt idx="82">
                  <c:v>45461</c:v>
                </c:pt>
                <c:pt idx="83">
                  <c:v>45340</c:v>
                </c:pt>
                <c:pt idx="84">
                  <c:v>45496</c:v>
                </c:pt>
                <c:pt idx="85">
                  <c:v>45560</c:v>
                </c:pt>
                <c:pt idx="86">
                  <c:v>45410</c:v>
                </c:pt>
                <c:pt idx="87">
                  <c:v>45373</c:v>
                </c:pt>
                <c:pt idx="88">
                  <c:v>45374</c:v>
                </c:pt>
                <c:pt idx="89">
                  <c:v>45213</c:v>
                </c:pt>
                <c:pt idx="90">
                  <c:v>45539</c:v>
                </c:pt>
                <c:pt idx="91">
                  <c:v>45447</c:v>
                </c:pt>
                <c:pt idx="92">
                  <c:v>45635</c:v>
                </c:pt>
                <c:pt idx="93">
                  <c:v>45568</c:v>
                </c:pt>
                <c:pt idx="94">
                  <c:v>45481</c:v>
                </c:pt>
                <c:pt idx="95">
                  <c:v>45691</c:v>
                </c:pt>
                <c:pt idx="96">
                  <c:v>45584</c:v>
                </c:pt>
                <c:pt idx="97">
                  <c:v>45687</c:v>
                </c:pt>
                <c:pt idx="98">
                  <c:v>45222</c:v>
                </c:pt>
                <c:pt idx="99">
                  <c:v>45681</c:v>
                </c:pt>
                <c:pt idx="100">
                  <c:v>45537</c:v>
                </c:pt>
                <c:pt idx="101">
                  <c:v>45411</c:v>
                </c:pt>
                <c:pt idx="102">
                  <c:v>45495</c:v>
                </c:pt>
                <c:pt idx="103">
                  <c:v>45498</c:v>
                </c:pt>
                <c:pt idx="104">
                  <c:v>45523</c:v>
                </c:pt>
                <c:pt idx="105">
                  <c:v>45314</c:v>
                </c:pt>
                <c:pt idx="106">
                  <c:v>45596</c:v>
                </c:pt>
                <c:pt idx="107">
                  <c:v>45454</c:v>
                </c:pt>
                <c:pt idx="108">
                  <c:v>45366</c:v>
                </c:pt>
                <c:pt idx="109">
                  <c:v>45377</c:v>
                </c:pt>
                <c:pt idx="110">
                  <c:v>45287</c:v>
                </c:pt>
                <c:pt idx="111">
                  <c:v>45453</c:v>
                </c:pt>
                <c:pt idx="112">
                  <c:v>45445</c:v>
                </c:pt>
                <c:pt idx="113">
                  <c:v>45595</c:v>
                </c:pt>
                <c:pt idx="114">
                  <c:v>45328</c:v>
                </c:pt>
                <c:pt idx="115">
                  <c:v>45341</c:v>
                </c:pt>
                <c:pt idx="116">
                  <c:v>45303</c:v>
                </c:pt>
                <c:pt idx="117">
                  <c:v>45603</c:v>
                </c:pt>
                <c:pt idx="118">
                  <c:v>45433</c:v>
                </c:pt>
                <c:pt idx="119">
                  <c:v>45220</c:v>
                </c:pt>
                <c:pt idx="120">
                  <c:v>45455</c:v>
                </c:pt>
                <c:pt idx="121">
                  <c:v>45370</c:v>
                </c:pt>
                <c:pt idx="122">
                  <c:v>45558</c:v>
                </c:pt>
                <c:pt idx="123">
                  <c:v>45530</c:v>
                </c:pt>
                <c:pt idx="124">
                  <c:v>45601</c:v>
                </c:pt>
                <c:pt idx="125">
                  <c:v>45594</c:v>
                </c:pt>
                <c:pt idx="126">
                  <c:v>45294</c:v>
                </c:pt>
                <c:pt idx="127">
                  <c:v>45240</c:v>
                </c:pt>
                <c:pt idx="128">
                  <c:v>45293</c:v>
                </c:pt>
                <c:pt idx="129">
                  <c:v>45444</c:v>
                </c:pt>
                <c:pt idx="130">
                  <c:v>45223</c:v>
                </c:pt>
                <c:pt idx="131">
                  <c:v>45593</c:v>
                </c:pt>
                <c:pt idx="132">
                  <c:v>45493</c:v>
                </c:pt>
                <c:pt idx="133">
                  <c:v>45486</c:v>
                </c:pt>
                <c:pt idx="134">
                  <c:v>45499</c:v>
                </c:pt>
                <c:pt idx="135">
                  <c:v>45414</c:v>
                </c:pt>
                <c:pt idx="136">
                  <c:v>45348</c:v>
                </c:pt>
                <c:pt idx="137">
                  <c:v>45329</c:v>
                </c:pt>
                <c:pt idx="138">
                  <c:v>45502</c:v>
                </c:pt>
                <c:pt idx="139">
                  <c:v>45229</c:v>
                </c:pt>
                <c:pt idx="140">
                  <c:v>45519</c:v>
                </c:pt>
                <c:pt idx="141">
                  <c:v>45659</c:v>
                </c:pt>
                <c:pt idx="142">
                  <c:v>45402</c:v>
                </c:pt>
                <c:pt idx="143">
                  <c:v>45362</c:v>
                </c:pt>
                <c:pt idx="144">
                  <c:v>45598</c:v>
                </c:pt>
                <c:pt idx="145">
                  <c:v>45202</c:v>
                </c:pt>
                <c:pt idx="146">
                  <c:v>45311</c:v>
                </c:pt>
                <c:pt idx="147">
                  <c:v>45350</c:v>
                </c:pt>
                <c:pt idx="148">
                  <c:v>45209</c:v>
                </c:pt>
                <c:pt idx="149">
                  <c:v>45269</c:v>
                </c:pt>
                <c:pt idx="150">
                  <c:v>45436</c:v>
                </c:pt>
                <c:pt idx="151">
                  <c:v>45201</c:v>
                </c:pt>
                <c:pt idx="152">
                  <c:v>45477</c:v>
                </c:pt>
                <c:pt idx="153">
                  <c:v>45203</c:v>
                </c:pt>
                <c:pt idx="154">
                  <c:v>45316</c:v>
                </c:pt>
                <c:pt idx="155">
                  <c:v>45239</c:v>
                </c:pt>
                <c:pt idx="156">
                  <c:v>45622</c:v>
                </c:pt>
                <c:pt idx="157">
                  <c:v>45408</c:v>
                </c:pt>
                <c:pt idx="158">
                  <c:v>45416</c:v>
                </c:pt>
                <c:pt idx="159">
                  <c:v>45271</c:v>
                </c:pt>
                <c:pt idx="160">
                  <c:v>45580</c:v>
                </c:pt>
                <c:pt idx="161">
                  <c:v>45579</c:v>
                </c:pt>
                <c:pt idx="162">
                  <c:v>45339</c:v>
                </c:pt>
                <c:pt idx="163">
                  <c:v>45376</c:v>
                </c:pt>
                <c:pt idx="164">
                  <c:v>45226</c:v>
                </c:pt>
                <c:pt idx="165">
                  <c:v>45365</c:v>
                </c:pt>
                <c:pt idx="166">
                  <c:v>45304</c:v>
                </c:pt>
                <c:pt idx="167">
                  <c:v>45529</c:v>
                </c:pt>
                <c:pt idx="168">
                  <c:v>45628</c:v>
                </c:pt>
                <c:pt idx="169">
                  <c:v>45364</c:v>
                </c:pt>
                <c:pt idx="170">
                  <c:v>45679</c:v>
                </c:pt>
                <c:pt idx="171">
                  <c:v>45335</c:v>
                </c:pt>
                <c:pt idx="172">
                  <c:v>45660</c:v>
                </c:pt>
                <c:pt idx="173">
                  <c:v>45266</c:v>
                </c:pt>
                <c:pt idx="174">
                  <c:v>45359</c:v>
                </c:pt>
                <c:pt idx="175">
                  <c:v>45583</c:v>
                </c:pt>
                <c:pt idx="176">
                  <c:v>45332</c:v>
                </c:pt>
                <c:pt idx="177">
                  <c:v>45682</c:v>
                </c:pt>
                <c:pt idx="178">
                  <c:v>45525</c:v>
                </c:pt>
                <c:pt idx="179">
                  <c:v>45318</c:v>
                </c:pt>
                <c:pt idx="180">
                  <c:v>45419</c:v>
                </c:pt>
                <c:pt idx="181">
                  <c:v>45561</c:v>
                </c:pt>
                <c:pt idx="182">
                  <c:v>45515</c:v>
                </c:pt>
                <c:pt idx="183">
                  <c:v>45442</c:v>
                </c:pt>
                <c:pt idx="184">
                  <c:v>45336</c:v>
                </c:pt>
                <c:pt idx="185">
                  <c:v>45345</c:v>
                </c:pt>
                <c:pt idx="186">
                  <c:v>45575</c:v>
                </c:pt>
                <c:pt idx="187">
                  <c:v>45288</c:v>
                </c:pt>
                <c:pt idx="188">
                  <c:v>45385</c:v>
                </c:pt>
                <c:pt idx="189">
                  <c:v>45425</c:v>
                </c:pt>
                <c:pt idx="190">
                  <c:v>45526</c:v>
                </c:pt>
                <c:pt idx="191">
                  <c:v>45524</c:v>
                </c:pt>
                <c:pt idx="192">
                  <c:v>45574</c:v>
                </c:pt>
                <c:pt idx="193">
                  <c:v>45280</c:v>
                </c:pt>
                <c:pt idx="194">
                  <c:v>45460</c:v>
                </c:pt>
                <c:pt idx="195">
                  <c:v>45369</c:v>
                </c:pt>
                <c:pt idx="196">
                  <c:v>45249</c:v>
                </c:pt>
                <c:pt idx="197">
                  <c:v>45636</c:v>
                </c:pt>
                <c:pt idx="198">
                  <c:v>45521</c:v>
                </c:pt>
                <c:pt idx="199">
                  <c:v>45289</c:v>
                </c:pt>
                <c:pt idx="200">
                  <c:v>45255</c:v>
                </c:pt>
                <c:pt idx="201">
                  <c:v>45406</c:v>
                </c:pt>
                <c:pt idx="202">
                  <c:v>45565</c:v>
                </c:pt>
                <c:pt idx="203">
                  <c:v>45647</c:v>
                </c:pt>
                <c:pt idx="204">
                  <c:v>45309</c:v>
                </c:pt>
                <c:pt idx="205">
                  <c:v>45290</c:v>
                </c:pt>
                <c:pt idx="206">
                  <c:v>45586</c:v>
                </c:pt>
                <c:pt idx="207">
                  <c:v>45278</c:v>
                </c:pt>
                <c:pt idx="208">
                  <c:v>45540</c:v>
                </c:pt>
                <c:pt idx="209">
                  <c:v>45238</c:v>
                </c:pt>
                <c:pt idx="210">
                  <c:v>45375</c:v>
                </c:pt>
                <c:pt idx="211">
                  <c:v>45273</c:v>
                </c:pt>
                <c:pt idx="212">
                  <c:v>45497</c:v>
                </c:pt>
                <c:pt idx="213">
                  <c:v>45431</c:v>
                </c:pt>
                <c:pt idx="214">
                  <c:v>45342</c:v>
                </c:pt>
                <c:pt idx="215">
                  <c:v>45358</c:v>
                </c:pt>
                <c:pt idx="216">
                  <c:v>45379</c:v>
                </c:pt>
                <c:pt idx="217">
                  <c:v>45227</c:v>
                </c:pt>
                <c:pt idx="218">
                  <c:v>45435</c:v>
                </c:pt>
                <c:pt idx="219">
                  <c:v>45356</c:v>
                </c:pt>
                <c:pt idx="220">
                  <c:v>45352</c:v>
                </c:pt>
                <c:pt idx="221">
                  <c:v>45484</c:v>
                </c:pt>
                <c:pt idx="222">
                  <c:v>45349</c:v>
                </c:pt>
                <c:pt idx="223">
                  <c:v>45611</c:v>
                </c:pt>
                <c:pt idx="224">
                  <c:v>45367</c:v>
                </c:pt>
                <c:pt idx="225">
                  <c:v>45567</c:v>
                </c:pt>
                <c:pt idx="226">
                  <c:v>45208</c:v>
                </c:pt>
                <c:pt idx="227">
                  <c:v>45283</c:v>
                </c:pt>
                <c:pt idx="228">
                  <c:v>45478</c:v>
                </c:pt>
                <c:pt idx="229">
                  <c:v>45384</c:v>
                </c:pt>
                <c:pt idx="230">
                  <c:v>45421</c:v>
                </c:pt>
                <c:pt idx="231">
                  <c:v>45276</c:v>
                </c:pt>
                <c:pt idx="232">
                  <c:v>45205</c:v>
                </c:pt>
                <c:pt idx="233">
                  <c:v>45625</c:v>
                </c:pt>
                <c:pt idx="234">
                  <c:v>45224</c:v>
                </c:pt>
                <c:pt idx="235">
                  <c:v>45571</c:v>
                </c:pt>
                <c:pt idx="236">
                  <c:v>45466</c:v>
                </c:pt>
                <c:pt idx="237">
                  <c:v>45313</c:v>
                </c:pt>
                <c:pt idx="238">
                  <c:v>45275</c:v>
                </c:pt>
                <c:pt idx="239">
                  <c:v>45468</c:v>
                </c:pt>
                <c:pt idx="240">
                  <c:v>45576</c:v>
                </c:pt>
                <c:pt idx="241">
                  <c:v>45427</c:v>
                </c:pt>
                <c:pt idx="242">
                  <c:v>45233</c:v>
                </c:pt>
                <c:pt idx="243">
                  <c:v>45507</c:v>
                </c:pt>
                <c:pt idx="244">
                  <c:v>45533</c:v>
                </c:pt>
                <c:pt idx="245">
                  <c:v>45690</c:v>
                </c:pt>
                <c:pt idx="246">
                  <c:v>45360</c:v>
                </c:pt>
                <c:pt idx="247">
                  <c:v>45500</c:v>
                </c:pt>
                <c:pt idx="248">
                  <c:v>45413</c:v>
                </c:pt>
                <c:pt idx="249">
                  <c:v>45450</c:v>
                </c:pt>
                <c:pt idx="250">
                  <c:v>45355</c:v>
                </c:pt>
                <c:pt idx="251">
                  <c:v>45415</c:v>
                </c:pt>
                <c:pt idx="252">
                  <c:v>45394</c:v>
                </c:pt>
                <c:pt idx="253">
                  <c:v>45456</c:v>
                </c:pt>
                <c:pt idx="254">
                  <c:v>45527</c:v>
                </c:pt>
                <c:pt idx="255">
                  <c:v>45633</c:v>
                </c:pt>
                <c:pt idx="256">
                  <c:v>45344</c:v>
                </c:pt>
                <c:pt idx="257">
                  <c:v>45432</c:v>
                </c:pt>
                <c:pt idx="258">
                  <c:v>45572</c:v>
                </c:pt>
                <c:pt idx="259">
                  <c:v>45407</c:v>
                </c:pt>
                <c:pt idx="260">
                  <c:v>45351</c:v>
                </c:pt>
                <c:pt idx="261">
                  <c:v>45629</c:v>
                </c:pt>
                <c:pt idx="262">
                  <c:v>45357</c:v>
                </c:pt>
                <c:pt idx="263">
                  <c:v>45467</c:v>
                </c:pt>
                <c:pt idx="264">
                  <c:v>45246</c:v>
                </c:pt>
                <c:pt idx="265">
                  <c:v>45295</c:v>
                </c:pt>
                <c:pt idx="266">
                  <c:v>45291</c:v>
                </c:pt>
                <c:pt idx="267">
                  <c:v>45617</c:v>
                </c:pt>
                <c:pt idx="268">
                  <c:v>45236</c:v>
                </c:pt>
                <c:pt idx="269">
                  <c:v>45582</c:v>
                </c:pt>
                <c:pt idx="270">
                  <c:v>45661</c:v>
                </c:pt>
                <c:pt idx="271">
                  <c:v>45237</c:v>
                </c:pt>
                <c:pt idx="272">
                  <c:v>45258</c:v>
                </c:pt>
                <c:pt idx="273">
                  <c:v>45448</c:v>
                </c:pt>
                <c:pt idx="274">
                  <c:v>45315</c:v>
                </c:pt>
                <c:pt idx="275">
                  <c:v>45380</c:v>
                </c:pt>
                <c:pt idx="276">
                  <c:v>45424</c:v>
                </c:pt>
                <c:pt idx="277">
                  <c:v>45333</c:v>
                </c:pt>
                <c:pt idx="278">
                  <c:v>45680</c:v>
                </c:pt>
                <c:pt idx="279">
                  <c:v>45347</c:v>
                </c:pt>
                <c:pt idx="280">
                  <c:v>45458</c:v>
                </c:pt>
                <c:pt idx="281">
                  <c:v>45616</c:v>
                </c:pt>
                <c:pt idx="282">
                  <c:v>45465</c:v>
                </c:pt>
                <c:pt idx="283">
                  <c:v>45535</c:v>
                </c:pt>
                <c:pt idx="284">
                  <c:v>45532</c:v>
                </c:pt>
                <c:pt idx="285">
                  <c:v>45292</c:v>
                </c:pt>
                <c:pt idx="286">
                  <c:v>45383</c:v>
                </c:pt>
                <c:pt idx="287">
                  <c:v>45389</c:v>
                </c:pt>
                <c:pt idx="288">
                  <c:v>45612</c:v>
                </c:pt>
                <c:pt idx="289">
                  <c:v>45274</c:v>
                </c:pt>
                <c:pt idx="290">
                  <c:v>45298</c:v>
                </c:pt>
                <c:pt idx="291">
                  <c:v>45409</c:v>
                </c:pt>
                <c:pt idx="292">
                  <c:v>45418</c:v>
                </c:pt>
                <c:pt idx="293">
                  <c:v>45207</c:v>
                </c:pt>
                <c:pt idx="294">
                  <c:v>45242</c:v>
                </c:pt>
                <c:pt idx="295">
                  <c:v>45605</c:v>
                </c:pt>
                <c:pt idx="296">
                  <c:v>45570</c:v>
                </c:pt>
                <c:pt idx="297">
                  <c:v>45643</c:v>
                </c:pt>
                <c:pt idx="298">
                  <c:v>45469</c:v>
                </c:pt>
                <c:pt idx="299">
                  <c:v>45470</c:v>
                </c:pt>
                <c:pt idx="300">
                  <c:v>45464</c:v>
                </c:pt>
                <c:pt idx="301">
                  <c:v>45623</c:v>
                </c:pt>
                <c:pt idx="302">
                  <c:v>45334</c:v>
                </c:pt>
                <c:pt idx="303">
                  <c:v>45391</c:v>
                </c:pt>
                <c:pt idx="304">
                  <c:v>45618</c:v>
                </c:pt>
                <c:pt idx="305">
                  <c:v>45343</c:v>
                </c:pt>
                <c:pt idx="306">
                  <c:v>45439</c:v>
                </c:pt>
                <c:pt idx="307">
                  <c:v>45382</c:v>
                </c:pt>
                <c:pt idx="308">
                  <c:v>45321</c:v>
                </c:pt>
                <c:pt idx="309">
                  <c:v>45353</c:v>
                </c:pt>
                <c:pt idx="310">
                  <c:v>45462</c:v>
                </c:pt>
                <c:pt idx="311">
                  <c:v>45387</c:v>
                </c:pt>
                <c:pt idx="312">
                  <c:v>45538</c:v>
                </c:pt>
                <c:pt idx="313">
                  <c:v>45664</c:v>
                </c:pt>
                <c:pt idx="314">
                  <c:v>45563</c:v>
                </c:pt>
                <c:pt idx="315">
                  <c:v>45678</c:v>
                </c:pt>
                <c:pt idx="316">
                  <c:v>45449</c:v>
                </c:pt>
                <c:pt idx="317">
                  <c:v>45637</c:v>
                </c:pt>
                <c:pt idx="318">
                  <c:v>45420</c:v>
                </c:pt>
                <c:pt idx="319">
                  <c:v>45479</c:v>
                </c:pt>
                <c:pt idx="320">
                  <c:v>45665</c:v>
                </c:pt>
                <c:pt idx="321">
                  <c:v>45221</c:v>
                </c:pt>
                <c:pt idx="322">
                  <c:v>45261</c:v>
                </c:pt>
                <c:pt idx="323">
                  <c:v>45268</c:v>
                </c:pt>
                <c:pt idx="324">
                  <c:v>45613</c:v>
                </c:pt>
                <c:pt idx="325">
                  <c:v>45656</c:v>
                </c:pt>
                <c:pt idx="326">
                  <c:v>45587</c:v>
                </c:pt>
                <c:pt idx="327">
                  <c:v>45474</c:v>
                </c:pt>
                <c:pt idx="328">
                  <c:v>45642</c:v>
                </c:pt>
                <c:pt idx="329">
                  <c:v>45310</c:v>
                </c:pt>
                <c:pt idx="330">
                  <c:v>45657</c:v>
                </c:pt>
                <c:pt idx="331">
                  <c:v>45473</c:v>
                </c:pt>
                <c:pt idx="332">
                  <c:v>45443</c:v>
                </c:pt>
                <c:pt idx="333">
                  <c:v>45597</c:v>
                </c:pt>
                <c:pt idx="334">
                  <c:v>45398</c:v>
                </c:pt>
                <c:pt idx="335">
                  <c:v>45451</c:v>
                </c:pt>
                <c:pt idx="336">
                  <c:v>45641</c:v>
                </c:pt>
                <c:pt idx="337">
                  <c:v>45646</c:v>
                </c:pt>
                <c:pt idx="338">
                  <c:v>45604</c:v>
                </c:pt>
                <c:pt idx="339">
                  <c:v>45397</c:v>
                </c:pt>
                <c:pt idx="340">
                  <c:v>45518</c:v>
                </c:pt>
                <c:pt idx="341">
                  <c:v>45619</c:v>
                </c:pt>
                <c:pt idx="342">
                  <c:v>45644</c:v>
                </c:pt>
                <c:pt idx="343">
                  <c:v>45585</c:v>
                </c:pt>
                <c:pt idx="344">
                  <c:v>45267</c:v>
                </c:pt>
                <c:pt idx="345">
                  <c:v>45412</c:v>
                </c:pt>
                <c:pt idx="346">
                  <c:v>45528</c:v>
                </c:pt>
                <c:pt idx="347">
                  <c:v>45638</c:v>
                </c:pt>
                <c:pt idx="348">
                  <c:v>45573</c:v>
                </c:pt>
                <c:pt idx="349">
                  <c:v>45640</c:v>
                </c:pt>
                <c:pt idx="350">
                  <c:v>45639</c:v>
                </c:pt>
                <c:pt idx="351">
                  <c:v>45649</c:v>
                </c:pt>
                <c:pt idx="352">
                  <c:v>45260</c:v>
                </c:pt>
                <c:pt idx="353">
                  <c:v>45663</c:v>
                </c:pt>
                <c:pt idx="354">
                  <c:v>45245</c:v>
                </c:pt>
                <c:pt idx="355">
                  <c:v>45322</c:v>
                </c:pt>
                <c:pt idx="356">
                  <c:v>45674</c:v>
                </c:pt>
                <c:pt idx="357">
                  <c:v>45265</c:v>
                </c:pt>
                <c:pt idx="358">
                  <c:v>45297</c:v>
                </c:pt>
                <c:pt idx="359">
                  <c:v>45541</c:v>
                </c:pt>
                <c:pt idx="360">
                  <c:v>45564</c:v>
                </c:pt>
                <c:pt idx="361">
                  <c:v>45654</c:v>
                </c:pt>
                <c:pt idx="362">
                  <c:v>45658</c:v>
                </c:pt>
                <c:pt idx="363">
                  <c:v>45652</c:v>
                </c:pt>
                <c:pt idx="364">
                  <c:v>45305</c:v>
                </c:pt>
                <c:pt idx="365">
                  <c:v>45405</c:v>
                </c:pt>
                <c:pt idx="366">
                  <c:v>45505</c:v>
                </c:pt>
                <c:pt idx="367">
                  <c:v>45452</c:v>
                </c:pt>
                <c:pt idx="368">
                  <c:v>45651</c:v>
                </c:pt>
                <c:pt idx="369">
                  <c:v>45244</c:v>
                </c:pt>
                <c:pt idx="370">
                  <c:v>45296</c:v>
                </c:pt>
                <c:pt idx="371">
                  <c:v>45592</c:v>
                </c:pt>
                <c:pt idx="372">
                  <c:v>45630</c:v>
                </c:pt>
                <c:pt idx="373">
                  <c:v>45650</c:v>
                </c:pt>
                <c:pt idx="374">
                  <c:v>45404</c:v>
                </c:pt>
                <c:pt idx="375">
                  <c:v>45463</c:v>
                </c:pt>
                <c:pt idx="376">
                  <c:v>45476</c:v>
                </c:pt>
                <c:pt idx="377">
                  <c:v>45501</c:v>
                </c:pt>
                <c:pt idx="378">
                  <c:v>45632</c:v>
                </c:pt>
                <c:pt idx="379">
                  <c:v>45509</c:v>
                </c:pt>
                <c:pt idx="380">
                  <c:v>45399</c:v>
                </c:pt>
                <c:pt idx="381">
                  <c:v>45472</c:v>
                </c:pt>
                <c:pt idx="382">
                  <c:v>45542</c:v>
                </c:pt>
                <c:pt idx="383">
                  <c:v>45393</c:v>
                </c:pt>
                <c:pt idx="384">
                  <c:v>45620</c:v>
                </c:pt>
                <c:pt idx="385">
                  <c:v>45250</c:v>
                </c:pt>
                <c:pt idx="386">
                  <c:v>45471</c:v>
                </c:pt>
                <c:pt idx="387">
                  <c:v>45655</c:v>
                </c:pt>
                <c:pt idx="388">
                  <c:v>45286</c:v>
                </c:pt>
                <c:pt idx="389">
                  <c:v>45577</c:v>
                </c:pt>
                <c:pt idx="390">
                  <c:v>45256</c:v>
                </c:pt>
                <c:pt idx="391">
                  <c:v>45578</c:v>
                </c:pt>
                <c:pt idx="392">
                  <c:v>45645</c:v>
                </c:pt>
                <c:pt idx="393">
                  <c:v>45670</c:v>
                </c:pt>
                <c:pt idx="394">
                  <c:v>45508</c:v>
                </c:pt>
                <c:pt idx="395">
                  <c:v>45615</c:v>
                </c:pt>
                <c:pt idx="396">
                  <c:v>45331</c:v>
                </c:pt>
                <c:pt idx="397">
                  <c:v>45599</c:v>
                </c:pt>
                <c:pt idx="398">
                  <c:v>45606</c:v>
                </c:pt>
                <c:pt idx="399">
                  <c:v>45338</c:v>
                </c:pt>
                <c:pt idx="400">
                  <c:v>45662</c:v>
                </c:pt>
                <c:pt idx="401">
                  <c:v>45667</c:v>
                </c:pt>
                <c:pt idx="402">
                  <c:v>45459</c:v>
                </c:pt>
                <c:pt idx="403">
                  <c:v>45608</c:v>
                </c:pt>
                <c:pt idx="404">
                  <c:v>45480</c:v>
                </c:pt>
                <c:pt idx="405">
                  <c:v>45624</c:v>
                </c:pt>
                <c:pt idx="406">
                  <c:v>45231</c:v>
                </c:pt>
                <c:pt idx="407">
                  <c:v>45330</c:v>
                </c:pt>
                <c:pt idx="408">
                  <c:v>45279</c:v>
                </c:pt>
                <c:pt idx="409">
                  <c:v>45204</c:v>
                </c:pt>
                <c:pt idx="410">
                  <c:v>45386</c:v>
                </c:pt>
                <c:pt idx="411">
                  <c:v>45543</c:v>
                </c:pt>
                <c:pt idx="412">
                  <c:v>45206</c:v>
                </c:pt>
                <c:pt idx="413">
                  <c:v>45257</c:v>
                </c:pt>
                <c:pt idx="414">
                  <c:v>45312</c:v>
                </c:pt>
                <c:pt idx="415">
                  <c:v>45390</c:v>
                </c:pt>
                <c:pt idx="416">
                  <c:v>45307</c:v>
                </c:pt>
                <c:pt idx="417">
                  <c:v>45323</c:v>
                </c:pt>
                <c:pt idx="418">
                  <c:v>45253</c:v>
                </c:pt>
                <c:pt idx="419">
                  <c:v>45648</c:v>
                </c:pt>
                <c:pt idx="420">
                  <c:v>45475</c:v>
                </c:pt>
                <c:pt idx="421">
                  <c:v>45607</c:v>
                </c:pt>
                <c:pt idx="422">
                  <c:v>45281</c:v>
                </c:pt>
                <c:pt idx="423">
                  <c:v>45609</c:v>
                </c:pt>
                <c:pt idx="424">
                  <c:v>45634</c:v>
                </c:pt>
                <c:pt idx="425">
                  <c:v>45621</c:v>
                </c:pt>
                <c:pt idx="426">
                  <c:v>45225</c:v>
                </c:pt>
                <c:pt idx="427">
                  <c:v>45426</c:v>
                </c:pt>
                <c:pt idx="428">
                  <c:v>45262</c:v>
                </c:pt>
                <c:pt idx="429">
                  <c:v>45308</c:v>
                </c:pt>
                <c:pt idx="430">
                  <c:v>45536</c:v>
                </c:pt>
                <c:pt idx="431">
                  <c:v>45653</c:v>
                </c:pt>
                <c:pt idx="432">
                  <c:v>45230</c:v>
                </c:pt>
                <c:pt idx="433">
                  <c:v>45264</c:v>
                </c:pt>
                <c:pt idx="434">
                  <c:v>45285</c:v>
                </c:pt>
                <c:pt idx="435">
                  <c:v>45626</c:v>
                </c:pt>
                <c:pt idx="436">
                  <c:v>45251</c:v>
                </c:pt>
                <c:pt idx="437">
                  <c:v>45254</c:v>
                </c:pt>
                <c:pt idx="438">
                  <c:v>45277</c:v>
                </c:pt>
                <c:pt idx="439">
                  <c:v>45381</c:v>
                </c:pt>
                <c:pt idx="440">
                  <c:v>45388</c:v>
                </c:pt>
                <c:pt idx="441">
                  <c:v>45631</c:v>
                </c:pt>
                <c:pt idx="442">
                  <c:v>45675</c:v>
                </c:pt>
                <c:pt idx="443">
                  <c:v>45302</c:v>
                </c:pt>
                <c:pt idx="444">
                  <c:v>45306</c:v>
                </c:pt>
                <c:pt idx="445">
                  <c:v>45228</c:v>
                </c:pt>
                <c:pt idx="446">
                  <c:v>45232</c:v>
                </c:pt>
                <c:pt idx="447">
                  <c:v>45259</c:v>
                </c:pt>
                <c:pt idx="448">
                  <c:v>45299</c:v>
                </c:pt>
                <c:pt idx="449">
                  <c:v>45300</c:v>
                </c:pt>
                <c:pt idx="450">
                  <c:v>45319</c:v>
                </c:pt>
                <c:pt idx="451">
                  <c:v>45395</c:v>
                </c:pt>
                <c:pt idx="452">
                  <c:v>45422</c:v>
                </c:pt>
                <c:pt idx="453">
                  <c:v>45248</c:v>
                </c:pt>
                <c:pt idx="454">
                  <c:v>45270</c:v>
                </c:pt>
                <c:pt idx="455">
                  <c:v>45272</c:v>
                </c:pt>
                <c:pt idx="456">
                  <c:v>45327</c:v>
                </c:pt>
                <c:pt idx="457">
                  <c:v>45234</c:v>
                </c:pt>
                <c:pt idx="458">
                  <c:v>45263</c:v>
                </c:pt>
                <c:pt idx="459">
                  <c:v>45301</c:v>
                </c:pt>
                <c:pt idx="460">
                  <c:v>45320</c:v>
                </c:pt>
                <c:pt idx="461">
                  <c:v>45325</c:v>
                </c:pt>
                <c:pt idx="462">
                  <c:v>45326</c:v>
                </c:pt>
                <c:pt idx="463">
                  <c:v>45337</c:v>
                </c:pt>
                <c:pt idx="464">
                  <c:v>45368</c:v>
                </c:pt>
                <c:pt idx="465">
                  <c:v>45392</c:v>
                </c:pt>
                <c:pt idx="466">
                  <c:v>45247</c:v>
                </c:pt>
                <c:pt idx="467">
                  <c:v>45324</c:v>
                </c:pt>
                <c:pt idx="468">
                  <c:v>45396</c:v>
                </c:pt>
                <c:pt idx="469">
                  <c:v>45403</c:v>
                </c:pt>
                <c:pt idx="470">
                  <c:v>45417</c:v>
                </c:pt>
                <c:pt idx="471">
                  <c:v>45627</c:v>
                </c:pt>
                <c:pt idx="472">
                  <c:v>45668</c:v>
                </c:pt>
                <c:pt idx="473">
                  <c:v>45118</c:v>
                </c:pt>
                <c:pt idx="474">
                  <c:v>45119</c:v>
                </c:pt>
                <c:pt idx="475">
                  <c:v>45120</c:v>
                </c:pt>
                <c:pt idx="476">
                  <c:v>45121</c:v>
                </c:pt>
                <c:pt idx="477">
                  <c:v>45122</c:v>
                </c:pt>
                <c:pt idx="478">
                  <c:v>45123</c:v>
                </c:pt>
                <c:pt idx="479">
                  <c:v>45124</c:v>
                </c:pt>
                <c:pt idx="480">
                  <c:v>45125</c:v>
                </c:pt>
                <c:pt idx="481">
                  <c:v>45126</c:v>
                </c:pt>
                <c:pt idx="482">
                  <c:v>45127</c:v>
                </c:pt>
                <c:pt idx="483">
                  <c:v>45128</c:v>
                </c:pt>
                <c:pt idx="484">
                  <c:v>45129</c:v>
                </c:pt>
                <c:pt idx="485">
                  <c:v>45130</c:v>
                </c:pt>
                <c:pt idx="486">
                  <c:v>45131</c:v>
                </c:pt>
                <c:pt idx="487">
                  <c:v>45132</c:v>
                </c:pt>
                <c:pt idx="488">
                  <c:v>45133</c:v>
                </c:pt>
                <c:pt idx="489">
                  <c:v>45134</c:v>
                </c:pt>
                <c:pt idx="490">
                  <c:v>45135</c:v>
                </c:pt>
                <c:pt idx="491">
                  <c:v>45136</c:v>
                </c:pt>
                <c:pt idx="492">
                  <c:v>45137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45143</c:v>
                </c:pt>
                <c:pt idx="499">
                  <c:v>45144</c:v>
                </c:pt>
                <c:pt idx="500">
                  <c:v>45145</c:v>
                </c:pt>
                <c:pt idx="501">
                  <c:v>45146</c:v>
                </c:pt>
                <c:pt idx="502">
                  <c:v>45147</c:v>
                </c:pt>
                <c:pt idx="503">
                  <c:v>45148</c:v>
                </c:pt>
                <c:pt idx="504">
                  <c:v>45149</c:v>
                </c:pt>
                <c:pt idx="505">
                  <c:v>45150</c:v>
                </c:pt>
                <c:pt idx="506">
                  <c:v>45151</c:v>
                </c:pt>
                <c:pt idx="507">
                  <c:v>45152</c:v>
                </c:pt>
                <c:pt idx="508">
                  <c:v>45153</c:v>
                </c:pt>
                <c:pt idx="509">
                  <c:v>45154</c:v>
                </c:pt>
                <c:pt idx="510">
                  <c:v>45155</c:v>
                </c:pt>
                <c:pt idx="511">
                  <c:v>45156</c:v>
                </c:pt>
                <c:pt idx="512">
                  <c:v>45157</c:v>
                </c:pt>
                <c:pt idx="513">
                  <c:v>45158</c:v>
                </c:pt>
                <c:pt idx="514">
                  <c:v>45159</c:v>
                </c:pt>
                <c:pt idx="515">
                  <c:v>45160</c:v>
                </c:pt>
                <c:pt idx="516">
                  <c:v>45161</c:v>
                </c:pt>
                <c:pt idx="517">
                  <c:v>45162</c:v>
                </c:pt>
                <c:pt idx="518">
                  <c:v>45163</c:v>
                </c:pt>
                <c:pt idx="519">
                  <c:v>45164</c:v>
                </c:pt>
                <c:pt idx="520">
                  <c:v>45165</c:v>
                </c:pt>
                <c:pt idx="521">
                  <c:v>45166</c:v>
                </c:pt>
                <c:pt idx="522">
                  <c:v>45167</c:v>
                </c:pt>
                <c:pt idx="523">
                  <c:v>45168</c:v>
                </c:pt>
                <c:pt idx="524">
                  <c:v>45169</c:v>
                </c:pt>
                <c:pt idx="525">
                  <c:v>45170</c:v>
                </c:pt>
                <c:pt idx="526">
                  <c:v>45171</c:v>
                </c:pt>
                <c:pt idx="527">
                  <c:v>45172</c:v>
                </c:pt>
                <c:pt idx="528">
                  <c:v>45173</c:v>
                </c:pt>
                <c:pt idx="529">
                  <c:v>45174</c:v>
                </c:pt>
                <c:pt idx="530">
                  <c:v>45175</c:v>
                </c:pt>
                <c:pt idx="531">
                  <c:v>45176</c:v>
                </c:pt>
                <c:pt idx="532">
                  <c:v>45177</c:v>
                </c:pt>
                <c:pt idx="533">
                  <c:v>45178</c:v>
                </c:pt>
                <c:pt idx="534">
                  <c:v>45179</c:v>
                </c:pt>
                <c:pt idx="535">
                  <c:v>45180</c:v>
                </c:pt>
                <c:pt idx="536">
                  <c:v>45181</c:v>
                </c:pt>
                <c:pt idx="537">
                  <c:v>45182</c:v>
                </c:pt>
                <c:pt idx="538">
                  <c:v>45183</c:v>
                </c:pt>
                <c:pt idx="539">
                  <c:v>45184</c:v>
                </c:pt>
                <c:pt idx="540">
                  <c:v>45185</c:v>
                </c:pt>
                <c:pt idx="541">
                  <c:v>45186</c:v>
                </c:pt>
                <c:pt idx="542">
                  <c:v>45187</c:v>
                </c:pt>
                <c:pt idx="543">
                  <c:v>45188</c:v>
                </c:pt>
                <c:pt idx="544">
                  <c:v>45189</c:v>
                </c:pt>
                <c:pt idx="545">
                  <c:v>45190</c:v>
                </c:pt>
                <c:pt idx="546">
                  <c:v>45191</c:v>
                </c:pt>
                <c:pt idx="547">
                  <c:v>45192</c:v>
                </c:pt>
                <c:pt idx="548">
                  <c:v>45193</c:v>
                </c:pt>
                <c:pt idx="549">
                  <c:v>45194</c:v>
                </c:pt>
                <c:pt idx="550">
                  <c:v>45195</c:v>
                </c:pt>
                <c:pt idx="551">
                  <c:v>45196</c:v>
                </c:pt>
                <c:pt idx="552">
                  <c:v>45197</c:v>
                </c:pt>
                <c:pt idx="553">
                  <c:v>45198</c:v>
                </c:pt>
                <c:pt idx="554">
                  <c:v>45199</c:v>
                </c:pt>
                <c:pt idx="555">
                  <c:v>45200</c:v>
                </c:pt>
                <c:pt idx="556">
                  <c:v>45235</c:v>
                </c:pt>
                <c:pt idx="557">
                  <c:v>45241</c:v>
                </c:pt>
                <c:pt idx="558">
                  <c:v>45243</c:v>
                </c:pt>
                <c:pt idx="559">
                  <c:v>45252</c:v>
                </c:pt>
                <c:pt idx="560">
                  <c:v>45284</c:v>
                </c:pt>
                <c:pt idx="561">
                  <c:v>45317</c:v>
                </c:pt>
                <c:pt idx="562">
                  <c:v>45354</c:v>
                </c:pt>
                <c:pt idx="563">
                  <c:v>45361</c:v>
                </c:pt>
                <c:pt idx="564">
                  <c:v>45437</c:v>
                </c:pt>
                <c:pt idx="565">
                  <c:v>45438</c:v>
                </c:pt>
                <c:pt idx="566">
                  <c:v>45494</c:v>
                </c:pt>
                <c:pt idx="567">
                  <c:v>45610</c:v>
                </c:pt>
                <c:pt idx="568">
                  <c:v>45666</c:v>
                </c:pt>
                <c:pt idx="569">
                  <c:v>45669</c:v>
                </c:pt>
                <c:pt idx="570">
                  <c:v>45671</c:v>
                </c:pt>
                <c:pt idx="571">
                  <c:v>45672</c:v>
                </c:pt>
                <c:pt idx="572">
                  <c:v>45673</c:v>
                </c:pt>
                <c:pt idx="573">
                  <c:v>45676</c:v>
                </c:pt>
                <c:pt idx="574">
                  <c:v>45683</c:v>
                </c:pt>
                <c:pt idx="575">
                  <c:v>45693</c:v>
                </c:pt>
              </c:numCache>
            </c:numRef>
          </c:cat>
          <c:val>
            <c:numRef>
              <c:f>Date!$L$3:$L$578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292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276</c:v>
                </c:pt>
                <c:pt idx="38">
                  <c:v>860</c:v>
                </c:pt>
                <c:pt idx="39">
                  <c:v>474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122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378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294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926</c:v>
                </c:pt>
                <c:pt idx="93">
                  <c:v>0</c:v>
                </c:pt>
                <c:pt idx="94">
                  <c:v>0</c:v>
                </c:pt>
                <c:pt idx="95">
                  <c:v>287</c:v>
                </c:pt>
                <c:pt idx="96">
                  <c:v>0</c:v>
                </c:pt>
                <c:pt idx="97">
                  <c:v>217</c:v>
                </c:pt>
                <c:pt idx="98">
                  <c:v>0</c:v>
                </c:pt>
                <c:pt idx="99">
                  <c:v>762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317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825</c:v>
                </c:pt>
                <c:pt idx="169">
                  <c:v>0</c:v>
                </c:pt>
                <c:pt idx="170">
                  <c:v>705</c:v>
                </c:pt>
                <c:pt idx="171">
                  <c:v>0</c:v>
                </c:pt>
                <c:pt idx="172">
                  <c:v>94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13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102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1784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76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451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641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8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752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33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97</c:v>
                </c:pt>
                <c:pt idx="314">
                  <c:v>0</c:v>
                </c:pt>
                <c:pt idx="315">
                  <c:v>284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13</c:v>
                </c:pt>
                <c:pt idx="326">
                  <c:v>0</c:v>
                </c:pt>
                <c:pt idx="327">
                  <c:v>0</c:v>
                </c:pt>
                <c:pt idx="328">
                  <c:v>1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1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212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69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238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118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9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196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4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58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1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D27A-4EBD-8E32-2FDA70C944DE}"/>
            </c:ext>
          </c:extLst>
        </c:ser>
        <c:ser>
          <c:idx val="11"/>
          <c:order val="11"/>
          <c:tx>
            <c:strRef>
              <c:f>Date!$M$2</c:f>
              <c:strCache>
                <c:ptCount val="1"/>
                <c:pt idx="0">
                  <c:v>RS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Date!$A$3:$A$578</c:f>
              <c:numCache>
                <c:formatCode>m/d/yyyy</c:formatCode>
                <c:ptCount val="576"/>
                <c:pt idx="0">
                  <c:v>45423</c:v>
                </c:pt>
                <c:pt idx="1">
                  <c:v>45514</c:v>
                </c:pt>
                <c:pt idx="2">
                  <c:v>45590</c:v>
                </c:pt>
                <c:pt idx="3">
                  <c:v>45516</c:v>
                </c:pt>
                <c:pt idx="4">
                  <c:v>45219</c:v>
                </c:pt>
                <c:pt idx="5">
                  <c:v>45218</c:v>
                </c:pt>
                <c:pt idx="6">
                  <c:v>45513</c:v>
                </c:pt>
                <c:pt idx="7">
                  <c:v>45428</c:v>
                </c:pt>
                <c:pt idx="8">
                  <c:v>45511</c:v>
                </c:pt>
                <c:pt idx="9">
                  <c:v>45282</c:v>
                </c:pt>
                <c:pt idx="10">
                  <c:v>45545</c:v>
                </c:pt>
                <c:pt idx="11">
                  <c:v>45512</c:v>
                </c:pt>
                <c:pt idx="12">
                  <c:v>45557</c:v>
                </c:pt>
                <c:pt idx="13">
                  <c:v>45506</c:v>
                </c:pt>
                <c:pt idx="14">
                  <c:v>45429</c:v>
                </c:pt>
                <c:pt idx="15">
                  <c:v>45548</c:v>
                </c:pt>
                <c:pt idx="16">
                  <c:v>45591</c:v>
                </c:pt>
                <c:pt idx="17">
                  <c:v>45217</c:v>
                </c:pt>
                <c:pt idx="18">
                  <c:v>45549</c:v>
                </c:pt>
                <c:pt idx="19">
                  <c:v>45553</c:v>
                </c:pt>
                <c:pt idx="20">
                  <c:v>45684</c:v>
                </c:pt>
                <c:pt idx="21">
                  <c:v>45522</c:v>
                </c:pt>
                <c:pt idx="22">
                  <c:v>45546</c:v>
                </c:pt>
                <c:pt idx="23">
                  <c:v>45555</c:v>
                </c:pt>
                <c:pt idx="24">
                  <c:v>45401</c:v>
                </c:pt>
                <c:pt idx="25">
                  <c:v>45556</c:v>
                </c:pt>
                <c:pt idx="26">
                  <c:v>45517</c:v>
                </c:pt>
                <c:pt idx="27">
                  <c:v>45372</c:v>
                </c:pt>
                <c:pt idx="28">
                  <c:v>45547</c:v>
                </c:pt>
                <c:pt idx="29">
                  <c:v>45550</c:v>
                </c:pt>
                <c:pt idx="30">
                  <c:v>45554</c:v>
                </c:pt>
                <c:pt idx="31">
                  <c:v>45492</c:v>
                </c:pt>
                <c:pt idx="32">
                  <c:v>45551</c:v>
                </c:pt>
                <c:pt idx="33">
                  <c:v>45552</c:v>
                </c:pt>
                <c:pt idx="34">
                  <c:v>45210</c:v>
                </c:pt>
                <c:pt idx="35">
                  <c:v>45490</c:v>
                </c:pt>
                <c:pt idx="36">
                  <c:v>45400</c:v>
                </c:pt>
                <c:pt idx="37">
                  <c:v>45688</c:v>
                </c:pt>
                <c:pt idx="38">
                  <c:v>45685</c:v>
                </c:pt>
                <c:pt idx="39">
                  <c:v>45689</c:v>
                </c:pt>
                <c:pt idx="40">
                  <c:v>45589</c:v>
                </c:pt>
                <c:pt idx="41">
                  <c:v>45216</c:v>
                </c:pt>
                <c:pt idx="42">
                  <c:v>45569</c:v>
                </c:pt>
                <c:pt idx="43">
                  <c:v>45520</c:v>
                </c:pt>
                <c:pt idx="44">
                  <c:v>45504</c:v>
                </c:pt>
                <c:pt idx="45">
                  <c:v>45214</c:v>
                </c:pt>
                <c:pt idx="46">
                  <c:v>45482</c:v>
                </c:pt>
                <c:pt idx="47">
                  <c:v>45346</c:v>
                </c:pt>
                <c:pt idx="48">
                  <c:v>45534</c:v>
                </c:pt>
                <c:pt idx="49">
                  <c:v>45503</c:v>
                </c:pt>
                <c:pt idx="50">
                  <c:v>45489</c:v>
                </c:pt>
                <c:pt idx="51">
                  <c:v>45544</c:v>
                </c:pt>
                <c:pt idx="52">
                  <c:v>45614</c:v>
                </c:pt>
                <c:pt idx="53">
                  <c:v>45566</c:v>
                </c:pt>
                <c:pt idx="54">
                  <c:v>45686</c:v>
                </c:pt>
                <c:pt idx="55">
                  <c:v>45485</c:v>
                </c:pt>
                <c:pt idx="56">
                  <c:v>45487</c:v>
                </c:pt>
                <c:pt idx="57">
                  <c:v>45483</c:v>
                </c:pt>
                <c:pt idx="58">
                  <c:v>45211</c:v>
                </c:pt>
                <c:pt idx="59">
                  <c:v>45491</c:v>
                </c:pt>
                <c:pt idx="60">
                  <c:v>45434</c:v>
                </c:pt>
                <c:pt idx="61">
                  <c:v>45581</c:v>
                </c:pt>
                <c:pt idx="62">
                  <c:v>45212</c:v>
                </c:pt>
                <c:pt idx="63">
                  <c:v>45531</c:v>
                </c:pt>
                <c:pt idx="64">
                  <c:v>45600</c:v>
                </c:pt>
                <c:pt idx="65">
                  <c:v>45440</c:v>
                </c:pt>
                <c:pt idx="66">
                  <c:v>45371</c:v>
                </c:pt>
                <c:pt idx="67">
                  <c:v>45441</c:v>
                </c:pt>
                <c:pt idx="68">
                  <c:v>45602</c:v>
                </c:pt>
                <c:pt idx="69">
                  <c:v>45692</c:v>
                </c:pt>
                <c:pt idx="70">
                  <c:v>45562</c:v>
                </c:pt>
                <c:pt idx="71">
                  <c:v>45363</c:v>
                </c:pt>
                <c:pt idx="72">
                  <c:v>45215</c:v>
                </c:pt>
                <c:pt idx="73">
                  <c:v>45457</c:v>
                </c:pt>
                <c:pt idx="74">
                  <c:v>45446</c:v>
                </c:pt>
                <c:pt idx="75">
                  <c:v>45488</c:v>
                </c:pt>
                <c:pt idx="76">
                  <c:v>45510</c:v>
                </c:pt>
                <c:pt idx="77">
                  <c:v>45430</c:v>
                </c:pt>
                <c:pt idx="78">
                  <c:v>45588</c:v>
                </c:pt>
                <c:pt idx="79">
                  <c:v>45677</c:v>
                </c:pt>
                <c:pt idx="80">
                  <c:v>45378</c:v>
                </c:pt>
                <c:pt idx="81">
                  <c:v>45559</c:v>
                </c:pt>
                <c:pt idx="82">
                  <c:v>45461</c:v>
                </c:pt>
                <c:pt idx="83">
                  <c:v>45340</c:v>
                </c:pt>
                <c:pt idx="84">
                  <c:v>45496</c:v>
                </c:pt>
                <c:pt idx="85">
                  <c:v>45560</c:v>
                </c:pt>
                <c:pt idx="86">
                  <c:v>45410</c:v>
                </c:pt>
                <c:pt idx="87">
                  <c:v>45373</c:v>
                </c:pt>
                <c:pt idx="88">
                  <c:v>45374</c:v>
                </c:pt>
                <c:pt idx="89">
                  <c:v>45213</c:v>
                </c:pt>
                <c:pt idx="90">
                  <c:v>45539</c:v>
                </c:pt>
                <c:pt idx="91">
                  <c:v>45447</c:v>
                </c:pt>
                <c:pt idx="92">
                  <c:v>45635</c:v>
                </c:pt>
                <c:pt idx="93">
                  <c:v>45568</c:v>
                </c:pt>
                <c:pt idx="94">
                  <c:v>45481</c:v>
                </c:pt>
                <c:pt idx="95">
                  <c:v>45691</c:v>
                </c:pt>
                <c:pt idx="96">
                  <c:v>45584</c:v>
                </c:pt>
                <c:pt idx="97">
                  <c:v>45687</c:v>
                </c:pt>
                <c:pt idx="98">
                  <c:v>45222</c:v>
                </c:pt>
                <c:pt idx="99">
                  <c:v>45681</c:v>
                </c:pt>
                <c:pt idx="100">
                  <c:v>45537</c:v>
                </c:pt>
                <c:pt idx="101">
                  <c:v>45411</c:v>
                </c:pt>
                <c:pt idx="102">
                  <c:v>45495</c:v>
                </c:pt>
                <c:pt idx="103">
                  <c:v>45498</c:v>
                </c:pt>
                <c:pt idx="104">
                  <c:v>45523</c:v>
                </c:pt>
                <c:pt idx="105">
                  <c:v>45314</c:v>
                </c:pt>
                <c:pt idx="106">
                  <c:v>45596</c:v>
                </c:pt>
                <c:pt idx="107">
                  <c:v>45454</c:v>
                </c:pt>
                <c:pt idx="108">
                  <c:v>45366</c:v>
                </c:pt>
                <c:pt idx="109">
                  <c:v>45377</c:v>
                </c:pt>
                <c:pt idx="110">
                  <c:v>45287</c:v>
                </c:pt>
                <c:pt idx="111">
                  <c:v>45453</c:v>
                </c:pt>
                <c:pt idx="112">
                  <c:v>45445</c:v>
                </c:pt>
                <c:pt idx="113">
                  <c:v>45595</c:v>
                </c:pt>
                <c:pt idx="114">
                  <c:v>45328</c:v>
                </c:pt>
                <c:pt idx="115">
                  <c:v>45341</c:v>
                </c:pt>
                <c:pt idx="116">
                  <c:v>45303</c:v>
                </c:pt>
                <c:pt idx="117">
                  <c:v>45603</c:v>
                </c:pt>
                <c:pt idx="118">
                  <c:v>45433</c:v>
                </c:pt>
                <c:pt idx="119">
                  <c:v>45220</c:v>
                </c:pt>
                <c:pt idx="120">
                  <c:v>45455</c:v>
                </c:pt>
                <c:pt idx="121">
                  <c:v>45370</c:v>
                </c:pt>
                <c:pt idx="122">
                  <c:v>45558</c:v>
                </c:pt>
                <c:pt idx="123">
                  <c:v>45530</c:v>
                </c:pt>
                <c:pt idx="124">
                  <c:v>45601</c:v>
                </c:pt>
                <c:pt idx="125">
                  <c:v>45594</c:v>
                </c:pt>
                <c:pt idx="126">
                  <c:v>45294</c:v>
                </c:pt>
                <c:pt idx="127">
                  <c:v>45240</c:v>
                </c:pt>
                <c:pt idx="128">
                  <c:v>45293</c:v>
                </c:pt>
                <c:pt idx="129">
                  <c:v>45444</c:v>
                </c:pt>
                <c:pt idx="130">
                  <c:v>45223</c:v>
                </c:pt>
                <c:pt idx="131">
                  <c:v>45593</c:v>
                </c:pt>
                <c:pt idx="132">
                  <c:v>45493</c:v>
                </c:pt>
                <c:pt idx="133">
                  <c:v>45486</c:v>
                </c:pt>
                <c:pt idx="134">
                  <c:v>45499</c:v>
                </c:pt>
                <c:pt idx="135">
                  <c:v>45414</c:v>
                </c:pt>
                <c:pt idx="136">
                  <c:v>45348</c:v>
                </c:pt>
                <c:pt idx="137">
                  <c:v>45329</c:v>
                </c:pt>
                <c:pt idx="138">
                  <c:v>45502</c:v>
                </c:pt>
                <c:pt idx="139">
                  <c:v>45229</c:v>
                </c:pt>
                <c:pt idx="140">
                  <c:v>45519</c:v>
                </c:pt>
                <c:pt idx="141">
                  <c:v>45659</c:v>
                </c:pt>
                <c:pt idx="142">
                  <c:v>45402</c:v>
                </c:pt>
                <c:pt idx="143">
                  <c:v>45362</c:v>
                </c:pt>
                <c:pt idx="144">
                  <c:v>45598</c:v>
                </c:pt>
                <c:pt idx="145">
                  <c:v>45202</c:v>
                </c:pt>
                <c:pt idx="146">
                  <c:v>45311</c:v>
                </c:pt>
                <c:pt idx="147">
                  <c:v>45350</c:v>
                </c:pt>
                <c:pt idx="148">
                  <c:v>45209</c:v>
                </c:pt>
                <c:pt idx="149">
                  <c:v>45269</c:v>
                </c:pt>
                <c:pt idx="150">
                  <c:v>45436</c:v>
                </c:pt>
                <c:pt idx="151">
                  <c:v>45201</c:v>
                </c:pt>
                <c:pt idx="152">
                  <c:v>45477</c:v>
                </c:pt>
                <c:pt idx="153">
                  <c:v>45203</c:v>
                </c:pt>
                <c:pt idx="154">
                  <c:v>45316</c:v>
                </c:pt>
                <c:pt idx="155">
                  <c:v>45239</c:v>
                </c:pt>
                <c:pt idx="156">
                  <c:v>45622</c:v>
                </c:pt>
                <c:pt idx="157">
                  <c:v>45408</c:v>
                </c:pt>
                <c:pt idx="158">
                  <c:v>45416</c:v>
                </c:pt>
                <c:pt idx="159">
                  <c:v>45271</c:v>
                </c:pt>
                <c:pt idx="160">
                  <c:v>45580</c:v>
                </c:pt>
                <c:pt idx="161">
                  <c:v>45579</c:v>
                </c:pt>
                <c:pt idx="162">
                  <c:v>45339</c:v>
                </c:pt>
                <c:pt idx="163">
                  <c:v>45376</c:v>
                </c:pt>
                <c:pt idx="164">
                  <c:v>45226</c:v>
                </c:pt>
                <c:pt idx="165">
                  <c:v>45365</c:v>
                </c:pt>
                <c:pt idx="166">
                  <c:v>45304</c:v>
                </c:pt>
                <c:pt idx="167">
                  <c:v>45529</c:v>
                </c:pt>
                <c:pt idx="168">
                  <c:v>45628</c:v>
                </c:pt>
                <c:pt idx="169">
                  <c:v>45364</c:v>
                </c:pt>
                <c:pt idx="170">
                  <c:v>45679</c:v>
                </c:pt>
                <c:pt idx="171">
                  <c:v>45335</c:v>
                </c:pt>
                <c:pt idx="172">
                  <c:v>45660</c:v>
                </c:pt>
                <c:pt idx="173">
                  <c:v>45266</c:v>
                </c:pt>
                <c:pt idx="174">
                  <c:v>45359</c:v>
                </c:pt>
                <c:pt idx="175">
                  <c:v>45583</c:v>
                </c:pt>
                <c:pt idx="176">
                  <c:v>45332</c:v>
                </c:pt>
                <c:pt idx="177">
                  <c:v>45682</c:v>
                </c:pt>
                <c:pt idx="178">
                  <c:v>45525</c:v>
                </c:pt>
                <c:pt idx="179">
                  <c:v>45318</c:v>
                </c:pt>
                <c:pt idx="180">
                  <c:v>45419</c:v>
                </c:pt>
                <c:pt idx="181">
                  <c:v>45561</c:v>
                </c:pt>
                <c:pt idx="182">
                  <c:v>45515</c:v>
                </c:pt>
                <c:pt idx="183">
                  <c:v>45442</c:v>
                </c:pt>
                <c:pt idx="184">
                  <c:v>45336</c:v>
                </c:pt>
                <c:pt idx="185">
                  <c:v>45345</c:v>
                </c:pt>
                <c:pt idx="186">
                  <c:v>45575</c:v>
                </c:pt>
                <c:pt idx="187">
                  <c:v>45288</c:v>
                </c:pt>
                <c:pt idx="188">
                  <c:v>45385</c:v>
                </c:pt>
                <c:pt idx="189">
                  <c:v>45425</c:v>
                </c:pt>
                <c:pt idx="190">
                  <c:v>45526</c:v>
                </c:pt>
                <c:pt idx="191">
                  <c:v>45524</c:v>
                </c:pt>
                <c:pt idx="192">
                  <c:v>45574</c:v>
                </c:pt>
                <c:pt idx="193">
                  <c:v>45280</c:v>
                </c:pt>
                <c:pt idx="194">
                  <c:v>45460</c:v>
                </c:pt>
                <c:pt idx="195">
                  <c:v>45369</c:v>
                </c:pt>
                <c:pt idx="196">
                  <c:v>45249</c:v>
                </c:pt>
                <c:pt idx="197">
                  <c:v>45636</c:v>
                </c:pt>
                <c:pt idx="198">
                  <c:v>45521</c:v>
                </c:pt>
                <c:pt idx="199">
                  <c:v>45289</c:v>
                </c:pt>
                <c:pt idx="200">
                  <c:v>45255</c:v>
                </c:pt>
                <c:pt idx="201">
                  <c:v>45406</c:v>
                </c:pt>
                <c:pt idx="202">
                  <c:v>45565</c:v>
                </c:pt>
                <c:pt idx="203">
                  <c:v>45647</c:v>
                </c:pt>
                <c:pt idx="204">
                  <c:v>45309</c:v>
                </c:pt>
                <c:pt idx="205">
                  <c:v>45290</c:v>
                </c:pt>
                <c:pt idx="206">
                  <c:v>45586</c:v>
                </c:pt>
                <c:pt idx="207">
                  <c:v>45278</c:v>
                </c:pt>
                <c:pt idx="208">
                  <c:v>45540</c:v>
                </c:pt>
                <c:pt idx="209">
                  <c:v>45238</c:v>
                </c:pt>
                <c:pt idx="210">
                  <c:v>45375</c:v>
                </c:pt>
                <c:pt idx="211">
                  <c:v>45273</c:v>
                </c:pt>
                <c:pt idx="212">
                  <c:v>45497</c:v>
                </c:pt>
                <c:pt idx="213">
                  <c:v>45431</c:v>
                </c:pt>
                <c:pt idx="214">
                  <c:v>45342</c:v>
                </c:pt>
                <c:pt idx="215">
                  <c:v>45358</c:v>
                </c:pt>
                <c:pt idx="216">
                  <c:v>45379</c:v>
                </c:pt>
                <c:pt idx="217">
                  <c:v>45227</c:v>
                </c:pt>
                <c:pt idx="218">
                  <c:v>45435</c:v>
                </c:pt>
                <c:pt idx="219">
                  <c:v>45356</c:v>
                </c:pt>
                <c:pt idx="220">
                  <c:v>45352</c:v>
                </c:pt>
                <c:pt idx="221">
                  <c:v>45484</c:v>
                </c:pt>
                <c:pt idx="222">
                  <c:v>45349</c:v>
                </c:pt>
                <c:pt idx="223">
                  <c:v>45611</c:v>
                </c:pt>
                <c:pt idx="224">
                  <c:v>45367</c:v>
                </c:pt>
                <c:pt idx="225">
                  <c:v>45567</c:v>
                </c:pt>
                <c:pt idx="226">
                  <c:v>45208</c:v>
                </c:pt>
                <c:pt idx="227">
                  <c:v>45283</c:v>
                </c:pt>
                <c:pt idx="228">
                  <c:v>45478</c:v>
                </c:pt>
                <c:pt idx="229">
                  <c:v>45384</c:v>
                </c:pt>
                <c:pt idx="230">
                  <c:v>45421</c:v>
                </c:pt>
                <c:pt idx="231">
                  <c:v>45276</c:v>
                </c:pt>
                <c:pt idx="232">
                  <c:v>45205</c:v>
                </c:pt>
                <c:pt idx="233">
                  <c:v>45625</c:v>
                </c:pt>
                <c:pt idx="234">
                  <c:v>45224</c:v>
                </c:pt>
                <c:pt idx="235">
                  <c:v>45571</c:v>
                </c:pt>
                <c:pt idx="236">
                  <c:v>45466</c:v>
                </c:pt>
                <c:pt idx="237">
                  <c:v>45313</c:v>
                </c:pt>
                <c:pt idx="238">
                  <c:v>45275</c:v>
                </c:pt>
                <c:pt idx="239">
                  <c:v>45468</c:v>
                </c:pt>
                <c:pt idx="240">
                  <c:v>45576</c:v>
                </c:pt>
                <c:pt idx="241">
                  <c:v>45427</c:v>
                </c:pt>
                <c:pt idx="242">
                  <c:v>45233</c:v>
                </c:pt>
                <c:pt idx="243">
                  <c:v>45507</c:v>
                </c:pt>
                <c:pt idx="244">
                  <c:v>45533</c:v>
                </c:pt>
                <c:pt idx="245">
                  <c:v>45690</c:v>
                </c:pt>
                <c:pt idx="246">
                  <c:v>45360</c:v>
                </c:pt>
                <c:pt idx="247">
                  <c:v>45500</c:v>
                </c:pt>
                <c:pt idx="248">
                  <c:v>45413</c:v>
                </c:pt>
                <c:pt idx="249">
                  <c:v>45450</c:v>
                </c:pt>
                <c:pt idx="250">
                  <c:v>45355</c:v>
                </c:pt>
                <c:pt idx="251">
                  <c:v>45415</c:v>
                </c:pt>
                <c:pt idx="252">
                  <c:v>45394</c:v>
                </c:pt>
                <c:pt idx="253">
                  <c:v>45456</c:v>
                </c:pt>
                <c:pt idx="254">
                  <c:v>45527</c:v>
                </c:pt>
                <c:pt idx="255">
                  <c:v>45633</c:v>
                </c:pt>
                <c:pt idx="256">
                  <c:v>45344</c:v>
                </c:pt>
                <c:pt idx="257">
                  <c:v>45432</c:v>
                </c:pt>
                <c:pt idx="258">
                  <c:v>45572</c:v>
                </c:pt>
                <c:pt idx="259">
                  <c:v>45407</c:v>
                </c:pt>
                <c:pt idx="260">
                  <c:v>45351</c:v>
                </c:pt>
                <c:pt idx="261">
                  <c:v>45629</c:v>
                </c:pt>
                <c:pt idx="262">
                  <c:v>45357</c:v>
                </c:pt>
                <c:pt idx="263">
                  <c:v>45467</c:v>
                </c:pt>
                <c:pt idx="264">
                  <c:v>45246</c:v>
                </c:pt>
                <c:pt idx="265">
                  <c:v>45295</c:v>
                </c:pt>
                <c:pt idx="266">
                  <c:v>45291</c:v>
                </c:pt>
                <c:pt idx="267">
                  <c:v>45617</c:v>
                </c:pt>
                <c:pt idx="268">
                  <c:v>45236</c:v>
                </c:pt>
                <c:pt idx="269">
                  <c:v>45582</c:v>
                </c:pt>
                <c:pt idx="270">
                  <c:v>45661</c:v>
                </c:pt>
                <c:pt idx="271">
                  <c:v>45237</c:v>
                </c:pt>
                <c:pt idx="272">
                  <c:v>45258</c:v>
                </c:pt>
                <c:pt idx="273">
                  <c:v>45448</c:v>
                </c:pt>
                <c:pt idx="274">
                  <c:v>45315</c:v>
                </c:pt>
                <c:pt idx="275">
                  <c:v>45380</c:v>
                </c:pt>
                <c:pt idx="276">
                  <c:v>45424</c:v>
                </c:pt>
                <c:pt idx="277">
                  <c:v>45333</c:v>
                </c:pt>
                <c:pt idx="278">
                  <c:v>45680</c:v>
                </c:pt>
                <c:pt idx="279">
                  <c:v>45347</c:v>
                </c:pt>
                <c:pt idx="280">
                  <c:v>45458</c:v>
                </c:pt>
                <c:pt idx="281">
                  <c:v>45616</c:v>
                </c:pt>
                <c:pt idx="282">
                  <c:v>45465</c:v>
                </c:pt>
                <c:pt idx="283">
                  <c:v>45535</c:v>
                </c:pt>
                <c:pt idx="284">
                  <c:v>45532</c:v>
                </c:pt>
                <c:pt idx="285">
                  <c:v>45292</c:v>
                </c:pt>
                <c:pt idx="286">
                  <c:v>45383</c:v>
                </c:pt>
                <c:pt idx="287">
                  <c:v>45389</c:v>
                </c:pt>
                <c:pt idx="288">
                  <c:v>45612</c:v>
                </c:pt>
                <c:pt idx="289">
                  <c:v>45274</c:v>
                </c:pt>
                <c:pt idx="290">
                  <c:v>45298</c:v>
                </c:pt>
                <c:pt idx="291">
                  <c:v>45409</c:v>
                </c:pt>
                <c:pt idx="292">
                  <c:v>45418</c:v>
                </c:pt>
                <c:pt idx="293">
                  <c:v>45207</c:v>
                </c:pt>
                <c:pt idx="294">
                  <c:v>45242</c:v>
                </c:pt>
                <c:pt idx="295">
                  <c:v>45605</c:v>
                </c:pt>
                <c:pt idx="296">
                  <c:v>45570</c:v>
                </c:pt>
                <c:pt idx="297">
                  <c:v>45643</c:v>
                </c:pt>
                <c:pt idx="298">
                  <c:v>45469</c:v>
                </c:pt>
                <c:pt idx="299">
                  <c:v>45470</c:v>
                </c:pt>
                <c:pt idx="300">
                  <c:v>45464</c:v>
                </c:pt>
                <c:pt idx="301">
                  <c:v>45623</c:v>
                </c:pt>
                <c:pt idx="302">
                  <c:v>45334</c:v>
                </c:pt>
                <c:pt idx="303">
                  <c:v>45391</c:v>
                </c:pt>
                <c:pt idx="304">
                  <c:v>45618</c:v>
                </c:pt>
                <c:pt idx="305">
                  <c:v>45343</c:v>
                </c:pt>
                <c:pt idx="306">
                  <c:v>45439</c:v>
                </c:pt>
                <c:pt idx="307">
                  <c:v>45382</c:v>
                </c:pt>
                <c:pt idx="308">
                  <c:v>45321</c:v>
                </c:pt>
                <c:pt idx="309">
                  <c:v>45353</c:v>
                </c:pt>
                <c:pt idx="310">
                  <c:v>45462</c:v>
                </c:pt>
                <c:pt idx="311">
                  <c:v>45387</c:v>
                </c:pt>
                <c:pt idx="312">
                  <c:v>45538</c:v>
                </c:pt>
                <c:pt idx="313">
                  <c:v>45664</c:v>
                </c:pt>
                <c:pt idx="314">
                  <c:v>45563</c:v>
                </c:pt>
                <c:pt idx="315">
                  <c:v>45678</c:v>
                </c:pt>
                <c:pt idx="316">
                  <c:v>45449</c:v>
                </c:pt>
                <c:pt idx="317">
                  <c:v>45637</c:v>
                </c:pt>
                <c:pt idx="318">
                  <c:v>45420</c:v>
                </c:pt>
                <c:pt idx="319">
                  <c:v>45479</c:v>
                </c:pt>
                <c:pt idx="320">
                  <c:v>45665</c:v>
                </c:pt>
                <c:pt idx="321">
                  <c:v>45221</c:v>
                </c:pt>
                <c:pt idx="322">
                  <c:v>45261</c:v>
                </c:pt>
                <c:pt idx="323">
                  <c:v>45268</c:v>
                </c:pt>
                <c:pt idx="324">
                  <c:v>45613</c:v>
                </c:pt>
                <c:pt idx="325">
                  <c:v>45656</c:v>
                </c:pt>
                <c:pt idx="326">
                  <c:v>45587</c:v>
                </c:pt>
                <c:pt idx="327">
                  <c:v>45474</c:v>
                </c:pt>
                <c:pt idx="328">
                  <c:v>45642</c:v>
                </c:pt>
                <c:pt idx="329">
                  <c:v>45310</c:v>
                </c:pt>
                <c:pt idx="330">
                  <c:v>45657</c:v>
                </c:pt>
                <c:pt idx="331">
                  <c:v>45473</c:v>
                </c:pt>
                <c:pt idx="332">
                  <c:v>45443</c:v>
                </c:pt>
                <c:pt idx="333">
                  <c:v>45597</c:v>
                </c:pt>
                <c:pt idx="334">
                  <c:v>45398</c:v>
                </c:pt>
                <c:pt idx="335">
                  <c:v>45451</c:v>
                </c:pt>
                <c:pt idx="336">
                  <c:v>45641</c:v>
                </c:pt>
                <c:pt idx="337">
                  <c:v>45646</c:v>
                </c:pt>
                <c:pt idx="338">
                  <c:v>45604</c:v>
                </c:pt>
                <c:pt idx="339">
                  <c:v>45397</c:v>
                </c:pt>
                <c:pt idx="340">
                  <c:v>45518</c:v>
                </c:pt>
                <c:pt idx="341">
                  <c:v>45619</c:v>
                </c:pt>
                <c:pt idx="342">
                  <c:v>45644</c:v>
                </c:pt>
                <c:pt idx="343">
                  <c:v>45585</c:v>
                </c:pt>
                <c:pt idx="344">
                  <c:v>45267</c:v>
                </c:pt>
                <c:pt idx="345">
                  <c:v>45412</c:v>
                </c:pt>
                <c:pt idx="346">
                  <c:v>45528</c:v>
                </c:pt>
                <c:pt idx="347">
                  <c:v>45638</c:v>
                </c:pt>
                <c:pt idx="348">
                  <c:v>45573</c:v>
                </c:pt>
                <c:pt idx="349">
                  <c:v>45640</c:v>
                </c:pt>
                <c:pt idx="350">
                  <c:v>45639</c:v>
                </c:pt>
                <c:pt idx="351">
                  <c:v>45649</c:v>
                </c:pt>
                <c:pt idx="352">
                  <c:v>45260</c:v>
                </c:pt>
                <c:pt idx="353">
                  <c:v>45663</c:v>
                </c:pt>
                <c:pt idx="354">
                  <c:v>45245</c:v>
                </c:pt>
                <c:pt idx="355">
                  <c:v>45322</c:v>
                </c:pt>
                <c:pt idx="356">
                  <c:v>45674</c:v>
                </c:pt>
                <c:pt idx="357">
                  <c:v>45265</c:v>
                </c:pt>
                <c:pt idx="358">
                  <c:v>45297</c:v>
                </c:pt>
                <c:pt idx="359">
                  <c:v>45541</c:v>
                </c:pt>
                <c:pt idx="360">
                  <c:v>45564</c:v>
                </c:pt>
                <c:pt idx="361">
                  <c:v>45654</c:v>
                </c:pt>
                <c:pt idx="362">
                  <c:v>45658</c:v>
                </c:pt>
                <c:pt idx="363">
                  <c:v>45652</c:v>
                </c:pt>
                <c:pt idx="364">
                  <c:v>45305</c:v>
                </c:pt>
                <c:pt idx="365">
                  <c:v>45405</c:v>
                </c:pt>
                <c:pt idx="366">
                  <c:v>45505</c:v>
                </c:pt>
                <c:pt idx="367">
                  <c:v>45452</c:v>
                </c:pt>
                <c:pt idx="368">
                  <c:v>45651</c:v>
                </c:pt>
                <c:pt idx="369">
                  <c:v>45244</c:v>
                </c:pt>
                <c:pt idx="370">
                  <c:v>45296</c:v>
                </c:pt>
                <c:pt idx="371">
                  <c:v>45592</c:v>
                </c:pt>
                <c:pt idx="372">
                  <c:v>45630</c:v>
                </c:pt>
                <c:pt idx="373">
                  <c:v>45650</c:v>
                </c:pt>
                <c:pt idx="374">
                  <c:v>45404</c:v>
                </c:pt>
                <c:pt idx="375">
                  <c:v>45463</c:v>
                </c:pt>
                <c:pt idx="376">
                  <c:v>45476</c:v>
                </c:pt>
                <c:pt idx="377">
                  <c:v>45501</c:v>
                </c:pt>
                <c:pt idx="378">
                  <c:v>45632</c:v>
                </c:pt>
                <c:pt idx="379">
                  <c:v>45509</c:v>
                </c:pt>
                <c:pt idx="380">
                  <c:v>45399</c:v>
                </c:pt>
                <c:pt idx="381">
                  <c:v>45472</c:v>
                </c:pt>
                <c:pt idx="382">
                  <c:v>45542</c:v>
                </c:pt>
                <c:pt idx="383">
                  <c:v>45393</c:v>
                </c:pt>
                <c:pt idx="384">
                  <c:v>45620</c:v>
                </c:pt>
                <c:pt idx="385">
                  <c:v>45250</c:v>
                </c:pt>
                <c:pt idx="386">
                  <c:v>45471</c:v>
                </c:pt>
                <c:pt idx="387">
                  <c:v>45655</c:v>
                </c:pt>
                <c:pt idx="388">
                  <c:v>45286</c:v>
                </c:pt>
                <c:pt idx="389">
                  <c:v>45577</c:v>
                </c:pt>
                <c:pt idx="390">
                  <c:v>45256</c:v>
                </c:pt>
                <c:pt idx="391">
                  <c:v>45578</c:v>
                </c:pt>
                <c:pt idx="392">
                  <c:v>45645</c:v>
                </c:pt>
                <c:pt idx="393">
                  <c:v>45670</c:v>
                </c:pt>
                <c:pt idx="394">
                  <c:v>45508</c:v>
                </c:pt>
                <c:pt idx="395">
                  <c:v>45615</c:v>
                </c:pt>
                <c:pt idx="396">
                  <c:v>45331</c:v>
                </c:pt>
                <c:pt idx="397">
                  <c:v>45599</c:v>
                </c:pt>
                <c:pt idx="398">
                  <c:v>45606</c:v>
                </c:pt>
                <c:pt idx="399">
                  <c:v>45338</c:v>
                </c:pt>
                <c:pt idx="400">
                  <c:v>45662</c:v>
                </c:pt>
                <c:pt idx="401">
                  <c:v>45667</c:v>
                </c:pt>
                <c:pt idx="402">
                  <c:v>45459</c:v>
                </c:pt>
                <c:pt idx="403">
                  <c:v>45608</c:v>
                </c:pt>
                <c:pt idx="404">
                  <c:v>45480</c:v>
                </c:pt>
                <c:pt idx="405">
                  <c:v>45624</c:v>
                </c:pt>
                <c:pt idx="406">
                  <c:v>45231</c:v>
                </c:pt>
                <c:pt idx="407">
                  <c:v>45330</c:v>
                </c:pt>
                <c:pt idx="408">
                  <c:v>45279</c:v>
                </c:pt>
                <c:pt idx="409">
                  <c:v>45204</c:v>
                </c:pt>
                <c:pt idx="410">
                  <c:v>45386</c:v>
                </c:pt>
                <c:pt idx="411">
                  <c:v>45543</c:v>
                </c:pt>
                <c:pt idx="412">
                  <c:v>45206</c:v>
                </c:pt>
                <c:pt idx="413">
                  <c:v>45257</c:v>
                </c:pt>
                <c:pt idx="414">
                  <c:v>45312</c:v>
                </c:pt>
                <c:pt idx="415">
                  <c:v>45390</c:v>
                </c:pt>
                <c:pt idx="416">
                  <c:v>45307</c:v>
                </c:pt>
                <c:pt idx="417">
                  <c:v>45323</c:v>
                </c:pt>
                <c:pt idx="418">
                  <c:v>45253</c:v>
                </c:pt>
                <c:pt idx="419">
                  <c:v>45648</c:v>
                </c:pt>
                <c:pt idx="420">
                  <c:v>45475</c:v>
                </c:pt>
                <c:pt idx="421">
                  <c:v>45607</c:v>
                </c:pt>
                <c:pt idx="422">
                  <c:v>45281</c:v>
                </c:pt>
                <c:pt idx="423">
                  <c:v>45609</c:v>
                </c:pt>
                <c:pt idx="424">
                  <c:v>45634</c:v>
                </c:pt>
                <c:pt idx="425">
                  <c:v>45621</c:v>
                </c:pt>
                <c:pt idx="426">
                  <c:v>45225</c:v>
                </c:pt>
                <c:pt idx="427">
                  <c:v>45426</c:v>
                </c:pt>
                <c:pt idx="428">
                  <c:v>45262</c:v>
                </c:pt>
                <c:pt idx="429">
                  <c:v>45308</c:v>
                </c:pt>
                <c:pt idx="430">
                  <c:v>45536</c:v>
                </c:pt>
                <c:pt idx="431">
                  <c:v>45653</c:v>
                </c:pt>
                <c:pt idx="432">
                  <c:v>45230</c:v>
                </c:pt>
                <c:pt idx="433">
                  <c:v>45264</c:v>
                </c:pt>
                <c:pt idx="434">
                  <c:v>45285</c:v>
                </c:pt>
                <c:pt idx="435">
                  <c:v>45626</c:v>
                </c:pt>
                <c:pt idx="436">
                  <c:v>45251</c:v>
                </c:pt>
                <c:pt idx="437">
                  <c:v>45254</c:v>
                </c:pt>
                <c:pt idx="438">
                  <c:v>45277</c:v>
                </c:pt>
                <c:pt idx="439">
                  <c:v>45381</c:v>
                </c:pt>
                <c:pt idx="440">
                  <c:v>45388</c:v>
                </c:pt>
                <c:pt idx="441">
                  <c:v>45631</c:v>
                </c:pt>
                <c:pt idx="442">
                  <c:v>45675</c:v>
                </c:pt>
                <c:pt idx="443">
                  <c:v>45302</c:v>
                </c:pt>
                <c:pt idx="444">
                  <c:v>45306</c:v>
                </c:pt>
                <c:pt idx="445">
                  <c:v>45228</c:v>
                </c:pt>
                <c:pt idx="446">
                  <c:v>45232</c:v>
                </c:pt>
                <c:pt idx="447">
                  <c:v>45259</c:v>
                </c:pt>
                <c:pt idx="448">
                  <c:v>45299</c:v>
                </c:pt>
                <c:pt idx="449">
                  <c:v>45300</c:v>
                </c:pt>
                <c:pt idx="450">
                  <c:v>45319</c:v>
                </c:pt>
                <c:pt idx="451">
                  <c:v>45395</c:v>
                </c:pt>
                <c:pt idx="452">
                  <c:v>45422</c:v>
                </c:pt>
                <c:pt idx="453">
                  <c:v>45248</c:v>
                </c:pt>
                <c:pt idx="454">
                  <c:v>45270</c:v>
                </c:pt>
                <c:pt idx="455">
                  <c:v>45272</c:v>
                </c:pt>
                <c:pt idx="456">
                  <c:v>45327</c:v>
                </c:pt>
                <c:pt idx="457">
                  <c:v>45234</c:v>
                </c:pt>
                <c:pt idx="458">
                  <c:v>45263</c:v>
                </c:pt>
                <c:pt idx="459">
                  <c:v>45301</c:v>
                </c:pt>
                <c:pt idx="460">
                  <c:v>45320</c:v>
                </c:pt>
                <c:pt idx="461">
                  <c:v>45325</c:v>
                </c:pt>
                <c:pt idx="462">
                  <c:v>45326</c:v>
                </c:pt>
                <c:pt idx="463">
                  <c:v>45337</c:v>
                </c:pt>
                <c:pt idx="464">
                  <c:v>45368</c:v>
                </c:pt>
                <c:pt idx="465">
                  <c:v>45392</c:v>
                </c:pt>
                <c:pt idx="466">
                  <c:v>45247</c:v>
                </c:pt>
                <c:pt idx="467">
                  <c:v>45324</c:v>
                </c:pt>
                <c:pt idx="468">
                  <c:v>45396</c:v>
                </c:pt>
                <c:pt idx="469">
                  <c:v>45403</c:v>
                </c:pt>
                <c:pt idx="470">
                  <c:v>45417</c:v>
                </c:pt>
                <c:pt idx="471">
                  <c:v>45627</c:v>
                </c:pt>
                <c:pt idx="472">
                  <c:v>45668</c:v>
                </c:pt>
                <c:pt idx="473">
                  <c:v>45118</c:v>
                </c:pt>
                <c:pt idx="474">
                  <c:v>45119</c:v>
                </c:pt>
                <c:pt idx="475">
                  <c:v>45120</c:v>
                </c:pt>
                <c:pt idx="476">
                  <c:v>45121</c:v>
                </c:pt>
                <c:pt idx="477">
                  <c:v>45122</c:v>
                </c:pt>
                <c:pt idx="478">
                  <c:v>45123</c:v>
                </c:pt>
                <c:pt idx="479">
                  <c:v>45124</c:v>
                </c:pt>
                <c:pt idx="480">
                  <c:v>45125</c:v>
                </c:pt>
                <c:pt idx="481">
                  <c:v>45126</c:v>
                </c:pt>
                <c:pt idx="482">
                  <c:v>45127</c:v>
                </c:pt>
                <c:pt idx="483">
                  <c:v>45128</c:v>
                </c:pt>
                <c:pt idx="484">
                  <c:v>45129</c:v>
                </c:pt>
                <c:pt idx="485">
                  <c:v>45130</c:v>
                </c:pt>
                <c:pt idx="486">
                  <c:v>45131</c:v>
                </c:pt>
                <c:pt idx="487">
                  <c:v>45132</c:v>
                </c:pt>
                <c:pt idx="488">
                  <c:v>45133</c:v>
                </c:pt>
                <c:pt idx="489">
                  <c:v>45134</c:v>
                </c:pt>
                <c:pt idx="490">
                  <c:v>45135</c:v>
                </c:pt>
                <c:pt idx="491">
                  <c:v>45136</c:v>
                </c:pt>
                <c:pt idx="492">
                  <c:v>45137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45143</c:v>
                </c:pt>
                <c:pt idx="499">
                  <c:v>45144</c:v>
                </c:pt>
                <c:pt idx="500">
                  <c:v>45145</c:v>
                </c:pt>
                <c:pt idx="501">
                  <c:v>45146</c:v>
                </c:pt>
                <c:pt idx="502">
                  <c:v>45147</c:v>
                </c:pt>
                <c:pt idx="503">
                  <c:v>45148</c:v>
                </c:pt>
                <c:pt idx="504">
                  <c:v>45149</c:v>
                </c:pt>
                <c:pt idx="505">
                  <c:v>45150</c:v>
                </c:pt>
                <c:pt idx="506">
                  <c:v>45151</c:v>
                </c:pt>
                <c:pt idx="507">
                  <c:v>45152</c:v>
                </c:pt>
                <c:pt idx="508">
                  <c:v>45153</c:v>
                </c:pt>
                <c:pt idx="509">
                  <c:v>45154</c:v>
                </c:pt>
                <c:pt idx="510">
                  <c:v>45155</c:v>
                </c:pt>
                <c:pt idx="511">
                  <c:v>45156</c:v>
                </c:pt>
                <c:pt idx="512">
                  <c:v>45157</c:v>
                </c:pt>
                <c:pt idx="513">
                  <c:v>45158</c:v>
                </c:pt>
                <c:pt idx="514">
                  <c:v>45159</c:v>
                </c:pt>
                <c:pt idx="515">
                  <c:v>45160</c:v>
                </c:pt>
                <c:pt idx="516">
                  <c:v>45161</c:v>
                </c:pt>
                <c:pt idx="517">
                  <c:v>45162</c:v>
                </c:pt>
                <c:pt idx="518">
                  <c:v>45163</c:v>
                </c:pt>
                <c:pt idx="519">
                  <c:v>45164</c:v>
                </c:pt>
                <c:pt idx="520">
                  <c:v>45165</c:v>
                </c:pt>
                <c:pt idx="521">
                  <c:v>45166</c:v>
                </c:pt>
                <c:pt idx="522">
                  <c:v>45167</c:v>
                </c:pt>
                <c:pt idx="523">
                  <c:v>45168</c:v>
                </c:pt>
                <c:pt idx="524">
                  <c:v>45169</c:v>
                </c:pt>
                <c:pt idx="525">
                  <c:v>45170</c:v>
                </c:pt>
                <c:pt idx="526">
                  <c:v>45171</c:v>
                </c:pt>
                <c:pt idx="527">
                  <c:v>45172</c:v>
                </c:pt>
                <c:pt idx="528">
                  <c:v>45173</c:v>
                </c:pt>
                <c:pt idx="529">
                  <c:v>45174</c:v>
                </c:pt>
                <c:pt idx="530">
                  <c:v>45175</c:v>
                </c:pt>
                <c:pt idx="531">
                  <c:v>45176</c:v>
                </c:pt>
                <c:pt idx="532">
                  <c:v>45177</c:v>
                </c:pt>
                <c:pt idx="533">
                  <c:v>45178</c:v>
                </c:pt>
                <c:pt idx="534">
                  <c:v>45179</c:v>
                </c:pt>
                <c:pt idx="535">
                  <c:v>45180</c:v>
                </c:pt>
                <c:pt idx="536">
                  <c:v>45181</c:v>
                </c:pt>
                <c:pt idx="537">
                  <c:v>45182</c:v>
                </c:pt>
                <c:pt idx="538">
                  <c:v>45183</c:v>
                </c:pt>
                <c:pt idx="539">
                  <c:v>45184</c:v>
                </c:pt>
                <c:pt idx="540">
                  <c:v>45185</c:v>
                </c:pt>
                <c:pt idx="541">
                  <c:v>45186</c:v>
                </c:pt>
                <c:pt idx="542">
                  <c:v>45187</c:v>
                </c:pt>
                <c:pt idx="543">
                  <c:v>45188</c:v>
                </c:pt>
                <c:pt idx="544">
                  <c:v>45189</c:v>
                </c:pt>
                <c:pt idx="545">
                  <c:v>45190</c:v>
                </c:pt>
                <c:pt idx="546">
                  <c:v>45191</c:v>
                </c:pt>
                <c:pt idx="547">
                  <c:v>45192</c:v>
                </c:pt>
                <c:pt idx="548">
                  <c:v>45193</c:v>
                </c:pt>
                <c:pt idx="549">
                  <c:v>45194</c:v>
                </c:pt>
                <c:pt idx="550">
                  <c:v>45195</c:v>
                </c:pt>
                <c:pt idx="551">
                  <c:v>45196</c:v>
                </c:pt>
                <c:pt idx="552">
                  <c:v>45197</c:v>
                </c:pt>
                <c:pt idx="553">
                  <c:v>45198</c:v>
                </c:pt>
                <c:pt idx="554">
                  <c:v>45199</c:v>
                </c:pt>
                <c:pt idx="555">
                  <c:v>45200</c:v>
                </c:pt>
                <c:pt idx="556">
                  <c:v>45235</c:v>
                </c:pt>
                <c:pt idx="557">
                  <c:v>45241</c:v>
                </c:pt>
                <c:pt idx="558">
                  <c:v>45243</c:v>
                </c:pt>
                <c:pt idx="559">
                  <c:v>45252</c:v>
                </c:pt>
                <c:pt idx="560">
                  <c:v>45284</c:v>
                </c:pt>
                <c:pt idx="561">
                  <c:v>45317</c:v>
                </c:pt>
                <c:pt idx="562">
                  <c:v>45354</c:v>
                </c:pt>
                <c:pt idx="563">
                  <c:v>45361</c:v>
                </c:pt>
                <c:pt idx="564">
                  <c:v>45437</c:v>
                </c:pt>
                <c:pt idx="565">
                  <c:v>45438</c:v>
                </c:pt>
                <c:pt idx="566">
                  <c:v>45494</c:v>
                </c:pt>
                <c:pt idx="567">
                  <c:v>45610</c:v>
                </c:pt>
                <c:pt idx="568">
                  <c:v>45666</c:v>
                </c:pt>
                <c:pt idx="569">
                  <c:v>45669</c:v>
                </c:pt>
                <c:pt idx="570">
                  <c:v>45671</c:v>
                </c:pt>
                <c:pt idx="571">
                  <c:v>45672</c:v>
                </c:pt>
                <c:pt idx="572">
                  <c:v>45673</c:v>
                </c:pt>
                <c:pt idx="573">
                  <c:v>45676</c:v>
                </c:pt>
                <c:pt idx="574">
                  <c:v>45683</c:v>
                </c:pt>
                <c:pt idx="575">
                  <c:v>45693</c:v>
                </c:pt>
              </c:numCache>
            </c:numRef>
          </c:cat>
          <c:val>
            <c:numRef>
              <c:f>Date!$M$3:$M$578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162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10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D27A-4EBD-8E32-2FDA70C944DE}"/>
            </c:ext>
          </c:extLst>
        </c:ser>
        <c:ser>
          <c:idx val="12"/>
          <c:order val="12"/>
          <c:tx>
            <c:strRef>
              <c:f>Date!$N$2</c:f>
              <c:strCache>
                <c:ptCount val="1"/>
                <c:pt idx="0">
                  <c:v>null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Date!$A$3:$A$578</c:f>
              <c:numCache>
                <c:formatCode>m/d/yyyy</c:formatCode>
                <c:ptCount val="576"/>
                <c:pt idx="0">
                  <c:v>45423</c:v>
                </c:pt>
                <c:pt idx="1">
                  <c:v>45514</c:v>
                </c:pt>
                <c:pt idx="2">
                  <c:v>45590</c:v>
                </c:pt>
                <c:pt idx="3">
                  <c:v>45516</c:v>
                </c:pt>
                <c:pt idx="4">
                  <c:v>45219</c:v>
                </c:pt>
                <c:pt idx="5">
                  <c:v>45218</c:v>
                </c:pt>
                <c:pt idx="6">
                  <c:v>45513</c:v>
                </c:pt>
                <c:pt idx="7">
                  <c:v>45428</c:v>
                </c:pt>
                <c:pt idx="8">
                  <c:v>45511</c:v>
                </c:pt>
                <c:pt idx="9">
                  <c:v>45282</c:v>
                </c:pt>
                <c:pt idx="10">
                  <c:v>45545</c:v>
                </c:pt>
                <c:pt idx="11">
                  <c:v>45512</c:v>
                </c:pt>
                <c:pt idx="12">
                  <c:v>45557</c:v>
                </c:pt>
                <c:pt idx="13">
                  <c:v>45506</c:v>
                </c:pt>
                <c:pt idx="14">
                  <c:v>45429</c:v>
                </c:pt>
                <c:pt idx="15">
                  <c:v>45548</c:v>
                </c:pt>
                <c:pt idx="16">
                  <c:v>45591</c:v>
                </c:pt>
                <c:pt idx="17">
                  <c:v>45217</c:v>
                </c:pt>
                <c:pt idx="18">
                  <c:v>45549</c:v>
                </c:pt>
                <c:pt idx="19">
                  <c:v>45553</c:v>
                </c:pt>
                <c:pt idx="20">
                  <c:v>45684</c:v>
                </c:pt>
                <c:pt idx="21">
                  <c:v>45522</c:v>
                </c:pt>
                <c:pt idx="22">
                  <c:v>45546</c:v>
                </c:pt>
                <c:pt idx="23">
                  <c:v>45555</c:v>
                </c:pt>
                <c:pt idx="24">
                  <c:v>45401</c:v>
                </c:pt>
                <c:pt idx="25">
                  <c:v>45556</c:v>
                </c:pt>
                <c:pt idx="26">
                  <c:v>45517</c:v>
                </c:pt>
                <c:pt idx="27">
                  <c:v>45372</c:v>
                </c:pt>
                <c:pt idx="28">
                  <c:v>45547</c:v>
                </c:pt>
                <c:pt idx="29">
                  <c:v>45550</c:v>
                </c:pt>
                <c:pt idx="30">
                  <c:v>45554</c:v>
                </c:pt>
                <c:pt idx="31">
                  <c:v>45492</c:v>
                </c:pt>
                <c:pt idx="32">
                  <c:v>45551</c:v>
                </c:pt>
                <c:pt idx="33">
                  <c:v>45552</c:v>
                </c:pt>
                <c:pt idx="34">
                  <c:v>45210</c:v>
                </c:pt>
                <c:pt idx="35">
                  <c:v>45490</c:v>
                </c:pt>
                <c:pt idx="36">
                  <c:v>45400</c:v>
                </c:pt>
                <c:pt idx="37">
                  <c:v>45688</c:v>
                </c:pt>
                <c:pt idx="38">
                  <c:v>45685</c:v>
                </c:pt>
                <c:pt idx="39">
                  <c:v>45689</c:v>
                </c:pt>
                <c:pt idx="40">
                  <c:v>45589</c:v>
                </c:pt>
                <c:pt idx="41">
                  <c:v>45216</c:v>
                </c:pt>
                <c:pt idx="42">
                  <c:v>45569</c:v>
                </c:pt>
                <c:pt idx="43">
                  <c:v>45520</c:v>
                </c:pt>
                <c:pt idx="44">
                  <c:v>45504</c:v>
                </c:pt>
                <c:pt idx="45">
                  <c:v>45214</c:v>
                </c:pt>
                <c:pt idx="46">
                  <c:v>45482</c:v>
                </c:pt>
                <c:pt idx="47">
                  <c:v>45346</c:v>
                </c:pt>
                <c:pt idx="48">
                  <c:v>45534</c:v>
                </c:pt>
                <c:pt idx="49">
                  <c:v>45503</c:v>
                </c:pt>
                <c:pt idx="50">
                  <c:v>45489</c:v>
                </c:pt>
                <c:pt idx="51">
                  <c:v>45544</c:v>
                </c:pt>
                <c:pt idx="52">
                  <c:v>45614</c:v>
                </c:pt>
                <c:pt idx="53">
                  <c:v>45566</c:v>
                </c:pt>
                <c:pt idx="54">
                  <c:v>45686</c:v>
                </c:pt>
                <c:pt idx="55">
                  <c:v>45485</c:v>
                </c:pt>
                <c:pt idx="56">
                  <c:v>45487</c:v>
                </c:pt>
                <c:pt idx="57">
                  <c:v>45483</c:v>
                </c:pt>
                <c:pt idx="58">
                  <c:v>45211</c:v>
                </c:pt>
                <c:pt idx="59">
                  <c:v>45491</c:v>
                </c:pt>
                <c:pt idx="60">
                  <c:v>45434</c:v>
                </c:pt>
                <c:pt idx="61">
                  <c:v>45581</c:v>
                </c:pt>
                <c:pt idx="62">
                  <c:v>45212</c:v>
                </c:pt>
                <c:pt idx="63">
                  <c:v>45531</c:v>
                </c:pt>
                <c:pt idx="64">
                  <c:v>45600</c:v>
                </c:pt>
                <c:pt idx="65">
                  <c:v>45440</c:v>
                </c:pt>
                <c:pt idx="66">
                  <c:v>45371</c:v>
                </c:pt>
                <c:pt idx="67">
                  <c:v>45441</c:v>
                </c:pt>
                <c:pt idx="68">
                  <c:v>45602</c:v>
                </c:pt>
                <c:pt idx="69">
                  <c:v>45692</c:v>
                </c:pt>
                <c:pt idx="70">
                  <c:v>45562</c:v>
                </c:pt>
                <c:pt idx="71">
                  <c:v>45363</c:v>
                </c:pt>
                <c:pt idx="72">
                  <c:v>45215</c:v>
                </c:pt>
                <c:pt idx="73">
                  <c:v>45457</c:v>
                </c:pt>
                <c:pt idx="74">
                  <c:v>45446</c:v>
                </c:pt>
                <c:pt idx="75">
                  <c:v>45488</c:v>
                </c:pt>
                <c:pt idx="76">
                  <c:v>45510</c:v>
                </c:pt>
                <c:pt idx="77">
                  <c:v>45430</c:v>
                </c:pt>
                <c:pt idx="78">
                  <c:v>45588</c:v>
                </c:pt>
                <c:pt idx="79">
                  <c:v>45677</c:v>
                </c:pt>
                <c:pt idx="80">
                  <c:v>45378</c:v>
                </c:pt>
                <c:pt idx="81">
                  <c:v>45559</c:v>
                </c:pt>
                <c:pt idx="82">
                  <c:v>45461</c:v>
                </c:pt>
                <c:pt idx="83">
                  <c:v>45340</c:v>
                </c:pt>
                <c:pt idx="84">
                  <c:v>45496</c:v>
                </c:pt>
                <c:pt idx="85">
                  <c:v>45560</c:v>
                </c:pt>
                <c:pt idx="86">
                  <c:v>45410</c:v>
                </c:pt>
                <c:pt idx="87">
                  <c:v>45373</c:v>
                </c:pt>
                <c:pt idx="88">
                  <c:v>45374</c:v>
                </c:pt>
                <c:pt idx="89">
                  <c:v>45213</c:v>
                </c:pt>
                <c:pt idx="90">
                  <c:v>45539</c:v>
                </c:pt>
                <c:pt idx="91">
                  <c:v>45447</c:v>
                </c:pt>
                <c:pt idx="92">
                  <c:v>45635</c:v>
                </c:pt>
                <c:pt idx="93">
                  <c:v>45568</c:v>
                </c:pt>
                <c:pt idx="94">
                  <c:v>45481</c:v>
                </c:pt>
                <c:pt idx="95">
                  <c:v>45691</c:v>
                </c:pt>
                <c:pt idx="96">
                  <c:v>45584</c:v>
                </c:pt>
                <c:pt idx="97">
                  <c:v>45687</c:v>
                </c:pt>
                <c:pt idx="98">
                  <c:v>45222</c:v>
                </c:pt>
                <c:pt idx="99">
                  <c:v>45681</c:v>
                </c:pt>
                <c:pt idx="100">
                  <c:v>45537</c:v>
                </c:pt>
                <c:pt idx="101">
                  <c:v>45411</c:v>
                </c:pt>
                <c:pt idx="102">
                  <c:v>45495</c:v>
                </c:pt>
                <c:pt idx="103">
                  <c:v>45498</c:v>
                </c:pt>
                <c:pt idx="104">
                  <c:v>45523</c:v>
                </c:pt>
                <c:pt idx="105">
                  <c:v>45314</c:v>
                </c:pt>
                <c:pt idx="106">
                  <c:v>45596</c:v>
                </c:pt>
                <c:pt idx="107">
                  <c:v>45454</c:v>
                </c:pt>
                <c:pt idx="108">
                  <c:v>45366</c:v>
                </c:pt>
                <c:pt idx="109">
                  <c:v>45377</c:v>
                </c:pt>
                <c:pt idx="110">
                  <c:v>45287</c:v>
                </c:pt>
                <c:pt idx="111">
                  <c:v>45453</c:v>
                </c:pt>
                <c:pt idx="112">
                  <c:v>45445</c:v>
                </c:pt>
                <c:pt idx="113">
                  <c:v>45595</c:v>
                </c:pt>
                <c:pt idx="114">
                  <c:v>45328</c:v>
                </c:pt>
                <c:pt idx="115">
                  <c:v>45341</c:v>
                </c:pt>
                <c:pt idx="116">
                  <c:v>45303</c:v>
                </c:pt>
                <c:pt idx="117">
                  <c:v>45603</c:v>
                </c:pt>
                <c:pt idx="118">
                  <c:v>45433</c:v>
                </c:pt>
                <c:pt idx="119">
                  <c:v>45220</c:v>
                </c:pt>
                <c:pt idx="120">
                  <c:v>45455</c:v>
                </c:pt>
                <c:pt idx="121">
                  <c:v>45370</c:v>
                </c:pt>
                <c:pt idx="122">
                  <c:v>45558</c:v>
                </c:pt>
                <c:pt idx="123">
                  <c:v>45530</c:v>
                </c:pt>
                <c:pt idx="124">
                  <c:v>45601</c:v>
                </c:pt>
                <c:pt idx="125">
                  <c:v>45594</c:v>
                </c:pt>
                <c:pt idx="126">
                  <c:v>45294</c:v>
                </c:pt>
                <c:pt idx="127">
                  <c:v>45240</c:v>
                </c:pt>
                <c:pt idx="128">
                  <c:v>45293</c:v>
                </c:pt>
                <c:pt idx="129">
                  <c:v>45444</c:v>
                </c:pt>
                <c:pt idx="130">
                  <c:v>45223</c:v>
                </c:pt>
                <c:pt idx="131">
                  <c:v>45593</c:v>
                </c:pt>
                <c:pt idx="132">
                  <c:v>45493</c:v>
                </c:pt>
                <c:pt idx="133">
                  <c:v>45486</c:v>
                </c:pt>
                <c:pt idx="134">
                  <c:v>45499</c:v>
                </c:pt>
                <c:pt idx="135">
                  <c:v>45414</c:v>
                </c:pt>
                <c:pt idx="136">
                  <c:v>45348</c:v>
                </c:pt>
                <c:pt idx="137">
                  <c:v>45329</c:v>
                </c:pt>
                <c:pt idx="138">
                  <c:v>45502</c:v>
                </c:pt>
                <c:pt idx="139">
                  <c:v>45229</c:v>
                </c:pt>
                <c:pt idx="140">
                  <c:v>45519</c:v>
                </c:pt>
                <c:pt idx="141">
                  <c:v>45659</c:v>
                </c:pt>
                <c:pt idx="142">
                  <c:v>45402</c:v>
                </c:pt>
                <c:pt idx="143">
                  <c:v>45362</c:v>
                </c:pt>
                <c:pt idx="144">
                  <c:v>45598</c:v>
                </c:pt>
                <c:pt idx="145">
                  <c:v>45202</c:v>
                </c:pt>
                <c:pt idx="146">
                  <c:v>45311</c:v>
                </c:pt>
                <c:pt idx="147">
                  <c:v>45350</c:v>
                </c:pt>
                <c:pt idx="148">
                  <c:v>45209</c:v>
                </c:pt>
                <c:pt idx="149">
                  <c:v>45269</c:v>
                </c:pt>
                <c:pt idx="150">
                  <c:v>45436</c:v>
                </c:pt>
                <c:pt idx="151">
                  <c:v>45201</c:v>
                </c:pt>
                <c:pt idx="152">
                  <c:v>45477</c:v>
                </c:pt>
                <c:pt idx="153">
                  <c:v>45203</c:v>
                </c:pt>
                <c:pt idx="154">
                  <c:v>45316</c:v>
                </c:pt>
                <c:pt idx="155">
                  <c:v>45239</c:v>
                </c:pt>
                <c:pt idx="156">
                  <c:v>45622</c:v>
                </c:pt>
                <c:pt idx="157">
                  <c:v>45408</c:v>
                </c:pt>
                <c:pt idx="158">
                  <c:v>45416</c:v>
                </c:pt>
                <c:pt idx="159">
                  <c:v>45271</c:v>
                </c:pt>
                <c:pt idx="160">
                  <c:v>45580</c:v>
                </c:pt>
                <c:pt idx="161">
                  <c:v>45579</c:v>
                </c:pt>
                <c:pt idx="162">
                  <c:v>45339</c:v>
                </c:pt>
                <c:pt idx="163">
                  <c:v>45376</c:v>
                </c:pt>
                <c:pt idx="164">
                  <c:v>45226</c:v>
                </c:pt>
                <c:pt idx="165">
                  <c:v>45365</c:v>
                </c:pt>
                <c:pt idx="166">
                  <c:v>45304</c:v>
                </c:pt>
                <c:pt idx="167">
                  <c:v>45529</c:v>
                </c:pt>
                <c:pt idx="168">
                  <c:v>45628</c:v>
                </c:pt>
                <c:pt idx="169">
                  <c:v>45364</c:v>
                </c:pt>
                <c:pt idx="170">
                  <c:v>45679</c:v>
                </c:pt>
                <c:pt idx="171">
                  <c:v>45335</c:v>
                </c:pt>
                <c:pt idx="172">
                  <c:v>45660</c:v>
                </c:pt>
                <c:pt idx="173">
                  <c:v>45266</c:v>
                </c:pt>
                <c:pt idx="174">
                  <c:v>45359</c:v>
                </c:pt>
                <c:pt idx="175">
                  <c:v>45583</c:v>
                </c:pt>
                <c:pt idx="176">
                  <c:v>45332</c:v>
                </c:pt>
                <c:pt idx="177">
                  <c:v>45682</c:v>
                </c:pt>
                <c:pt idx="178">
                  <c:v>45525</c:v>
                </c:pt>
                <c:pt idx="179">
                  <c:v>45318</c:v>
                </c:pt>
                <c:pt idx="180">
                  <c:v>45419</c:v>
                </c:pt>
                <c:pt idx="181">
                  <c:v>45561</c:v>
                </c:pt>
                <c:pt idx="182">
                  <c:v>45515</c:v>
                </c:pt>
                <c:pt idx="183">
                  <c:v>45442</c:v>
                </c:pt>
                <c:pt idx="184">
                  <c:v>45336</c:v>
                </c:pt>
                <c:pt idx="185">
                  <c:v>45345</c:v>
                </c:pt>
                <c:pt idx="186">
                  <c:v>45575</c:v>
                </c:pt>
                <c:pt idx="187">
                  <c:v>45288</c:v>
                </c:pt>
                <c:pt idx="188">
                  <c:v>45385</c:v>
                </c:pt>
                <c:pt idx="189">
                  <c:v>45425</c:v>
                </c:pt>
                <c:pt idx="190">
                  <c:v>45526</c:v>
                </c:pt>
                <c:pt idx="191">
                  <c:v>45524</c:v>
                </c:pt>
                <c:pt idx="192">
                  <c:v>45574</c:v>
                </c:pt>
                <c:pt idx="193">
                  <c:v>45280</c:v>
                </c:pt>
                <c:pt idx="194">
                  <c:v>45460</c:v>
                </c:pt>
                <c:pt idx="195">
                  <c:v>45369</c:v>
                </c:pt>
                <c:pt idx="196">
                  <c:v>45249</c:v>
                </c:pt>
                <c:pt idx="197">
                  <c:v>45636</c:v>
                </c:pt>
                <c:pt idx="198">
                  <c:v>45521</c:v>
                </c:pt>
                <c:pt idx="199">
                  <c:v>45289</c:v>
                </c:pt>
                <c:pt idx="200">
                  <c:v>45255</c:v>
                </c:pt>
                <c:pt idx="201">
                  <c:v>45406</c:v>
                </c:pt>
                <c:pt idx="202">
                  <c:v>45565</c:v>
                </c:pt>
                <c:pt idx="203">
                  <c:v>45647</c:v>
                </c:pt>
                <c:pt idx="204">
                  <c:v>45309</c:v>
                </c:pt>
                <c:pt idx="205">
                  <c:v>45290</c:v>
                </c:pt>
                <c:pt idx="206">
                  <c:v>45586</c:v>
                </c:pt>
                <c:pt idx="207">
                  <c:v>45278</c:v>
                </c:pt>
                <c:pt idx="208">
                  <c:v>45540</c:v>
                </c:pt>
                <c:pt idx="209">
                  <c:v>45238</c:v>
                </c:pt>
                <c:pt idx="210">
                  <c:v>45375</c:v>
                </c:pt>
                <c:pt idx="211">
                  <c:v>45273</c:v>
                </c:pt>
                <c:pt idx="212">
                  <c:v>45497</c:v>
                </c:pt>
                <c:pt idx="213">
                  <c:v>45431</c:v>
                </c:pt>
                <c:pt idx="214">
                  <c:v>45342</c:v>
                </c:pt>
                <c:pt idx="215">
                  <c:v>45358</c:v>
                </c:pt>
                <c:pt idx="216">
                  <c:v>45379</c:v>
                </c:pt>
                <c:pt idx="217">
                  <c:v>45227</c:v>
                </c:pt>
                <c:pt idx="218">
                  <c:v>45435</c:v>
                </c:pt>
                <c:pt idx="219">
                  <c:v>45356</c:v>
                </c:pt>
                <c:pt idx="220">
                  <c:v>45352</c:v>
                </c:pt>
                <c:pt idx="221">
                  <c:v>45484</c:v>
                </c:pt>
                <c:pt idx="222">
                  <c:v>45349</c:v>
                </c:pt>
                <c:pt idx="223">
                  <c:v>45611</c:v>
                </c:pt>
                <c:pt idx="224">
                  <c:v>45367</c:v>
                </c:pt>
                <c:pt idx="225">
                  <c:v>45567</c:v>
                </c:pt>
                <c:pt idx="226">
                  <c:v>45208</c:v>
                </c:pt>
                <c:pt idx="227">
                  <c:v>45283</c:v>
                </c:pt>
                <c:pt idx="228">
                  <c:v>45478</c:v>
                </c:pt>
                <c:pt idx="229">
                  <c:v>45384</c:v>
                </c:pt>
                <c:pt idx="230">
                  <c:v>45421</c:v>
                </c:pt>
                <c:pt idx="231">
                  <c:v>45276</c:v>
                </c:pt>
                <c:pt idx="232">
                  <c:v>45205</c:v>
                </c:pt>
                <c:pt idx="233">
                  <c:v>45625</c:v>
                </c:pt>
                <c:pt idx="234">
                  <c:v>45224</c:v>
                </c:pt>
                <c:pt idx="235">
                  <c:v>45571</c:v>
                </c:pt>
                <c:pt idx="236">
                  <c:v>45466</c:v>
                </c:pt>
                <c:pt idx="237">
                  <c:v>45313</c:v>
                </c:pt>
                <c:pt idx="238">
                  <c:v>45275</c:v>
                </c:pt>
                <c:pt idx="239">
                  <c:v>45468</c:v>
                </c:pt>
                <c:pt idx="240">
                  <c:v>45576</c:v>
                </c:pt>
                <c:pt idx="241">
                  <c:v>45427</c:v>
                </c:pt>
                <c:pt idx="242">
                  <c:v>45233</c:v>
                </c:pt>
                <c:pt idx="243">
                  <c:v>45507</c:v>
                </c:pt>
                <c:pt idx="244">
                  <c:v>45533</c:v>
                </c:pt>
                <c:pt idx="245">
                  <c:v>45690</c:v>
                </c:pt>
                <c:pt idx="246">
                  <c:v>45360</c:v>
                </c:pt>
                <c:pt idx="247">
                  <c:v>45500</c:v>
                </c:pt>
                <c:pt idx="248">
                  <c:v>45413</c:v>
                </c:pt>
                <c:pt idx="249">
                  <c:v>45450</c:v>
                </c:pt>
                <c:pt idx="250">
                  <c:v>45355</c:v>
                </c:pt>
                <c:pt idx="251">
                  <c:v>45415</c:v>
                </c:pt>
                <c:pt idx="252">
                  <c:v>45394</c:v>
                </c:pt>
                <c:pt idx="253">
                  <c:v>45456</c:v>
                </c:pt>
                <c:pt idx="254">
                  <c:v>45527</c:v>
                </c:pt>
                <c:pt idx="255">
                  <c:v>45633</c:v>
                </c:pt>
                <c:pt idx="256">
                  <c:v>45344</c:v>
                </c:pt>
                <c:pt idx="257">
                  <c:v>45432</c:v>
                </c:pt>
                <c:pt idx="258">
                  <c:v>45572</c:v>
                </c:pt>
                <c:pt idx="259">
                  <c:v>45407</c:v>
                </c:pt>
                <c:pt idx="260">
                  <c:v>45351</c:v>
                </c:pt>
                <c:pt idx="261">
                  <c:v>45629</c:v>
                </c:pt>
                <c:pt idx="262">
                  <c:v>45357</c:v>
                </c:pt>
                <c:pt idx="263">
                  <c:v>45467</c:v>
                </c:pt>
                <c:pt idx="264">
                  <c:v>45246</c:v>
                </c:pt>
                <c:pt idx="265">
                  <c:v>45295</c:v>
                </c:pt>
                <c:pt idx="266">
                  <c:v>45291</c:v>
                </c:pt>
                <c:pt idx="267">
                  <c:v>45617</c:v>
                </c:pt>
                <c:pt idx="268">
                  <c:v>45236</c:v>
                </c:pt>
                <c:pt idx="269">
                  <c:v>45582</c:v>
                </c:pt>
                <c:pt idx="270">
                  <c:v>45661</c:v>
                </c:pt>
                <c:pt idx="271">
                  <c:v>45237</c:v>
                </c:pt>
                <c:pt idx="272">
                  <c:v>45258</c:v>
                </c:pt>
                <c:pt idx="273">
                  <c:v>45448</c:v>
                </c:pt>
                <c:pt idx="274">
                  <c:v>45315</c:v>
                </c:pt>
                <c:pt idx="275">
                  <c:v>45380</c:v>
                </c:pt>
                <c:pt idx="276">
                  <c:v>45424</c:v>
                </c:pt>
                <c:pt idx="277">
                  <c:v>45333</c:v>
                </c:pt>
                <c:pt idx="278">
                  <c:v>45680</c:v>
                </c:pt>
                <c:pt idx="279">
                  <c:v>45347</c:v>
                </c:pt>
                <c:pt idx="280">
                  <c:v>45458</c:v>
                </c:pt>
                <c:pt idx="281">
                  <c:v>45616</c:v>
                </c:pt>
                <c:pt idx="282">
                  <c:v>45465</c:v>
                </c:pt>
                <c:pt idx="283">
                  <c:v>45535</c:v>
                </c:pt>
                <c:pt idx="284">
                  <c:v>45532</c:v>
                </c:pt>
                <c:pt idx="285">
                  <c:v>45292</c:v>
                </c:pt>
                <c:pt idx="286">
                  <c:v>45383</c:v>
                </c:pt>
                <c:pt idx="287">
                  <c:v>45389</c:v>
                </c:pt>
                <c:pt idx="288">
                  <c:v>45612</c:v>
                </c:pt>
                <c:pt idx="289">
                  <c:v>45274</c:v>
                </c:pt>
                <c:pt idx="290">
                  <c:v>45298</c:v>
                </c:pt>
                <c:pt idx="291">
                  <c:v>45409</c:v>
                </c:pt>
                <c:pt idx="292">
                  <c:v>45418</c:v>
                </c:pt>
                <c:pt idx="293">
                  <c:v>45207</c:v>
                </c:pt>
                <c:pt idx="294">
                  <c:v>45242</c:v>
                </c:pt>
                <c:pt idx="295">
                  <c:v>45605</c:v>
                </c:pt>
                <c:pt idx="296">
                  <c:v>45570</c:v>
                </c:pt>
                <c:pt idx="297">
                  <c:v>45643</c:v>
                </c:pt>
                <c:pt idx="298">
                  <c:v>45469</c:v>
                </c:pt>
                <c:pt idx="299">
                  <c:v>45470</c:v>
                </c:pt>
                <c:pt idx="300">
                  <c:v>45464</c:v>
                </c:pt>
                <c:pt idx="301">
                  <c:v>45623</c:v>
                </c:pt>
                <c:pt idx="302">
                  <c:v>45334</c:v>
                </c:pt>
                <c:pt idx="303">
                  <c:v>45391</c:v>
                </c:pt>
                <c:pt idx="304">
                  <c:v>45618</c:v>
                </c:pt>
                <c:pt idx="305">
                  <c:v>45343</c:v>
                </c:pt>
                <c:pt idx="306">
                  <c:v>45439</c:v>
                </c:pt>
                <c:pt idx="307">
                  <c:v>45382</c:v>
                </c:pt>
                <c:pt idx="308">
                  <c:v>45321</c:v>
                </c:pt>
                <c:pt idx="309">
                  <c:v>45353</c:v>
                </c:pt>
                <c:pt idx="310">
                  <c:v>45462</c:v>
                </c:pt>
                <c:pt idx="311">
                  <c:v>45387</c:v>
                </c:pt>
                <c:pt idx="312">
                  <c:v>45538</c:v>
                </c:pt>
                <c:pt idx="313">
                  <c:v>45664</c:v>
                </c:pt>
                <c:pt idx="314">
                  <c:v>45563</c:v>
                </c:pt>
                <c:pt idx="315">
                  <c:v>45678</c:v>
                </c:pt>
                <c:pt idx="316">
                  <c:v>45449</c:v>
                </c:pt>
                <c:pt idx="317">
                  <c:v>45637</c:v>
                </c:pt>
                <c:pt idx="318">
                  <c:v>45420</c:v>
                </c:pt>
                <c:pt idx="319">
                  <c:v>45479</c:v>
                </c:pt>
                <c:pt idx="320">
                  <c:v>45665</c:v>
                </c:pt>
                <c:pt idx="321">
                  <c:v>45221</c:v>
                </c:pt>
                <c:pt idx="322">
                  <c:v>45261</c:v>
                </c:pt>
                <c:pt idx="323">
                  <c:v>45268</c:v>
                </c:pt>
                <c:pt idx="324">
                  <c:v>45613</c:v>
                </c:pt>
                <c:pt idx="325">
                  <c:v>45656</c:v>
                </c:pt>
                <c:pt idx="326">
                  <c:v>45587</c:v>
                </c:pt>
                <c:pt idx="327">
                  <c:v>45474</c:v>
                </c:pt>
                <c:pt idx="328">
                  <c:v>45642</c:v>
                </c:pt>
                <c:pt idx="329">
                  <c:v>45310</c:v>
                </c:pt>
                <c:pt idx="330">
                  <c:v>45657</c:v>
                </c:pt>
                <c:pt idx="331">
                  <c:v>45473</c:v>
                </c:pt>
                <c:pt idx="332">
                  <c:v>45443</c:v>
                </c:pt>
                <c:pt idx="333">
                  <c:v>45597</c:v>
                </c:pt>
                <c:pt idx="334">
                  <c:v>45398</c:v>
                </c:pt>
                <c:pt idx="335">
                  <c:v>45451</c:v>
                </c:pt>
                <c:pt idx="336">
                  <c:v>45641</c:v>
                </c:pt>
                <c:pt idx="337">
                  <c:v>45646</c:v>
                </c:pt>
                <c:pt idx="338">
                  <c:v>45604</c:v>
                </c:pt>
                <c:pt idx="339">
                  <c:v>45397</c:v>
                </c:pt>
                <c:pt idx="340">
                  <c:v>45518</c:v>
                </c:pt>
                <c:pt idx="341">
                  <c:v>45619</c:v>
                </c:pt>
                <c:pt idx="342">
                  <c:v>45644</c:v>
                </c:pt>
                <c:pt idx="343">
                  <c:v>45585</c:v>
                </c:pt>
                <c:pt idx="344">
                  <c:v>45267</c:v>
                </c:pt>
                <c:pt idx="345">
                  <c:v>45412</c:v>
                </c:pt>
                <c:pt idx="346">
                  <c:v>45528</c:v>
                </c:pt>
                <c:pt idx="347">
                  <c:v>45638</c:v>
                </c:pt>
                <c:pt idx="348">
                  <c:v>45573</c:v>
                </c:pt>
                <c:pt idx="349">
                  <c:v>45640</c:v>
                </c:pt>
                <c:pt idx="350">
                  <c:v>45639</c:v>
                </c:pt>
                <c:pt idx="351">
                  <c:v>45649</c:v>
                </c:pt>
                <c:pt idx="352">
                  <c:v>45260</c:v>
                </c:pt>
                <c:pt idx="353">
                  <c:v>45663</c:v>
                </c:pt>
                <c:pt idx="354">
                  <c:v>45245</c:v>
                </c:pt>
                <c:pt idx="355">
                  <c:v>45322</c:v>
                </c:pt>
                <c:pt idx="356">
                  <c:v>45674</c:v>
                </c:pt>
                <c:pt idx="357">
                  <c:v>45265</c:v>
                </c:pt>
                <c:pt idx="358">
                  <c:v>45297</c:v>
                </c:pt>
                <c:pt idx="359">
                  <c:v>45541</c:v>
                </c:pt>
                <c:pt idx="360">
                  <c:v>45564</c:v>
                </c:pt>
                <c:pt idx="361">
                  <c:v>45654</c:v>
                </c:pt>
                <c:pt idx="362">
                  <c:v>45658</c:v>
                </c:pt>
                <c:pt idx="363">
                  <c:v>45652</c:v>
                </c:pt>
                <c:pt idx="364">
                  <c:v>45305</c:v>
                </c:pt>
                <c:pt idx="365">
                  <c:v>45405</c:v>
                </c:pt>
                <c:pt idx="366">
                  <c:v>45505</c:v>
                </c:pt>
                <c:pt idx="367">
                  <c:v>45452</c:v>
                </c:pt>
                <c:pt idx="368">
                  <c:v>45651</c:v>
                </c:pt>
                <c:pt idx="369">
                  <c:v>45244</c:v>
                </c:pt>
                <c:pt idx="370">
                  <c:v>45296</c:v>
                </c:pt>
                <c:pt idx="371">
                  <c:v>45592</c:v>
                </c:pt>
                <c:pt idx="372">
                  <c:v>45630</c:v>
                </c:pt>
                <c:pt idx="373">
                  <c:v>45650</c:v>
                </c:pt>
                <c:pt idx="374">
                  <c:v>45404</c:v>
                </c:pt>
                <c:pt idx="375">
                  <c:v>45463</c:v>
                </c:pt>
                <c:pt idx="376">
                  <c:v>45476</c:v>
                </c:pt>
                <c:pt idx="377">
                  <c:v>45501</c:v>
                </c:pt>
                <c:pt idx="378">
                  <c:v>45632</c:v>
                </c:pt>
                <c:pt idx="379">
                  <c:v>45509</c:v>
                </c:pt>
                <c:pt idx="380">
                  <c:v>45399</c:v>
                </c:pt>
                <c:pt idx="381">
                  <c:v>45472</c:v>
                </c:pt>
                <c:pt idx="382">
                  <c:v>45542</c:v>
                </c:pt>
                <c:pt idx="383">
                  <c:v>45393</c:v>
                </c:pt>
                <c:pt idx="384">
                  <c:v>45620</c:v>
                </c:pt>
                <c:pt idx="385">
                  <c:v>45250</c:v>
                </c:pt>
                <c:pt idx="386">
                  <c:v>45471</c:v>
                </c:pt>
                <c:pt idx="387">
                  <c:v>45655</c:v>
                </c:pt>
                <c:pt idx="388">
                  <c:v>45286</c:v>
                </c:pt>
                <c:pt idx="389">
                  <c:v>45577</c:v>
                </c:pt>
                <c:pt idx="390">
                  <c:v>45256</c:v>
                </c:pt>
                <c:pt idx="391">
                  <c:v>45578</c:v>
                </c:pt>
                <c:pt idx="392">
                  <c:v>45645</c:v>
                </c:pt>
                <c:pt idx="393">
                  <c:v>45670</c:v>
                </c:pt>
                <c:pt idx="394">
                  <c:v>45508</c:v>
                </c:pt>
                <c:pt idx="395">
                  <c:v>45615</c:v>
                </c:pt>
                <c:pt idx="396">
                  <c:v>45331</c:v>
                </c:pt>
                <c:pt idx="397">
                  <c:v>45599</c:v>
                </c:pt>
                <c:pt idx="398">
                  <c:v>45606</c:v>
                </c:pt>
                <c:pt idx="399">
                  <c:v>45338</c:v>
                </c:pt>
                <c:pt idx="400">
                  <c:v>45662</c:v>
                </c:pt>
                <c:pt idx="401">
                  <c:v>45667</c:v>
                </c:pt>
                <c:pt idx="402">
                  <c:v>45459</c:v>
                </c:pt>
                <c:pt idx="403">
                  <c:v>45608</c:v>
                </c:pt>
                <c:pt idx="404">
                  <c:v>45480</c:v>
                </c:pt>
                <c:pt idx="405">
                  <c:v>45624</c:v>
                </c:pt>
                <c:pt idx="406">
                  <c:v>45231</c:v>
                </c:pt>
                <c:pt idx="407">
                  <c:v>45330</c:v>
                </c:pt>
                <c:pt idx="408">
                  <c:v>45279</c:v>
                </c:pt>
                <c:pt idx="409">
                  <c:v>45204</c:v>
                </c:pt>
                <c:pt idx="410">
                  <c:v>45386</c:v>
                </c:pt>
                <c:pt idx="411">
                  <c:v>45543</c:v>
                </c:pt>
                <c:pt idx="412">
                  <c:v>45206</c:v>
                </c:pt>
                <c:pt idx="413">
                  <c:v>45257</c:v>
                </c:pt>
                <c:pt idx="414">
                  <c:v>45312</c:v>
                </c:pt>
                <c:pt idx="415">
                  <c:v>45390</c:v>
                </c:pt>
                <c:pt idx="416">
                  <c:v>45307</c:v>
                </c:pt>
                <c:pt idx="417">
                  <c:v>45323</c:v>
                </c:pt>
                <c:pt idx="418">
                  <c:v>45253</c:v>
                </c:pt>
                <c:pt idx="419">
                  <c:v>45648</c:v>
                </c:pt>
                <c:pt idx="420">
                  <c:v>45475</c:v>
                </c:pt>
                <c:pt idx="421">
                  <c:v>45607</c:v>
                </c:pt>
                <c:pt idx="422">
                  <c:v>45281</c:v>
                </c:pt>
                <c:pt idx="423">
                  <c:v>45609</c:v>
                </c:pt>
                <c:pt idx="424">
                  <c:v>45634</c:v>
                </c:pt>
                <c:pt idx="425">
                  <c:v>45621</c:v>
                </c:pt>
                <c:pt idx="426">
                  <c:v>45225</c:v>
                </c:pt>
                <c:pt idx="427">
                  <c:v>45426</c:v>
                </c:pt>
                <c:pt idx="428">
                  <c:v>45262</c:v>
                </c:pt>
                <c:pt idx="429">
                  <c:v>45308</c:v>
                </c:pt>
                <c:pt idx="430">
                  <c:v>45536</c:v>
                </c:pt>
                <c:pt idx="431">
                  <c:v>45653</c:v>
                </c:pt>
                <c:pt idx="432">
                  <c:v>45230</c:v>
                </c:pt>
                <c:pt idx="433">
                  <c:v>45264</c:v>
                </c:pt>
                <c:pt idx="434">
                  <c:v>45285</c:v>
                </c:pt>
                <c:pt idx="435">
                  <c:v>45626</c:v>
                </c:pt>
                <c:pt idx="436">
                  <c:v>45251</c:v>
                </c:pt>
                <c:pt idx="437">
                  <c:v>45254</c:v>
                </c:pt>
                <c:pt idx="438">
                  <c:v>45277</c:v>
                </c:pt>
                <c:pt idx="439">
                  <c:v>45381</c:v>
                </c:pt>
                <c:pt idx="440">
                  <c:v>45388</c:v>
                </c:pt>
                <c:pt idx="441">
                  <c:v>45631</c:v>
                </c:pt>
                <c:pt idx="442">
                  <c:v>45675</c:v>
                </c:pt>
                <c:pt idx="443">
                  <c:v>45302</c:v>
                </c:pt>
                <c:pt idx="444">
                  <c:v>45306</c:v>
                </c:pt>
                <c:pt idx="445">
                  <c:v>45228</c:v>
                </c:pt>
                <c:pt idx="446">
                  <c:v>45232</c:v>
                </c:pt>
                <c:pt idx="447">
                  <c:v>45259</c:v>
                </c:pt>
                <c:pt idx="448">
                  <c:v>45299</c:v>
                </c:pt>
                <c:pt idx="449">
                  <c:v>45300</c:v>
                </c:pt>
                <c:pt idx="450">
                  <c:v>45319</c:v>
                </c:pt>
                <c:pt idx="451">
                  <c:v>45395</c:v>
                </c:pt>
                <c:pt idx="452">
                  <c:v>45422</c:v>
                </c:pt>
                <c:pt idx="453">
                  <c:v>45248</c:v>
                </c:pt>
                <c:pt idx="454">
                  <c:v>45270</c:v>
                </c:pt>
                <c:pt idx="455">
                  <c:v>45272</c:v>
                </c:pt>
                <c:pt idx="456">
                  <c:v>45327</c:v>
                </c:pt>
                <c:pt idx="457">
                  <c:v>45234</c:v>
                </c:pt>
                <c:pt idx="458">
                  <c:v>45263</c:v>
                </c:pt>
                <c:pt idx="459">
                  <c:v>45301</c:v>
                </c:pt>
                <c:pt idx="460">
                  <c:v>45320</c:v>
                </c:pt>
                <c:pt idx="461">
                  <c:v>45325</c:v>
                </c:pt>
                <c:pt idx="462">
                  <c:v>45326</c:v>
                </c:pt>
                <c:pt idx="463">
                  <c:v>45337</c:v>
                </c:pt>
                <c:pt idx="464">
                  <c:v>45368</c:v>
                </c:pt>
                <c:pt idx="465">
                  <c:v>45392</c:v>
                </c:pt>
                <c:pt idx="466">
                  <c:v>45247</c:v>
                </c:pt>
                <c:pt idx="467">
                  <c:v>45324</c:v>
                </c:pt>
                <c:pt idx="468">
                  <c:v>45396</c:v>
                </c:pt>
                <c:pt idx="469">
                  <c:v>45403</c:v>
                </c:pt>
                <c:pt idx="470">
                  <c:v>45417</c:v>
                </c:pt>
                <c:pt idx="471">
                  <c:v>45627</c:v>
                </c:pt>
                <c:pt idx="472">
                  <c:v>45668</c:v>
                </c:pt>
                <c:pt idx="473">
                  <c:v>45118</c:v>
                </c:pt>
                <c:pt idx="474">
                  <c:v>45119</c:v>
                </c:pt>
                <c:pt idx="475">
                  <c:v>45120</c:v>
                </c:pt>
                <c:pt idx="476">
                  <c:v>45121</c:v>
                </c:pt>
                <c:pt idx="477">
                  <c:v>45122</c:v>
                </c:pt>
                <c:pt idx="478">
                  <c:v>45123</c:v>
                </c:pt>
                <c:pt idx="479">
                  <c:v>45124</c:v>
                </c:pt>
                <c:pt idx="480">
                  <c:v>45125</c:v>
                </c:pt>
                <c:pt idx="481">
                  <c:v>45126</c:v>
                </c:pt>
                <c:pt idx="482">
                  <c:v>45127</c:v>
                </c:pt>
                <c:pt idx="483">
                  <c:v>45128</c:v>
                </c:pt>
                <c:pt idx="484">
                  <c:v>45129</c:v>
                </c:pt>
                <c:pt idx="485">
                  <c:v>45130</c:v>
                </c:pt>
                <c:pt idx="486">
                  <c:v>45131</c:v>
                </c:pt>
                <c:pt idx="487">
                  <c:v>45132</c:v>
                </c:pt>
                <c:pt idx="488">
                  <c:v>45133</c:v>
                </c:pt>
                <c:pt idx="489">
                  <c:v>45134</c:v>
                </c:pt>
                <c:pt idx="490">
                  <c:v>45135</c:v>
                </c:pt>
                <c:pt idx="491">
                  <c:v>45136</c:v>
                </c:pt>
                <c:pt idx="492">
                  <c:v>45137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45143</c:v>
                </c:pt>
                <c:pt idx="499">
                  <c:v>45144</c:v>
                </c:pt>
                <c:pt idx="500">
                  <c:v>45145</c:v>
                </c:pt>
                <c:pt idx="501">
                  <c:v>45146</c:v>
                </c:pt>
                <c:pt idx="502">
                  <c:v>45147</c:v>
                </c:pt>
                <c:pt idx="503">
                  <c:v>45148</c:v>
                </c:pt>
                <c:pt idx="504">
                  <c:v>45149</c:v>
                </c:pt>
                <c:pt idx="505">
                  <c:v>45150</c:v>
                </c:pt>
                <c:pt idx="506">
                  <c:v>45151</c:v>
                </c:pt>
                <c:pt idx="507">
                  <c:v>45152</c:v>
                </c:pt>
                <c:pt idx="508">
                  <c:v>45153</c:v>
                </c:pt>
                <c:pt idx="509">
                  <c:v>45154</c:v>
                </c:pt>
                <c:pt idx="510">
                  <c:v>45155</c:v>
                </c:pt>
                <c:pt idx="511">
                  <c:v>45156</c:v>
                </c:pt>
                <c:pt idx="512">
                  <c:v>45157</c:v>
                </c:pt>
                <c:pt idx="513">
                  <c:v>45158</c:v>
                </c:pt>
                <c:pt idx="514">
                  <c:v>45159</c:v>
                </c:pt>
                <c:pt idx="515">
                  <c:v>45160</c:v>
                </c:pt>
                <c:pt idx="516">
                  <c:v>45161</c:v>
                </c:pt>
                <c:pt idx="517">
                  <c:v>45162</c:v>
                </c:pt>
                <c:pt idx="518">
                  <c:v>45163</c:v>
                </c:pt>
                <c:pt idx="519">
                  <c:v>45164</c:v>
                </c:pt>
                <c:pt idx="520">
                  <c:v>45165</c:v>
                </c:pt>
                <c:pt idx="521">
                  <c:v>45166</c:v>
                </c:pt>
                <c:pt idx="522">
                  <c:v>45167</c:v>
                </c:pt>
                <c:pt idx="523">
                  <c:v>45168</c:v>
                </c:pt>
                <c:pt idx="524">
                  <c:v>45169</c:v>
                </c:pt>
                <c:pt idx="525">
                  <c:v>45170</c:v>
                </c:pt>
                <c:pt idx="526">
                  <c:v>45171</c:v>
                </c:pt>
                <c:pt idx="527">
                  <c:v>45172</c:v>
                </c:pt>
                <c:pt idx="528">
                  <c:v>45173</c:v>
                </c:pt>
                <c:pt idx="529">
                  <c:v>45174</c:v>
                </c:pt>
                <c:pt idx="530">
                  <c:v>45175</c:v>
                </c:pt>
                <c:pt idx="531">
                  <c:v>45176</c:v>
                </c:pt>
                <c:pt idx="532">
                  <c:v>45177</c:v>
                </c:pt>
                <c:pt idx="533">
                  <c:v>45178</c:v>
                </c:pt>
                <c:pt idx="534">
                  <c:v>45179</c:v>
                </c:pt>
                <c:pt idx="535">
                  <c:v>45180</c:v>
                </c:pt>
                <c:pt idx="536">
                  <c:v>45181</c:v>
                </c:pt>
                <c:pt idx="537">
                  <c:v>45182</c:v>
                </c:pt>
                <c:pt idx="538">
                  <c:v>45183</c:v>
                </c:pt>
                <c:pt idx="539">
                  <c:v>45184</c:v>
                </c:pt>
                <c:pt idx="540">
                  <c:v>45185</c:v>
                </c:pt>
                <c:pt idx="541">
                  <c:v>45186</c:v>
                </c:pt>
                <c:pt idx="542">
                  <c:v>45187</c:v>
                </c:pt>
                <c:pt idx="543">
                  <c:v>45188</c:v>
                </c:pt>
                <c:pt idx="544">
                  <c:v>45189</c:v>
                </c:pt>
                <c:pt idx="545">
                  <c:v>45190</c:v>
                </c:pt>
                <c:pt idx="546">
                  <c:v>45191</c:v>
                </c:pt>
                <c:pt idx="547">
                  <c:v>45192</c:v>
                </c:pt>
                <c:pt idx="548">
                  <c:v>45193</c:v>
                </c:pt>
                <c:pt idx="549">
                  <c:v>45194</c:v>
                </c:pt>
                <c:pt idx="550">
                  <c:v>45195</c:v>
                </c:pt>
                <c:pt idx="551">
                  <c:v>45196</c:v>
                </c:pt>
                <c:pt idx="552">
                  <c:v>45197</c:v>
                </c:pt>
                <c:pt idx="553">
                  <c:v>45198</c:v>
                </c:pt>
                <c:pt idx="554">
                  <c:v>45199</c:v>
                </c:pt>
                <c:pt idx="555">
                  <c:v>45200</c:v>
                </c:pt>
                <c:pt idx="556">
                  <c:v>45235</c:v>
                </c:pt>
                <c:pt idx="557">
                  <c:v>45241</c:v>
                </c:pt>
                <c:pt idx="558">
                  <c:v>45243</c:v>
                </c:pt>
                <c:pt idx="559">
                  <c:v>45252</c:v>
                </c:pt>
                <c:pt idx="560">
                  <c:v>45284</c:v>
                </c:pt>
                <c:pt idx="561">
                  <c:v>45317</c:v>
                </c:pt>
                <c:pt idx="562">
                  <c:v>45354</c:v>
                </c:pt>
                <c:pt idx="563">
                  <c:v>45361</c:v>
                </c:pt>
                <c:pt idx="564">
                  <c:v>45437</c:v>
                </c:pt>
                <c:pt idx="565">
                  <c:v>45438</c:v>
                </c:pt>
                <c:pt idx="566">
                  <c:v>45494</c:v>
                </c:pt>
                <c:pt idx="567">
                  <c:v>45610</c:v>
                </c:pt>
                <c:pt idx="568">
                  <c:v>45666</c:v>
                </c:pt>
                <c:pt idx="569">
                  <c:v>45669</c:v>
                </c:pt>
                <c:pt idx="570">
                  <c:v>45671</c:v>
                </c:pt>
                <c:pt idx="571">
                  <c:v>45672</c:v>
                </c:pt>
                <c:pt idx="572">
                  <c:v>45673</c:v>
                </c:pt>
                <c:pt idx="573">
                  <c:v>45676</c:v>
                </c:pt>
                <c:pt idx="574">
                  <c:v>45683</c:v>
                </c:pt>
                <c:pt idx="575">
                  <c:v>45693</c:v>
                </c:pt>
              </c:numCache>
            </c:numRef>
          </c:cat>
          <c:val>
            <c:numRef>
              <c:f>Date!$N$3:$N$578</c:f>
              <c:numCache>
                <c:formatCode>General</c:formatCode>
                <c:ptCount val="576"/>
                <c:pt idx="0">
                  <c:v>10110</c:v>
                </c:pt>
                <c:pt idx="1">
                  <c:v>19020</c:v>
                </c:pt>
                <c:pt idx="2">
                  <c:v>11711</c:v>
                </c:pt>
                <c:pt idx="3">
                  <c:v>18408</c:v>
                </c:pt>
                <c:pt idx="4">
                  <c:v>1</c:v>
                </c:pt>
                <c:pt idx="5">
                  <c:v>0</c:v>
                </c:pt>
                <c:pt idx="6">
                  <c:v>25799</c:v>
                </c:pt>
                <c:pt idx="7">
                  <c:v>10487</c:v>
                </c:pt>
                <c:pt idx="8">
                  <c:v>27448</c:v>
                </c:pt>
                <c:pt idx="9">
                  <c:v>0</c:v>
                </c:pt>
                <c:pt idx="10">
                  <c:v>24604</c:v>
                </c:pt>
                <c:pt idx="11">
                  <c:v>29492</c:v>
                </c:pt>
                <c:pt idx="12">
                  <c:v>27273</c:v>
                </c:pt>
                <c:pt idx="13">
                  <c:v>20006</c:v>
                </c:pt>
                <c:pt idx="14">
                  <c:v>13114</c:v>
                </c:pt>
                <c:pt idx="15">
                  <c:v>19180</c:v>
                </c:pt>
                <c:pt idx="16">
                  <c:v>12434</c:v>
                </c:pt>
                <c:pt idx="17">
                  <c:v>0</c:v>
                </c:pt>
                <c:pt idx="18">
                  <c:v>21778</c:v>
                </c:pt>
                <c:pt idx="19">
                  <c:v>25006</c:v>
                </c:pt>
                <c:pt idx="20">
                  <c:v>9343</c:v>
                </c:pt>
                <c:pt idx="21">
                  <c:v>20874</c:v>
                </c:pt>
                <c:pt idx="22">
                  <c:v>19352</c:v>
                </c:pt>
                <c:pt idx="23">
                  <c:v>23103</c:v>
                </c:pt>
                <c:pt idx="24">
                  <c:v>13675</c:v>
                </c:pt>
                <c:pt idx="25">
                  <c:v>21496</c:v>
                </c:pt>
                <c:pt idx="26">
                  <c:v>17742</c:v>
                </c:pt>
                <c:pt idx="27">
                  <c:v>14860</c:v>
                </c:pt>
                <c:pt idx="28">
                  <c:v>17553</c:v>
                </c:pt>
                <c:pt idx="29">
                  <c:v>22425</c:v>
                </c:pt>
                <c:pt idx="30">
                  <c:v>24389</c:v>
                </c:pt>
                <c:pt idx="31">
                  <c:v>16742</c:v>
                </c:pt>
                <c:pt idx="32">
                  <c:v>22481</c:v>
                </c:pt>
                <c:pt idx="33">
                  <c:v>24212</c:v>
                </c:pt>
                <c:pt idx="34">
                  <c:v>0</c:v>
                </c:pt>
                <c:pt idx="35">
                  <c:v>17640</c:v>
                </c:pt>
                <c:pt idx="36">
                  <c:v>14156</c:v>
                </c:pt>
                <c:pt idx="37">
                  <c:v>9971</c:v>
                </c:pt>
                <c:pt idx="38">
                  <c:v>12435</c:v>
                </c:pt>
                <c:pt idx="39">
                  <c:v>14180</c:v>
                </c:pt>
                <c:pt idx="40">
                  <c:v>12163</c:v>
                </c:pt>
                <c:pt idx="41">
                  <c:v>0</c:v>
                </c:pt>
                <c:pt idx="42">
                  <c:v>17463</c:v>
                </c:pt>
                <c:pt idx="43">
                  <c:v>19220</c:v>
                </c:pt>
                <c:pt idx="44">
                  <c:v>18855</c:v>
                </c:pt>
                <c:pt idx="45">
                  <c:v>0</c:v>
                </c:pt>
                <c:pt idx="46">
                  <c:v>19841</c:v>
                </c:pt>
                <c:pt idx="47">
                  <c:v>17807</c:v>
                </c:pt>
                <c:pt idx="48">
                  <c:v>18951</c:v>
                </c:pt>
                <c:pt idx="49">
                  <c:v>17834</c:v>
                </c:pt>
                <c:pt idx="50">
                  <c:v>20913</c:v>
                </c:pt>
                <c:pt idx="51">
                  <c:v>21471</c:v>
                </c:pt>
                <c:pt idx="52">
                  <c:v>4458</c:v>
                </c:pt>
                <c:pt idx="53">
                  <c:v>17828</c:v>
                </c:pt>
                <c:pt idx="54">
                  <c:v>8931</c:v>
                </c:pt>
                <c:pt idx="55">
                  <c:v>17122</c:v>
                </c:pt>
                <c:pt idx="56">
                  <c:v>28020</c:v>
                </c:pt>
                <c:pt idx="57">
                  <c:v>20164</c:v>
                </c:pt>
                <c:pt idx="58">
                  <c:v>0</c:v>
                </c:pt>
                <c:pt idx="59">
                  <c:v>16737</c:v>
                </c:pt>
                <c:pt idx="60">
                  <c:v>11642</c:v>
                </c:pt>
                <c:pt idx="61">
                  <c:v>14060</c:v>
                </c:pt>
                <c:pt idx="62">
                  <c:v>2</c:v>
                </c:pt>
                <c:pt idx="63">
                  <c:v>27028</c:v>
                </c:pt>
                <c:pt idx="64">
                  <c:v>8712</c:v>
                </c:pt>
                <c:pt idx="65">
                  <c:v>9794</c:v>
                </c:pt>
                <c:pt idx="66">
                  <c:v>13459</c:v>
                </c:pt>
                <c:pt idx="67">
                  <c:v>14817</c:v>
                </c:pt>
                <c:pt idx="68">
                  <c:v>7964</c:v>
                </c:pt>
                <c:pt idx="69">
                  <c:v>11268</c:v>
                </c:pt>
                <c:pt idx="70">
                  <c:v>21655</c:v>
                </c:pt>
                <c:pt idx="71">
                  <c:v>12618</c:v>
                </c:pt>
                <c:pt idx="72">
                  <c:v>0</c:v>
                </c:pt>
                <c:pt idx="73">
                  <c:v>20526</c:v>
                </c:pt>
                <c:pt idx="74">
                  <c:v>19477</c:v>
                </c:pt>
                <c:pt idx="75">
                  <c:v>17628</c:v>
                </c:pt>
                <c:pt idx="76">
                  <c:v>20212</c:v>
                </c:pt>
                <c:pt idx="77">
                  <c:v>12257</c:v>
                </c:pt>
                <c:pt idx="78">
                  <c:v>11431</c:v>
                </c:pt>
                <c:pt idx="79">
                  <c:v>6437</c:v>
                </c:pt>
                <c:pt idx="80">
                  <c:v>14180</c:v>
                </c:pt>
                <c:pt idx="81">
                  <c:v>22302</c:v>
                </c:pt>
                <c:pt idx="82">
                  <c:v>19522</c:v>
                </c:pt>
                <c:pt idx="83">
                  <c:v>16214</c:v>
                </c:pt>
                <c:pt idx="84">
                  <c:v>16895</c:v>
                </c:pt>
                <c:pt idx="85">
                  <c:v>22375</c:v>
                </c:pt>
                <c:pt idx="86">
                  <c:v>12565</c:v>
                </c:pt>
                <c:pt idx="87">
                  <c:v>13888</c:v>
                </c:pt>
                <c:pt idx="88">
                  <c:v>12338</c:v>
                </c:pt>
                <c:pt idx="89">
                  <c:v>0</c:v>
                </c:pt>
                <c:pt idx="90">
                  <c:v>19835</c:v>
                </c:pt>
                <c:pt idx="91">
                  <c:v>16702</c:v>
                </c:pt>
                <c:pt idx="92">
                  <c:v>8395</c:v>
                </c:pt>
                <c:pt idx="93">
                  <c:v>18007</c:v>
                </c:pt>
                <c:pt idx="94">
                  <c:v>16536</c:v>
                </c:pt>
                <c:pt idx="95">
                  <c:v>10821</c:v>
                </c:pt>
                <c:pt idx="96">
                  <c:v>12778</c:v>
                </c:pt>
                <c:pt idx="97">
                  <c:v>8464</c:v>
                </c:pt>
                <c:pt idx="98">
                  <c:v>0</c:v>
                </c:pt>
                <c:pt idx="99">
                  <c:v>8311</c:v>
                </c:pt>
                <c:pt idx="100">
                  <c:v>28941</c:v>
                </c:pt>
                <c:pt idx="101">
                  <c:v>11392</c:v>
                </c:pt>
                <c:pt idx="102">
                  <c:v>29876</c:v>
                </c:pt>
                <c:pt idx="103">
                  <c:v>17145</c:v>
                </c:pt>
                <c:pt idx="104">
                  <c:v>20879</c:v>
                </c:pt>
                <c:pt idx="105">
                  <c:v>17398</c:v>
                </c:pt>
                <c:pt idx="106">
                  <c:v>13685</c:v>
                </c:pt>
                <c:pt idx="107">
                  <c:v>15825</c:v>
                </c:pt>
                <c:pt idx="108">
                  <c:v>22117</c:v>
                </c:pt>
                <c:pt idx="109">
                  <c:v>14924</c:v>
                </c:pt>
                <c:pt idx="110">
                  <c:v>0</c:v>
                </c:pt>
                <c:pt idx="111">
                  <c:v>16124</c:v>
                </c:pt>
                <c:pt idx="112">
                  <c:v>18470</c:v>
                </c:pt>
                <c:pt idx="113">
                  <c:v>12649</c:v>
                </c:pt>
                <c:pt idx="114">
                  <c:v>15670</c:v>
                </c:pt>
                <c:pt idx="115">
                  <c:v>14420</c:v>
                </c:pt>
                <c:pt idx="116">
                  <c:v>16819</c:v>
                </c:pt>
                <c:pt idx="117">
                  <c:v>9120</c:v>
                </c:pt>
                <c:pt idx="118">
                  <c:v>12356</c:v>
                </c:pt>
                <c:pt idx="119">
                  <c:v>0</c:v>
                </c:pt>
                <c:pt idx="120">
                  <c:v>16891</c:v>
                </c:pt>
                <c:pt idx="121">
                  <c:v>13650</c:v>
                </c:pt>
                <c:pt idx="122">
                  <c:v>20958</c:v>
                </c:pt>
                <c:pt idx="123">
                  <c:v>16758</c:v>
                </c:pt>
                <c:pt idx="124">
                  <c:v>10514</c:v>
                </c:pt>
                <c:pt idx="125">
                  <c:v>11249</c:v>
                </c:pt>
                <c:pt idx="126">
                  <c:v>40817</c:v>
                </c:pt>
                <c:pt idx="127">
                  <c:v>0</c:v>
                </c:pt>
                <c:pt idx="128">
                  <c:v>12789</c:v>
                </c:pt>
                <c:pt idx="129">
                  <c:v>15165</c:v>
                </c:pt>
                <c:pt idx="130">
                  <c:v>0</c:v>
                </c:pt>
                <c:pt idx="131">
                  <c:v>11300</c:v>
                </c:pt>
                <c:pt idx="132">
                  <c:v>15540</c:v>
                </c:pt>
                <c:pt idx="133">
                  <c:v>14695</c:v>
                </c:pt>
                <c:pt idx="134">
                  <c:v>17105</c:v>
                </c:pt>
                <c:pt idx="135">
                  <c:v>11734</c:v>
                </c:pt>
                <c:pt idx="136">
                  <c:v>13392</c:v>
                </c:pt>
                <c:pt idx="137">
                  <c:v>13472</c:v>
                </c:pt>
                <c:pt idx="138">
                  <c:v>14527</c:v>
                </c:pt>
                <c:pt idx="139">
                  <c:v>0</c:v>
                </c:pt>
                <c:pt idx="140">
                  <c:v>17866</c:v>
                </c:pt>
                <c:pt idx="141">
                  <c:v>6496</c:v>
                </c:pt>
                <c:pt idx="142">
                  <c:v>13059</c:v>
                </c:pt>
                <c:pt idx="143">
                  <c:v>12844</c:v>
                </c:pt>
                <c:pt idx="144">
                  <c:v>11821</c:v>
                </c:pt>
                <c:pt idx="145">
                  <c:v>0</c:v>
                </c:pt>
                <c:pt idx="146">
                  <c:v>23167</c:v>
                </c:pt>
                <c:pt idx="147">
                  <c:v>14347</c:v>
                </c:pt>
                <c:pt idx="148">
                  <c:v>0</c:v>
                </c:pt>
                <c:pt idx="149">
                  <c:v>0</c:v>
                </c:pt>
                <c:pt idx="150">
                  <c:v>11051</c:v>
                </c:pt>
                <c:pt idx="151">
                  <c:v>0</c:v>
                </c:pt>
                <c:pt idx="152">
                  <c:v>19089</c:v>
                </c:pt>
                <c:pt idx="153">
                  <c:v>0</c:v>
                </c:pt>
                <c:pt idx="154">
                  <c:v>18005</c:v>
                </c:pt>
                <c:pt idx="155">
                  <c:v>0</c:v>
                </c:pt>
                <c:pt idx="156">
                  <c:v>9633</c:v>
                </c:pt>
                <c:pt idx="157">
                  <c:v>9229</c:v>
                </c:pt>
                <c:pt idx="158">
                  <c:v>12087</c:v>
                </c:pt>
                <c:pt idx="159">
                  <c:v>0</c:v>
                </c:pt>
                <c:pt idx="160">
                  <c:v>13189</c:v>
                </c:pt>
                <c:pt idx="161">
                  <c:v>11541</c:v>
                </c:pt>
                <c:pt idx="162">
                  <c:v>13574</c:v>
                </c:pt>
                <c:pt idx="163">
                  <c:v>12845</c:v>
                </c:pt>
                <c:pt idx="164">
                  <c:v>0</c:v>
                </c:pt>
                <c:pt idx="165">
                  <c:v>13144</c:v>
                </c:pt>
                <c:pt idx="166">
                  <c:v>17258</c:v>
                </c:pt>
                <c:pt idx="167">
                  <c:v>21606</c:v>
                </c:pt>
                <c:pt idx="168">
                  <c:v>9255</c:v>
                </c:pt>
                <c:pt idx="169">
                  <c:v>12199</c:v>
                </c:pt>
                <c:pt idx="170">
                  <c:v>8856</c:v>
                </c:pt>
                <c:pt idx="171">
                  <c:v>15791</c:v>
                </c:pt>
                <c:pt idx="172">
                  <c:v>6425</c:v>
                </c:pt>
                <c:pt idx="173">
                  <c:v>0</c:v>
                </c:pt>
                <c:pt idx="174">
                  <c:v>12872</c:v>
                </c:pt>
                <c:pt idx="175">
                  <c:v>10994</c:v>
                </c:pt>
                <c:pt idx="176">
                  <c:v>17030</c:v>
                </c:pt>
                <c:pt idx="177">
                  <c:v>9852</c:v>
                </c:pt>
                <c:pt idx="178">
                  <c:v>21014</c:v>
                </c:pt>
                <c:pt idx="179">
                  <c:v>14590</c:v>
                </c:pt>
                <c:pt idx="180">
                  <c:v>11411</c:v>
                </c:pt>
                <c:pt idx="181">
                  <c:v>22290</c:v>
                </c:pt>
                <c:pt idx="182">
                  <c:v>18747</c:v>
                </c:pt>
                <c:pt idx="183">
                  <c:v>16647</c:v>
                </c:pt>
                <c:pt idx="184">
                  <c:v>15804</c:v>
                </c:pt>
                <c:pt idx="185">
                  <c:v>10880</c:v>
                </c:pt>
                <c:pt idx="186">
                  <c:v>17227</c:v>
                </c:pt>
                <c:pt idx="187">
                  <c:v>0</c:v>
                </c:pt>
                <c:pt idx="188">
                  <c:v>13032</c:v>
                </c:pt>
                <c:pt idx="189">
                  <c:v>10411</c:v>
                </c:pt>
                <c:pt idx="190">
                  <c:v>20467</c:v>
                </c:pt>
                <c:pt idx="191">
                  <c:v>20861</c:v>
                </c:pt>
                <c:pt idx="192">
                  <c:v>16518</c:v>
                </c:pt>
                <c:pt idx="193">
                  <c:v>0</c:v>
                </c:pt>
                <c:pt idx="194">
                  <c:v>17634</c:v>
                </c:pt>
                <c:pt idx="195">
                  <c:v>12906</c:v>
                </c:pt>
                <c:pt idx="196">
                  <c:v>0</c:v>
                </c:pt>
                <c:pt idx="197">
                  <c:v>7811</c:v>
                </c:pt>
                <c:pt idx="198">
                  <c:v>20094</c:v>
                </c:pt>
                <c:pt idx="199">
                  <c:v>0</c:v>
                </c:pt>
                <c:pt idx="200">
                  <c:v>0</c:v>
                </c:pt>
                <c:pt idx="201">
                  <c:v>14110</c:v>
                </c:pt>
                <c:pt idx="202">
                  <c:v>20593</c:v>
                </c:pt>
                <c:pt idx="203">
                  <c:v>7648</c:v>
                </c:pt>
                <c:pt idx="204">
                  <c:v>16670</c:v>
                </c:pt>
                <c:pt idx="205">
                  <c:v>0</c:v>
                </c:pt>
                <c:pt idx="206">
                  <c:v>13095</c:v>
                </c:pt>
                <c:pt idx="207">
                  <c:v>0</c:v>
                </c:pt>
                <c:pt idx="208">
                  <c:v>25398</c:v>
                </c:pt>
                <c:pt idx="209">
                  <c:v>0</c:v>
                </c:pt>
                <c:pt idx="210">
                  <c:v>11593</c:v>
                </c:pt>
                <c:pt idx="211">
                  <c:v>0</c:v>
                </c:pt>
                <c:pt idx="212">
                  <c:v>16613</c:v>
                </c:pt>
                <c:pt idx="213">
                  <c:v>12009</c:v>
                </c:pt>
                <c:pt idx="214">
                  <c:v>14389</c:v>
                </c:pt>
                <c:pt idx="215">
                  <c:v>12918</c:v>
                </c:pt>
                <c:pt idx="216">
                  <c:v>12939</c:v>
                </c:pt>
                <c:pt idx="217">
                  <c:v>0</c:v>
                </c:pt>
                <c:pt idx="218">
                  <c:v>12054</c:v>
                </c:pt>
                <c:pt idx="219">
                  <c:v>12429</c:v>
                </c:pt>
                <c:pt idx="220">
                  <c:v>14380</c:v>
                </c:pt>
                <c:pt idx="221">
                  <c:v>15536</c:v>
                </c:pt>
                <c:pt idx="222">
                  <c:v>14331</c:v>
                </c:pt>
                <c:pt idx="223">
                  <c:v>6130</c:v>
                </c:pt>
                <c:pt idx="224">
                  <c:v>12755</c:v>
                </c:pt>
                <c:pt idx="225">
                  <c:v>18704</c:v>
                </c:pt>
                <c:pt idx="226">
                  <c:v>0</c:v>
                </c:pt>
                <c:pt idx="227">
                  <c:v>0</c:v>
                </c:pt>
                <c:pt idx="228">
                  <c:v>18504</c:v>
                </c:pt>
                <c:pt idx="229">
                  <c:v>12559</c:v>
                </c:pt>
                <c:pt idx="230">
                  <c:v>10147</c:v>
                </c:pt>
                <c:pt idx="231">
                  <c:v>0</c:v>
                </c:pt>
                <c:pt idx="232">
                  <c:v>0</c:v>
                </c:pt>
                <c:pt idx="233">
                  <c:v>8848</c:v>
                </c:pt>
                <c:pt idx="234">
                  <c:v>0</c:v>
                </c:pt>
                <c:pt idx="235">
                  <c:v>16441</c:v>
                </c:pt>
                <c:pt idx="236">
                  <c:v>20359</c:v>
                </c:pt>
                <c:pt idx="237">
                  <c:v>18076</c:v>
                </c:pt>
                <c:pt idx="238">
                  <c:v>0</c:v>
                </c:pt>
                <c:pt idx="239">
                  <c:v>16334</c:v>
                </c:pt>
                <c:pt idx="240">
                  <c:v>13778</c:v>
                </c:pt>
                <c:pt idx="241">
                  <c:v>8919</c:v>
                </c:pt>
                <c:pt idx="242">
                  <c:v>0</c:v>
                </c:pt>
                <c:pt idx="243">
                  <c:v>16713</c:v>
                </c:pt>
                <c:pt idx="244">
                  <c:v>19275</c:v>
                </c:pt>
                <c:pt idx="245">
                  <c:v>10826</c:v>
                </c:pt>
                <c:pt idx="246">
                  <c:v>12970</c:v>
                </c:pt>
                <c:pt idx="247">
                  <c:v>17047</c:v>
                </c:pt>
                <c:pt idx="248">
                  <c:v>11311</c:v>
                </c:pt>
                <c:pt idx="249">
                  <c:v>18562</c:v>
                </c:pt>
                <c:pt idx="250">
                  <c:v>11584</c:v>
                </c:pt>
                <c:pt idx="251">
                  <c:v>12184</c:v>
                </c:pt>
                <c:pt idx="252">
                  <c:v>11890</c:v>
                </c:pt>
                <c:pt idx="253">
                  <c:v>18135</c:v>
                </c:pt>
                <c:pt idx="254">
                  <c:v>22325</c:v>
                </c:pt>
                <c:pt idx="255">
                  <c:v>10442</c:v>
                </c:pt>
                <c:pt idx="256">
                  <c:v>11885</c:v>
                </c:pt>
                <c:pt idx="257">
                  <c:v>12426</c:v>
                </c:pt>
                <c:pt idx="258">
                  <c:v>15234</c:v>
                </c:pt>
                <c:pt idx="259">
                  <c:v>12895</c:v>
                </c:pt>
                <c:pt idx="260">
                  <c:v>14362</c:v>
                </c:pt>
                <c:pt idx="261">
                  <c:v>8780</c:v>
                </c:pt>
                <c:pt idx="262">
                  <c:v>12991</c:v>
                </c:pt>
                <c:pt idx="263">
                  <c:v>19707</c:v>
                </c:pt>
                <c:pt idx="264">
                  <c:v>0</c:v>
                </c:pt>
                <c:pt idx="265">
                  <c:v>77909</c:v>
                </c:pt>
                <c:pt idx="266">
                  <c:v>0</c:v>
                </c:pt>
                <c:pt idx="267">
                  <c:v>13031</c:v>
                </c:pt>
                <c:pt idx="268">
                  <c:v>0</c:v>
                </c:pt>
                <c:pt idx="269">
                  <c:v>11341</c:v>
                </c:pt>
                <c:pt idx="270">
                  <c:v>6457</c:v>
                </c:pt>
                <c:pt idx="271">
                  <c:v>0</c:v>
                </c:pt>
                <c:pt idx="272">
                  <c:v>0</c:v>
                </c:pt>
                <c:pt idx="273">
                  <c:v>18775</c:v>
                </c:pt>
                <c:pt idx="274">
                  <c:v>17284</c:v>
                </c:pt>
                <c:pt idx="275">
                  <c:v>11345</c:v>
                </c:pt>
                <c:pt idx="276">
                  <c:v>10145</c:v>
                </c:pt>
                <c:pt idx="277">
                  <c:v>16553</c:v>
                </c:pt>
                <c:pt idx="278">
                  <c:v>7319</c:v>
                </c:pt>
                <c:pt idx="279">
                  <c:v>14378</c:v>
                </c:pt>
                <c:pt idx="280">
                  <c:v>20092</c:v>
                </c:pt>
                <c:pt idx="281">
                  <c:v>15699</c:v>
                </c:pt>
                <c:pt idx="282">
                  <c:v>15592</c:v>
                </c:pt>
                <c:pt idx="283">
                  <c:v>18850</c:v>
                </c:pt>
                <c:pt idx="284">
                  <c:v>21689</c:v>
                </c:pt>
                <c:pt idx="285">
                  <c:v>0</c:v>
                </c:pt>
                <c:pt idx="286">
                  <c:v>7546</c:v>
                </c:pt>
                <c:pt idx="287">
                  <c:v>12926</c:v>
                </c:pt>
                <c:pt idx="288">
                  <c:v>5190</c:v>
                </c:pt>
                <c:pt idx="289">
                  <c:v>0</c:v>
                </c:pt>
                <c:pt idx="290">
                  <c:v>17703</c:v>
                </c:pt>
                <c:pt idx="291">
                  <c:v>12043</c:v>
                </c:pt>
                <c:pt idx="292">
                  <c:v>12065</c:v>
                </c:pt>
                <c:pt idx="293">
                  <c:v>0</c:v>
                </c:pt>
                <c:pt idx="294">
                  <c:v>0</c:v>
                </c:pt>
                <c:pt idx="295">
                  <c:v>7798</c:v>
                </c:pt>
                <c:pt idx="296">
                  <c:v>17143</c:v>
                </c:pt>
                <c:pt idx="297">
                  <c:v>7919</c:v>
                </c:pt>
                <c:pt idx="298">
                  <c:v>16768</c:v>
                </c:pt>
                <c:pt idx="299">
                  <c:v>16688</c:v>
                </c:pt>
                <c:pt idx="300">
                  <c:v>15648</c:v>
                </c:pt>
                <c:pt idx="301">
                  <c:v>8863</c:v>
                </c:pt>
                <c:pt idx="302">
                  <c:v>15943</c:v>
                </c:pt>
                <c:pt idx="303">
                  <c:v>12910</c:v>
                </c:pt>
                <c:pt idx="304">
                  <c:v>8321</c:v>
                </c:pt>
                <c:pt idx="305">
                  <c:v>14352</c:v>
                </c:pt>
                <c:pt idx="306">
                  <c:v>9135</c:v>
                </c:pt>
                <c:pt idx="307">
                  <c:v>11576</c:v>
                </c:pt>
                <c:pt idx="308">
                  <c:v>14451</c:v>
                </c:pt>
                <c:pt idx="309">
                  <c:v>12903</c:v>
                </c:pt>
                <c:pt idx="310">
                  <c:v>12425</c:v>
                </c:pt>
                <c:pt idx="311">
                  <c:v>12016</c:v>
                </c:pt>
                <c:pt idx="312">
                  <c:v>23218</c:v>
                </c:pt>
                <c:pt idx="313">
                  <c:v>4948</c:v>
                </c:pt>
                <c:pt idx="314">
                  <c:v>20923</c:v>
                </c:pt>
                <c:pt idx="315">
                  <c:v>7050</c:v>
                </c:pt>
                <c:pt idx="316">
                  <c:v>19211</c:v>
                </c:pt>
                <c:pt idx="317">
                  <c:v>8072</c:v>
                </c:pt>
                <c:pt idx="318">
                  <c:v>10175</c:v>
                </c:pt>
                <c:pt idx="319">
                  <c:v>18545</c:v>
                </c:pt>
                <c:pt idx="320">
                  <c:v>4979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5506</c:v>
                </c:pt>
                <c:pt idx="325">
                  <c:v>8197</c:v>
                </c:pt>
                <c:pt idx="326">
                  <c:v>12458</c:v>
                </c:pt>
                <c:pt idx="327">
                  <c:v>10762</c:v>
                </c:pt>
                <c:pt idx="328">
                  <c:v>7919</c:v>
                </c:pt>
                <c:pt idx="329">
                  <c:v>17093</c:v>
                </c:pt>
                <c:pt idx="330">
                  <c:v>7579</c:v>
                </c:pt>
                <c:pt idx="331">
                  <c:v>15278</c:v>
                </c:pt>
                <c:pt idx="332">
                  <c:v>13105</c:v>
                </c:pt>
                <c:pt idx="333">
                  <c:v>12033</c:v>
                </c:pt>
                <c:pt idx="334">
                  <c:v>8660</c:v>
                </c:pt>
                <c:pt idx="335">
                  <c:v>18673</c:v>
                </c:pt>
                <c:pt idx="336">
                  <c:v>7893</c:v>
                </c:pt>
                <c:pt idx="337">
                  <c:v>7826</c:v>
                </c:pt>
                <c:pt idx="338">
                  <c:v>8127</c:v>
                </c:pt>
                <c:pt idx="339">
                  <c:v>13928</c:v>
                </c:pt>
                <c:pt idx="340">
                  <c:v>17055</c:v>
                </c:pt>
                <c:pt idx="341">
                  <c:v>7796</c:v>
                </c:pt>
                <c:pt idx="342">
                  <c:v>7832</c:v>
                </c:pt>
                <c:pt idx="343">
                  <c:v>12422</c:v>
                </c:pt>
                <c:pt idx="344">
                  <c:v>0</c:v>
                </c:pt>
                <c:pt idx="345">
                  <c:v>11298</c:v>
                </c:pt>
                <c:pt idx="346">
                  <c:v>21473</c:v>
                </c:pt>
                <c:pt idx="347">
                  <c:v>7806</c:v>
                </c:pt>
                <c:pt idx="348">
                  <c:v>15768</c:v>
                </c:pt>
                <c:pt idx="349">
                  <c:v>7423</c:v>
                </c:pt>
                <c:pt idx="350">
                  <c:v>7342</c:v>
                </c:pt>
                <c:pt idx="351">
                  <c:v>7897</c:v>
                </c:pt>
                <c:pt idx="352">
                  <c:v>0</c:v>
                </c:pt>
                <c:pt idx="353">
                  <c:v>5049</c:v>
                </c:pt>
                <c:pt idx="354">
                  <c:v>0</c:v>
                </c:pt>
                <c:pt idx="355">
                  <c:v>14390</c:v>
                </c:pt>
                <c:pt idx="356">
                  <c:v>5778</c:v>
                </c:pt>
                <c:pt idx="357">
                  <c:v>0</c:v>
                </c:pt>
                <c:pt idx="358">
                  <c:v>15894</c:v>
                </c:pt>
                <c:pt idx="359">
                  <c:v>19652</c:v>
                </c:pt>
                <c:pt idx="360">
                  <c:v>20942</c:v>
                </c:pt>
                <c:pt idx="361">
                  <c:v>9680</c:v>
                </c:pt>
                <c:pt idx="362">
                  <c:v>6463</c:v>
                </c:pt>
                <c:pt idx="363">
                  <c:v>7907</c:v>
                </c:pt>
                <c:pt idx="364">
                  <c:v>17151</c:v>
                </c:pt>
                <c:pt idx="365">
                  <c:v>11742</c:v>
                </c:pt>
                <c:pt idx="366">
                  <c:v>18051</c:v>
                </c:pt>
                <c:pt idx="367">
                  <c:v>18242</c:v>
                </c:pt>
                <c:pt idx="368">
                  <c:v>8262</c:v>
                </c:pt>
                <c:pt idx="369">
                  <c:v>0</c:v>
                </c:pt>
                <c:pt idx="370">
                  <c:v>16078</c:v>
                </c:pt>
                <c:pt idx="371">
                  <c:v>11965</c:v>
                </c:pt>
                <c:pt idx="372">
                  <c:v>9021</c:v>
                </c:pt>
                <c:pt idx="373">
                  <c:v>7485</c:v>
                </c:pt>
                <c:pt idx="374">
                  <c:v>13822</c:v>
                </c:pt>
                <c:pt idx="375">
                  <c:v>20533</c:v>
                </c:pt>
                <c:pt idx="376">
                  <c:v>14840</c:v>
                </c:pt>
                <c:pt idx="377">
                  <c:v>16745</c:v>
                </c:pt>
                <c:pt idx="378">
                  <c:v>9193</c:v>
                </c:pt>
                <c:pt idx="379">
                  <c:v>15253</c:v>
                </c:pt>
                <c:pt idx="380">
                  <c:v>11997</c:v>
                </c:pt>
                <c:pt idx="381">
                  <c:v>15789</c:v>
                </c:pt>
                <c:pt idx="382">
                  <c:v>28667</c:v>
                </c:pt>
                <c:pt idx="383">
                  <c:v>11566</c:v>
                </c:pt>
                <c:pt idx="384">
                  <c:v>7858</c:v>
                </c:pt>
                <c:pt idx="385">
                  <c:v>0</c:v>
                </c:pt>
                <c:pt idx="386">
                  <c:v>15944</c:v>
                </c:pt>
                <c:pt idx="387">
                  <c:v>7606</c:v>
                </c:pt>
                <c:pt idx="388">
                  <c:v>0</c:v>
                </c:pt>
                <c:pt idx="389">
                  <c:v>11201</c:v>
                </c:pt>
                <c:pt idx="390">
                  <c:v>0</c:v>
                </c:pt>
                <c:pt idx="391">
                  <c:v>11287</c:v>
                </c:pt>
                <c:pt idx="392">
                  <c:v>7777</c:v>
                </c:pt>
                <c:pt idx="393">
                  <c:v>5781</c:v>
                </c:pt>
                <c:pt idx="394">
                  <c:v>16808</c:v>
                </c:pt>
                <c:pt idx="395">
                  <c:v>4306</c:v>
                </c:pt>
                <c:pt idx="396">
                  <c:v>17062</c:v>
                </c:pt>
                <c:pt idx="397">
                  <c:v>11193</c:v>
                </c:pt>
                <c:pt idx="398">
                  <c:v>7907</c:v>
                </c:pt>
                <c:pt idx="399">
                  <c:v>11974</c:v>
                </c:pt>
                <c:pt idx="400">
                  <c:v>5052</c:v>
                </c:pt>
                <c:pt idx="401">
                  <c:v>4697</c:v>
                </c:pt>
                <c:pt idx="402">
                  <c:v>19212</c:v>
                </c:pt>
                <c:pt idx="403">
                  <c:v>7844</c:v>
                </c:pt>
                <c:pt idx="404">
                  <c:v>17507</c:v>
                </c:pt>
                <c:pt idx="405">
                  <c:v>9571</c:v>
                </c:pt>
                <c:pt idx="406">
                  <c:v>0</c:v>
                </c:pt>
                <c:pt idx="407">
                  <c:v>19857</c:v>
                </c:pt>
                <c:pt idx="408">
                  <c:v>0</c:v>
                </c:pt>
                <c:pt idx="409">
                  <c:v>0</c:v>
                </c:pt>
                <c:pt idx="410">
                  <c:v>13015</c:v>
                </c:pt>
                <c:pt idx="411">
                  <c:v>23022</c:v>
                </c:pt>
                <c:pt idx="412">
                  <c:v>0</c:v>
                </c:pt>
                <c:pt idx="413">
                  <c:v>0</c:v>
                </c:pt>
                <c:pt idx="414">
                  <c:v>17088</c:v>
                </c:pt>
                <c:pt idx="415">
                  <c:v>12924</c:v>
                </c:pt>
                <c:pt idx="416">
                  <c:v>16550</c:v>
                </c:pt>
                <c:pt idx="417">
                  <c:v>14357</c:v>
                </c:pt>
                <c:pt idx="418">
                  <c:v>0</c:v>
                </c:pt>
                <c:pt idx="419">
                  <c:v>7774</c:v>
                </c:pt>
                <c:pt idx="420">
                  <c:v>10104</c:v>
                </c:pt>
                <c:pt idx="421">
                  <c:v>7757</c:v>
                </c:pt>
                <c:pt idx="422">
                  <c:v>0</c:v>
                </c:pt>
                <c:pt idx="423">
                  <c:v>7664</c:v>
                </c:pt>
                <c:pt idx="424">
                  <c:v>8959</c:v>
                </c:pt>
                <c:pt idx="425">
                  <c:v>7844</c:v>
                </c:pt>
                <c:pt idx="426">
                  <c:v>0</c:v>
                </c:pt>
                <c:pt idx="427">
                  <c:v>10227</c:v>
                </c:pt>
                <c:pt idx="428">
                  <c:v>0</c:v>
                </c:pt>
                <c:pt idx="429">
                  <c:v>15065</c:v>
                </c:pt>
                <c:pt idx="430">
                  <c:v>18579</c:v>
                </c:pt>
                <c:pt idx="431">
                  <c:v>6040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7051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12703</c:v>
                </c:pt>
                <c:pt idx="440">
                  <c:v>12924</c:v>
                </c:pt>
                <c:pt idx="441">
                  <c:v>9138</c:v>
                </c:pt>
                <c:pt idx="442">
                  <c:v>5785</c:v>
                </c:pt>
                <c:pt idx="443">
                  <c:v>15899</c:v>
                </c:pt>
                <c:pt idx="444">
                  <c:v>17136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17057</c:v>
                </c:pt>
                <c:pt idx="449">
                  <c:v>17126</c:v>
                </c:pt>
                <c:pt idx="450">
                  <c:v>15523</c:v>
                </c:pt>
                <c:pt idx="451">
                  <c:v>11530</c:v>
                </c:pt>
                <c:pt idx="452">
                  <c:v>10088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14369</c:v>
                </c:pt>
                <c:pt idx="457">
                  <c:v>0</c:v>
                </c:pt>
                <c:pt idx="458">
                  <c:v>0</c:v>
                </c:pt>
                <c:pt idx="459">
                  <c:v>17134</c:v>
                </c:pt>
                <c:pt idx="460">
                  <c:v>14346</c:v>
                </c:pt>
                <c:pt idx="461">
                  <c:v>14323</c:v>
                </c:pt>
                <c:pt idx="462">
                  <c:v>14492</c:v>
                </c:pt>
                <c:pt idx="463">
                  <c:v>13047</c:v>
                </c:pt>
                <c:pt idx="464">
                  <c:v>12676</c:v>
                </c:pt>
                <c:pt idx="465">
                  <c:v>12068</c:v>
                </c:pt>
                <c:pt idx="466">
                  <c:v>0</c:v>
                </c:pt>
                <c:pt idx="467">
                  <c:v>14427</c:v>
                </c:pt>
                <c:pt idx="468">
                  <c:v>4116</c:v>
                </c:pt>
                <c:pt idx="469">
                  <c:v>13011</c:v>
                </c:pt>
                <c:pt idx="470">
                  <c:v>12116</c:v>
                </c:pt>
                <c:pt idx="471">
                  <c:v>5621</c:v>
                </c:pt>
                <c:pt idx="472">
                  <c:v>3140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17280</c:v>
                </c:pt>
                <c:pt idx="562">
                  <c:v>11599</c:v>
                </c:pt>
                <c:pt idx="563">
                  <c:v>13006</c:v>
                </c:pt>
                <c:pt idx="564">
                  <c:v>7805</c:v>
                </c:pt>
                <c:pt idx="565">
                  <c:v>7240</c:v>
                </c:pt>
                <c:pt idx="566">
                  <c:v>1171</c:v>
                </c:pt>
                <c:pt idx="567">
                  <c:v>5802</c:v>
                </c:pt>
                <c:pt idx="568">
                  <c:v>3268</c:v>
                </c:pt>
                <c:pt idx="569">
                  <c:v>2878</c:v>
                </c:pt>
                <c:pt idx="570">
                  <c:v>5778</c:v>
                </c:pt>
                <c:pt idx="571">
                  <c:v>4248</c:v>
                </c:pt>
                <c:pt idx="572">
                  <c:v>5758</c:v>
                </c:pt>
                <c:pt idx="573">
                  <c:v>5735</c:v>
                </c:pt>
                <c:pt idx="574">
                  <c:v>9031</c:v>
                </c:pt>
                <c:pt idx="575">
                  <c:v>4307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D27A-4EBD-8E32-2FDA70C944DE}"/>
            </c:ext>
          </c:extLst>
        </c:ser>
        <c:ser>
          <c:idx val="13"/>
          <c:order val="13"/>
          <c:tx>
            <c:strRef>
              <c:f>Date!$O$2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Date!$A$3:$A$578</c:f>
              <c:numCache>
                <c:formatCode>m/d/yyyy</c:formatCode>
                <c:ptCount val="576"/>
                <c:pt idx="0">
                  <c:v>45423</c:v>
                </c:pt>
                <c:pt idx="1">
                  <c:v>45514</c:v>
                </c:pt>
                <c:pt idx="2">
                  <c:v>45590</c:v>
                </c:pt>
                <c:pt idx="3">
                  <c:v>45516</c:v>
                </c:pt>
                <c:pt idx="4">
                  <c:v>45219</c:v>
                </c:pt>
                <c:pt idx="5">
                  <c:v>45218</c:v>
                </c:pt>
                <c:pt idx="6">
                  <c:v>45513</c:v>
                </c:pt>
                <c:pt idx="7">
                  <c:v>45428</c:v>
                </c:pt>
                <c:pt idx="8">
                  <c:v>45511</c:v>
                </c:pt>
                <c:pt idx="9">
                  <c:v>45282</c:v>
                </c:pt>
                <c:pt idx="10">
                  <c:v>45545</c:v>
                </c:pt>
                <c:pt idx="11">
                  <c:v>45512</c:v>
                </c:pt>
                <c:pt idx="12">
                  <c:v>45557</c:v>
                </c:pt>
                <c:pt idx="13">
                  <c:v>45506</c:v>
                </c:pt>
                <c:pt idx="14">
                  <c:v>45429</c:v>
                </c:pt>
                <c:pt idx="15">
                  <c:v>45548</c:v>
                </c:pt>
                <c:pt idx="16">
                  <c:v>45591</c:v>
                </c:pt>
                <c:pt idx="17">
                  <c:v>45217</c:v>
                </c:pt>
                <c:pt idx="18">
                  <c:v>45549</c:v>
                </c:pt>
                <c:pt idx="19">
                  <c:v>45553</c:v>
                </c:pt>
                <c:pt idx="20">
                  <c:v>45684</c:v>
                </c:pt>
                <c:pt idx="21">
                  <c:v>45522</c:v>
                </c:pt>
                <c:pt idx="22">
                  <c:v>45546</c:v>
                </c:pt>
                <c:pt idx="23">
                  <c:v>45555</c:v>
                </c:pt>
                <c:pt idx="24">
                  <c:v>45401</c:v>
                </c:pt>
                <c:pt idx="25">
                  <c:v>45556</c:v>
                </c:pt>
                <c:pt idx="26">
                  <c:v>45517</c:v>
                </c:pt>
                <c:pt idx="27">
                  <c:v>45372</c:v>
                </c:pt>
                <c:pt idx="28">
                  <c:v>45547</c:v>
                </c:pt>
                <c:pt idx="29">
                  <c:v>45550</c:v>
                </c:pt>
                <c:pt idx="30">
                  <c:v>45554</c:v>
                </c:pt>
                <c:pt idx="31">
                  <c:v>45492</c:v>
                </c:pt>
                <c:pt idx="32">
                  <c:v>45551</c:v>
                </c:pt>
                <c:pt idx="33">
                  <c:v>45552</c:v>
                </c:pt>
                <c:pt idx="34">
                  <c:v>45210</c:v>
                </c:pt>
                <c:pt idx="35">
                  <c:v>45490</c:v>
                </c:pt>
                <c:pt idx="36">
                  <c:v>45400</c:v>
                </c:pt>
                <c:pt idx="37">
                  <c:v>45688</c:v>
                </c:pt>
                <c:pt idx="38">
                  <c:v>45685</c:v>
                </c:pt>
                <c:pt idx="39">
                  <c:v>45689</c:v>
                </c:pt>
                <c:pt idx="40">
                  <c:v>45589</c:v>
                </c:pt>
                <c:pt idx="41">
                  <c:v>45216</c:v>
                </c:pt>
                <c:pt idx="42">
                  <c:v>45569</c:v>
                </c:pt>
                <c:pt idx="43">
                  <c:v>45520</c:v>
                </c:pt>
                <c:pt idx="44">
                  <c:v>45504</c:v>
                </c:pt>
                <c:pt idx="45">
                  <c:v>45214</c:v>
                </c:pt>
                <c:pt idx="46">
                  <c:v>45482</c:v>
                </c:pt>
                <c:pt idx="47">
                  <c:v>45346</c:v>
                </c:pt>
                <c:pt idx="48">
                  <c:v>45534</c:v>
                </c:pt>
                <c:pt idx="49">
                  <c:v>45503</c:v>
                </c:pt>
                <c:pt idx="50">
                  <c:v>45489</c:v>
                </c:pt>
                <c:pt idx="51">
                  <c:v>45544</c:v>
                </c:pt>
                <c:pt idx="52">
                  <c:v>45614</c:v>
                </c:pt>
                <c:pt idx="53">
                  <c:v>45566</c:v>
                </c:pt>
                <c:pt idx="54">
                  <c:v>45686</c:v>
                </c:pt>
                <c:pt idx="55">
                  <c:v>45485</c:v>
                </c:pt>
                <c:pt idx="56">
                  <c:v>45487</c:v>
                </c:pt>
                <c:pt idx="57">
                  <c:v>45483</c:v>
                </c:pt>
                <c:pt idx="58">
                  <c:v>45211</c:v>
                </c:pt>
                <c:pt idx="59">
                  <c:v>45491</c:v>
                </c:pt>
                <c:pt idx="60">
                  <c:v>45434</c:v>
                </c:pt>
                <c:pt idx="61">
                  <c:v>45581</c:v>
                </c:pt>
                <c:pt idx="62">
                  <c:v>45212</c:v>
                </c:pt>
                <c:pt idx="63">
                  <c:v>45531</c:v>
                </c:pt>
                <c:pt idx="64">
                  <c:v>45600</c:v>
                </c:pt>
                <c:pt idx="65">
                  <c:v>45440</c:v>
                </c:pt>
                <c:pt idx="66">
                  <c:v>45371</c:v>
                </c:pt>
                <c:pt idx="67">
                  <c:v>45441</c:v>
                </c:pt>
                <c:pt idx="68">
                  <c:v>45602</c:v>
                </c:pt>
                <c:pt idx="69">
                  <c:v>45692</c:v>
                </c:pt>
                <c:pt idx="70">
                  <c:v>45562</c:v>
                </c:pt>
                <c:pt idx="71">
                  <c:v>45363</c:v>
                </c:pt>
                <c:pt idx="72">
                  <c:v>45215</c:v>
                </c:pt>
                <c:pt idx="73">
                  <c:v>45457</c:v>
                </c:pt>
                <c:pt idx="74">
                  <c:v>45446</c:v>
                </c:pt>
                <c:pt idx="75">
                  <c:v>45488</c:v>
                </c:pt>
                <c:pt idx="76">
                  <c:v>45510</c:v>
                </c:pt>
                <c:pt idx="77">
                  <c:v>45430</c:v>
                </c:pt>
                <c:pt idx="78">
                  <c:v>45588</c:v>
                </c:pt>
                <c:pt idx="79">
                  <c:v>45677</c:v>
                </c:pt>
                <c:pt idx="80">
                  <c:v>45378</c:v>
                </c:pt>
                <c:pt idx="81">
                  <c:v>45559</c:v>
                </c:pt>
                <c:pt idx="82">
                  <c:v>45461</c:v>
                </c:pt>
                <c:pt idx="83">
                  <c:v>45340</c:v>
                </c:pt>
                <c:pt idx="84">
                  <c:v>45496</c:v>
                </c:pt>
                <c:pt idx="85">
                  <c:v>45560</c:v>
                </c:pt>
                <c:pt idx="86">
                  <c:v>45410</c:v>
                </c:pt>
                <c:pt idx="87">
                  <c:v>45373</c:v>
                </c:pt>
                <c:pt idx="88">
                  <c:v>45374</c:v>
                </c:pt>
                <c:pt idx="89">
                  <c:v>45213</c:v>
                </c:pt>
                <c:pt idx="90">
                  <c:v>45539</c:v>
                </c:pt>
                <c:pt idx="91">
                  <c:v>45447</c:v>
                </c:pt>
                <c:pt idx="92">
                  <c:v>45635</c:v>
                </c:pt>
                <c:pt idx="93">
                  <c:v>45568</c:v>
                </c:pt>
                <c:pt idx="94">
                  <c:v>45481</c:v>
                </c:pt>
                <c:pt idx="95">
                  <c:v>45691</c:v>
                </c:pt>
                <c:pt idx="96">
                  <c:v>45584</c:v>
                </c:pt>
                <c:pt idx="97">
                  <c:v>45687</c:v>
                </c:pt>
                <c:pt idx="98">
                  <c:v>45222</c:v>
                </c:pt>
                <c:pt idx="99">
                  <c:v>45681</c:v>
                </c:pt>
                <c:pt idx="100">
                  <c:v>45537</c:v>
                </c:pt>
                <c:pt idx="101">
                  <c:v>45411</c:v>
                </c:pt>
                <c:pt idx="102">
                  <c:v>45495</c:v>
                </c:pt>
                <c:pt idx="103">
                  <c:v>45498</c:v>
                </c:pt>
                <c:pt idx="104">
                  <c:v>45523</c:v>
                </c:pt>
                <c:pt idx="105">
                  <c:v>45314</c:v>
                </c:pt>
                <c:pt idx="106">
                  <c:v>45596</c:v>
                </c:pt>
                <c:pt idx="107">
                  <c:v>45454</c:v>
                </c:pt>
                <c:pt idx="108">
                  <c:v>45366</c:v>
                </c:pt>
                <c:pt idx="109">
                  <c:v>45377</c:v>
                </c:pt>
                <c:pt idx="110">
                  <c:v>45287</c:v>
                </c:pt>
                <c:pt idx="111">
                  <c:v>45453</c:v>
                </c:pt>
                <c:pt idx="112">
                  <c:v>45445</c:v>
                </c:pt>
                <c:pt idx="113">
                  <c:v>45595</c:v>
                </c:pt>
                <c:pt idx="114">
                  <c:v>45328</c:v>
                </c:pt>
                <c:pt idx="115">
                  <c:v>45341</c:v>
                </c:pt>
                <c:pt idx="116">
                  <c:v>45303</c:v>
                </c:pt>
                <c:pt idx="117">
                  <c:v>45603</c:v>
                </c:pt>
                <c:pt idx="118">
                  <c:v>45433</c:v>
                </c:pt>
                <c:pt idx="119">
                  <c:v>45220</c:v>
                </c:pt>
                <c:pt idx="120">
                  <c:v>45455</c:v>
                </c:pt>
                <c:pt idx="121">
                  <c:v>45370</c:v>
                </c:pt>
                <c:pt idx="122">
                  <c:v>45558</c:v>
                </c:pt>
                <c:pt idx="123">
                  <c:v>45530</c:v>
                </c:pt>
                <c:pt idx="124">
                  <c:v>45601</c:v>
                </c:pt>
                <c:pt idx="125">
                  <c:v>45594</c:v>
                </c:pt>
                <c:pt idx="126">
                  <c:v>45294</c:v>
                </c:pt>
                <c:pt idx="127">
                  <c:v>45240</c:v>
                </c:pt>
                <c:pt idx="128">
                  <c:v>45293</c:v>
                </c:pt>
                <c:pt idx="129">
                  <c:v>45444</c:v>
                </c:pt>
                <c:pt idx="130">
                  <c:v>45223</c:v>
                </c:pt>
                <c:pt idx="131">
                  <c:v>45593</c:v>
                </c:pt>
                <c:pt idx="132">
                  <c:v>45493</c:v>
                </c:pt>
                <c:pt idx="133">
                  <c:v>45486</c:v>
                </c:pt>
                <c:pt idx="134">
                  <c:v>45499</c:v>
                </c:pt>
                <c:pt idx="135">
                  <c:v>45414</c:v>
                </c:pt>
                <c:pt idx="136">
                  <c:v>45348</c:v>
                </c:pt>
                <c:pt idx="137">
                  <c:v>45329</c:v>
                </c:pt>
                <c:pt idx="138">
                  <c:v>45502</c:v>
                </c:pt>
                <c:pt idx="139">
                  <c:v>45229</c:v>
                </c:pt>
                <c:pt idx="140">
                  <c:v>45519</c:v>
                </c:pt>
                <c:pt idx="141">
                  <c:v>45659</c:v>
                </c:pt>
                <c:pt idx="142">
                  <c:v>45402</c:v>
                </c:pt>
                <c:pt idx="143">
                  <c:v>45362</c:v>
                </c:pt>
                <c:pt idx="144">
                  <c:v>45598</c:v>
                </c:pt>
                <c:pt idx="145">
                  <c:v>45202</c:v>
                </c:pt>
                <c:pt idx="146">
                  <c:v>45311</c:v>
                </c:pt>
                <c:pt idx="147">
                  <c:v>45350</c:v>
                </c:pt>
                <c:pt idx="148">
                  <c:v>45209</c:v>
                </c:pt>
                <c:pt idx="149">
                  <c:v>45269</c:v>
                </c:pt>
                <c:pt idx="150">
                  <c:v>45436</c:v>
                </c:pt>
                <c:pt idx="151">
                  <c:v>45201</c:v>
                </c:pt>
                <c:pt idx="152">
                  <c:v>45477</c:v>
                </c:pt>
                <c:pt idx="153">
                  <c:v>45203</c:v>
                </c:pt>
                <c:pt idx="154">
                  <c:v>45316</c:v>
                </c:pt>
                <c:pt idx="155">
                  <c:v>45239</c:v>
                </c:pt>
                <c:pt idx="156">
                  <c:v>45622</c:v>
                </c:pt>
                <c:pt idx="157">
                  <c:v>45408</c:v>
                </c:pt>
                <c:pt idx="158">
                  <c:v>45416</c:v>
                </c:pt>
                <c:pt idx="159">
                  <c:v>45271</c:v>
                </c:pt>
                <c:pt idx="160">
                  <c:v>45580</c:v>
                </c:pt>
                <c:pt idx="161">
                  <c:v>45579</c:v>
                </c:pt>
                <c:pt idx="162">
                  <c:v>45339</c:v>
                </c:pt>
                <c:pt idx="163">
                  <c:v>45376</c:v>
                </c:pt>
                <c:pt idx="164">
                  <c:v>45226</c:v>
                </c:pt>
                <c:pt idx="165">
                  <c:v>45365</c:v>
                </c:pt>
                <c:pt idx="166">
                  <c:v>45304</c:v>
                </c:pt>
                <c:pt idx="167">
                  <c:v>45529</c:v>
                </c:pt>
                <c:pt idx="168">
                  <c:v>45628</c:v>
                </c:pt>
                <c:pt idx="169">
                  <c:v>45364</c:v>
                </c:pt>
                <c:pt idx="170">
                  <c:v>45679</c:v>
                </c:pt>
                <c:pt idx="171">
                  <c:v>45335</c:v>
                </c:pt>
                <c:pt idx="172">
                  <c:v>45660</c:v>
                </c:pt>
                <c:pt idx="173">
                  <c:v>45266</c:v>
                </c:pt>
                <c:pt idx="174">
                  <c:v>45359</c:v>
                </c:pt>
                <c:pt idx="175">
                  <c:v>45583</c:v>
                </c:pt>
                <c:pt idx="176">
                  <c:v>45332</c:v>
                </c:pt>
                <c:pt idx="177">
                  <c:v>45682</c:v>
                </c:pt>
                <c:pt idx="178">
                  <c:v>45525</c:v>
                </c:pt>
                <c:pt idx="179">
                  <c:v>45318</c:v>
                </c:pt>
                <c:pt idx="180">
                  <c:v>45419</c:v>
                </c:pt>
                <c:pt idx="181">
                  <c:v>45561</c:v>
                </c:pt>
                <c:pt idx="182">
                  <c:v>45515</c:v>
                </c:pt>
                <c:pt idx="183">
                  <c:v>45442</c:v>
                </c:pt>
                <c:pt idx="184">
                  <c:v>45336</c:v>
                </c:pt>
                <c:pt idx="185">
                  <c:v>45345</c:v>
                </c:pt>
                <c:pt idx="186">
                  <c:v>45575</c:v>
                </c:pt>
                <c:pt idx="187">
                  <c:v>45288</c:v>
                </c:pt>
                <c:pt idx="188">
                  <c:v>45385</c:v>
                </c:pt>
                <c:pt idx="189">
                  <c:v>45425</c:v>
                </c:pt>
                <c:pt idx="190">
                  <c:v>45526</c:v>
                </c:pt>
                <c:pt idx="191">
                  <c:v>45524</c:v>
                </c:pt>
                <c:pt idx="192">
                  <c:v>45574</c:v>
                </c:pt>
                <c:pt idx="193">
                  <c:v>45280</c:v>
                </c:pt>
                <c:pt idx="194">
                  <c:v>45460</c:v>
                </c:pt>
                <c:pt idx="195">
                  <c:v>45369</c:v>
                </c:pt>
                <c:pt idx="196">
                  <c:v>45249</c:v>
                </c:pt>
                <c:pt idx="197">
                  <c:v>45636</c:v>
                </c:pt>
                <c:pt idx="198">
                  <c:v>45521</c:v>
                </c:pt>
                <c:pt idx="199">
                  <c:v>45289</c:v>
                </c:pt>
                <c:pt idx="200">
                  <c:v>45255</c:v>
                </c:pt>
                <c:pt idx="201">
                  <c:v>45406</c:v>
                </c:pt>
                <c:pt idx="202">
                  <c:v>45565</c:v>
                </c:pt>
                <c:pt idx="203">
                  <c:v>45647</c:v>
                </c:pt>
                <c:pt idx="204">
                  <c:v>45309</c:v>
                </c:pt>
                <c:pt idx="205">
                  <c:v>45290</c:v>
                </c:pt>
                <c:pt idx="206">
                  <c:v>45586</c:v>
                </c:pt>
                <c:pt idx="207">
                  <c:v>45278</c:v>
                </c:pt>
                <c:pt idx="208">
                  <c:v>45540</c:v>
                </c:pt>
                <c:pt idx="209">
                  <c:v>45238</c:v>
                </c:pt>
                <c:pt idx="210">
                  <c:v>45375</c:v>
                </c:pt>
                <c:pt idx="211">
                  <c:v>45273</c:v>
                </c:pt>
                <c:pt idx="212">
                  <c:v>45497</c:v>
                </c:pt>
                <c:pt idx="213">
                  <c:v>45431</c:v>
                </c:pt>
                <c:pt idx="214">
                  <c:v>45342</c:v>
                </c:pt>
                <c:pt idx="215">
                  <c:v>45358</c:v>
                </c:pt>
                <c:pt idx="216">
                  <c:v>45379</c:v>
                </c:pt>
                <c:pt idx="217">
                  <c:v>45227</c:v>
                </c:pt>
                <c:pt idx="218">
                  <c:v>45435</c:v>
                </c:pt>
                <c:pt idx="219">
                  <c:v>45356</c:v>
                </c:pt>
                <c:pt idx="220">
                  <c:v>45352</c:v>
                </c:pt>
                <c:pt idx="221">
                  <c:v>45484</c:v>
                </c:pt>
                <c:pt idx="222">
                  <c:v>45349</c:v>
                </c:pt>
                <c:pt idx="223">
                  <c:v>45611</c:v>
                </c:pt>
                <c:pt idx="224">
                  <c:v>45367</c:v>
                </c:pt>
                <c:pt idx="225">
                  <c:v>45567</c:v>
                </c:pt>
                <c:pt idx="226">
                  <c:v>45208</c:v>
                </c:pt>
                <c:pt idx="227">
                  <c:v>45283</c:v>
                </c:pt>
                <c:pt idx="228">
                  <c:v>45478</c:v>
                </c:pt>
                <c:pt idx="229">
                  <c:v>45384</c:v>
                </c:pt>
                <c:pt idx="230">
                  <c:v>45421</c:v>
                </c:pt>
                <c:pt idx="231">
                  <c:v>45276</c:v>
                </c:pt>
                <c:pt idx="232">
                  <c:v>45205</c:v>
                </c:pt>
                <c:pt idx="233">
                  <c:v>45625</c:v>
                </c:pt>
                <c:pt idx="234">
                  <c:v>45224</c:v>
                </c:pt>
                <c:pt idx="235">
                  <c:v>45571</c:v>
                </c:pt>
                <c:pt idx="236">
                  <c:v>45466</c:v>
                </c:pt>
                <c:pt idx="237">
                  <c:v>45313</c:v>
                </c:pt>
                <c:pt idx="238">
                  <c:v>45275</c:v>
                </c:pt>
                <c:pt idx="239">
                  <c:v>45468</c:v>
                </c:pt>
                <c:pt idx="240">
                  <c:v>45576</c:v>
                </c:pt>
                <c:pt idx="241">
                  <c:v>45427</c:v>
                </c:pt>
                <c:pt idx="242">
                  <c:v>45233</c:v>
                </c:pt>
                <c:pt idx="243">
                  <c:v>45507</c:v>
                </c:pt>
                <c:pt idx="244">
                  <c:v>45533</c:v>
                </c:pt>
                <c:pt idx="245">
                  <c:v>45690</c:v>
                </c:pt>
                <c:pt idx="246">
                  <c:v>45360</c:v>
                </c:pt>
                <c:pt idx="247">
                  <c:v>45500</c:v>
                </c:pt>
                <c:pt idx="248">
                  <c:v>45413</c:v>
                </c:pt>
                <c:pt idx="249">
                  <c:v>45450</c:v>
                </c:pt>
                <c:pt idx="250">
                  <c:v>45355</c:v>
                </c:pt>
                <c:pt idx="251">
                  <c:v>45415</c:v>
                </c:pt>
                <c:pt idx="252">
                  <c:v>45394</c:v>
                </c:pt>
                <c:pt idx="253">
                  <c:v>45456</c:v>
                </c:pt>
                <c:pt idx="254">
                  <c:v>45527</c:v>
                </c:pt>
                <c:pt idx="255">
                  <c:v>45633</c:v>
                </c:pt>
                <c:pt idx="256">
                  <c:v>45344</c:v>
                </c:pt>
                <c:pt idx="257">
                  <c:v>45432</c:v>
                </c:pt>
                <c:pt idx="258">
                  <c:v>45572</c:v>
                </c:pt>
                <c:pt idx="259">
                  <c:v>45407</c:v>
                </c:pt>
                <c:pt idx="260">
                  <c:v>45351</c:v>
                </c:pt>
                <c:pt idx="261">
                  <c:v>45629</c:v>
                </c:pt>
                <c:pt idx="262">
                  <c:v>45357</c:v>
                </c:pt>
                <c:pt idx="263">
                  <c:v>45467</c:v>
                </c:pt>
                <c:pt idx="264">
                  <c:v>45246</c:v>
                </c:pt>
                <c:pt idx="265">
                  <c:v>45295</c:v>
                </c:pt>
                <c:pt idx="266">
                  <c:v>45291</c:v>
                </c:pt>
                <c:pt idx="267">
                  <c:v>45617</c:v>
                </c:pt>
                <c:pt idx="268">
                  <c:v>45236</c:v>
                </c:pt>
                <c:pt idx="269">
                  <c:v>45582</c:v>
                </c:pt>
                <c:pt idx="270">
                  <c:v>45661</c:v>
                </c:pt>
                <c:pt idx="271">
                  <c:v>45237</c:v>
                </c:pt>
                <c:pt idx="272">
                  <c:v>45258</c:v>
                </c:pt>
                <c:pt idx="273">
                  <c:v>45448</c:v>
                </c:pt>
                <c:pt idx="274">
                  <c:v>45315</c:v>
                </c:pt>
                <c:pt idx="275">
                  <c:v>45380</c:v>
                </c:pt>
                <c:pt idx="276">
                  <c:v>45424</c:v>
                </c:pt>
                <c:pt idx="277">
                  <c:v>45333</c:v>
                </c:pt>
                <c:pt idx="278">
                  <c:v>45680</c:v>
                </c:pt>
                <c:pt idx="279">
                  <c:v>45347</c:v>
                </c:pt>
                <c:pt idx="280">
                  <c:v>45458</c:v>
                </c:pt>
                <c:pt idx="281">
                  <c:v>45616</c:v>
                </c:pt>
                <c:pt idx="282">
                  <c:v>45465</c:v>
                </c:pt>
                <c:pt idx="283">
                  <c:v>45535</c:v>
                </c:pt>
                <c:pt idx="284">
                  <c:v>45532</c:v>
                </c:pt>
                <c:pt idx="285">
                  <c:v>45292</c:v>
                </c:pt>
                <c:pt idx="286">
                  <c:v>45383</c:v>
                </c:pt>
                <c:pt idx="287">
                  <c:v>45389</c:v>
                </c:pt>
                <c:pt idx="288">
                  <c:v>45612</c:v>
                </c:pt>
                <c:pt idx="289">
                  <c:v>45274</c:v>
                </c:pt>
                <c:pt idx="290">
                  <c:v>45298</c:v>
                </c:pt>
                <c:pt idx="291">
                  <c:v>45409</c:v>
                </c:pt>
                <c:pt idx="292">
                  <c:v>45418</c:v>
                </c:pt>
                <c:pt idx="293">
                  <c:v>45207</c:v>
                </c:pt>
                <c:pt idx="294">
                  <c:v>45242</c:v>
                </c:pt>
                <c:pt idx="295">
                  <c:v>45605</c:v>
                </c:pt>
                <c:pt idx="296">
                  <c:v>45570</c:v>
                </c:pt>
                <c:pt idx="297">
                  <c:v>45643</c:v>
                </c:pt>
                <c:pt idx="298">
                  <c:v>45469</c:v>
                </c:pt>
                <c:pt idx="299">
                  <c:v>45470</c:v>
                </c:pt>
                <c:pt idx="300">
                  <c:v>45464</c:v>
                </c:pt>
                <c:pt idx="301">
                  <c:v>45623</c:v>
                </c:pt>
                <c:pt idx="302">
                  <c:v>45334</c:v>
                </c:pt>
                <c:pt idx="303">
                  <c:v>45391</c:v>
                </c:pt>
                <c:pt idx="304">
                  <c:v>45618</c:v>
                </c:pt>
                <c:pt idx="305">
                  <c:v>45343</c:v>
                </c:pt>
                <c:pt idx="306">
                  <c:v>45439</c:v>
                </c:pt>
                <c:pt idx="307">
                  <c:v>45382</c:v>
                </c:pt>
                <c:pt idx="308">
                  <c:v>45321</c:v>
                </c:pt>
                <c:pt idx="309">
                  <c:v>45353</c:v>
                </c:pt>
                <c:pt idx="310">
                  <c:v>45462</c:v>
                </c:pt>
                <c:pt idx="311">
                  <c:v>45387</c:v>
                </c:pt>
                <c:pt idx="312">
                  <c:v>45538</c:v>
                </c:pt>
                <c:pt idx="313">
                  <c:v>45664</c:v>
                </c:pt>
                <c:pt idx="314">
                  <c:v>45563</c:v>
                </c:pt>
                <c:pt idx="315">
                  <c:v>45678</c:v>
                </c:pt>
                <c:pt idx="316">
                  <c:v>45449</c:v>
                </c:pt>
                <c:pt idx="317">
                  <c:v>45637</c:v>
                </c:pt>
                <c:pt idx="318">
                  <c:v>45420</c:v>
                </c:pt>
                <c:pt idx="319">
                  <c:v>45479</c:v>
                </c:pt>
                <c:pt idx="320">
                  <c:v>45665</c:v>
                </c:pt>
                <c:pt idx="321">
                  <c:v>45221</c:v>
                </c:pt>
                <c:pt idx="322">
                  <c:v>45261</c:v>
                </c:pt>
                <c:pt idx="323">
                  <c:v>45268</c:v>
                </c:pt>
                <c:pt idx="324">
                  <c:v>45613</c:v>
                </c:pt>
                <c:pt idx="325">
                  <c:v>45656</c:v>
                </c:pt>
                <c:pt idx="326">
                  <c:v>45587</c:v>
                </c:pt>
                <c:pt idx="327">
                  <c:v>45474</c:v>
                </c:pt>
                <c:pt idx="328">
                  <c:v>45642</c:v>
                </c:pt>
                <c:pt idx="329">
                  <c:v>45310</c:v>
                </c:pt>
                <c:pt idx="330">
                  <c:v>45657</c:v>
                </c:pt>
                <c:pt idx="331">
                  <c:v>45473</c:v>
                </c:pt>
                <c:pt idx="332">
                  <c:v>45443</c:v>
                </c:pt>
                <c:pt idx="333">
                  <c:v>45597</c:v>
                </c:pt>
                <c:pt idx="334">
                  <c:v>45398</c:v>
                </c:pt>
                <c:pt idx="335">
                  <c:v>45451</c:v>
                </c:pt>
                <c:pt idx="336">
                  <c:v>45641</c:v>
                </c:pt>
                <c:pt idx="337">
                  <c:v>45646</c:v>
                </c:pt>
                <c:pt idx="338">
                  <c:v>45604</c:v>
                </c:pt>
                <c:pt idx="339">
                  <c:v>45397</c:v>
                </c:pt>
                <c:pt idx="340">
                  <c:v>45518</c:v>
                </c:pt>
                <c:pt idx="341">
                  <c:v>45619</c:v>
                </c:pt>
                <c:pt idx="342">
                  <c:v>45644</c:v>
                </c:pt>
                <c:pt idx="343">
                  <c:v>45585</c:v>
                </c:pt>
                <c:pt idx="344">
                  <c:v>45267</c:v>
                </c:pt>
                <c:pt idx="345">
                  <c:v>45412</c:v>
                </c:pt>
                <c:pt idx="346">
                  <c:v>45528</c:v>
                </c:pt>
                <c:pt idx="347">
                  <c:v>45638</c:v>
                </c:pt>
                <c:pt idx="348">
                  <c:v>45573</c:v>
                </c:pt>
                <c:pt idx="349">
                  <c:v>45640</c:v>
                </c:pt>
                <c:pt idx="350">
                  <c:v>45639</c:v>
                </c:pt>
                <c:pt idx="351">
                  <c:v>45649</c:v>
                </c:pt>
                <c:pt idx="352">
                  <c:v>45260</c:v>
                </c:pt>
                <c:pt idx="353">
                  <c:v>45663</c:v>
                </c:pt>
                <c:pt idx="354">
                  <c:v>45245</c:v>
                </c:pt>
                <c:pt idx="355">
                  <c:v>45322</c:v>
                </c:pt>
                <c:pt idx="356">
                  <c:v>45674</c:v>
                </c:pt>
                <c:pt idx="357">
                  <c:v>45265</c:v>
                </c:pt>
                <c:pt idx="358">
                  <c:v>45297</c:v>
                </c:pt>
                <c:pt idx="359">
                  <c:v>45541</c:v>
                </c:pt>
                <c:pt idx="360">
                  <c:v>45564</c:v>
                </c:pt>
                <c:pt idx="361">
                  <c:v>45654</c:v>
                </c:pt>
                <c:pt idx="362">
                  <c:v>45658</c:v>
                </c:pt>
                <c:pt idx="363">
                  <c:v>45652</c:v>
                </c:pt>
                <c:pt idx="364">
                  <c:v>45305</c:v>
                </c:pt>
                <c:pt idx="365">
                  <c:v>45405</c:v>
                </c:pt>
                <c:pt idx="366">
                  <c:v>45505</c:v>
                </c:pt>
                <c:pt idx="367">
                  <c:v>45452</c:v>
                </c:pt>
                <c:pt idx="368">
                  <c:v>45651</c:v>
                </c:pt>
                <c:pt idx="369">
                  <c:v>45244</c:v>
                </c:pt>
                <c:pt idx="370">
                  <c:v>45296</c:v>
                </c:pt>
                <c:pt idx="371">
                  <c:v>45592</c:v>
                </c:pt>
                <c:pt idx="372">
                  <c:v>45630</c:v>
                </c:pt>
                <c:pt idx="373">
                  <c:v>45650</c:v>
                </c:pt>
                <c:pt idx="374">
                  <c:v>45404</c:v>
                </c:pt>
                <c:pt idx="375">
                  <c:v>45463</c:v>
                </c:pt>
                <c:pt idx="376">
                  <c:v>45476</c:v>
                </c:pt>
                <c:pt idx="377">
                  <c:v>45501</c:v>
                </c:pt>
                <c:pt idx="378">
                  <c:v>45632</c:v>
                </c:pt>
                <c:pt idx="379">
                  <c:v>45509</c:v>
                </c:pt>
                <c:pt idx="380">
                  <c:v>45399</c:v>
                </c:pt>
                <c:pt idx="381">
                  <c:v>45472</c:v>
                </c:pt>
                <c:pt idx="382">
                  <c:v>45542</c:v>
                </c:pt>
                <c:pt idx="383">
                  <c:v>45393</c:v>
                </c:pt>
                <c:pt idx="384">
                  <c:v>45620</c:v>
                </c:pt>
                <c:pt idx="385">
                  <c:v>45250</c:v>
                </c:pt>
                <c:pt idx="386">
                  <c:v>45471</c:v>
                </c:pt>
                <c:pt idx="387">
                  <c:v>45655</c:v>
                </c:pt>
                <c:pt idx="388">
                  <c:v>45286</c:v>
                </c:pt>
                <c:pt idx="389">
                  <c:v>45577</c:v>
                </c:pt>
                <c:pt idx="390">
                  <c:v>45256</c:v>
                </c:pt>
                <c:pt idx="391">
                  <c:v>45578</c:v>
                </c:pt>
                <c:pt idx="392">
                  <c:v>45645</c:v>
                </c:pt>
                <c:pt idx="393">
                  <c:v>45670</c:v>
                </c:pt>
                <c:pt idx="394">
                  <c:v>45508</c:v>
                </c:pt>
                <c:pt idx="395">
                  <c:v>45615</c:v>
                </c:pt>
                <c:pt idx="396">
                  <c:v>45331</c:v>
                </c:pt>
                <c:pt idx="397">
                  <c:v>45599</c:v>
                </c:pt>
                <c:pt idx="398">
                  <c:v>45606</c:v>
                </c:pt>
                <c:pt idx="399">
                  <c:v>45338</c:v>
                </c:pt>
                <c:pt idx="400">
                  <c:v>45662</c:v>
                </c:pt>
                <c:pt idx="401">
                  <c:v>45667</c:v>
                </c:pt>
                <c:pt idx="402">
                  <c:v>45459</c:v>
                </c:pt>
                <c:pt idx="403">
                  <c:v>45608</c:v>
                </c:pt>
                <c:pt idx="404">
                  <c:v>45480</c:v>
                </c:pt>
                <c:pt idx="405">
                  <c:v>45624</c:v>
                </c:pt>
                <c:pt idx="406">
                  <c:v>45231</c:v>
                </c:pt>
                <c:pt idx="407">
                  <c:v>45330</c:v>
                </c:pt>
                <c:pt idx="408">
                  <c:v>45279</c:v>
                </c:pt>
                <c:pt idx="409">
                  <c:v>45204</c:v>
                </c:pt>
                <c:pt idx="410">
                  <c:v>45386</c:v>
                </c:pt>
                <c:pt idx="411">
                  <c:v>45543</c:v>
                </c:pt>
                <c:pt idx="412">
                  <c:v>45206</c:v>
                </c:pt>
                <c:pt idx="413">
                  <c:v>45257</c:v>
                </c:pt>
                <c:pt idx="414">
                  <c:v>45312</c:v>
                </c:pt>
                <c:pt idx="415">
                  <c:v>45390</c:v>
                </c:pt>
                <c:pt idx="416">
                  <c:v>45307</c:v>
                </c:pt>
                <c:pt idx="417">
                  <c:v>45323</c:v>
                </c:pt>
                <c:pt idx="418">
                  <c:v>45253</c:v>
                </c:pt>
                <c:pt idx="419">
                  <c:v>45648</c:v>
                </c:pt>
                <c:pt idx="420">
                  <c:v>45475</c:v>
                </c:pt>
                <c:pt idx="421">
                  <c:v>45607</c:v>
                </c:pt>
                <c:pt idx="422">
                  <c:v>45281</c:v>
                </c:pt>
                <c:pt idx="423">
                  <c:v>45609</c:v>
                </c:pt>
                <c:pt idx="424">
                  <c:v>45634</c:v>
                </c:pt>
                <c:pt idx="425">
                  <c:v>45621</c:v>
                </c:pt>
                <c:pt idx="426">
                  <c:v>45225</c:v>
                </c:pt>
                <c:pt idx="427">
                  <c:v>45426</c:v>
                </c:pt>
                <c:pt idx="428">
                  <c:v>45262</c:v>
                </c:pt>
                <c:pt idx="429">
                  <c:v>45308</c:v>
                </c:pt>
                <c:pt idx="430">
                  <c:v>45536</c:v>
                </c:pt>
                <c:pt idx="431">
                  <c:v>45653</c:v>
                </c:pt>
                <c:pt idx="432">
                  <c:v>45230</c:v>
                </c:pt>
                <c:pt idx="433">
                  <c:v>45264</c:v>
                </c:pt>
                <c:pt idx="434">
                  <c:v>45285</c:v>
                </c:pt>
                <c:pt idx="435">
                  <c:v>45626</c:v>
                </c:pt>
                <c:pt idx="436">
                  <c:v>45251</c:v>
                </c:pt>
                <c:pt idx="437">
                  <c:v>45254</c:v>
                </c:pt>
                <c:pt idx="438">
                  <c:v>45277</c:v>
                </c:pt>
                <c:pt idx="439">
                  <c:v>45381</c:v>
                </c:pt>
                <c:pt idx="440">
                  <c:v>45388</c:v>
                </c:pt>
                <c:pt idx="441">
                  <c:v>45631</c:v>
                </c:pt>
                <c:pt idx="442">
                  <c:v>45675</c:v>
                </c:pt>
                <c:pt idx="443">
                  <c:v>45302</c:v>
                </c:pt>
                <c:pt idx="444">
                  <c:v>45306</c:v>
                </c:pt>
                <c:pt idx="445">
                  <c:v>45228</c:v>
                </c:pt>
                <c:pt idx="446">
                  <c:v>45232</c:v>
                </c:pt>
                <c:pt idx="447">
                  <c:v>45259</c:v>
                </c:pt>
                <c:pt idx="448">
                  <c:v>45299</c:v>
                </c:pt>
                <c:pt idx="449">
                  <c:v>45300</c:v>
                </c:pt>
                <c:pt idx="450">
                  <c:v>45319</c:v>
                </c:pt>
                <c:pt idx="451">
                  <c:v>45395</c:v>
                </c:pt>
                <c:pt idx="452">
                  <c:v>45422</c:v>
                </c:pt>
                <c:pt idx="453">
                  <c:v>45248</c:v>
                </c:pt>
                <c:pt idx="454">
                  <c:v>45270</c:v>
                </c:pt>
                <c:pt idx="455">
                  <c:v>45272</c:v>
                </c:pt>
                <c:pt idx="456">
                  <c:v>45327</c:v>
                </c:pt>
                <c:pt idx="457">
                  <c:v>45234</c:v>
                </c:pt>
                <c:pt idx="458">
                  <c:v>45263</c:v>
                </c:pt>
                <c:pt idx="459">
                  <c:v>45301</c:v>
                </c:pt>
                <c:pt idx="460">
                  <c:v>45320</c:v>
                </c:pt>
                <c:pt idx="461">
                  <c:v>45325</c:v>
                </c:pt>
                <c:pt idx="462">
                  <c:v>45326</c:v>
                </c:pt>
                <c:pt idx="463">
                  <c:v>45337</c:v>
                </c:pt>
                <c:pt idx="464">
                  <c:v>45368</c:v>
                </c:pt>
                <c:pt idx="465">
                  <c:v>45392</c:v>
                </c:pt>
                <c:pt idx="466">
                  <c:v>45247</c:v>
                </c:pt>
                <c:pt idx="467">
                  <c:v>45324</c:v>
                </c:pt>
                <c:pt idx="468">
                  <c:v>45396</c:v>
                </c:pt>
                <c:pt idx="469">
                  <c:v>45403</c:v>
                </c:pt>
                <c:pt idx="470">
                  <c:v>45417</c:v>
                </c:pt>
                <c:pt idx="471">
                  <c:v>45627</c:v>
                </c:pt>
                <c:pt idx="472">
                  <c:v>45668</c:v>
                </c:pt>
                <c:pt idx="473">
                  <c:v>45118</c:v>
                </c:pt>
                <c:pt idx="474">
                  <c:v>45119</c:v>
                </c:pt>
                <c:pt idx="475">
                  <c:v>45120</c:v>
                </c:pt>
                <c:pt idx="476">
                  <c:v>45121</c:v>
                </c:pt>
                <c:pt idx="477">
                  <c:v>45122</c:v>
                </c:pt>
                <c:pt idx="478">
                  <c:v>45123</c:v>
                </c:pt>
                <c:pt idx="479">
                  <c:v>45124</c:v>
                </c:pt>
                <c:pt idx="480">
                  <c:v>45125</c:v>
                </c:pt>
                <c:pt idx="481">
                  <c:v>45126</c:v>
                </c:pt>
                <c:pt idx="482">
                  <c:v>45127</c:v>
                </c:pt>
                <c:pt idx="483">
                  <c:v>45128</c:v>
                </c:pt>
                <c:pt idx="484">
                  <c:v>45129</c:v>
                </c:pt>
                <c:pt idx="485">
                  <c:v>45130</c:v>
                </c:pt>
                <c:pt idx="486">
                  <c:v>45131</c:v>
                </c:pt>
                <c:pt idx="487">
                  <c:v>45132</c:v>
                </c:pt>
                <c:pt idx="488">
                  <c:v>45133</c:v>
                </c:pt>
                <c:pt idx="489">
                  <c:v>45134</c:v>
                </c:pt>
                <c:pt idx="490">
                  <c:v>45135</c:v>
                </c:pt>
                <c:pt idx="491">
                  <c:v>45136</c:v>
                </c:pt>
                <c:pt idx="492">
                  <c:v>45137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45143</c:v>
                </c:pt>
                <c:pt idx="499">
                  <c:v>45144</c:v>
                </c:pt>
                <c:pt idx="500">
                  <c:v>45145</c:v>
                </c:pt>
                <c:pt idx="501">
                  <c:v>45146</c:v>
                </c:pt>
                <c:pt idx="502">
                  <c:v>45147</c:v>
                </c:pt>
                <c:pt idx="503">
                  <c:v>45148</c:v>
                </c:pt>
                <c:pt idx="504">
                  <c:v>45149</c:v>
                </c:pt>
                <c:pt idx="505">
                  <c:v>45150</c:v>
                </c:pt>
                <c:pt idx="506">
                  <c:v>45151</c:v>
                </c:pt>
                <c:pt idx="507">
                  <c:v>45152</c:v>
                </c:pt>
                <c:pt idx="508">
                  <c:v>45153</c:v>
                </c:pt>
                <c:pt idx="509">
                  <c:v>45154</c:v>
                </c:pt>
                <c:pt idx="510">
                  <c:v>45155</c:v>
                </c:pt>
                <c:pt idx="511">
                  <c:v>45156</c:v>
                </c:pt>
                <c:pt idx="512">
                  <c:v>45157</c:v>
                </c:pt>
                <c:pt idx="513">
                  <c:v>45158</c:v>
                </c:pt>
                <c:pt idx="514">
                  <c:v>45159</c:v>
                </c:pt>
                <c:pt idx="515">
                  <c:v>45160</c:v>
                </c:pt>
                <c:pt idx="516">
                  <c:v>45161</c:v>
                </c:pt>
                <c:pt idx="517">
                  <c:v>45162</c:v>
                </c:pt>
                <c:pt idx="518">
                  <c:v>45163</c:v>
                </c:pt>
                <c:pt idx="519">
                  <c:v>45164</c:v>
                </c:pt>
                <c:pt idx="520">
                  <c:v>45165</c:v>
                </c:pt>
                <c:pt idx="521">
                  <c:v>45166</c:v>
                </c:pt>
                <c:pt idx="522">
                  <c:v>45167</c:v>
                </c:pt>
                <c:pt idx="523">
                  <c:v>45168</c:v>
                </c:pt>
                <c:pt idx="524">
                  <c:v>45169</c:v>
                </c:pt>
                <c:pt idx="525">
                  <c:v>45170</c:v>
                </c:pt>
                <c:pt idx="526">
                  <c:v>45171</c:v>
                </c:pt>
                <c:pt idx="527">
                  <c:v>45172</c:v>
                </c:pt>
                <c:pt idx="528">
                  <c:v>45173</c:v>
                </c:pt>
                <c:pt idx="529">
                  <c:v>45174</c:v>
                </c:pt>
                <c:pt idx="530">
                  <c:v>45175</c:v>
                </c:pt>
                <c:pt idx="531">
                  <c:v>45176</c:v>
                </c:pt>
                <c:pt idx="532">
                  <c:v>45177</c:v>
                </c:pt>
                <c:pt idx="533">
                  <c:v>45178</c:v>
                </c:pt>
                <c:pt idx="534">
                  <c:v>45179</c:v>
                </c:pt>
                <c:pt idx="535">
                  <c:v>45180</c:v>
                </c:pt>
                <c:pt idx="536">
                  <c:v>45181</c:v>
                </c:pt>
                <c:pt idx="537">
                  <c:v>45182</c:v>
                </c:pt>
                <c:pt idx="538">
                  <c:v>45183</c:v>
                </c:pt>
                <c:pt idx="539">
                  <c:v>45184</c:v>
                </c:pt>
                <c:pt idx="540">
                  <c:v>45185</c:v>
                </c:pt>
                <c:pt idx="541">
                  <c:v>45186</c:v>
                </c:pt>
                <c:pt idx="542">
                  <c:v>45187</c:v>
                </c:pt>
                <c:pt idx="543">
                  <c:v>45188</c:v>
                </c:pt>
                <c:pt idx="544">
                  <c:v>45189</c:v>
                </c:pt>
                <c:pt idx="545">
                  <c:v>45190</c:v>
                </c:pt>
                <c:pt idx="546">
                  <c:v>45191</c:v>
                </c:pt>
                <c:pt idx="547">
                  <c:v>45192</c:v>
                </c:pt>
                <c:pt idx="548">
                  <c:v>45193</c:v>
                </c:pt>
                <c:pt idx="549">
                  <c:v>45194</c:v>
                </c:pt>
                <c:pt idx="550">
                  <c:v>45195</c:v>
                </c:pt>
                <c:pt idx="551">
                  <c:v>45196</c:v>
                </c:pt>
                <c:pt idx="552">
                  <c:v>45197</c:v>
                </c:pt>
                <c:pt idx="553">
                  <c:v>45198</c:v>
                </c:pt>
                <c:pt idx="554">
                  <c:v>45199</c:v>
                </c:pt>
                <c:pt idx="555">
                  <c:v>45200</c:v>
                </c:pt>
                <c:pt idx="556">
                  <c:v>45235</c:v>
                </c:pt>
                <c:pt idx="557">
                  <c:v>45241</c:v>
                </c:pt>
                <c:pt idx="558">
                  <c:v>45243</c:v>
                </c:pt>
                <c:pt idx="559">
                  <c:v>45252</c:v>
                </c:pt>
                <c:pt idx="560">
                  <c:v>45284</c:v>
                </c:pt>
                <c:pt idx="561">
                  <c:v>45317</c:v>
                </c:pt>
                <c:pt idx="562">
                  <c:v>45354</c:v>
                </c:pt>
                <c:pt idx="563">
                  <c:v>45361</c:v>
                </c:pt>
                <c:pt idx="564">
                  <c:v>45437</c:v>
                </c:pt>
                <c:pt idx="565">
                  <c:v>45438</c:v>
                </c:pt>
                <c:pt idx="566">
                  <c:v>45494</c:v>
                </c:pt>
                <c:pt idx="567">
                  <c:v>45610</c:v>
                </c:pt>
                <c:pt idx="568">
                  <c:v>45666</c:v>
                </c:pt>
                <c:pt idx="569">
                  <c:v>45669</c:v>
                </c:pt>
                <c:pt idx="570">
                  <c:v>45671</c:v>
                </c:pt>
                <c:pt idx="571">
                  <c:v>45672</c:v>
                </c:pt>
                <c:pt idx="572">
                  <c:v>45673</c:v>
                </c:pt>
                <c:pt idx="573">
                  <c:v>45676</c:v>
                </c:pt>
                <c:pt idx="574">
                  <c:v>45683</c:v>
                </c:pt>
                <c:pt idx="575">
                  <c:v>45693</c:v>
                </c:pt>
              </c:numCache>
            </c:numRef>
          </c:cat>
          <c:val>
            <c:numRef>
              <c:f>Date!$O$3:$O$578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4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4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1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2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9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</c:v>
                </c:pt>
                <c:pt idx="131">
                  <c:v>0</c:v>
                </c:pt>
                <c:pt idx="132">
                  <c:v>0</c:v>
                </c:pt>
                <c:pt idx="133">
                  <c:v>1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2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1</c:v>
                </c:pt>
                <c:pt idx="170">
                  <c:v>0</c:v>
                </c:pt>
                <c:pt idx="171">
                  <c:v>2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1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6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3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2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D27A-4EBD-8E32-2FDA70C944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8194367"/>
        <c:axId val="1218201087"/>
      </c:lineChart>
      <c:dateAx>
        <c:axId val="1218194367"/>
        <c:scaling>
          <c:orientation val="minMax"/>
          <c:max val="45689"/>
          <c:min val="4510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49678068123017671"/>
              <c:y val="0.807891455069816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201087"/>
        <c:crosses val="autoZero"/>
        <c:auto val="1"/>
        <c:lblOffset val="100"/>
        <c:baseTimeUnit val="days"/>
      </c:dateAx>
      <c:valAx>
        <c:axId val="1218201087"/>
        <c:scaling>
          <c:orientation val="minMax"/>
          <c:max val="8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File Access Attempt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19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4402157548225169E-2"/>
          <c:y val="0.89327423539822959"/>
          <c:w val="0.97119553282645021"/>
          <c:h val="0.100081432308772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91092613044172"/>
          <c:y val="0.16973992574006763"/>
          <c:w val="0.82630890010294022"/>
          <c:h val="0.50232535132541556"/>
        </c:manualLayout>
      </c:layout>
      <c:lineChart>
        <c:grouping val="standard"/>
        <c:varyColors val="0"/>
        <c:ser>
          <c:idx val="0"/>
          <c:order val="0"/>
          <c:tx>
            <c:strRef>
              <c:f>Date!$P$2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Date!$A$3:$A$578</c:f>
              <c:numCache>
                <c:formatCode>m/d/yyyy</c:formatCode>
                <c:ptCount val="576"/>
                <c:pt idx="0">
                  <c:v>45423</c:v>
                </c:pt>
                <c:pt idx="1">
                  <c:v>45514</c:v>
                </c:pt>
                <c:pt idx="2">
                  <c:v>45590</c:v>
                </c:pt>
                <c:pt idx="3">
                  <c:v>45516</c:v>
                </c:pt>
                <c:pt idx="4">
                  <c:v>45219</c:v>
                </c:pt>
                <c:pt idx="5">
                  <c:v>45218</c:v>
                </c:pt>
                <c:pt idx="6">
                  <c:v>45513</c:v>
                </c:pt>
                <c:pt idx="7">
                  <c:v>45428</c:v>
                </c:pt>
                <c:pt idx="8">
                  <c:v>45511</c:v>
                </c:pt>
                <c:pt idx="9">
                  <c:v>45282</c:v>
                </c:pt>
                <c:pt idx="10">
                  <c:v>45545</c:v>
                </c:pt>
                <c:pt idx="11">
                  <c:v>45512</c:v>
                </c:pt>
                <c:pt idx="12">
                  <c:v>45557</c:v>
                </c:pt>
                <c:pt idx="13">
                  <c:v>45506</c:v>
                </c:pt>
                <c:pt idx="14">
                  <c:v>45429</c:v>
                </c:pt>
                <c:pt idx="15">
                  <c:v>45548</c:v>
                </c:pt>
                <c:pt idx="16">
                  <c:v>45591</c:v>
                </c:pt>
                <c:pt idx="17">
                  <c:v>45217</c:v>
                </c:pt>
                <c:pt idx="18">
                  <c:v>45549</c:v>
                </c:pt>
                <c:pt idx="19">
                  <c:v>45553</c:v>
                </c:pt>
                <c:pt idx="20">
                  <c:v>45684</c:v>
                </c:pt>
                <c:pt idx="21">
                  <c:v>45522</c:v>
                </c:pt>
                <c:pt idx="22">
                  <c:v>45546</c:v>
                </c:pt>
                <c:pt idx="23">
                  <c:v>45555</c:v>
                </c:pt>
                <c:pt idx="24">
                  <c:v>45401</c:v>
                </c:pt>
                <c:pt idx="25">
                  <c:v>45556</c:v>
                </c:pt>
                <c:pt idx="26">
                  <c:v>45517</c:v>
                </c:pt>
                <c:pt idx="27">
                  <c:v>45372</c:v>
                </c:pt>
                <c:pt idx="28">
                  <c:v>45547</c:v>
                </c:pt>
                <c:pt idx="29">
                  <c:v>45550</c:v>
                </c:pt>
                <c:pt idx="30">
                  <c:v>45554</c:v>
                </c:pt>
                <c:pt idx="31">
                  <c:v>45492</c:v>
                </c:pt>
                <c:pt idx="32">
                  <c:v>45551</c:v>
                </c:pt>
                <c:pt idx="33">
                  <c:v>45552</c:v>
                </c:pt>
                <c:pt idx="34">
                  <c:v>45210</c:v>
                </c:pt>
                <c:pt idx="35">
                  <c:v>45490</c:v>
                </c:pt>
                <c:pt idx="36">
                  <c:v>45400</c:v>
                </c:pt>
                <c:pt idx="37">
                  <c:v>45688</c:v>
                </c:pt>
                <c:pt idx="38">
                  <c:v>45685</c:v>
                </c:pt>
                <c:pt idx="39">
                  <c:v>45689</c:v>
                </c:pt>
                <c:pt idx="40">
                  <c:v>45589</c:v>
                </c:pt>
                <c:pt idx="41">
                  <c:v>45216</c:v>
                </c:pt>
                <c:pt idx="42">
                  <c:v>45569</c:v>
                </c:pt>
                <c:pt idx="43">
                  <c:v>45520</c:v>
                </c:pt>
                <c:pt idx="44">
                  <c:v>45504</c:v>
                </c:pt>
                <c:pt idx="45">
                  <c:v>45214</c:v>
                </c:pt>
                <c:pt idx="46">
                  <c:v>45482</c:v>
                </c:pt>
                <c:pt idx="47">
                  <c:v>45346</c:v>
                </c:pt>
                <c:pt idx="48">
                  <c:v>45534</c:v>
                </c:pt>
                <c:pt idx="49">
                  <c:v>45503</c:v>
                </c:pt>
                <c:pt idx="50">
                  <c:v>45489</c:v>
                </c:pt>
                <c:pt idx="51">
                  <c:v>45544</c:v>
                </c:pt>
                <c:pt idx="52">
                  <c:v>45614</c:v>
                </c:pt>
                <c:pt idx="53">
                  <c:v>45566</c:v>
                </c:pt>
                <c:pt idx="54">
                  <c:v>45686</c:v>
                </c:pt>
                <c:pt idx="55">
                  <c:v>45485</c:v>
                </c:pt>
                <c:pt idx="56">
                  <c:v>45487</c:v>
                </c:pt>
                <c:pt idx="57">
                  <c:v>45483</c:v>
                </c:pt>
                <c:pt idx="58">
                  <c:v>45211</c:v>
                </c:pt>
                <c:pt idx="59">
                  <c:v>45491</c:v>
                </c:pt>
                <c:pt idx="60">
                  <c:v>45434</c:v>
                </c:pt>
                <c:pt idx="61">
                  <c:v>45581</c:v>
                </c:pt>
                <c:pt idx="62">
                  <c:v>45212</c:v>
                </c:pt>
                <c:pt idx="63">
                  <c:v>45531</c:v>
                </c:pt>
                <c:pt idx="64">
                  <c:v>45600</c:v>
                </c:pt>
                <c:pt idx="65">
                  <c:v>45440</c:v>
                </c:pt>
                <c:pt idx="66">
                  <c:v>45371</c:v>
                </c:pt>
                <c:pt idx="67">
                  <c:v>45441</c:v>
                </c:pt>
                <c:pt idx="68">
                  <c:v>45602</c:v>
                </c:pt>
                <c:pt idx="69">
                  <c:v>45692</c:v>
                </c:pt>
                <c:pt idx="70">
                  <c:v>45562</c:v>
                </c:pt>
                <c:pt idx="71">
                  <c:v>45363</c:v>
                </c:pt>
                <c:pt idx="72">
                  <c:v>45215</c:v>
                </c:pt>
                <c:pt idx="73">
                  <c:v>45457</c:v>
                </c:pt>
                <c:pt idx="74">
                  <c:v>45446</c:v>
                </c:pt>
                <c:pt idx="75">
                  <c:v>45488</c:v>
                </c:pt>
                <c:pt idx="76">
                  <c:v>45510</c:v>
                </c:pt>
                <c:pt idx="77">
                  <c:v>45430</c:v>
                </c:pt>
                <c:pt idx="78">
                  <c:v>45588</c:v>
                </c:pt>
                <c:pt idx="79">
                  <c:v>45677</c:v>
                </c:pt>
                <c:pt idx="80">
                  <c:v>45378</c:v>
                </c:pt>
                <c:pt idx="81">
                  <c:v>45559</c:v>
                </c:pt>
                <c:pt idx="82">
                  <c:v>45461</c:v>
                </c:pt>
                <c:pt idx="83">
                  <c:v>45340</c:v>
                </c:pt>
                <c:pt idx="84">
                  <c:v>45496</c:v>
                </c:pt>
                <c:pt idx="85">
                  <c:v>45560</c:v>
                </c:pt>
                <c:pt idx="86">
                  <c:v>45410</c:v>
                </c:pt>
                <c:pt idx="87">
                  <c:v>45373</c:v>
                </c:pt>
                <c:pt idx="88">
                  <c:v>45374</c:v>
                </c:pt>
                <c:pt idx="89">
                  <c:v>45213</c:v>
                </c:pt>
                <c:pt idx="90">
                  <c:v>45539</c:v>
                </c:pt>
                <c:pt idx="91">
                  <c:v>45447</c:v>
                </c:pt>
                <c:pt idx="92">
                  <c:v>45635</c:v>
                </c:pt>
                <c:pt idx="93">
                  <c:v>45568</c:v>
                </c:pt>
                <c:pt idx="94">
                  <c:v>45481</c:v>
                </c:pt>
                <c:pt idx="95">
                  <c:v>45691</c:v>
                </c:pt>
                <c:pt idx="96">
                  <c:v>45584</c:v>
                </c:pt>
                <c:pt idx="97">
                  <c:v>45687</c:v>
                </c:pt>
                <c:pt idx="98">
                  <c:v>45222</c:v>
                </c:pt>
                <c:pt idx="99">
                  <c:v>45681</c:v>
                </c:pt>
                <c:pt idx="100">
                  <c:v>45537</c:v>
                </c:pt>
                <c:pt idx="101">
                  <c:v>45411</c:v>
                </c:pt>
                <c:pt idx="102">
                  <c:v>45495</c:v>
                </c:pt>
                <c:pt idx="103">
                  <c:v>45498</c:v>
                </c:pt>
                <c:pt idx="104">
                  <c:v>45523</c:v>
                </c:pt>
                <c:pt idx="105">
                  <c:v>45314</c:v>
                </c:pt>
                <c:pt idx="106">
                  <c:v>45596</c:v>
                </c:pt>
                <c:pt idx="107">
                  <c:v>45454</c:v>
                </c:pt>
                <c:pt idx="108">
                  <c:v>45366</c:v>
                </c:pt>
                <c:pt idx="109">
                  <c:v>45377</c:v>
                </c:pt>
                <c:pt idx="110">
                  <c:v>45287</c:v>
                </c:pt>
                <c:pt idx="111">
                  <c:v>45453</c:v>
                </c:pt>
                <c:pt idx="112">
                  <c:v>45445</c:v>
                </c:pt>
                <c:pt idx="113">
                  <c:v>45595</c:v>
                </c:pt>
                <c:pt idx="114">
                  <c:v>45328</c:v>
                </c:pt>
                <c:pt idx="115">
                  <c:v>45341</c:v>
                </c:pt>
                <c:pt idx="116">
                  <c:v>45303</c:v>
                </c:pt>
                <c:pt idx="117">
                  <c:v>45603</c:v>
                </c:pt>
                <c:pt idx="118">
                  <c:v>45433</c:v>
                </c:pt>
                <c:pt idx="119">
                  <c:v>45220</c:v>
                </c:pt>
                <c:pt idx="120">
                  <c:v>45455</c:v>
                </c:pt>
                <c:pt idx="121">
                  <c:v>45370</c:v>
                </c:pt>
                <c:pt idx="122">
                  <c:v>45558</c:v>
                </c:pt>
                <c:pt idx="123">
                  <c:v>45530</c:v>
                </c:pt>
                <c:pt idx="124">
                  <c:v>45601</c:v>
                </c:pt>
                <c:pt idx="125">
                  <c:v>45594</c:v>
                </c:pt>
                <c:pt idx="126">
                  <c:v>45294</c:v>
                </c:pt>
                <c:pt idx="127">
                  <c:v>45240</c:v>
                </c:pt>
                <c:pt idx="128">
                  <c:v>45293</c:v>
                </c:pt>
                <c:pt idx="129">
                  <c:v>45444</c:v>
                </c:pt>
                <c:pt idx="130">
                  <c:v>45223</c:v>
                </c:pt>
                <c:pt idx="131">
                  <c:v>45593</c:v>
                </c:pt>
                <c:pt idx="132">
                  <c:v>45493</c:v>
                </c:pt>
                <c:pt idx="133">
                  <c:v>45486</c:v>
                </c:pt>
                <c:pt idx="134">
                  <c:v>45499</c:v>
                </c:pt>
                <c:pt idx="135">
                  <c:v>45414</c:v>
                </c:pt>
                <c:pt idx="136">
                  <c:v>45348</c:v>
                </c:pt>
                <c:pt idx="137">
                  <c:v>45329</c:v>
                </c:pt>
                <c:pt idx="138">
                  <c:v>45502</c:v>
                </c:pt>
                <c:pt idx="139">
                  <c:v>45229</c:v>
                </c:pt>
                <c:pt idx="140">
                  <c:v>45519</c:v>
                </c:pt>
                <c:pt idx="141">
                  <c:v>45659</c:v>
                </c:pt>
                <c:pt idx="142">
                  <c:v>45402</c:v>
                </c:pt>
                <c:pt idx="143">
                  <c:v>45362</c:v>
                </c:pt>
                <c:pt idx="144">
                  <c:v>45598</c:v>
                </c:pt>
                <c:pt idx="145">
                  <c:v>45202</c:v>
                </c:pt>
                <c:pt idx="146">
                  <c:v>45311</c:v>
                </c:pt>
                <c:pt idx="147">
                  <c:v>45350</c:v>
                </c:pt>
                <c:pt idx="148">
                  <c:v>45209</c:v>
                </c:pt>
                <c:pt idx="149">
                  <c:v>45269</c:v>
                </c:pt>
                <c:pt idx="150">
                  <c:v>45436</c:v>
                </c:pt>
                <c:pt idx="151">
                  <c:v>45201</c:v>
                </c:pt>
                <c:pt idx="152">
                  <c:v>45477</c:v>
                </c:pt>
                <c:pt idx="153">
                  <c:v>45203</c:v>
                </c:pt>
                <c:pt idx="154">
                  <c:v>45316</c:v>
                </c:pt>
                <c:pt idx="155">
                  <c:v>45239</c:v>
                </c:pt>
                <c:pt idx="156">
                  <c:v>45622</c:v>
                </c:pt>
                <c:pt idx="157">
                  <c:v>45408</c:v>
                </c:pt>
                <c:pt idx="158">
                  <c:v>45416</c:v>
                </c:pt>
                <c:pt idx="159">
                  <c:v>45271</c:v>
                </c:pt>
                <c:pt idx="160">
                  <c:v>45580</c:v>
                </c:pt>
                <c:pt idx="161">
                  <c:v>45579</c:v>
                </c:pt>
                <c:pt idx="162">
                  <c:v>45339</c:v>
                </c:pt>
                <c:pt idx="163">
                  <c:v>45376</c:v>
                </c:pt>
                <c:pt idx="164">
                  <c:v>45226</c:v>
                </c:pt>
                <c:pt idx="165">
                  <c:v>45365</c:v>
                </c:pt>
                <c:pt idx="166">
                  <c:v>45304</c:v>
                </c:pt>
                <c:pt idx="167">
                  <c:v>45529</c:v>
                </c:pt>
                <c:pt idx="168">
                  <c:v>45628</c:v>
                </c:pt>
                <c:pt idx="169">
                  <c:v>45364</c:v>
                </c:pt>
                <c:pt idx="170">
                  <c:v>45679</c:v>
                </c:pt>
                <c:pt idx="171">
                  <c:v>45335</c:v>
                </c:pt>
                <c:pt idx="172">
                  <c:v>45660</c:v>
                </c:pt>
                <c:pt idx="173">
                  <c:v>45266</c:v>
                </c:pt>
                <c:pt idx="174">
                  <c:v>45359</c:v>
                </c:pt>
                <c:pt idx="175">
                  <c:v>45583</c:v>
                </c:pt>
                <c:pt idx="176">
                  <c:v>45332</c:v>
                </c:pt>
                <c:pt idx="177">
                  <c:v>45682</c:v>
                </c:pt>
                <c:pt idx="178">
                  <c:v>45525</c:v>
                </c:pt>
                <c:pt idx="179">
                  <c:v>45318</c:v>
                </c:pt>
                <c:pt idx="180">
                  <c:v>45419</c:v>
                </c:pt>
                <c:pt idx="181">
                  <c:v>45561</c:v>
                </c:pt>
                <c:pt idx="182">
                  <c:v>45515</c:v>
                </c:pt>
                <c:pt idx="183">
                  <c:v>45442</c:v>
                </c:pt>
                <c:pt idx="184">
                  <c:v>45336</c:v>
                </c:pt>
                <c:pt idx="185">
                  <c:v>45345</c:v>
                </c:pt>
                <c:pt idx="186">
                  <c:v>45575</c:v>
                </c:pt>
                <c:pt idx="187">
                  <c:v>45288</c:v>
                </c:pt>
                <c:pt idx="188">
                  <c:v>45385</c:v>
                </c:pt>
                <c:pt idx="189">
                  <c:v>45425</c:v>
                </c:pt>
                <c:pt idx="190">
                  <c:v>45526</c:v>
                </c:pt>
                <c:pt idx="191">
                  <c:v>45524</c:v>
                </c:pt>
                <c:pt idx="192">
                  <c:v>45574</c:v>
                </c:pt>
                <c:pt idx="193">
                  <c:v>45280</c:v>
                </c:pt>
                <c:pt idx="194">
                  <c:v>45460</c:v>
                </c:pt>
                <c:pt idx="195">
                  <c:v>45369</c:v>
                </c:pt>
                <c:pt idx="196">
                  <c:v>45249</c:v>
                </c:pt>
                <c:pt idx="197">
                  <c:v>45636</c:v>
                </c:pt>
                <c:pt idx="198">
                  <c:v>45521</c:v>
                </c:pt>
                <c:pt idx="199">
                  <c:v>45289</c:v>
                </c:pt>
                <c:pt idx="200">
                  <c:v>45255</c:v>
                </c:pt>
                <c:pt idx="201">
                  <c:v>45406</c:v>
                </c:pt>
                <c:pt idx="202">
                  <c:v>45565</c:v>
                </c:pt>
                <c:pt idx="203">
                  <c:v>45647</c:v>
                </c:pt>
                <c:pt idx="204">
                  <c:v>45309</c:v>
                </c:pt>
                <c:pt idx="205">
                  <c:v>45290</c:v>
                </c:pt>
                <c:pt idx="206">
                  <c:v>45586</c:v>
                </c:pt>
                <c:pt idx="207">
                  <c:v>45278</c:v>
                </c:pt>
                <c:pt idx="208">
                  <c:v>45540</c:v>
                </c:pt>
                <c:pt idx="209">
                  <c:v>45238</c:v>
                </c:pt>
                <c:pt idx="210">
                  <c:v>45375</c:v>
                </c:pt>
                <c:pt idx="211">
                  <c:v>45273</c:v>
                </c:pt>
                <c:pt idx="212">
                  <c:v>45497</c:v>
                </c:pt>
                <c:pt idx="213">
                  <c:v>45431</c:v>
                </c:pt>
                <c:pt idx="214">
                  <c:v>45342</c:v>
                </c:pt>
                <c:pt idx="215">
                  <c:v>45358</c:v>
                </c:pt>
                <c:pt idx="216">
                  <c:v>45379</c:v>
                </c:pt>
                <c:pt idx="217">
                  <c:v>45227</c:v>
                </c:pt>
                <c:pt idx="218">
                  <c:v>45435</c:v>
                </c:pt>
                <c:pt idx="219">
                  <c:v>45356</c:v>
                </c:pt>
                <c:pt idx="220">
                  <c:v>45352</c:v>
                </c:pt>
                <c:pt idx="221">
                  <c:v>45484</c:v>
                </c:pt>
                <c:pt idx="222">
                  <c:v>45349</c:v>
                </c:pt>
                <c:pt idx="223">
                  <c:v>45611</c:v>
                </c:pt>
                <c:pt idx="224">
                  <c:v>45367</c:v>
                </c:pt>
                <c:pt idx="225">
                  <c:v>45567</c:v>
                </c:pt>
                <c:pt idx="226">
                  <c:v>45208</c:v>
                </c:pt>
                <c:pt idx="227">
                  <c:v>45283</c:v>
                </c:pt>
                <c:pt idx="228">
                  <c:v>45478</c:v>
                </c:pt>
                <c:pt idx="229">
                  <c:v>45384</c:v>
                </c:pt>
                <c:pt idx="230">
                  <c:v>45421</c:v>
                </c:pt>
                <c:pt idx="231">
                  <c:v>45276</c:v>
                </c:pt>
                <c:pt idx="232">
                  <c:v>45205</c:v>
                </c:pt>
                <c:pt idx="233">
                  <c:v>45625</c:v>
                </c:pt>
                <c:pt idx="234">
                  <c:v>45224</c:v>
                </c:pt>
                <c:pt idx="235">
                  <c:v>45571</c:v>
                </c:pt>
                <c:pt idx="236">
                  <c:v>45466</c:v>
                </c:pt>
                <c:pt idx="237">
                  <c:v>45313</c:v>
                </c:pt>
                <c:pt idx="238">
                  <c:v>45275</c:v>
                </c:pt>
                <c:pt idx="239">
                  <c:v>45468</c:v>
                </c:pt>
                <c:pt idx="240">
                  <c:v>45576</c:v>
                </c:pt>
                <c:pt idx="241">
                  <c:v>45427</c:v>
                </c:pt>
                <c:pt idx="242">
                  <c:v>45233</c:v>
                </c:pt>
                <c:pt idx="243">
                  <c:v>45507</c:v>
                </c:pt>
                <c:pt idx="244">
                  <c:v>45533</c:v>
                </c:pt>
                <c:pt idx="245">
                  <c:v>45690</c:v>
                </c:pt>
                <c:pt idx="246">
                  <c:v>45360</c:v>
                </c:pt>
                <c:pt idx="247">
                  <c:v>45500</c:v>
                </c:pt>
                <c:pt idx="248">
                  <c:v>45413</c:v>
                </c:pt>
                <c:pt idx="249">
                  <c:v>45450</c:v>
                </c:pt>
                <c:pt idx="250">
                  <c:v>45355</c:v>
                </c:pt>
                <c:pt idx="251">
                  <c:v>45415</c:v>
                </c:pt>
                <c:pt idx="252">
                  <c:v>45394</c:v>
                </c:pt>
                <c:pt idx="253">
                  <c:v>45456</c:v>
                </c:pt>
                <c:pt idx="254">
                  <c:v>45527</c:v>
                </c:pt>
                <c:pt idx="255">
                  <c:v>45633</c:v>
                </c:pt>
                <c:pt idx="256">
                  <c:v>45344</c:v>
                </c:pt>
                <c:pt idx="257">
                  <c:v>45432</c:v>
                </c:pt>
                <c:pt idx="258">
                  <c:v>45572</c:v>
                </c:pt>
                <c:pt idx="259">
                  <c:v>45407</c:v>
                </c:pt>
                <c:pt idx="260">
                  <c:v>45351</c:v>
                </c:pt>
                <c:pt idx="261">
                  <c:v>45629</c:v>
                </c:pt>
                <c:pt idx="262">
                  <c:v>45357</c:v>
                </c:pt>
                <c:pt idx="263">
                  <c:v>45467</c:v>
                </c:pt>
                <c:pt idx="264">
                  <c:v>45246</c:v>
                </c:pt>
                <c:pt idx="265">
                  <c:v>45295</c:v>
                </c:pt>
                <c:pt idx="266">
                  <c:v>45291</c:v>
                </c:pt>
                <c:pt idx="267">
                  <c:v>45617</c:v>
                </c:pt>
                <c:pt idx="268">
                  <c:v>45236</c:v>
                </c:pt>
                <c:pt idx="269">
                  <c:v>45582</c:v>
                </c:pt>
                <c:pt idx="270">
                  <c:v>45661</c:v>
                </c:pt>
                <c:pt idx="271">
                  <c:v>45237</c:v>
                </c:pt>
                <c:pt idx="272">
                  <c:v>45258</c:v>
                </c:pt>
                <c:pt idx="273">
                  <c:v>45448</c:v>
                </c:pt>
                <c:pt idx="274">
                  <c:v>45315</c:v>
                </c:pt>
                <c:pt idx="275">
                  <c:v>45380</c:v>
                </c:pt>
                <c:pt idx="276">
                  <c:v>45424</c:v>
                </c:pt>
                <c:pt idx="277">
                  <c:v>45333</c:v>
                </c:pt>
                <c:pt idx="278">
                  <c:v>45680</c:v>
                </c:pt>
                <c:pt idx="279">
                  <c:v>45347</c:v>
                </c:pt>
                <c:pt idx="280">
                  <c:v>45458</c:v>
                </c:pt>
                <c:pt idx="281">
                  <c:v>45616</c:v>
                </c:pt>
                <c:pt idx="282">
                  <c:v>45465</c:v>
                </c:pt>
                <c:pt idx="283">
                  <c:v>45535</c:v>
                </c:pt>
                <c:pt idx="284">
                  <c:v>45532</c:v>
                </c:pt>
                <c:pt idx="285">
                  <c:v>45292</c:v>
                </c:pt>
                <c:pt idx="286">
                  <c:v>45383</c:v>
                </c:pt>
                <c:pt idx="287">
                  <c:v>45389</c:v>
                </c:pt>
                <c:pt idx="288">
                  <c:v>45612</c:v>
                </c:pt>
                <c:pt idx="289">
                  <c:v>45274</c:v>
                </c:pt>
                <c:pt idx="290">
                  <c:v>45298</c:v>
                </c:pt>
                <c:pt idx="291">
                  <c:v>45409</c:v>
                </c:pt>
                <c:pt idx="292">
                  <c:v>45418</c:v>
                </c:pt>
                <c:pt idx="293">
                  <c:v>45207</c:v>
                </c:pt>
                <c:pt idx="294">
                  <c:v>45242</c:v>
                </c:pt>
                <c:pt idx="295">
                  <c:v>45605</c:v>
                </c:pt>
                <c:pt idx="296">
                  <c:v>45570</c:v>
                </c:pt>
                <c:pt idx="297">
                  <c:v>45643</c:v>
                </c:pt>
                <c:pt idx="298">
                  <c:v>45469</c:v>
                </c:pt>
                <c:pt idx="299">
                  <c:v>45470</c:v>
                </c:pt>
                <c:pt idx="300">
                  <c:v>45464</c:v>
                </c:pt>
                <c:pt idx="301">
                  <c:v>45623</c:v>
                </c:pt>
                <c:pt idx="302">
                  <c:v>45334</c:v>
                </c:pt>
                <c:pt idx="303">
                  <c:v>45391</c:v>
                </c:pt>
                <c:pt idx="304">
                  <c:v>45618</c:v>
                </c:pt>
                <c:pt idx="305">
                  <c:v>45343</c:v>
                </c:pt>
                <c:pt idx="306">
                  <c:v>45439</c:v>
                </c:pt>
                <c:pt idx="307">
                  <c:v>45382</c:v>
                </c:pt>
                <c:pt idx="308">
                  <c:v>45321</c:v>
                </c:pt>
                <c:pt idx="309">
                  <c:v>45353</c:v>
                </c:pt>
                <c:pt idx="310">
                  <c:v>45462</c:v>
                </c:pt>
                <c:pt idx="311">
                  <c:v>45387</c:v>
                </c:pt>
                <c:pt idx="312">
                  <c:v>45538</c:v>
                </c:pt>
                <c:pt idx="313">
                  <c:v>45664</c:v>
                </c:pt>
                <c:pt idx="314">
                  <c:v>45563</c:v>
                </c:pt>
                <c:pt idx="315">
                  <c:v>45678</c:v>
                </c:pt>
                <c:pt idx="316">
                  <c:v>45449</c:v>
                </c:pt>
                <c:pt idx="317">
                  <c:v>45637</c:v>
                </c:pt>
                <c:pt idx="318">
                  <c:v>45420</c:v>
                </c:pt>
                <c:pt idx="319">
                  <c:v>45479</c:v>
                </c:pt>
                <c:pt idx="320">
                  <c:v>45665</c:v>
                </c:pt>
                <c:pt idx="321">
                  <c:v>45221</c:v>
                </c:pt>
                <c:pt idx="322">
                  <c:v>45261</c:v>
                </c:pt>
                <c:pt idx="323">
                  <c:v>45268</c:v>
                </c:pt>
                <c:pt idx="324">
                  <c:v>45613</c:v>
                </c:pt>
                <c:pt idx="325">
                  <c:v>45656</c:v>
                </c:pt>
                <c:pt idx="326">
                  <c:v>45587</c:v>
                </c:pt>
                <c:pt idx="327">
                  <c:v>45474</c:v>
                </c:pt>
                <c:pt idx="328">
                  <c:v>45642</c:v>
                </c:pt>
                <c:pt idx="329">
                  <c:v>45310</c:v>
                </c:pt>
                <c:pt idx="330">
                  <c:v>45657</c:v>
                </c:pt>
                <c:pt idx="331">
                  <c:v>45473</c:v>
                </c:pt>
                <c:pt idx="332">
                  <c:v>45443</c:v>
                </c:pt>
                <c:pt idx="333">
                  <c:v>45597</c:v>
                </c:pt>
                <c:pt idx="334">
                  <c:v>45398</c:v>
                </c:pt>
                <c:pt idx="335">
                  <c:v>45451</c:v>
                </c:pt>
                <c:pt idx="336">
                  <c:v>45641</c:v>
                </c:pt>
                <c:pt idx="337">
                  <c:v>45646</c:v>
                </c:pt>
                <c:pt idx="338">
                  <c:v>45604</c:v>
                </c:pt>
                <c:pt idx="339">
                  <c:v>45397</c:v>
                </c:pt>
                <c:pt idx="340">
                  <c:v>45518</c:v>
                </c:pt>
                <c:pt idx="341">
                  <c:v>45619</c:v>
                </c:pt>
                <c:pt idx="342">
                  <c:v>45644</c:v>
                </c:pt>
                <c:pt idx="343">
                  <c:v>45585</c:v>
                </c:pt>
                <c:pt idx="344">
                  <c:v>45267</c:v>
                </c:pt>
                <c:pt idx="345">
                  <c:v>45412</c:v>
                </c:pt>
                <c:pt idx="346">
                  <c:v>45528</c:v>
                </c:pt>
                <c:pt idx="347">
                  <c:v>45638</c:v>
                </c:pt>
                <c:pt idx="348">
                  <c:v>45573</c:v>
                </c:pt>
                <c:pt idx="349">
                  <c:v>45640</c:v>
                </c:pt>
                <c:pt idx="350">
                  <c:v>45639</c:v>
                </c:pt>
                <c:pt idx="351">
                  <c:v>45649</c:v>
                </c:pt>
                <c:pt idx="352">
                  <c:v>45260</c:v>
                </c:pt>
                <c:pt idx="353">
                  <c:v>45663</c:v>
                </c:pt>
                <c:pt idx="354">
                  <c:v>45245</c:v>
                </c:pt>
                <c:pt idx="355">
                  <c:v>45322</c:v>
                </c:pt>
                <c:pt idx="356">
                  <c:v>45674</c:v>
                </c:pt>
                <c:pt idx="357">
                  <c:v>45265</c:v>
                </c:pt>
                <c:pt idx="358">
                  <c:v>45297</c:v>
                </c:pt>
                <c:pt idx="359">
                  <c:v>45541</c:v>
                </c:pt>
                <c:pt idx="360">
                  <c:v>45564</c:v>
                </c:pt>
                <c:pt idx="361">
                  <c:v>45654</c:v>
                </c:pt>
                <c:pt idx="362">
                  <c:v>45658</c:v>
                </c:pt>
                <c:pt idx="363">
                  <c:v>45652</c:v>
                </c:pt>
                <c:pt idx="364">
                  <c:v>45305</c:v>
                </c:pt>
                <c:pt idx="365">
                  <c:v>45405</c:v>
                </c:pt>
                <c:pt idx="366">
                  <c:v>45505</c:v>
                </c:pt>
                <c:pt idx="367">
                  <c:v>45452</c:v>
                </c:pt>
                <c:pt idx="368">
                  <c:v>45651</c:v>
                </c:pt>
                <c:pt idx="369">
                  <c:v>45244</c:v>
                </c:pt>
                <c:pt idx="370">
                  <c:v>45296</c:v>
                </c:pt>
                <c:pt idx="371">
                  <c:v>45592</c:v>
                </c:pt>
                <c:pt idx="372">
                  <c:v>45630</c:v>
                </c:pt>
                <c:pt idx="373">
                  <c:v>45650</c:v>
                </c:pt>
                <c:pt idx="374">
                  <c:v>45404</c:v>
                </c:pt>
                <c:pt idx="375">
                  <c:v>45463</c:v>
                </c:pt>
                <c:pt idx="376">
                  <c:v>45476</c:v>
                </c:pt>
                <c:pt idx="377">
                  <c:v>45501</c:v>
                </c:pt>
                <c:pt idx="378">
                  <c:v>45632</c:v>
                </c:pt>
                <c:pt idx="379">
                  <c:v>45509</c:v>
                </c:pt>
                <c:pt idx="380">
                  <c:v>45399</c:v>
                </c:pt>
                <c:pt idx="381">
                  <c:v>45472</c:v>
                </c:pt>
                <c:pt idx="382">
                  <c:v>45542</c:v>
                </c:pt>
                <c:pt idx="383">
                  <c:v>45393</c:v>
                </c:pt>
                <c:pt idx="384">
                  <c:v>45620</c:v>
                </c:pt>
                <c:pt idx="385">
                  <c:v>45250</c:v>
                </c:pt>
                <c:pt idx="386">
                  <c:v>45471</c:v>
                </c:pt>
                <c:pt idx="387">
                  <c:v>45655</c:v>
                </c:pt>
                <c:pt idx="388">
                  <c:v>45286</c:v>
                </c:pt>
                <c:pt idx="389">
                  <c:v>45577</c:v>
                </c:pt>
                <c:pt idx="390">
                  <c:v>45256</c:v>
                </c:pt>
                <c:pt idx="391">
                  <c:v>45578</c:v>
                </c:pt>
                <c:pt idx="392">
                  <c:v>45645</c:v>
                </c:pt>
                <c:pt idx="393">
                  <c:v>45670</c:v>
                </c:pt>
                <c:pt idx="394">
                  <c:v>45508</c:v>
                </c:pt>
                <c:pt idx="395">
                  <c:v>45615</c:v>
                </c:pt>
                <c:pt idx="396">
                  <c:v>45331</c:v>
                </c:pt>
                <c:pt idx="397">
                  <c:v>45599</c:v>
                </c:pt>
                <c:pt idx="398">
                  <c:v>45606</c:v>
                </c:pt>
                <c:pt idx="399">
                  <c:v>45338</c:v>
                </c:pt>
                <c:pt idx="400">
                  <c:v>45662</c:v>
                </c:pt>
                <c:pt idx="401">
                  <c:v>45667</c:v>
                </c:pt>
                <c:pt idx="402">
                  <c:v>45459</c:v>
                </c:pt>
                <c:pt idx="403">
                  <c:v>45608</c:v>
                </c:pt>
                <c:pt idx="404">
                  <c:v>45480</c:v>
                </c:pt>
                <c:pt idx="405">
                  <c:v>45624</c:v>
                </c:pt>
                <c:pt idx="406">
                  <c:v>45231</c:v>
                </c:pt>
                <c:pt idx="407">
                  <c:v>45330</c:v>
                </c:pt>
                <c:pt idx="408">
                  <c:v>45279</c:v>
                </c:pt>
                <c:pt idx="409">
                  <c:v>45204</c:v>
                </c:pt>
                <c:pt idx="410">
                  <c:v>45386</c:v>
                </c:pt>
                <c:pt idx="411">
                  <c:v>45543</c:v>
                </c:pt>
                <c:pt idx="412">
                  <c:v>45206</c:v>
                </c:pt>
                <c:pt idx="413">
                  <c:v>45257</c:v>
                </c:pt>
                <c:pt idx="414">
                  <c:v>45312</c:v>
                </c:pt>
                <c:pt idx="415">
                  <c:v>45390</c:v>
                </c:pt>
                <c:pt idx="416">
                  <c:v>45307</c:v>
                </c:pt>
                <c:pt idx="417">
                  <c:v>45323</c:v>
                </c:pt>
                <c:pt idx="418">
                  <c:v>45253</c:v>
                </c:pt>
                <c:pt idx="419">
                  <c:v>45648</c:v>
                </c:pt>
                <c:pt idx="420">
                  <c:v>45475</c:v>
                </c:pt>
                <c:pt idx="421">
                  <c:v>45607</c:v>
                </c:pt>
                <c:pt idx="422">
                  <c:v>45281</c:v>
                </c:pt>
                <c:pt idx="423">
                  <c:v>45609</c:v>
                </c:pt>
                <c:pt idx="424">
                  <c:v>45634</c:v>
                </c:pt>
                <c:pt idx="425">
                  <c:v>45621</c:v>
                </c:pt>
                <c:pt idx="426">
                  <c:v>45225</c:v>
                </c:pt>
                <c:pt idx="427">
                  <c:v>45426</c:v>
                </c:pt>
                <c:pt idx="428">
                  <c:v>45262</c:v>
                </c:pt>
                <c:pt idx="429">
                  <c:v>45308</c:v>
                </c:pt>
                <c:pt idx="430">
                  <c:v>45536</c:v>
                </c:pt>
                <c:pt idx="431">
                  <c:v>45653</c:v>
                </c:pt>
                <c:pt idx="432">
                  <c:v>45230</c:v>
                </c:pt>
                <c:pt idx="433">
                  <c:v>45264</c:v>
                </c:pt>
                <c:pt idx="434">
                  <c:v>45285</c:v>
                </c:pt>
                <c:pt idx="435">
                  <c:v>45626</c:v>
                </c:pt>
                <c:pt idx="436">
                  <c:v>45251</c:v>
                </c:pt>
                <c:pt idx="437">
                  <c:v>45254</c:v>
                </c:pt>
                <c:pt idx="438">
                  <c:v>45277</c:v>
                </c:pt>
                <c:pt idx="439">
                  <c:v>45381</c:v>
                </c:pt>
                <c:pt idx="440">
                  <c:v>45388</c:v>
                </c:pt>
                <c:pt idx="441">
                  <c:v>45631</c:v>
                </c:pt>
                <c:pt idx="442">
                  <c:v>45675</c:v>
                </c:pt>
                <c:pt idx="443">
                  <c:v>45302</c:v>
                </c:pt>
                <c:pt idx="444">
                  <c:v>45306</c:v>
                </c:pt>
                <c:pt idx="445">
                  <c:v>45228</c:v>
                </c:pt>
                <c:pt idx="446">
                  <c:v>45232</c:v>
                </c:pt>
                <c:pt idx="447">
                  <c:v>45259</c:v>
                </c:pt>
                <c:pt idx="448">
                  <c:v>45299</c:v>
                </c:pt>
                <c:pt idx="449">
                  <c:v>45300</c:v>
                </c:pt>
                <c:pt idx="450">
                  <c:v>45319</c:v>
                </c:pt>
                <c:pt idx="451">
                  <c:v>45395</c:v>
                </c:pt>
                <c:pt idx="452">
                  <c:v>45422</c:v>
                </c:pt>
                <c:pt idx="453">
                  <c:v>45248</c:v>
                </c:pt>
                <c:pt idx="454">
                  <c:v>45270</c:v>
                </c:pt>
                <c:pt idx="455">
                  <c:v>45272</c:v>
                </c:pt>
                <c:pt idx="456">
                  <c:v>45327</c:v>
                </c:pt>
                <c:pt idx="457">
                  <c:v>45234</c:v>
                </c:pt>
                <c:pt idx="458">
                  <c:v>45263</c:v>
                </c:pt>
                <c:pt idx="459">
                  <c:v>45301</c:v>
                </c:pt>
                <c:pt idx="460">
                  <c:v>45320</c:v>
                </c:pt>
                <c:pt idx="461">
                  <c:v>45325</c:v>
                </c:pt>
                <c:pt idx="462">
                  <c:v>45326</c:v>
                </c:pt>
                <c:pt idx="463">
                  <c:v>45337</c:v>
                </c:pt>
                <c:pt idx="464">
                  <c:v>45368</c:v>
                </c:pt>
                <c:pt idx="465">
                  <c:v>45392</c:v>
                </c:pt>
                <c:pt idx="466">
                  <c:v>45247</c:v>
                </c:pt>
                <c:pt idx="467">
                  <c:v>45324</c:v>
                </c:pt>
                <c:pt idx="468">
                  <c:v>45396</c:v>
                </c:pt>
                <c:pt idx="469">
                  <c:v>45403</c:v>
                </c:pt>
                <c:pt idx="470">
                  <c:v>45417</c:v>
                </c:pt>
                <c:pt idx="471">
                  <c:v>45627</c:v>
                </c:pt>
                <c:pt idx="472">
                  <c:v>45668</c:v>
                </c:pt>
                <c:pt idx="473">
                  <c:v>45118</c:v>
                </c:pt>
                <c:pt idx="474">
                  <c:v>45119</c:v>
                </c:pt>
                <c:pt idx="475">
                  <c:v>45120</c:v>
                </c:pt>
                <c:pt idx="476">
                  <c:v>45121</c:v>
                </c:pt>
                <c:pt idx="477">
                  <c:v>45122</c:v>
                </c:pt>
                <c:pt idx="478">
                  <c:v>45123</c:v>
                </c:pt>
                <c:pt idx="479">
                  <c:v>45124</c:v>
                </c:pt>
                <c:pt idx="480">
                  <c:v>45125</c:v>
                </c:pt>
                <c:pt idx="481">
                  <c:v>45126</c:v>
                </c:pt>
                <c:pt idx="482">
                  <c:v>45127</c:v>
                </c:pt>
                <c:pt idx="483">
                  <c:v>45128</c:v>
                </c:pt>
                <c:pt idx="484">
                  <c:v>45129</c:v>
                </c:pt>
                <c:pt idx="485">
                  <c:v>45130</c:v>
                </c:pt>
                <c:pt idx="486">
                  <c:v>45131</c:v>
                </c:pt>
                <c:pt idx="487">
                  <c:v>45132</c:v>
                </c:pt>
                <c:pt idx="488">
                  <c:v>45133</c:v>
                </c:pt>
                <c:pt idx="489">
                  <c:v>45134</c:v>
                </c:pt>
                <c:pt idx="490">
                  <c:v>45135</c:v>
                </c:pt>
                <c:pt idx="491">
                  <c:v>45136</c:v>
                </c:pt>
                <c:pt idx="492">
                  <c:v>45137</c:v>
                </c:pt>
                <c:pt idx="493">
                  <c:v>45138</c:v>
                </c:pt>
                <c:pt idx="494">
                  <c:v>45139</c:v>
                </c:pt>
                <c:pt idx="495">
                  <c:v>45140</c:v>
                </c:pt>
                <c:pt idx="496">
                  <c:v>45141</c:v>
                </c:pt>
                <c:pt idx="497">
                  <c:v>45142</c:v>
                </c:pt>
                <c:pt idx="498">
                  <c:v>45143</c:v>
                </c:pt>
                <c:pt idx="499">
                  <c:v>45144</c:v>
                </c:pt>
                <c:pt idx="500">
                  <c:v>45145</c:v>
                </c:pt>
                <c:pt idx="501">
                  <c:v>45146</c:v>
                </c:pt>
                <c:pt idx="502">
                  <c:v>45147</c:v>
                </c:pt>
                <c:pt idx="503">
                  <c:v>45148</c:v>
                </c:pt>
                <c:pt idx="504">
                  <c:v>45149</c:v>
                </c:pt>
                <c:pt idx="505">
                  <c:v>45150</c:v>
                </c:pt>
                <c:pt idx="506">
                  <c:v>45151</c:v>
                </c:pt>
                <c:pt idx="507">
                  <c:v>45152</c:v>
                </c:pt>
                <c:pt idx="508">
                  <c:v>45153</c:v>
                </c:pt>
                <c:pt idx="509">
                  <c:v>45154</c:v>
                </c:pt>
                <c:pt idx="510">
                  <c:v>45155</c:v>
                </c:pt>
                <c:pt idx="511">
                  <c:v>45156</c:v>
                </c:pt>
                <c:pt idx="512">
                  <c:v>45157</c:v>
                </c:pt>
                <c:pt idx="513">
                  <c:v>45158</c:v>
                </c:pt>
                <c:pt idx="514">
                  <c:v>45159</c:v>
                </c:pt>
                <c:pt idx="515">
                  <c:v>45160</c:v>
                </c:pt>
                <c:pt idx="516">
                  <c:v>45161</c:v>
                </c:pt>
                <c:pt idx="517">
                  <c:v>45162</c:v>
                </c:pt>
                <c:pt idx="518">
                  <c:v>45163</c:v>
                </c:pt>
                <c:pt idx="519">
                  <c:v>45164</c:v>
                </c:pt>
                <c:pt idx="520">
                  <c:v>45165</c:v>
                </c:pt>
                <c:pt idx="521">
                  <c:v>45166</c:v>
                </c:pt>
                <c:pt idx="522">
                  <c:v>45167</c:v>
                </c:pt>
                <c:pt idx="523">
                  <c:v>45168</c:v>
                </c:pt>
                <c:pt idx="524">
                  <c:v>45169</c:v>
                </c:pt>
                <c:pt idx="525">
                  <c:v>45170</c:v>
                </c:pt>
                <c:pt idx="526">
                  <c:v>45171</c:v>
                </c:pt>
                <c:pt idx="527">
                  <c:v>45172</c:v>
                </c:pt>
                <c:pt idx="528">
                  <c:v>45173</c:v>
                </c:pt>
                <c:pt idx="529">
                  <c:v>45174</c:v>
                </c:pt>
                <c:pt idx="530">
                  <c:v>45175</c:v>
                </c:pt>
                <c:pt idx="531">
                  <c:v>45176</c:v>
                </c:pt>
                <c:pt idx="532">
                  <c:v>45177</c:v>
                </c:pt>
                <c:pt idx="533">
                  <c:v>45178</c:v>
                </c:pt>
                <c:pt idx="534">
                  <c:v>45179</c:v>
                </c:pt>
                <c:pt idx="535">
                  <c:v>45180</c:v>
                </c:pt>
                <c:pt idx="536">
                  <c:v>45181</c:v>
                </c:pt>
                <c:pt idx="537">
                  <c:v>45182</c:v>
                </c:pt>
                <c:pt idx="538">
                  <c:v>45183</c:v>
                </c:pt>
                <c:pt idx="539">
                  <c:v>45184</c:v>
                </c:pt>
                <c:pt idx="540">
                  <c:v>45185</c:v>
                </c:pt>
                <c:pt idx="541">
                  <c:v>45186</c:v>
                </c:pt>
                <c:pt idx="542">
                  <c:v>45187</c:v>
                </c:pt>
                <c:pt idx="543">
                  <c:v>45188</c:v>
                </c:pt>
                <c:pt idx="544">
                  <c:v>45189</c:v>
                </c:pt>
                <c:pt idx="545">
                  <c:v>45190</c:v>
                </c:pt>
                <c:pt idx="546">
                  <c:v>45191</c:v>
                </c:pt>
                <c:pt idx="547">
                  <c:v>45192</c:v>
                </c:pt>
                <c:pt idx="548">
                  <c:v>45193</c:v>
                </c:pt>
                <c:pt idx="549">
                  <c:v>45194</c:v>
                </c:pt>
                <c:pt idx="550">
                  <c:v>45195</c:v>
                </c:pt>
                <c:pt idx="551">
                  <c:v>45196</c:v>
                </c:pt>
                <c:pt idx="552">
                  <c:v>45197</c:v>
                </c:pt>
                <c:pt idx="553">
                  <c:v>45198</c:v>
                </c:pt>
                <c:pt idx="554">
                  <c:v>45199</c:v>
                </c:pt>
                <c:pt idx="555">
                  <c:v>45200</c:v>
                </c:pt>
                <c:pt idx="556">
                  <c:v>45235</c:v>
                </c:pt>
                <c:pt idx="557">
                  <c:v>45241</c:v>
                </c:pt>
                <c:pt idx="558">
                  <c:v>45243</c:v>
                </c:pt>
                <c:pt idx="559">
                  <c:v>45252</c:v>
                </c:pt>
                <c:pt idx="560">
                  <c:v>45284</c:v>
                </c:pt>
                <c:pt idx="561">
                  <c:v>45317</c:v>
                </c:pt>
                <c:pt idx="562">
                  <c:v>45354</c:v>
                </c:pt>
                <c:pt idx="563">
                  <c:v>45361</c:v>
                </c:pt>
                <c:pt idx="564">
                  <c:v>45437</c:v>
                </c:pt>
                <c:pt idx="565">
                  <c:v>45438</c:v>
                </c:pt>
                <c:pt idx="566">
                  <c:v>45494</c:v>
                </c:pt>
                <c:pt idx="567">
                  <c:v>45610</c:v>
                </c:pt>
                <c:pt idx="568">
                  <c:v>45666</c:v>
                </c:pt>
                <c:pt idx="569">
                  <c:v>45669</c:v>
                </c:pt>
                <c:pt idx="570">
                  <c:v>45671</c:v>
                </c:pt>
                <c:pt idx="571">
                  <c:v>45672</c:v>
                </c:pt>
                <c:pt idx="572">
                  <c:v>45673</c:v>
                </c:pt>
                <c:pt idx="573">
                  <c:v>45676</c:v>
                </c:pt>
                <c:pt idx="574">
                  <c:v>45683</c:v>
                </c:pt>
                <c:pt idx="575">
                  <c:v>45693</c:v>
                </c:pt>
              </c:numCache>
            </c:numRef>
          </c:cat>
          <c:val>
            <c:numRef>
              <c:f>Date!$P$3:$P$578</c:f>
              <c:numCache>
                <c:formatCode>General</c:formatCode>
                <c:ptCount val="576"/>
                <c:pt idx="0">
                  <c:v>37382</c:v>
                </c:pt>
                <c:pt idx="1">
                  <c:v>21390</c:v>
                </c:pt>
                <c:pt idx="2">
                  <c:v>17999</c:v>
                </c:pt>
                <c:pt idx="3">
                  <c:v>17860</c:v>
                </c:pt>
                <c:pt idx="4">
                  <c:v>11909</c:v>
                </c:pt>
                <c:pt idx="5">
                  <c:v>9866</c:v>
                </c:pt>
                <c:pt idx="6">
                  <c:v>5949</c:v>
                </c:pt>
                <c:pt idx="7">
                  <c:v>5319</c:v>
                </c:pt>
                <c:pt idx="8">
                  <c:v>4637</c:v>
                </c:pt>
                <c:pt idx="9">
                  <c:v>4301</c:v>
                </c:pt>
                <c:pt idx="10">
                  <c:v>4057</c:v>
                </c:pt>
                <c:pt idx="11">
                  <c:v>3992</c:v>
                </c:pt>
                <c:pt idx="12">
                  <c:v>3834</c:v>
                </c:pt>
                <c:pt idx="13">
                  <c:v>3238</c:v>
                </c:pt>
                <c:pt idx="14">
                  <c:v>3211</c:v>
                </c:pt>
                <c:pt idx="15">
                  <c:v>3046</c:v>
                </c:pt>
                <c:pt idx="16">
                  <c:v>2981</c:v>
                </c:pt>
                <c:pt idx="17">
                  <c:v>2936</c:v>
                </c:pt>
                <c:pt idx="18">
                  <c:v>2832</c:v>
                </c:pt>
                <c:pt idx="19">
                  <c:v>2780</c:v>
                </c:pt>
                <c:pt idx="20">
                  <c:v>2680</c:v>
                </c:pt>
                <c:pt idx="21">
                  <c:v>2595</c:v>
                </c:pt>
                <c:pt idx="22">
                  <c:v>2508</c:v>
                </c:pt>
                <c:pt idx="23">
                  <c:v>2446</c:v>
                </c:pt>
                <c:pt idx="24">
                  <c:v>2425</c:v>
                </c:pt>
                <c:pt idx="25">
                  <c:v>2401</c:v>
                </c:pt>
                <c:pt idx="26">
                  <c:v>2400</c:v>
                </c:pt>
                <c:pt idx="27">
                  <c:v>2382</c:v>
                </c:pt>
                <c:pt idx="28">
                  <c:v>2382</c:v>
                </c:pt>
                <c:pt idx="29">
                  <c:v>2319</c:v>
                </c:pt>
                <c:pt idx="30">
                  <c:v>2276</c:v>
                </c:pt>
                <c:pt idx="31">
                  <c:v>2251</c:v>
                </c:pt>
                <c:pt idx="32">
                  <c:v>2185</c:v>
                </c:pt>
                <c:pt idx="33">
                  <c:v>2137</c:v>
                </c:pt>
                <c:pt idx="34">
                  <c:v>1947</c:v>
                </c:pt>
                <c:pt idx="35">
                  <c:v>1926</c:v>
                </c:pt>
                <c:pt idx="36">
                  <c:v>1888</c:v>
                </c:pt>
                <c:pt idx="37">
                  <c:v>1874</c:v>
                </c:pt>
                <c:pt idx="38">
                  <c:v>1860</c:v>
                </c:pt>
                <c:pt idx="39">
                  <c:v>1829</c:v>
                </c:pt>
                <c:pt idx="40">
                  <c:v>1825</c:v>
                </c:pt>
                <c:pt idx="41">
                  <c:v>1822</c:v>
                </c:pt>
                <c:pt idx="42">
                  <c:v>1645</c:v>
                </c:pt>
                <c:pt idx="43">
                  <c:v>1603</c:v>
                </c:pt>
                <c:pt idx="44">
                  <c:v>1572</c:v>
                </c:pt>
                <c:pt idx="45">
                  <c:v>1503</c:v>
                </c:pt>
                <c:pt idx="46">
                  <c:v>1497</c:v>
                </c:pt>
                <c:pt idx="47">
                  <c:v>1466</c:v>
                </c:pt>
                <c:pt idx="48">
                  <c:v>1444</c:v>
                </c:pt>
                <c:pt idx="49">
                  <c:v>1422</c:v>
                </c:pt>
                <c:pt idx="50">
                  <c:v>1416</c:v>
                </c:pt>
                <c:pt idx="51">
                  <c:v>1387</c:v>
                </c:pt>
                <c:pt idx="52">
                  <c:v>1321</c:v>
                </c:pt>
                <c:pt idx="53">
                  <c:v>1312</c:v>
                </c:pt>
                <c:pt idx="54">
                  <c:v>1255</c:v>
                </c:pt>
                <c:pt idx="55">
                  <c:v>1249</c:v>
                </c:pt>
                <c:pt idx="56">
                  <c:v>1249</c:v>
                </c:pt>
                <c:pt idx="57">
                  <c:v>1237</c:v>
                </c:pt>
                <c:pt idx="58">
                  <c:v>1219</c:v>
                </c:pt>
                <c:pt idx="59">
                  <c:v>1209</c:v>
                </c:pt>
                <c:pt idx="60">
                  <c:v>1191</c:v>
                </c:pt>
                <c:pt idx="61">
                  <c:v>1169</c:v>
                </c:pt>
                <c:pt idx="62">
                  <c:v>1167</c:v>
                </c:pt>
                <c:pt idx="63">
                  <c:v>1166</c:v>
                </c:pt>
                <c:pt idx="64">
                  <c:v>1149</c:v>
                </c:pt>
                <c:pt idx="65">
                  <c:v>1110</c:v>
                </c:pt>
                <c:pt idx="66">
                  <c:v>1085</c:v>
                </c:pt>
                <c:pt idx="67">
                  <c:v>1068</c:v>
                </c:pt>
                <c:pt idx="68">
                  <c:v>1043</c:v>
                </c:pt>
                <c:pt idx="69">
                  <c:v>1027</c:v>
                </c:pt>
                <c:pt idx="70">
                  <c:v>1026</c:v>
                </c:pt>
                <c:pt idx="71">
                  <c:v>1005</c:v>
                </c:pt>
                <c:pt idx="72">
                  <c:v>996</c:v>
                </c:pt>
                <c:pt idx="73">
                  <c:v>987</c:v>
                </c:pt>
                <c:pt idx="74">
                  <c:v>950</c:v>
                </c:pt>
                <c:pt idx="75">
                  <c:v>936</c:v>
                </c:pt>
                <c:pt idx="76">
                  <c:v>923</c:v>
                </c:pt>
                <c:pt idx="77">
                  <c:v>918</c:v>
                </c:pt>
                <c:pt idx="78">
                  <c:v>901</c:v>
                </c:pt>
                <c:pt idx="79">
                  <c:v>893</c:v>
                </c:pt>
                <c:pt idx="80">
                  <c:v>891</c:v>
                </c:pt>
                <c:pt idx="81">
                  <c:v>887</c:v>
                </c:pt>
                <c:pt idx="82">
                  <c:v>882</c:v>
                </c:pt>
                <c:pt idx="83">
                  <c:v>880</c:v>
                </c:pt>
                <c:pt idx="84">
                  <c:v>871</c:v>
                </c:pt>
                <c:pt idx="85">
                  <c:v>826</c:v>
                </c:pt>
                <c:pt idx="86">
                  <c:v>817</c:v>
                </c:pt>
                <c:pt idx="87">
                  <c:v>805</c:v>
                </c:pt>
                <c:pt idx="88">
                  <c:v>805</c:v>
                </c:pt>
                <c:pt idx="89">
                  <c:v>794</c:v>
                </c:pt>
                <c:pt idx="90">
                  <c:v>748</c:v>
                </c:pt>
                <c:pt idx="91">
                  <c:v>741</c:v>
                </c:pt>
                <c:pt idx="92">
                  <c:v>734</c:v>
                </c:pt>
                <c:pt idx="93">
                  <c:v>721</c:v>
                </c:pt>
                <c:pt idx="94">
                  <c:v>704</c:v>
                </c:pt>
                <c:pt idx="95">
                  <c:v>701</c:v>
                </c:pt>
                <c:pt idx="96">
                  <c:v>697</c:v>
                </c:pt>
                <c:pt idx="97">
                  <c:v>657</c:v>
                </c:pt>
                <c:pt idx="98">
                  <c:v>640</c:v>
                </c:pt>
                <c:pt idx="99">
                  <c:v>639</c:v>
                </c:pt>
                <c:pt idx="100">
                  <c:v>637</c:v>
                </c:pt>
                <c:pt idx="101">
                  <c:v>631</c:v>
                </c:pt>
                <c:pt idx="102">
                  <c:v>623</c:v>
                </c:pt>
                <c:pt idx="103">
                  <c:v>621</c:v>
                </c:pt>
                <c:pt idx="104">
                  <c:v>619</c:v>
                </c:pt>
                <c:pt idx="105">
                  <c:v>618</c:v>
                </c:pt>
                <c:pt idx="106">
                  <c:v>610</c:v>
                </c:pt>
                <c:pt idx="107">
                  <c:v>599</c:v>
                </c:pt>
                <c:pt idx="108">
                  <c:v>595</c:v>
                </c:pt>
                <c:pt idx="109">
                  <c:v>595</c:v>
                </c:pt>
                <c:pt idx="110">
                  <c:v>587</c:v>
                </c:pt>
                <c:pt idx="111">
                  <c:v>574</c:v>
                </c:pt>
                <c:pt idx="112">
                  <c:v>570</c:v>
                </c:pt>
                <c:pt idx="113">
                  <c:v>565</c:v>
                </c:pt>
                <c:pt idx="114">
                  <c:v>564</c:v>
                </c:pt>
                <c:pt idx="115">
                  <c:v>564</c:v>
                </c:pt>
                <c:pt idx="116">
                  <c:v>563</c:v>
                </c:pt>
                <c:pt idx="117">
                  <c:v>560</c:v>
                </c:pt>
                <c:pt idx="118">
                  <c:v>556</c:v>
                </c:pt>
                <c:pt idx="119">
                  <c:v>550</c:v>
                </c:pt>
                <c:pt idx="120">
                  <c:v>549</c:v>
                </c:pt>
                <c:pt idx="121">
                  <c:v>544</c:v>
                </c:pt>
                <c:pt idx="122">
                  <c:v>531</c:v>
                </c:pt>
                <c:pt idx="123">
                  <c:v>529</c:v>
                </c:pt>
                <c:pt idx="124">
                  <c:v>523</c:v>
                </c:pt>
                <c:pt idx="125">
                  <c:v>518</c:v>
                </c:pt>
                <c:pt idx="126">
                  <c:v>516</c:v>
                </c:pt>
                <c:pt idx="127">
                  <c:v>514</c:v>
                </c:pt>
                <c:pt idx="128">
                  <c:v>511</c:v>
                </c:pt>
                <c:pt idx="129">
                  <c:v>508</c:v>
                </c:pt>
                <c:pt idx="130">
                  <c:v>496</c:v>
                </c:pt>
                <c:pt idx="131">
                  <c:v>496</c:v>
                </c:pt>
                <c:pt idx="132">
                  <c:v>493</c:v>
                </c:pt>
                <c:pt idx="133">
                  <c:v>492</c:v>
                </c:pt>
                <c:pt idx="134">
                  <c:v>482</c:v>
                </c:pt>
                <c:pt idx="135">
                  <c:v>471</c:v>
                </c:pt>
                <c:pt idx="136">
                  <c:v>470</c:v>
                </c:pt>
                <c:pt idx="137">
                  <c:v>467</c:v>
                </c:pt>
                <c:pt idx="138">
                  <c:v>466</c:v>
                </c:pt>
                <c:pt idx="139">
                  <c:v>465</c:v>
                </c:pt>
                <c:pt idx="140">
                  <c:v>462</c:v>
                </c:pt>
                <c:pt idx="141">
                  <c:v>462</c:v>
                </c:pt>
                <c:pt idx="142">
                  <c:v>458</c:v>
                </c:pt>
                <c:pt idx="143">
                  <c:v>438</c:v>
                </c:pt>
                <c:pt idx="144">
                  <c:v>431</c:v>
                </c:pt>
                <c:pt idx="145">
                  <c:v>427</c:v>
                </c:pt>
                <c:pt idx="146">
                  <c:v>425</c:v>
                </c:pt>
                <c:pt idx="147">
                  <c:v>420</c:v>
                </c:pt>
                <c:pt idx="148">
                  <c:v>417</c:v>
                </c:pt>
                <c:pt idx="149">
                  <c:v>416</c:v>
                </c:pt>
                <c:pt idx="150">
                  <c:v>415</c:v>
                </c:pt>
                <c:pt idx="151">
                  <c:v>414</c:v>
                </c:pt>
                <c:pt idx="152">
                  <c:v>392</c:v>
                </c:pt>
                <c:pt idx="153">
                  <c:v>387</c:v>
                </c:pt>
                <c:pt idx="154">
                  <c:v>381</c:v>
                </c:pt>
                <c:pt idx="155">
                  <c:v>380</c:v>
                </c:pt>
                <c:pt idx="156">
                  <c:v>376</c:v>
                </c:pt>
                <c:pt idx="157">
                  <c:v>375</c:v>
                </c:pt>
                <c:pt idx="158">
                  <c:v>375</c:v>
                </c:pt>
                <c:pt idx="159">
                  <c:v>374</c:v>
                </c:pt>
                <c:pt idx="160">
                  <c:v>374</c:v>
                </c:pt>
                <c:pt idx="161">
                  <c:v>372</c:v>
                </c:pt>
                <c:pt idx="162">
                  <c:v>371</c:v>
                </c:pt>
                <c:pt idx="163">
                  <c:v>371</c:v>
                </c:pt>
                <c:pt idx="164">
                  <c:v>367</c:v>
                </c:pt>
                <c:pt idx="165">
                  <c:v>364</c:v>
                </c:pt>
                <c:pt idx="166">
                  <c:v>362</c:v>
                </c:pt>
                <c:pt idx="167">
                  <c:v>362</c:v>
                </c:pt>
                <c:pt idx="168">
                  <c:v>362</c:v>
                </c:pt>
                <c:pt idx="169">
                  <c:v>359</c:v>
                </c:pt>
                <c:pt idx="170">
                  <c:v>358</c:v>
                </c:pt>
                <c:pt idx="171">
                  <c:v>356</c:v>
                </c:pt>
                <c:pt idx="172">
                  <c:v>353</c:v>
                </c:pt>
                <c:pt idx="173">
                  <c:v>348</c:v>
                </c:pt>
                <c:pt idx="174">
                  <c:v>347</c:v>
                </c:pt>
                <c:pt idx="175">
                  <c:v>346</c:v>
                </c:pt>
                <c:pt idx="176">
                  <c:v>340</c:v>
                </c:pt>
                <c:pt idx="177">
                  <c:v>335</c:v>
                </c:pt>
                <c:pt idx="178">
                  <c:v>331</c:v>
                </c:pt>
                <c:pt idx="179">
                  <c:v>321</c:v>
                </c:pt>
                <c:pt idx="180">
                  <c:v>317</c:v>
                </c:pt>
                <c:pt idx="181">
                  <c:v>317</c:v>
                </c:pt>
                <c:pt idx="182">
                  <c:v>314</c:v>
                </c:pt>
                <c:pt idx="183">
                  <c:v>313</c:v>
                </c:pt>
                <c:pt idx="184">
                  <c:v>310</c:v>
                </c:pt>
                <c:pt idx="185">
                  <c:v>306</c:v>
                </c:pt>
                <c:pt idx="186">
                  <c:v>304</c:v>
                </c:pt>
                <c:pt idx="187">
                  <c:v>303</c:v>
                </c:pt>
                <c:pt idx="188">
                  <c:v>300</c:v>
                </c:pt>
                <c:pt idx="189">
                  <c:v>299</c:v>
                </c:pt>
                <c:pt idx="190">
                  <c:v>297</c:v>
                </c:pt>
                <c:pt idx="191">
                  <c:v>293</c:v>
                </c:pt>
                <c:pt idx="192">
                  <c:v>290</c:v>
                </c:pt>
                <c:pt idx="193">
                  <c:v>288</c:v>
                </c:pt>
                <c:pt idx="194">
                  <c:v>288</c:v>
                </c:pt>
                <c:pt idx="195">
                  <c:v>285</c:v>
                </c:pt>
                <c:pt idx="196">
                  <c:v>280</c:v>
                </c:pt>
                <c:pt idx="197">
                  <c:v>279</c:v>
                </c:pt>
                <c:pt idx="198">
                  <c:v>275</c:v>
                </c:pt>
                <c:pt idx="199">
                  <c:v>274</c:v>
                </c:pt>
                <c:pt idx="200">
                  <c:v>273</c:v>
                </c:pt>
                <c:pt idx="201">
                  <c:v>272</c:v>
                </c:pt>
                <c:pt idx="202">
                  <c:v>262</c:v>
                </c:pt>
                <c:pt idx="203">
                  <c:v>261</c:v>
                </c:pt>
                <c:pt idx="204">
                  <c:v>254</c:v>
                </c:pt>
                <c:pt idx="205">
                  <c:v>253</c:v>
                </c:pt>
                <c:pt idx="206">
                  <c:v>252</c:v>
                </c:pt>
                <c:pt idx="207">
                  <c:v>251</c:v>
                </c:pt>
                <c:pt idx="208">
                  <c:v>251</c:v>
                </c:pt>
                <c:pt idx="209">
                  <c:v>248</c:v>
                </c:pt>
                <c:pt idx="210">
                  <c:v>248</c:v>
                </c:pt>
                <c:pt idx="211">
                  <c:v>246</c:v>
                </c:pt>
                <c:pt idx="212">
                  <c:v>244</c:v>
                </c:pt>
                <c:pt idx="213">
                  <c:v>241</c:v>
                </c:pt>
                <c:pt idx="214">
                  <c:v>240</c:v>
                </c:pt>
                <c:pt idx="215">
                  <c:v>240</c:v>
                </c:pt>
                <c:pt idx="216">
                  <c:v>237</c:v>
                </c:pt>
                <c:pt idx="217">
                  <c:v>235</c:v>
                </c:pt>
                <c:pt idx="218">
                  <c:v>234</c:v>
                </c:pt>
                <c:pt idx="219">
                  <c:v>228</c:v>
                </c:pt>
                <c:pt idx="220">
                  <c:v>224</c:v>
                </c:pt>
                <c:pt idx="221">
                  <c:v>223</c:v>
                </c:pt>
                <c:pt idx="222">
                  <c:v>222</c:v>
                </c:pt>
                <c:pt idx="223">
                  <c:v>221</c:v>
                </c:pt>
                <c:pt idx="224">
                  <c:v>217</c:v>
                </c:pt>
                <c:pt idx="225">
                  <c:v>216</c:v>
                </c:pt>
                <c:pt idx="226">
                  <c:v>215</c:v>
                </c:pt>
                <c:pt idx="227">
                  <c:v>215</c:v>
                </c:pt>
                <c:pt idx="228">
                  <c:v>215</c:v>
                </c:pt>
                <c:pt idx="229">
                  <c:v>211</c:v>
                </c:pt>
                <c:pt idx="230">
                  <c:v>211</c:v>
                </c:pt>
                <c:pt idx="231">
                  <c:v>210</c:v>
                </c:pt>
                <c:pt idx="232">
                  <c:v>209</c:v>
                </c:pt>
                <c:pt idx="233">
                  <c:v>206</c:v>
                </c:pt>
                <c:pt idx="234">
                  <c:v>205</c:v>
                </c:pt>
                <c:pt idx="235">
                  <c:v>205</c:v>
                </c:pt>
                <c:pt idx="236">
                  <c:v>201</c:v>
                </c:pt>
                <c:pt idx="237">
                  <c:v>199</c:v>
                </c:pt>
                <c:pt idx="238">
                  <c:v>198</c:v>
                </c:pt>
                <c:pt idx="239">
                  <c:v>197</c:v>
                </c:pt>
                <c:pt idx="240">
                  <c:v>194</c:v>
                </c:pt>
                <c:pt idx="241">
                  <c:v>193</c:v>
                </c:pt>
                <c:pt idx="242">
                  <c:v>192</c:v>
                </c:pt>
                <c:pt idx="243">
                  <c:v>191</c:v>
                </c:pt>
                <c:pt idx="244">
                  <c:v>190</c:v>
                </c:pt>
                <c:pt idx="245">
                  <c:v>190</c:v>
                </c:pt>
                <c:pt idx="246">
                  <c:v>186</c:v>
                </c:pt>
                <c:pt idx="247">
                  <c:v>186</c:v>
                </c:pt>
                <c:pt idx="248">
                  <c:v>184</c:v>
                </c:pt>
                <c:pt idx="249">
                  <c:v>183</c:v>
                </c:pt>
                <c:pt idx="250">
                  <c:v>182</c:v>
                </c:pt>
                <c:pt idx="251">
                  <c:v>177</c:v>
                </c:pt>
                <c:pt idx="252">
                  <c:v>174</c:v>
                </c:pt>
                <c:pt idx="253">
                  <c:v>174</c:v>
                </c:pt>
                <c:pt idx="254">
                  <c:v>172</c:v>
                </c:pt>
                <c:pt idx="255">
                  <c:v>171</c:v>
                </c:pt>
                <c:pt idx="256">
                  <c:v>170</c:v>
                </c:pt>
                <c:pt idx="257">
                  <c:v>167</c:v>
                </c:pt>
                <c:pt idx="258">
                  <c:v>167</c:v>
                </c:pt>
                <c:pt idx="259">
                  <c:v>166</c:v>
                </c:pt>
                <c:pt idx="260">
                  <c:v>164</c:v>
                </c:pt>
                <c:pt idx="261">
                  <c:v>159</c:v>
                </c:pt>
                <c:pt idx="262">
                  <c:v>155</c:v>
                </c:pt>
                <c:pt idx="263">
                  <c:v>154</c:v>
                </c:pt>
                <c:pt idx="264">
                  <c:v>153</c:v>
                </c:pt>
                <c:pt idx="265">
                  <c:v>153</c:v>
                </c:pt>
                <c:pt idx="266">
                  <c:v>152</c:v>
                </c:pt>
                <c:pt idx="267">
                  <c:v>150</c:v>
                </c:pt>
                <c:pt idx="268">
                  <c:v>145</c:v>
                </c:pt>
                <c:pt idx="269">
                  <c:v>145</c:v>
                </c:pt>
                <c:pt idx="270">
                  <c:v>141</c:v>
                </c:pt>
                <c:pt idx="271">
                  <c:v>139</c:v>
                </c:pt>
                <c:pt idx="272">
                  <c:v>137</c:v>
                </c:pt>
                <c:pt idx="273">
                  <c:v>135</c:v>
                </c:pt>
                <c:pt idx="274">
                  <c:v>133</c:v>
                </c:pt>
                <c:pt idx="275">
                  <c:v>133</c:v>
                </c:pt>
                <c:pt idx="276">
                  <c:v>133</c:v>
                </c:pt>
                <c:pt idx="277">
                  <c:v>132</c:v>
                </c:pt>
                <c:pt idx="278">
                  <c:v>132</c:v>
                </c:pt>
                <c:pt idx="279">
                  <c:v>130</c:v>
                </c:pt>
                <c:pt idx="280">
                  <c:v>127</c:v>
                </c:pt>
                <c:pt idx="281">
                  <c:v>126</c:v>
                </c:pt>
                <c:pt idx="282">
                  <c:v>124</c:v>
                </c:pt>
                <c:pt idx="283">
                  <c:v>124</c:v>
                </c:pt>
                <c:pt idx="284">
                  <c:v>121</c:v>
                </c:pt>
                <c:pt idx="285">
                  <c:v>120</c:v>
                </c:pt>
                <c:pt idx="286">
                  <c:v>118</c:v>
                </c:pt>
                <c:pt idx="287">
                  <c:v>117</c:v>
                </c:pt>
                <c:pt idx="288">
                  <c:v>116</c:v>
                </c:pt>
                <c:pt idx="289">
                  <c:v>112</c:v>
                </c:pt>
                <c:pt idx="290">
                  <c:v>112</c:v>
                </c:pt>
                <c:pt idx="291">
                  <c:v>108</c:v>
                </c:pt>
                <c:pt idx="292">
                  <c:v>108</c:v>
                </c:pt>
                <c:pt idx="293">
                  <c:v>107</c:v>
                </c:pt>
                <c:pt idx="294">
                  <c:v>107</c:v>
                </c:pt>
                <c:pt idx="295">
                  <c:v>106</c:v>
                </c:pt>
                <c:pt idx="296">
                  <c:v>105</c:v>
                </c:pt>
                <c:pt idx="297">
                  <c:v>105</c:v>
                </c:pt>
                <c:pt idx="298">
                  <c:v>103</c:v>
                </c:pt>
                <c:pt idx="299">
                  <c:v>101</c:v>
                </c:pt>
                <c:pt idx="300">
                  <c:v>100</c:v>
                </c:pt>
                <c:pt idx="301">
                  <c:v>100</c:v>
                </c:pt>
                <c:pt idx="302">
                  <c:v>99</c:v>
                </c:pt>
                <c:pt idx="303">
                  <c:v>99</c:v>
                </c:pt>
                <c:pt idx="304">
                  <c:v>98</c:v>
                </c:pt>
                <c:pt idx="305">
                  <c:v>97</c:v>
                </c:pt>
                <c:pt idx="306">
                  <c:v>97</c:v>
                </c:pt>
                <c:pt idx="307">
                  <c:v>96</c:v>
                </c:pt>
                <c:pt idx="308">
                  <c:v>94</c:v>
                </c:pt>
                <c:pt idx="309">
                  <c:v>93</c:v>
                </c:pt>
                <c:pt idx="310">
                  <c:v>93</c:v>
                </c:pt>
                <c:pt idx="311">
                  <c:v>91</c:v>
                </c:pt>
                <c:pt idx="312">
                  <c:v>91</c:v>
                </c:pt>
                <c:pt idx="313">
                  <c:v>91</c:v>
                </c:pt>
                <c:pt idx="314">
                  <c:v>90</c:v>
                </c:pt>
                <c:pt idx="315">
                  <c:v>88</c:v>
                </c:pt>
                <c:pt idx="316">
                  <c:v>87</c:v>
                </c:pt>
                <c:pt idx="317">
                  <c:v>86</c:v>
                </c:pt>
                <c:pt idx="318">
                  <c:v>81</c:v>
                </c:pt>
                <c:pt idx="319">
                  <c:v>80</c:v>
                </c:pt>
                <c:pt idx="320">
                  <c:v>80</c:v>
                </c:pt>
                <c:pt idx="321">
                  <c:v>79</c:v>
                </c:pt>
                <c:pt idx="322">
                  <c:v>77</c:v>
                </c:pt>
                <c:pt idx="323">
                  <c:v>76</c:v>
                </c:pt>
                <c:pt idx="324">
                  <c:v>75</c:v>
                </c:pt>
                <c:pt idx="325">
                  <c:v>75</c:v>
                </c:pt>
                <c:pt idx="326">
                  <c:v>73</c:v>
                </c:pt>
                <c:pt idx="327">
                  <c:v>72</c:v>
                </c:pt>
                <c:pt idx="328">
                  <c:v>72</c:v>
                </c:pt>
                <c:pt idx="329">
                  <c:v>71</c:v>
                </c:pt>
                <c:pt idx="330">
                  <c:v>70</c:v>
                </c:pt>
                <c:pt idx="331">
                  <c:v>69</c:v>
                </c:pt>
                <c:pt idx="332">
                  <c:v>68</c:v>
                </c:pt>
                <c:pt idx="333">
                  <c:v>67</c:v>
                </c:pt>
                <c:pt idx="334">
                  <c:v>65</c:v>
                </c:pt>
                <c:pt idx="335">
                  <c:v>64</c:v>
                </c:pt>
                <c:pt idx="336">
                  <c:v>64</c:v>
                </c:pt>
                <c:pt idx="337">
                  <c:v>64</c:v>
                </c:pt>
                <c:pt idx="338">
                  <c:v>63</c:v>
                </c:pt>
                <c:pt idx="339">
                  <c:v>62</c:v>
                </c:pt>
                <c:pt idx="340">
                  <c:v>62</c:v>
                </c:pt>
                <c:pt idx="341">
                  <c:v>62</c:v>
                </c:pt>
                <c:pt idx="342">
                  <c:v>62</c:v>
                </c:pt>
                <c:pt idx="343">
                  <c:v>61</c:v>
                </c:pt>
                <c:pt idx="344">
                  <c:v>60</c:v>
                </c:pt>
                <c:pt idx="345">
                  <c:v>58</c:v>
                </c:pt>
                <c:pt idx="346">
                  <c:v>57</c:v>
                </c:pt>
                <c:pt idx="347">
                  <c:v>57</c:v>
                </c:pt>
                <c:pt idx="348">
                  <c:v>56</c:v>
                </c:pt>
                <c:pt idx="349">
                  <c:v>56</c:v>
                </c:pt>
                <c:pt idx="350">
                  <c:v>55</c:v>
                </c:pt>
                <c:pt idx="351">
                  <c:v>55</c:v>
                </c:pt>
                <c:pt idx="352">
                  <c:v>54</c:v>
                </c:pt>
                <c:pt idx="353">
                  <c:v>54</c:v>
                </c:pt>
                <c:pt idx="354">
                  <c:v>52</c:v>
                </c:pt>
                <c:pt idx="355">
                  <c:v>52</c:v>
                </c:pt>
                <c:pt idx="356">
                  <c:v>52</c:v>
                </c:pt>
                <c:pt idx="357">
                  <c:v>50</c:v>
                </c:pt>
                <c:pt idx="358">
                  <c:v>50</c:v>
                </c:pt>
                <c:pt idx="359">
                  <c:v>50</c:v>
                </c:pt>
                <c:pt idx="360">
                  <c:v>50</c:v>
                </c:pt>
                <c:pt idx="361">
                  <c:v>50</c:v>
                </c:pt>
                <c:pt idx="362">
                  <c:v>48</c:v>
                </c:pt>
                <c:pt idx="363">
                  <c:v>47</c:v>
                </c:pt>
                <c:pt idx="364">
                  <c:v>46</c:v>
                </c:pt>
                <c:pt idx="365">
                  <c:v>46</c:v>
                </c:pt>
                <c:pt idx="366">
                  <c:v>46</c:v>
                </c:pt>
                <c:pt idx="367">
                  <c:v>45</c:v>
                </c:pt>
                <c:pt idx="368">
                  <c:v>45</c:v>
                </c:pt>
                <c:pt idx="369">
                  <c:v>44</c:v>
                </c:pt>
                <c:pt idx="370">
                  <c:v>44</c:v>
                </c:pt>
                <c:pt idx="371">
                  <c:v>43</c:v>
                </c:pt>
                <c:pt idx="372">
                  <c:v>43</c:v>
                </c:pt>
                <c:pt idx="373">
                  <c:v>43</c:v>
                </c:pt>
                <c:pt idx="374">
                  <c:v>42</c:v>
                </c:pt>
                <c:pt idx="375">
                  <c:v>42</c:v>
                </c:pt>
                <c:pt idx="376">
                  <c:v>42</c:v>
                </c:pt>
                <c:pt idx="377">
                  <c:v>42</c:v>
                </c:pt>
                <c:pt idx="378">
                  <c:v>42</c:v>
                </c:pt>
                <c:pt idx="379">
                  <c:v>41</c:v>
                </c:pt>
                <c:pt idx="380">
                  <c:v>40</c:v>
                </c:pt>
                <c:pt idx="381">
                  <c:v>40</c:v>
                </c:pt>
                <c:pt idx="382">
                  <c:v>40</c:v>
                </c:pt>
                <c:pt idx="383">
                  <c:v>39</c:v>
                </c:pt>
                <c:pt idx="384">
                  <c:v>39</c:v>
                </c:pt>
                <c:pt idx="385">
                  <c:v>37</c:v>
                </c:pt>
                <c:pt idx="386">
                  <c:v>37</c:v>
                </c:pt>
                <c:pt idx="387">
                  <c:v>37</c:v>
                </c:pt>
                <c:pt idx="388">
                  <c:v>36</c:v>
                </c:pt>
                <c:pt idx="389">
                  <c:v>36</c:v>
                </c:pt>
                <c:pt idx="390">
                  <c:v>35</c:v>
                </c:pt>
                <c:pt idx="391">
                  <c:v>35</c:v>
                </c:pt>
                <c:pt idx="392">
                  <c:v>34</c:v>
                </c:pt>
                <c:pt idx="393">
                  <c:v>34</c:v>
                </c:pt>
                <c:pt idx="394">
                  <c:v>33</c:v>
                </c:pt>
                <c:pt idx="395">
                  <c:v>33</c:v>
                </c:pt>
                <c:pt idx="396">
                  <c:v>32</c:v>
                </c:pt>
                <c:pt idx="397">
                  <c:v>32</c:v>
                </c:pt>
                <c:pt idx="398">
                  <c:v>31</c:v>
                </c:pt>
                <c:pt idx="399">
                  <c:v>29</c:v>
                </c:pt>
                <c:pt idx="400">
                  <c:v>28</c:v>
                </c:pt>
                <c:pt idx="401">
                  <c:v>28</c:v>
                </c:pt>
                <c:pt idx="402">
                  <c:v>27</c:v>
                </c:pt>
                <c:pt idx="403">
                  <c:v>27</c:v>
                </c:pt>
                <c:pt idx="404">
                  <c:v>25</c:v>
                </c:pt>
                <c:pt idx="405">
                  <c:v>25</c:v>
                </c:pt>
                <c:pt idx="406">
                  <c:v>24</c:v>
                </c:pt>
                <c:pt idx="407">
                  <c:v>24</c:v>
                </c:pt>
                <c:pt idx="408">
                  <c:v>23</c:v>
                </c:pt>
                <c:pt idx="409">
                  <c:v>22</c:v>
                </c:pt>
                <c:pt idx="410">
                  <c:v>22</c:v>
                </c:pt>
                <c:pt idx="411">
                  <c:v>22</c:v>
                </c:pt>
                <c:pt idx="412">
                  <c:v>21</c:v>
                </c:pt>
                <c:pt idx="413">
                  <c:v>21</c:v>
                </c:pt>
                <c:pt idx="414">
                  <c:v>21</c:v>
                </c:pt>
                <c:pt idx="415">
                  <c:v>21</c:v>
                </c:pt>
                <c:pt idx="416">
                  <c:v>19</c:v>
                </c:pt>
                <c:pt idx="417">
                  <c:v>19</c:v>
                </c:pt>
                <c:pt idx="418">
                  <c:v>18</c:v>
                </c:pt>
                <c:pt idx="419">
                  <c:v>18</c:v>
                </c:pt>
                <c:pt idx="420">
                  <c:v>17</c:v>
                </c:pt>
                <c:pt idx="421">
                  <c:v>17</c:v>
                </c:pt>
                <c:pt idx="422">
                  <c:v>15</c:v>
                </c:pt>
                <c:pt idx="423">
                  <c:v>15</c:v>
                </c:pt>
                <c:pt idx="424">
                  <c:v>15</c:v>
                </c:pt>
                <c:pt idx="425">
                  <c:v>14</c:v>
                </c:pt>
                <c:pt idx="426">
                  <c:v>11</c:v>
                </c:pt>
                <c:pt idx="427">
                  <c:v>11</c:v>
                </c:pt>
                <c:pt idx="428">
                  <c:v>10</c:v>
                </c:pt>
                <c:pt idx="429">
                  <c:v>10</c:v>
                </c:pt>
                <c:pt idx="430">
                  <c:v>10</c:v>
                </c:pt>
                <c:pt idx="431">
                  <c:v>9</c:v>
                </c:pt>
                <c:pt idx="432">
                  <c:v>8</c:v>
                </c:pt>
                <c:pt idx="433">
                  <c:v>8</c:v>
                </c:pt>
                <c:pt idx="434">
                  <c:v>8</c:v>
                </c:pt>
                <c:pt idx="435">
                  <c:v>8</c:v>
                </c:pt>
                <c:pt idx="436">
                  <c:v>6</c:v>
                </c:pt>
                <c:pt idx="437">
                  <c:v>6</c:v>
                </c:pt>
                <c:pt idx="438">
                  <c:v>6</c:v>
                </c:pt>
                <c:pt idx="439">
                  <c:v>6</c:v>
                </c:pt>
                <c:pt idx="440">
                  <c:v>6</c:v>
                </c:pt>
                <c:pt idx="441">
                  <c:v>6</c:v>
                </c:pt>
                <c:pt idx="442">
                  <c:v>6</c:v>
                </c:pt>
                <c:pt idx="443">
                  <c:v>5</c:v>
                </c:pt>
                <c:pt idx="444">
                  <c:v>5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3</c:v>
                </c:pt>
                <c:pt idx="454">
                  <c:v>3</c:v>
                </c:pt>
                <c:pt idx="455">
                  <c:v>3</c:v>
                </c:pt>
                <c:pt idx="456">
                  <c:v>3</c:v>
                </c:pt>
                <c:pt idx="457">
                  <c:v>2</c:v>
                </c:pt>
                <c:pt idx="458">
                  <c:v>2</c:v>
                </c:pt>
                <c:pt idx="459">
                  <c:v>2</c:v>
                </c:pt>
                <c:pt idx="460">
                  <c:v>2</c:v>
                </c:pt>
                <c:pt idx="461">
                  <c:v>2</c:v>
                </c:pt>
                <c:pt idx="462">
                  <c:v>2</c:v>
                </c:pt>
                <c:pt idx="463">
                  <c:v>2</c:v>
                </c:pt>
                <c:pt idx="464">
                  <c:v>2</c:v>
                </c:pt>
                <c:pt idx="465">
                  <c:v>2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D0-406F-971B-5D59431BF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1424223"/>
        <c:axId val="751423263"/>
      </c:lineChart>
      <c:dateAx>
        <c:axId val="751424223"/>
        <c:scaling>
          <c:orientation val="minMax"/>
          <c:max val="45689"/>
          <c:min val="4510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53003359493712066"/>
              <c:y val="0.900734528709539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423263"/>
        <c:crosses val="autoZero"/>
        <c:auto val="1"/>
        <c:lblOffset val="100"/>
        <c:baseTimeUnit val="days"/>
      </c:dateAx>
      <c:valAx>
        <c:axId val="751423263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File</a:t>
                </a:r>
                <a:r>
                  <a:rPr lang="en-US" baseline="0"/>
                  <a:t> Access Error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1424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461849035107886"/>
          <c:y val="9.7227111620382237E-2"/>
          <c:w val="0.75119952693675618"/>
          <c:h val="0.633836444131775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Sheet1!$Q$42:$Q$45</c:f>
              <c:strCache>
                <c:ptCount val="4"/>
                <c:pt idx="0">
                  <c:v>Content</c:v>
                </c:pt>
                <c:pt idx="1">
                  <c:v>image/jpeg</c:v>
                </c:pt>
                <c:pt idx="2">
                  <c:v>image/png</c:v>
                </c:pt>
                <c:pt idx="3">
                  <c:v>Package</c:v>
                </c:pt>
              </c:strCache>
            </c:strRef>
          </c:cat>
          <c:val>
            <c:numRef>
              <c:f>Sheet1!$R$42:$R$45</c:f>
              <c:numCache>
                <c:formatCode>General</c:formatCode>
                <c:ptCount val="4"/>
                <c:pt idx="0">
                  <c:v>296624</c:v>
                </c:pt>
                <c:pt idx="1">
                  <c:v>11687</c:v>
                </c:pt>
                <c:pt idx="2">
                  <c:v>38477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03-4B9F-9A00-F17578C7B2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1725231"/>
        <c:axId val="691719471"/>
      </c:barChart>
      <c:catAx>
        <c:axId val="691725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File</a:t>
                </a:r>
                <a:r>
                  <a:rPr lang="en-US" baseline="0"/>
                  <a:t> Type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997493681383256"/>
              <c:y val="0.868152557946912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719471"/>
        <c:crosses val="autoZero"/>
        <c:auto val="1"/>
        <c:lblAlgn val="ctr"/>
        <c:lblOffset val="100"/>
        <c:noMultiLvlLbl val="0"/>
      </c:catAx>
      <c:valAx>
        <c:axId val="69171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Error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725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0391967947624"/>
          <c:y val="0.11307797257589625"/>
          <c:w val="0.86674103752199361"/>
          <c:h val="0.473441408031671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'Success Graph'!$H$1</c:f>
              <c:strCache>
                <c:ptCount val="1"/>
                <c:pt idx="0">
                  <c:v>Success</c:v>
                </c:pt>
              </c:strCache>
            </c:strRef>
          </c:tx>
          <c:spPr>
            <a:solidFill>
              <a:srgbClr val="EBA7A8"/>
            </a:solidFill>
            <a:ln>
              <a:noFill/>
            </a:ln>
            <a:effectLst/>
          </c:spPr>
          <c:invertIfNegative val="0"/>
          <c:cat>
            <c:strRef>
              <c:f>'Success Graph'!$G$2:$G$18</c:f>
              <c:strCache>
                <c:ptCount val="17"/>
                <c:pt idx="0">
                  <c:v>1-100</c:v>
                </c:pt>
                <c:pt idx="1">
                  <c:v>100-200  </c:v>
                </c:pt>
                <c:pt idx="2">
                  <c:v>200-300</c:v>
                </c:pt>
                <c:pt idx="3">
                  <c:v>300-400</c:v>
                </c:pt>
                <c:pt idx="4">
                  <c:v>400-500</c:v>
                </c:pt>
                <c:pt idx="5">
                  <c:v>500-600 </c:v>
                </c:pt>
                <c:pt idx="6">
                  <c:v>600-700</c:v>
                </c:pt>
                <c:pt idx="7">
                  <c:v>700-800</c:v>
                </c:pt>
                <c:pt idx="8">
                  <c:v>800-900</c:v>
                </c:pt>
                <c:pt idx="9">
                  <c:v>900-1000</c:v>
                </c:pt>
                <c:pt idx="10">
                  <c:v>1000-1100</c:v>
                </c:pt>
                <c:pt idx="11">
                  <c:v>1100-1200</c:v>
                </c:pt>
                <c:pt idx="12">
                  <c:v>1200-1300</c:v>
                </c:pt>
                <c:pt idx="13">
                  <c:v>1300-1400</c:v>
                </c:pt>
                <c:pt idx="14">
                  <c:v>1400-1500</c:v>
                </c:pt>
                <c:pt idx="15">
                  <c:v>1500-1600</c:v>
                </c:pt>
                <c:pt idx="16">
                  <c:v>1600+</c:v>
                </c:pt>
              </c:strCache>
            </c:strRef>
          </c:cat>
          <c:val>
            <c:numRef>
              <c:f>'Success Graph'!$H$2:$H$18</c:f>
              <c:numCache>
                <c:formatCode>0%</c:formatCode>
                <c:ptCount val="17"/>
                <c:pt idx="0">
                  <c:v>0.1263</c:v>
                </c:pt>
                <c:pt idx="1">
                  <c:v>2.8500000000000001E-2</c:v>
                </c:pt>
                <c:pt idx="2">
                  <c:v>3.6200000000000003E-2</c:v>
                </c:pt>
                <c:pt idx="3">
                  <c:v>6.4000000000000003E-3</c:v>
                </c:pt>
                <c:pt idx="4">
                  <c:v>2.8E-3</c:v>
                </c:pt>
                <c:pt idx="5">
                  <c:v>2.0999999999999999E-3</c:v>
                </c:pt>
                <c:pt idx="6">
                  <c:v>8.4699999999999998E-2</c:v>
                </c:pt>
                <c:pt idx="7">
                  <c:v>0.09</c:v>
                </c:pt>
                <c:pt idx="8">
                  <c:v>0.25390000000000001</c:v>
                </c:pt>
                <c:pt idx="9">
                  <c:v>0.2021</c:v>
                </c:pt>
                <c:pt idx="10">
                  <c:v>4.6300000000000001E-2</c:v>
                </c:pt>
                <c:pt idx="11">
                  <c:v>4.9200000000000001E-2</c:v>
                </c:pt>
                <c:pt idx="12">
                  <c:v>5.7999999999999996E-3</c:v>
                </c:pt>
                <c:pt idx="13">
                  <c:v>5.0000000000000001E-4</c:v>
                </c:pt>
                <c:pt idx="14">
                  <c:v>2.3E-3</c:v>
                </c:pt>
                <c:pt idx="15">
                  <c:v>6.8999999999999999E-3</c:v>
                </c:pt>
                <c:pt idx="16">
                  <c:v>5.6000000000000001E-2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7F-44A3-96F8-BD99ACD16B0C}"/>
            </c:ext>
          </c:extLst>
        </c:ser>
        <c:ser>
          <c:idx val="1"/>
          <c:order val="1"/>
          <c:tx>
            <c:strRef>
              <c:f>'Success Graph'!$I$1</c:f>
              <c:strCache>
                <c:ptCount val="1"/>
                <c:pt idx="0">
                  <c:v>Error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'Success Graph'!$G$2:$G$18</c:f>
              <c:strCache>
                <c:ptCount val="17"/>
                <c:pt idx="0">
                  <c:v>1-100</c:v>
                </c:pt>
                <c:pt idx="1">
                  <c:v>100-200  </c:v>
                </c:pt>
                <c:pt idx="2">
                  <c:v>200-300</c:v>
                </c:pt>
                <c:pt idx="3">
                  <c:v>300-400</c:v>
                </c:pt>
                <c:pt idx="4">
                  <c:v>400-500</c:v>
                </c:pt>
                <c:pt idx="5">
                  <c:v>500-600 </c:v>
                </c:pt>
                <c:pt idx="6">
                  <c:v>600-700</c:v>
                </c:pt>
                <c:pt idx="7">
                  <c:v>700-800</c:v>
                </c:pt>
                <c:pt idx="8">
                  <c:v>800-900</c:v>
                </c:pt>
                <c:pt idx="9">
                  <c:v>900-1000</c:v>
                </c:pt>
                <c:pt idx="10">
                  <c:v>1000-1100</c:v>
                </c:pt>
                <c:pt idx="11">
                  <c:v>1100-1200</c:v>
                </c:pt>
                <c:pt idx="12">
                  <c:v>1200-1300</c:v>
                </c:pt>
                <c:pt idx="13">
                  <c:v>1300-1400</c:v>
                </c:pt>
                <c:pt idx="14">
                  <c:v>1400-1500</c:v>
                </c:pt>
                <c:pt idx="15">
                  <c:v>1500-1600</c:v>
                </c:pt>
                <c:pt idx="16">
                  <c:v>1600+</c:v>
                </c:pt>
              </c:strCache>
            </c:strRef>
          </c:cat>
          <c:val>
            <c:numRef>
              <c:f>'Success Graph'!$I$2:$I$18</c:f>
              <c:numCache>
                <c:formatCode>0%</c:formatCode>
                <c:ptCount val="17"/>
                <c:pt idx="0">
                  <c:v>2.0229885057471263E-2</c:v>
                </c:pt>
                <c:pt idx="1">
                  <c:v>1.6551724137931035E-2</c:v>
                </c:pt>
                <c:pt idx="2">
                  <c:v>0</c:v>
                </c:pt>
                <c:pt idx="3">
                  <c:v>6.8965517241379305E-4</c:v>
                </c:pt>
                <c:pt idx="4">
                  <c:v>1.1494252873563218E-3</c:v>
                </c:pt>
                <c:pt idx="5">
                  <c:v>1.8390804597701149E-3</c:v>
                </c:pt>
                <c:pt idx="6">
                  <c:v>6.0689655172413794E-2</c:v>
                </c:pt>
                <c:pt idx="7">
                  <c:v>0.11103448275862068</c:v>
                </c:pt>
                <c:pt idx="8">
                  <c:v>0.35678160919540231</c:v>
                </c:pt>
                <c:pt idx="9">
                  <c:v>0.2949425287356322</c:v>
                </c:pt>
                <c:pt idx="10">
                  <c:v>6.4137931034482759E-2</c:v>
                </c:pt>
                <c:pt idx="11">
                  <c:v>2.3448275862068966E-2</c:v>
                </c:pt>
                <c:pt idx="12">
                  <c:v>2.2988505747126436E-3</c:v>
                </c:pt>
                <c:pt idx="13">
                  <c:v>1.8390804597701149E-3</c:v>
                </c:pt>
                <c:pt idx="14">
                  <c:v>5.2873563218390806E-3</c:v>
                </c:pt>
                <c:pt idx="15">
                  <c:v>2.9885057471264369E-3</c:v>
                </c:pt>
                <c:pt idx="16">
                  <c:v>3.6091954022988502E-2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7F-44A3-96F8-BD99ACD16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8539968"/>
        <c:axId val="1258544768"/>
      </c:barChart>
      <c:catAx>
        <c:axId val="1258539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File Size (KB)</a:t>
                </a:r>
              </a:p>
            </c:rich>
          </c:tx>
          <c:layout>
            <c:manualLayout>
              <c:xMode val="edge"/>
              <c:yMode val="edge"/>
              <c:x val="0.47676861097819162"/>
              <c:y val="0.841851817624443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544768"/>
        <c:crosses val="autoZero"/>
        <c:auto val="1"/>
        <c:lblAlgn val="ctr"/>
        <c:lblOffset val="100"/>
        <c:noMultiLvlLbl val="0"/>
      </c:catAx>
      <c:valAx>
        <c:axId val="125854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Total Attempt</a:t>
                </a:r>
              </a:p>
            </c:rich>
          </c:tx>
          <c:layout>
            <c:manualLayout>
              <c:xMode val="edge"/>
              <c:yMode val="edge"/>
              <c:x val="7.2788584551622872E-3"/>
              <c:y val="0.104769476524962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53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78472901312035"/>
          <c:y val="0.91134524695954333"/>
          <c:w val="0.19443054197375931"/>
          <c:h val="8.86547530404566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181650348518812"/>
          <c:y val="0.11910926078483892"/>
          <c:w val="0.37207870513090552"/>
          <c:h val="0.86470745317779896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7797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37-4577-9F4B-942068B1EB74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37-4577-9F4B-942068B1EB74}"/>
              </c:ext>
            </c:extLst>
          </c:dPt>
          <c:dPt>
            <c:idx val="2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C37-4577-9F4B-942068B1EB74}"/>
              </c:ext>
            </c:extLst>
          </c:dPt>
          <c:dLbls>
            <c:dLbl>
              <c:idx val="0"/>
              <c:layout>
                <c:manualLayout>
                  <c:x val="0.28570992661366923"/>
                  <c:y val="-8.6374728651021943E-2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Uploaded</a:t>
                    </a:r>
                    <a:r>
                      <a:rPr lang="en-US" sz="1600" baseline="0"/>
                      <a:t>
</a:t>
                    </a:r>
                    <a:fld id="{8BB90F08-A809-4F2D-8DF7-6FA4A403EF4E}" type="PERCENTAGE">
                      <a:rPr lang="en-US" sz="1600" baseline="0"/>
                      <a:pPr/>
                      <a:t>[PERCENTAGE]</a:t>
                    </a:fld>
                    <a:endParaRPr lang="en-US" sz="1600" baseline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949110115763763"/>
                      <c:h val="0.264301341319956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C37-4577-9F4B-942068B1EB74}"/>
                </c:ext>
              </c:extLst>
            </c:dLbl>
            <c:dLbl>
              <c:idx val="1"/>
              <c:layout>
                <c:manualLayout>
                  <c:x val="-0.2739987668976176"/>
                  <c:y val="-5.3288302544014024E-2"/>
                </c:manualLayout>
              </c:layout>
              <c:tx>
                <c:rich>
                  <a:bodyPr/>
                  <a:lstStyle/>
                  <a:p>
                    <a:r>
                      <a:rPr lang="en-US" sz="1600"/>
                      <a:t>Downloaded</a:t>
                    </a:r>
                    <a:r>
                      <a:rPr lang="en-US" baseline="0"/>
                      <a:t>
</a:t>
                    </a:r>
                    <a:fld id="{EAFDCD34-791E-429F-99B7-8F9CBDAB8C3B}" type="PERCENTAGE">
                      <a:rPr lang="en-US" sz="1600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0158350432632"/>
                      <c:h val="0.2456498579905202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C37-4577-9F4B-942068B1EB74}"/>
                </c:ext>
              </c:extLst>
            </c:dLbl>
            <c:dLbl>
              <c:idx val="2"/>
              <c:layout>
                <c:manualLayout>
                  <c:x val="0.35063950111608844"/>
                  <c:y val="9.7630545261704796E-2"/>
                </c:manualLayout>
              </c:layout>
              <c:tx>
                <c:rich>
                  <a:bodyPr/>
                  <a:lstStyle/>
                  <a:p>
                    <a:r>
                      <a:rPr lang="en-US" sz="1600" baseline="0"/>
                      <a:t>Error</a:t>
                    </a:r>
                    <a:r>
                      <a:rPr lang="en-US" baseline="0"/>
                      <a:t>
</a:t>
                    </a:r>
                    <a:fld id="{0FFB5BDC-6C48-4CBA-884C-350EAAF4EEBF}" type="PERCENTAGE">
                      <a:rPr lang="en-US" sz="1600" baseline="0" smtClean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59221694790422"/>
                      <c:h val="0.2706795099913161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C37-4577-9F4B-942068B1EB74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Sheet1!$Q$4:$Q$6</c:f>
              <c:strCache>
                <c:ptCount val="3"/>
                <c:pt idx="0">
                  <c:v>UPLOADED</c:v>
                </c:pt>
                <c:pt idx="1">
                  <c:v>DOWNLOADED</c:v>
                </c:pt>
                <c:pt idx="2">
                  <c:v>ERROR</c:v>
                </c:pt>
              </c:strCache>
            </c:strRef>
          </c:cat>
          <c:val>
            <c:numRef>
              <c:f>Sheet1!$R$4:$R$6</c:f>
              <c:numCache>
                <c:formatCode>General</c:formatCode>
                <c:ptCount val="3"/>
                <c:pt idx="0">
                  <c:v>6923211</c:v>
                </c:pt>
                <c:pt idx="1">
                  <c:v>985327</c:v>
                </c:pt>
                <c:pt idx="2">
                  <c:v>346806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C37-4577-9F4B-942068B1EB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'Error owner n creator'!$D$2</c:f>
              <c:strCache>
                <c:ptCount val="1"/>
                <c:pt idx="0">
                  <c:v>issue_count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'Error owner n creator'!$A$3:$A$578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'Error owner n creator'!$D$3:$D$578</c:f>
              <c:numCache>
                <c:formatCode>General</c:formatCode>
                <c:ptCount val="576"/>
                <c:pt idx="0">
                  <c:v>27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1651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266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2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1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1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2808</c:v>
                </c:pt>
                <c:pt idx="508">
                  <c:v>2812</c:v>
                </c:pt>
                <c:pt idx="509">
                  <c:v>2727</c:v>
                </c:pt>
                <c:pt idx="510">
                  <c:v>2695</c:v>
                </c:pt>
                <c:pt idx="511">
                  <c:v>2430</c:v>
                </c:pt>
                <c:pt idx="512">
                  <c:v>2861</c:v>
                </c:pt>
                <c:pt idx="513">
                  <c:v>2862</c:v>
                </c:pt>
                <c:pt idx="514">
                  <c:v>2827</c:v>
                </c:pt>
                <c:pt idx="515">
                  <c:v>2815</c:v>
                </c:pt>
                <c:pt idx="516">
                  <c:v>2753</c:v>
                </c:pt>
                <c:pt idx="517">
                  <c:v>1520</c:v>
                </c:pt>
                <c:pt idx="518">
                  <c:v>1445</c:v>
                </c:pt>
                <c:pt idx="519">
                  <c:v>1436</c:v>
                </c:pt>
                <c:pt idx="520">
                  <c:v>1439</c:v>
                </c:pt>
                <c:pt idx="521">
                  <c:v>1427</c:v>
                </c:pt>
                <c:pt idx="522">
                  <c:v>1449</c:v>
                </c:pt>
                <c:pt idx="523">
                  <c:v>1433</c:v>
                </c:pt>
                <c:pt idx="524">
                  <c:v>1445</c:v>
                </c:pt>
                <c:pt idx="525">
                  <c:v>1449</c:v>
                </c:pt>
                <c:pt idx="526">
                  <c:v>1405</c:v>
                </c:pt>
                <c:pt idx="527">
                  <c:v>1392</c:v>
                </c:pt>
                <c:pt idx="528">
                  <c:v>1418</c:v>
                </c:pt>
                <c:pt idx="529">
                  <c:v>1405</c:v>
                </c:pt>
                <c:pt idx="530">
                  <c:v>1427</c:v>
                </c:pt>
                <c:pt idx="531">
                  <c:v>1447</c:v>
                </c:pt>
                <c:pt idx="532">
                  <c:v>1418</c:v>
                </c:pt>
                <c:pt idx="533">
                  <c:v>1439</c:v>
                </c:pt>
                <c:pt idx="534">
                  <c:v>1434</c:v>
                </c:pt>
                <c:pt idx="535">
                  <c:v>1439</c:v>
                </c:pt>
                <c:pt idx="536">
                  <c:v>1440</c:v>
                </c:pt>
                <c:pt idx="537">
                  <c:v>1454</c:v>
                </c:pt>
                <c:pt idx="538">
                  <c:v>1448</c:v>
                </c:pt>
                <c:pt idx="539">
                  <c:v>1425</c:v>
                </c:pt>
                <c:pt idx="540">
                  <c:v>1442</c:v>
                </c:pt>
                <c:pt idx="541">
                  <c:v>1450</c:v>
                </c:pt>
                <c:pt idx="542">
                  <c:v>1431</c:v>
                </c:pt>
                <c:pt idx="543">
                  <c:v>1447</c:v>
                </c:pt>
                <c:pt idx="544">
                  <c:v>1432</c:v>
                </c:pt>
                <c:pt idx="545">
                  <c:v>1442</c:v>
                </c:pt>
                <c:pt idx="546">
                  <c:v>1445</c:v>
                </c:pt>
                <c:pt idx="547">
                  <c:v>1451</c:v>
                </c:pt>
                <c:pt idx="548">
                  <c:v>1457</c:v>
                </c:pt>
                <c:pt idx="549">
                  <c:v>1447</c:v>
                </c:pt>
                <c:pt idx="550">
                  <c:v>1415</c:v>
                </c:pt>
                <c:pt idx="551">
                  <c:v>1436</c:v>
                </c:pt>
                <c:pt idx="552">
                  <c:v>1442</c:v>
                </c:pt>
                <c:pt idx="553">
                  <c:v>1452</c:v>
                </c:pt>
                <c:pt idx="554">
                  <c:v>1057</c:v>
                </c:pt>
                <c:pt idx="555">
                  <c:v>1427</c:v>
                </c:pt>
                <c:pt idx="556">
                  <c:v>1445</c:v>
                </c:pt>
                <c:pt idx="557">
                  <c:v>1430</c:v>
                </c:pt>
                <c:pt idx="558">
                  <c:v>1395</c:v>
                </c:pt>
                <c:pt idx="559">
                  <c:v>1437</c:v>
                </c:pt>
                <c:pt idx="560">
                  <c:v>1438</c:v>
                </c:pt>
                <c:pt idx="561">
                  <c:v>2748</c:v>
                </c:pt>
                <c:pt idx="562">
                  <c:v>2628</c:v>
                </c:pt>
                <c:pt idx="563">
                  <c:v>2216</c:v>
                </c:pt>
                <c:pt idx="564">
                  <c:v>2718</c:v>
                </c:pt>
                <c:pt idx="565">
                  <c:v>1927</c:v>
                </c:pt>
                <c:pt idx="566">
                  <c:v>1451</c:v>
                </c:pt>
                <c:pt idx="567">
                  <c:v>1421</c:v>
                </c:pt>
                <c:pt idx="568">
                  <c:v>1452</c:v>
                </c:pt>
                <c:pt idx="569">
                  <c:v>1421</c:v>
                </c:pt>
                <c:pt idx="570">
                  <c:v>1265</c:v>
                </c:pt>
                <c:pt idx="571">
                  <c:v>1437</c:v>
                </c:pt>
                <c:pt idx="572">
                  <c:v>1457</c:v>
                </c:pt>
                <c:pt idx="573">
                  <c:v>1444</c:v>
                </c:pt>
                <c:pt idx="574">
                  <c:v>1790</c:v>
                </c:pt>
                <c:pt idx="575">
                  <c:v>722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99-48D1-B6C1-E9E2827298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2649200"/>
        <c:axId val="1802634800"/>
      </c:lineChart>
      <c:dateAx>
        <c:axId val="180264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2634800"/>
        <c:crosses val="autoZero"/>
        <c:auto val="1"/>
        <c:lblOffset val="100"/>
        <c:baseTimeUnit val="days"/>
      </c:dateAx>
      <c:valAx>
        <c:axId val="1802634800"/>
        <c:scaling>
          <c:orientation val="minMax"/>
          <c:max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Issue (NULL or 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264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56233762530102E-2"/>
          <c:y val="6.613766007136429E-2"/>
          <c:w val="0.86747273424556626"/>
          <c:h val="0.53922644976165346"/>
        </c:manualLayout>
      </c:layout>
      <c:lineChart>
        <c:grouping val="standard"/>
        <c:varyColors val="0"/>
        <c:ser>
          <c:idx val="0"/>
          <c:order val="0"/>
          <c:tx>
            <c:strRef>
              <c:f>'Error owner n creator (2)'!$D$2</c:f>
              <c:strCache>
                <c:ptCount val="1"/>
                <c:pt idx="0">
                  <c:v>issue_count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'Error owner n creator (2)'!$A$3:$A$578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'Error owner n creator (2)'!$D$3:$D$578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1651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1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1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2808</c:v>
                </c:pt>
                <c:pt idx="508">
                  <c:v>2812</c:v>
                </c:pt>
                <c:pt idx="509">
                  <c:v>2727</c:v>
                </c:pt>
                <c:pt idx="510">
                  <c:v>2695</c:v>
                </c:pt>
                <c:pt idx="511">
                  <c:v>2430</c:v>
                </c:pt>
                <c:pt idx="512">
                  <c:v>2861</c:v>
                </c:pt>
                <c:pt idx="513">
                  <c:v>2862</c:v>
                </c:pt>
                <c:pt idx="514">
                  <c:v>2827</c:v>
                </c:pt>
                <c:pt idx="515">
                  <c:v>2815</c:v>
                </c:pt>
                <c:pt idx="516">
                  <c:v>2753</c:v>
                </c:pt>
                <c:pt idx="517">
                  <c:v>1520</c:v>
                </c:pt>
                <c:pt idx="518">
                  <c:v>1445</c:v>
                </c:pt>
                <c:pt idx="519">
                  <c:v>1436</c:v>
                </c:pt>
                <c:pt idx="520">
                  <c:v>1439</c:v>
                </c:pt>
                <c:pt idx="521">
                  <c:v>1427</c:v>
                </c:pt>
                <c:pt idx="522">
                  <c:v>1449</c:v>
                </c:pt>
                <c:pt idx="523">
                  <c:v>1433</c:v>
                </c:pt>
                <c:pt idx="524">
                  <c:v>1445</c:v>
                </c:pt>
                <c:pt idx="525">
                  <c:v>1449</c:v>
                </c:pt>
                <c:pt idx="526">
                  <c:v>1405</c:v>
                </c:pt>
                <c:pt idx="527">
                  <c:v>1392</c:v>
                </c:pt>
                <c:pt idx="528">
                  <c:v>1418</c:v>
                </c:pt>
                <c:pt idx="529">
                  <c:v>1405</c:v>
                </c:pt>
                <c:pt idx="530">
                  <c:v>1427</c:v>
                </c:pt>
                <c:pt idx="531">
                  <c:v>1447</c:v>
                </c:pt>
                <c:pt idx="532">
                  <c:v>1418</c:v>
                </c:pt>
                <c:pt idx="533">
                  <c:v>1439</c:v>
                </c:pt>
                <c:pt idx="534">
                  <c:v>1434</c:v>
                </c:pt>
                <c:pt idx="535">
                  <c:v>1439</c:v>
                </c:pt>
                <c:pt idx="536">
                  <c:v>1440</c:v>
                </c:pt>
                <c:pt idx="537">
                  <c:v>1454</c:v>
                </c:pt>
                <c:pt idx="538">
                  <c:v>1448</c:v>
                </c:pt>
                <c:pt idx="539">
                  <c:v>1425</c:v>
                </c:pt>
                <c:pt idx="540">
                  <c:v>1442</c:v>
                </c:pt>
                <c:pt idx="541">
                  <c:v>1450</c:v>
                </c:pt>
                <c:pt idx="542">
                  <c:v>1431</c:v>
                </c:pt>
                <c:pt idx="543">
                  <c:v>1447</c:v>
                </c:pt>
                <c:pt idx="544">
                  <c:v>1432</c:v>
                </c:pt>
                <c:pt idx="545">
                  <c:v>1442</c:v>
                </c:pt>
                <c:pt idx="546">
                  <c:v>1445</c:v>
                </c:pt>
                <c:pt idx="547">
                  <c:v>1451</c:v>
                </c:pt>
                <c:pt idx="548">
                  <c:v>1457</c:v>
                </c:pt>
                <c:pt idx="549">
                  <c:v>1447</c:v>
                </c:pt>
                <c:pt idx="550">
                  <c:v>1415</c:v>
                </c:pt>
                <c:pt idx="551">
                  <c:v>1436</c:v>
                </c:pt>
                <c:pt idx="552">
                  <c:v>1442</c:v>
                </c:pt>
                <c:pt idx="553">
                  <c:v>1452</c:v>
                </c:pt>
                <c:pt idx="554">
                  <c:v>1057</c:v>
                </c:pt>
                <c:pt idx="555">
                  <c:v>1427</c:v>
                </c:pt>
                <c:pt idx="556">
                  <c:v>1445</c:v>
                </c:pt>
                <c:pt idx="557">
                  <c:v>1430</c:v>
                </c:pt>
                <c:pt idx="558">
                  <c:v>1395</c:v>
                </c:pt>
                <c:pt idx="559">
                  <c:v>1437</c:v>
                </c:pt>
                <c:pt idx="560">
                  <c:v>1438</c:v>
                </c:pt>
                <c:pt idx="561">
                  <c:v>2748</c:v>
                </c:pt>
                <c:pt idx="562">
                  <c:v>2628</c:v>
                </c:pt>
                <c:pt idx="563">
                  <c:v>2482</c:v>
                </c:pt>
                <c:pt idx="564">
                  <c:v>2718</c:v>
                </c:pt>
                <c:pt idx="565">
                  <c:v>1927</c:v>
                </c:pt>
                <c:pt idx="566">
                  <c:v>1451</c:v>
                </c:pt>
                <c:pt idx="567">
                  <c:v>1421</c:v>
                </c:pt>
                <c:pt idx="568">
                  <c:v>1452</c:v>
                </c:pt>
                <c:pt idx="569">
                  <c:v>1421</c:v>
                </c:pt>
                <c:pt idx="570">
                  <c:v>1265</c:v>
                </c:pt>
                <c:pt idx="571">
                  <c:v>1437</c:v>
                </c:pt>
                <c:pt idx="572">
                  <c:v>1457</c:v>
                </c:pt>
                <c:pt idx="573">
                  <c:v>1444</c:v>
                </c:pt>
                <c:pt idx="574">
                  <c:v>1790</c:v>
                </c:pt>
                <c:pt idx="575">
                  <c:v>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E4-43F8-9C62-ED300C345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2649200"/>
        <c:axId val="1802634800"/>
      </c:lineChart>
      <c:dateAx>
        <c:axId val="180264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51106769216842995"/>
              <c:y val="0.848454334005125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2634800"/>
        <c:crosses val="autoZero"/>
        <c:auto val="1"/>
        <c:lblOffset val="100"/>
        <c:baseTimeUnit val="days"/>
      </c:dateAx>
      <c:valAx>
        <c:axId val="1802634800"/>
        <c:scaling>
          <c:orientation val="minMax"/>
          <c:max val="3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Issue (NULL or 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264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678949249313827"/>
          <c:y val="0.14009691654563733"/>
          <c:w val="0.58442420946059292"/>
          <c:h val="0.73399476392124119"/>
        </c:manualLayout>
      </c:layout>
      <c:doughnutChart>
        <c:varyColors val="1"/>
        <c:ser>
          <c:idx val="0"/>
          <c:order val="0"/>
          <c:spPr>
            <a:solidFill>
              <a:srgbClr val="C00000"/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030-4D50-BDF8-EA4874A318E6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030-4D50-BDF8-EA4874A318E6}"/>
              </c:ext>
            </c:extLst>
          </c:dPt>
          <c:dLbls>
            <c:dLbl>
              <c:idx val="0"/>
              <c:layout>
                <c:manualLayout>
                  <c:x val="0.28597404918608277"/>
                  <c:y val="-6.2443527888801142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652321900249769"/>
                      <c:h val="0.299762199030317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030-4D50-BDF8-EA4874A318E6}"/>
                </c:ext>
              </c:extLst>
            </c:dLbl>
            <c:dLbl>
              <c:idx val="1"/>
              <c:layout>
                <c:manualLayout>
                  <c:x val="-0.2571781710062333"/>
                  <c:y val="2.0548424183594004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577794611123675"/>
                      <c:h val="0.249172878007703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030-4D50-BDF8-EA4874A318E6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'Error owner n creator (2)'!$H$32:$H$33</c:f>
              <c:strCache>
                <c:ptCount val="2"/>
                <c:pt idx="0">
                  <c:v>None</c:v>
                </c:pt>
                <c:pt idx="1">
                  <c:v>SK1</c:v>
                </c:pt>
              </c:strCache>
            </c:strRef>
          </c:cat>
          <c:val>
            <c:numRef>
              <c:f>'Error owner n creator (2)'!$I$32:$I$33</c:f>
              <c:numCache>
                <c:formatCode>#,##0</c:formatCode>
                <c:ptCount val="2"/>
                <c:pt idx="0" formatCode="General">
                  <c:v>296</c:v>
                </c:pt>
                <c:pt idx="1">
                  <c:v>1355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30-4D50-BDF8-EA4874A318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68900932141035"/>
          <c:y val="0.15055636846442047"/>
          <c:w val="0.86197614567491065"/>
          <c:h val="0.63755888262213933"/>
        </c:manualLayout>
      </c:layout>
      <c:lineChart>
        <c:grouping val="standard"/>
        <c:varyColors val="0"/>
        <c:ser>
          <c:idx val="0"/>
          <c:order val="0"/>
          <c:tx>
            <c:strRef>
              <c:f>GXBoost!$B$1</c:f>
              <c:strCache>
                <c:ptCount val="1"/>
                <c:pt idx="0">
                  <c:v>Overall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GXBoost!$A$2:$A$697</c:f>
              <c:numCache>
                <c:formatCode>m/d/yyyy</c:formatCode>
                <c:ptCount val="69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  <c:pt idx="576">
                  <c:v>45694</c:v>
                </c:pt>
                <c:pt idx="577">
                  <c:v>45695</c:v>
                </c:pt>
                <c:pt idx="578">
                  <c:v>45696</c:v>
                </c:pt>
                <c:pt idx="579">
                  <c:v>45697</c:v>
                </c:pt>
                <c:pt idx="580">
                  <c:v>45698</c:v>
                </c:pt>
                <c:pt idx="581">
                  <c:v>45699</c:v>
                </c:pt>
                <c:pt idx="582">
                  <c:v>45700</c:v>
                </c:pt>
                <c:pt idx="583">
                  <c:v>45701</c:v>
                </c:pt>
                <c:pt idx="584">
                  <c:v>45702</c:v>
                </c:pt>
                <c:pt idx="585">
                  <c:v>45703</c:v>
                </c:pt>
                <c:pt idx="586">
                  <c:v>45704</c:v>
                </c:pt>
                <c:pt idx="587">
                  <c:v>45705</c:v>
                </c:pt>
                <c:pt idx="588">
                  <c:v>45706</c:v>
                </c:pt>
                <c:pt idx="589">
                  <c:v>45707</c:v>
                </c:pt>
                <c:pt idx="590">
                  <c:v>45708</c:v>
                </c:pt>
                <c:pt idx="591">
                  <c:v>45709</c:v>
                </c:pt>
                <c:pt idx="592">
                  <c:v>45710</c:v>
                </c:pt>
                <c:pt idx="593">
                  <c:v>45711</c:v>
                </c:pt>
                <c:pt idx="594">
                  <c:v>45712</c:v>
                </c:pt>
                <c:pt idx="595">
                  <c:v>45713</c:v>
                </c:pt>
                <c:pt idx="596">
                  <c:v>45714</c:v>
                </c:pt>
                <c:pt idx="597">
                  <c:v>45715</c:v>
                </c:pt>
                <c:pt idx="598">
                  <c:v>45716</c:v>
                </c:pt>
                <c:pt idx="599">
                  <c:v>45717</c:v>
                </c:pt>
                <c:pt idx="600">
                  <c:v>45718</c:v>
                </c:pt>
                <c:pt idx="601">
                  <c:v>45719</c:v>
                </c:pt>
                <c:pt idx="602">
                  <c:v>45720</c:v>
                </c:pt>
                <c:pt idx="603">
                  <c:v>45721</c:v>
                </c:pt>
                <c:pt idx="604">
                  <c:v>45722</c:v>
                </c:pt>
                <c:pt idx="605">
                  <c:v>45723</c:v>
                </c:pt>
                <c:pt idx="606">
                  <c:v>45724</c:v>
                </c:pt>
                <c:pt idx="607">
                  <c:v>45725</c:v>
                </c:pt>
                <c:pt idx="608">
                  <c:v>45726</c:v>
                </c:pt>
                <c:pt idx="609">
                  <c:v>45727</c:v>
                </c:pt>
                <c:pt idx="610">
                  <c:v>45728</c:v>
                </c:pt>
                <c:pt idx="611">
                  <c:v>45729</c:v>
                </c:pt>
                <c:pt idx="612">
                  <c:v>45730</c:v>
                </c:pt>
                <c:pt idx="613">
                  <c:v>45731</c:v>
                </c:pt>
                <c:pt idx="614">
                  <c:v>45732</c:v>
                </c:pt>
                <c:pt idx="615">
                  <c:v>45733</c:v>
                </c:pt>
                <c:pt idx="616">
                  <c:v>45734</c:v>
                </c:pt>
                <c:pt idx="617">
                  <c:v>45735</c:v>
                </c:pt>
                <c:pt idx="618">
                  <c:v>45736</c:v>
                </c:pt>
                <c:pt idx="619">
                  <c:v>45737</c:v>
                </c:pt>
                <c:pt idx="620">
                  <c:v>45738</c:v>
                </c:pt>
                <c:pt idx="621">
                  <c:v>45739</c:v>
                </c:pt>
                <c:pt idx="622">
                  <c:v>45740</c:v>
                </c:pt>
                <c:pt idx="623">
                  <c:v>45741</c:v>
                </c:pt>
                <c:pt idx="624">
                  <c:v>45742</c:v>
                </c:pt>
                <c:pt idx="625">
                  <c:v>45743</c:v>
                </c:pt>
                <c:pt idx="626">
                  <c:v>45744</c:v>
                </c:pt>
                <c:pt idx="627">
                  <c:v>45745</c:v>
                </c:pt>
                <c:pt idx="628">
                  <c:v>45746</c:v>
                </c:pt>
                <c:pt idx="629">
                  <c:v>45747</c:v>
                </c:pt>
                <c:pt idx="630">
                  <c:v>45748</c:v>
                </c:pt>
                <c:pt idx="631">
                  <c:v>45749</c:v>
                </c:pt>
                <c:pt idx="632">
                  <c:v>45750</c:v>
                </c:pt>
                <c:pt idx="633">
                  <c:v>45751</c:v>
                </c:pt>
                <c:pt idx="634">
                  <c:v>45752</c:v>
                </c:pt>
                <c:pt idx="635">
                  <c:v>45753</c:v>
                </c:pt>
                <c:pt idx="636">
                  <c:v>45754</c:v>
                </c:pt>
                <c:pt idx="637">
                  <c:v>45755</c:v>
                </c:pt>
                <c:pt idx="638">
                  <c:v>45756</c:v>
                </c:pt>
                <c:pt idx="639">
                  <c:v>45757</c:v>
                </c:pt>
                <c:pt idx="640">
                  <c:v>45758</c:v>
                </c:pt>
                <c:pt idx="641">
                  <c:v>45759</c:v>
                </c:pt>
                <c:pt idx="642">
                  <c:v>45760</c:v>
                </c:pt>
                <c:pt idx="643">
                  <c:v>45761</c:v>
                </c:pt>
                <c:pt idx="644">
                  <c:v>45762</c:v>
                </c:pt>
                <c:pt idx="645">
                  <c:v>45763</c:v>
                </c:pt>
                <c:pt idx="646">
                  <c:v>45764</c:v>
                </c:pt>
                <c:pt idx="647">
                  <c:v>45765</c:v>
                </c:pt>
                <c:pt idx="648">
                  <c:v>45766</c:v>
                </c:pt>
                <c:pt idx="649">
                  <c:v>45767</c:v>
                </c:pt>
                <c:pt idx="650">
                  <c:v>45768</c:v>
                </c:pt>
                <c:pt idx="651">
                  <c:v>45769</c:v>
                </c:pt>
                <c:pt idx="652">
                  <c:v>45770</c:v>
                </c:pt>
                <c:pt idx="653">
                  <c:v>45771</c:v>
                </c:pt>
                <c:pt idx="654">
                  <c:v>45772</c:v>
                </c:pt>
                <c:pt idx="655">
                  <c:v>45773</c:v>
                </c:pt>
                <c:pt idx="656">
                  <c:v>45774</c:v>
                </c:pt>
                <c:pt idx="657">
                  <c:v>45775</c:v>
                </c:pt>
                <c:pt idx="658">
                  <c:v>45776</c:v>
                </c:pt>
                <c:pt idx="659">
                  <c:v>45777</c:v>
                </c:pt>
                <c:pt idx="660">
                  <c:v>45778</c:v>
                </c:pt>
                <c:pt idx="661">
                  <c:v>45779</c:v>
                </c:pt>
                <c:pt idx="662">
                  <c:v>45780</c:v>
                </c:pt>
                <c:pt idx="663">
                  <c:v>45781</c:v>
                </c:pt>
                <c:pt idx="664">
                  <c:v>45782</c:v>
                </c:pt>
                <c:pt idx="665">
                  <c:v>45783</c:v>
                </c:pt>
                <c:pt idx="666">
                  <c:v>45784</c:v>
                </c:pt>
                <c:pt idx="667">
                  <c:v>45785</c:v>
                </c:pt>
                <c:pt idx="668">
                  <c:v>45786</c:v>
                </c:pt>
                <c:pt idx="669">
                  <c:v>45787</c:v>
                </c:pt>
                <c:pt idx="670">
                  <c:v>45788</c:v>
                </c:pt>
                <c:pt idx="671">
                  <c:v>45789</c:v>
                </c:pt>
                <c:pt idx="672">
                  <c:v>45790</c:v>
                </c:pt>
                <c:pt idx="673">
                  <c:v>45791</c:v>
                </c:pt>
                <c:pt idx="674">
                  <c:v>45792</c:v>
                </c:pt>
                <c:pt idx="675">
                  <c:v>45793</c:v>
                </c:pt>
                <c:pt idx="676">
                  <c:v>45794</c:v>
                </c:pt>
                <c:pt idx="677">
                  <c:v>45795</c:v>
                </c:pt>
                <c:pt idx="678">
                  <c:v>45796</c:v>
                </c:pt>
                <c:pt idx="679">
                  <c:v>45797</c:v>
                </c:pt>
                <c:pt idx="680">
                  <c:v>45798</c:v>
                </c:pt>
                <c:pt idx="681">
                  <c:v>45799</c:v>
                </c:pt>
                <c:pt idx="682">
                  <c:v>45800</c:v>
                </c:pt>
                <c:pt idx="683">
                  <c:v>45801</c:v>
                </c:pt>
                <c:pt idx="684">
                  <c:v>45802</c:v>
                </c:pt>
                <c:pt idx="685">
                  <c:v>45803</c:v>
                </c:pt>
                <c:pt idx="686">
                  <c:v>45804</c:v>
                </c:pt>
                <c:pt idx="687">
                  <c:v>45805</c:v>
                </c:pt>
                <c:pt idx="688">
                  <c:v>45806</c:v>
                </c:pt>
                <c:pt idx="689">
                  <c:v>45807</c:v>
                </c:pt>
                <c:pt idx="690">
                  <c:v>45808</c:v>
                </c:pt>
                <c:pt idx="691">
                  <c:v>45809</c:v>
                </c:pt>
                <c:pt idx="692">
                  <c:v>45810</c:v>
                </c:pt>
                <c:pt idx="693">
                  <c:v>45811</c:v>
                </c:pt>
                <c:pt idx="694">
                  <c:v>45812</c:v>
                </c:pt>
                <c:pt idx="695">
                  <c:v>45813</c:v>
                </c:pt>
              </c:numCache>
            </c:numRef>
          </c:cat>
          <c:val>
            <c:numRef>
              <c:f>GXBoost!$B$2:$B$697</c:f>
              <c:numCache>
                <c:formatCode>General</c:formatCode>
                <c:ptCount val="6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12517</c:v>
                </c:pt>
                <c:pt idx="84">
                  <c:v>6671</c:v>
                </c:pt>
                <c:pt idx="85">
                  <c:v>5054</c:v>
                </c:pt>
                <c:pt idx="86">
                  <c:v>2658</c:v>
                </c:pt>
                <c:pt idx="87">
                  <c:v>4954</c:v>
                </c:pt>
                <c:pt idx="88">
                  <c:v>1802</c:v>
                </c:pt>
                <c:pt idx="89">
                  <c:v>3950</c:v>
                </c:pt>
                <c:pt idx="90">
                  <c:v>6684</c:v>
                </c:pt>
                <c:pt idx="91">
                  <c:v>1129</c:v>
                </c:pt>
                <c:pt idx="92">
                  <c:v>23570</c:v>
                </c:pt>
                <c:pt idx="93">
                  <c:v>14431</c:v>
                </c:pt>
                <c:pt idx="94">
                  <c:v>22209</c:v>
                </c:pt>
                <c:pt idx="95">
                  <c:v>12448</c:v>
                </c:pt>
                <c:pt idx="96">
                  <c:v>12002</c:v>
                </c:pt>
                <c:pt idx="97">
                  <c:v>15598</c:v>
                </c:pt>
                <c:pt idx="98">
                  <c:v>14232</c:v>
                </c:pt>
                <c:pt idx="99">
                  <c:v>19448</c:v>
                </c:pt>
                <c:pt idx="100">
                  <c:v>31503</c:v>
                </c:pt>
                <c:pt idx="101">
                  <c:v>34792</c:v>
                </c:pt>
                <c:pt idx="102">
                  <c:v>8267</c:v>
                </c:pt>
                <c:pt idx="103">
                  <c:v>8617</c:v>
                </c:pt>
                <c:pt idx="104">
                  <c:v>21052</c:v>
                </c:pt>
                <c:pt idx="105">
                  <c:v>20409</c:v>
                </c:pt>
                <c:pt idx="106">
                  <c:v>8246</c:v>
                </c:pt>
                <c:pt idx="107">
                  <c:v>110</c:v>
                </c:pt>
                <c:pt idx="108">
                  <c:v>6323</c:v>
                </c:pt>
                <c:pt idx="109">
                  <c:v>62449</c:v>
                </c:pt>
                <c:pt idx="110">
                  <c:v>20453</c:v>
                </c:pt>
                <c:pt idx="111">
                  <c:v>24714</c:v>
                </c:pt>
                <c:pt idx="112">
                  <c:v>16272</c:v>
                </c:pt>
                <c:pt idx="113">
                  <c:v>16678</c:v>
                </c:pt>
                <c:pt idx="114">
                  <c:v>16145</c:v>
                </c:pt>
                <c:pt idx="115">
                  <c:v>17539</c:v>
                </c:pt>
                <c:pt idx="116">
                  <c:v>14703</c:v>
                </c:pt>
                <c:pt idx="117">
                  <c:v>14771</c:v>
                </c:pt>
                <c:pt idx="118">
                  <c:v>18236</c:v>
                </c:pt>
                <c:pt idx="119">
                  <c:v>18012</c:v>
                </c:pt>
                <c:pt idx="120">
                  <c:v>20770</c:v>
                </c:pt>
                <c:pt idx="121">
                  <c:v>23498</c:v>
                </c:pt>
                <c:pt idx="122">
                  <c:v>24843</c:v>
                </c:pt>
                <c:pt idx="123">
                  <c:v>807</c:v>
                </c:pt>
                <c:pt idx="124">
                  <c:v>26724</c:v>
                </c:pt>
                <c:pt idx="125">
                  <c:v>473</c:v>
                </c:pt>
                <c:pt idx="126">
                  <c:v>29530</c:v>
                </c:pt>
                <c:pt idx="127">
                  <c:v>17928</c:v>
                </c:pt>
                <c:pt idx="128">
                  <c:v>18997</c:v>
                </c:pt>
                <c:pt idx="129">
                  <c:v>16356</c:v>
                </c:pt>
                <c:pt idx="130">
                  <c:v>16293</c:v>
                </c:pt>
                <c:pt idx="131">
                  <c:v>21049</c:v>
                </c:pt>
                <c:pt idx="132">
                  <c:v>15935</c:v>
                </c:pt>
                <c:pt idx="133">
                  <c:v>15911</c:v>
                </c:pt>
                <c:pt idx="134">
                  <c:v>15495</c:v>
                </c:pt>
                <c:pt idx="135">
                  <c:v>15427</c:v>
                </c:pt>
                <c:pt idx="136">
                  <c:v>15559</c:v>
                </c:pt>
                <c:pt idx="137">
                  <c:v>24370</c:v>
                </c:pt>
                <c:pt idx="138">
                  <c:v>22212</c:v>
                </c:pt>
                <c:pt idx="139">
                  <c:v>18294</c:v>
                </c:pt>
                <c:pt idx="140">
                  <c:v>17087</c:v>
                </c:pt>
                <c:pt idx="141">
                  <c:v>17456</c:v>
                </c:pt>
                <c:pt idx="142">
                  <c:v>18084</c:v>
                </c:pt>
                <c:pt idx="143">
                  <c:v>18869</c:v>
                </c:pt>
                <c:pt idx="144">
                  <c:v>18197</c:v>
                </c:pt>
                <c:pt idx="145">
                  <c:v>17314</c:v>
                </c:pt>
                <c:pt idx="146">
                  <c:v>16219</c:v>
                </c:pt>
                <c:pt idx="147">
                  <c:v>17848</c:v>
                </c:pt>
                <c:pt idx="148">
                  <c:v>22893</c:v>
                </c:pt>
                <c:pt idx="149">
                  <c:v>15787</c:v>
                </c:pt>
                <c:pt idx="150">
                  <c:v>11199</c:v>
                </c:pt>
                <c:pt idx="151">
                  <c:v>26332</c:v>
                </c:pt>
                <c:pt idx="152">
                  <c:v>18682</c:v>
                </c:pt>
                <c:pt idx="153">
                  <c:v>24526</c:v>
                </c:pt>
                <c:pt idx="154">
                  <c:v>16476</c:v>
                </c:pt>
                <c:pt idx="155">
                  <c:v>19495</c:v>
                </c:pt>
                <c:pt idx="156">
                  <c:v>16553</c:v>
                </c:pt>
                <c:pt idx="157">
                  <c:v>20215</c:v>
                </c:pt>
                <c:pt idx="158">
                  <c:v>20007</c:v>
                </c:pt>
                <c:pt idx="159">
                  <c:v>14598</c:v>
                </c:pt>
                <c:pt idx="160">
                  <c:v>18609</c:v>
                </c:pt>
                <c:pt idx="161">
                  <c:v>15603</c:v>
                </c:pt>
                <c:pt idx="162">
                  <c:v>19481</c:v>
                </c:pt>
                <c:pt idx="163">
                  <c:v>15483</c:v>
                </c:pt>
                <c:pt idx="164">
                  <c:v>33308</c:v>
                </c:pt>
                <c:pt idx="165">
                  <c:v>19738</c:v>
                </c:pt>
                <c:pt idx="166">
                  <c:v>15493</c:v>
                </c:pt>
                <c:pt idx="167">
                  <c:v>14600</c:v>
                </c:pt>
                <c:pt idx="168">
                  <c:v>15466</c:v>
                </c:pt>
                <c:pt idx="169">
                  <c:v>22085</c:v>
                </c:pt>
                <c:pt idx="170">
                  <c:v>22878</c:v>
                </c:pt>
                <c:pt idx="171">
                  <c:v>22029</c:v>
                </c:pt>
                <c:pt idx="172">
                  <c:v>21061</c:v>
                </c:pt>
                <c:pt idx="173">
                  <c:v>19673</c:v>
                </c:pt>
                <c:pt idx="174">
                  <c:v>18736</c:v>
                </c:pt>
                <c:pt idx="175">
                  <c:v>24315</c:v>
                </c:pt>
                <c:pt idx="176">
                  <c:v>42145</c:v>
                </c:pt>
                <c:pt idx="177">
                  <c:v>78254</c:v>
                </c:pt>
                <c:pt idx="178">
                  <c:v>16267</c:v>
                </c:pt>
                <c:pt idx="179">
                  <c:v>16039</c:v>
                </c:pt>
                <c:pt idx="180">
                  <c:v>19903</c:v>
                </c:pt>
                <c:pt idx="181">
                  <c:v>17132</c:v>
                </c:pt>
                <c:pt idx="182">
                  <c:v>17206</c:v>
                </c:pt>
                <c:pt idx="183">
                  <c:v>17160</c:v>
                </c:pt>
                <c:pt idx="184">
                  <c:v>16005</c:v>
                </c:pt>
                <c:pt idx="185">
                  <c:v>19933</c:v>
                </c:pt>
                <c:pt idx="186">
                  <c:v>22075</c:v>
                </c:pt>
                <c:pt idx="187">
                  <c:v>18081</c:v>
                </c:pt>
                <c:pt idx="188">
                  <c:v>17233</c:v>
                </c:pt>
                <c:pt idx="189">
                  <c:v>16794</c:v>
                </c:pt>
                <c:pt idx="190">
                  <c:v>15159</c:v>
                </c:pt>
                <c:pt idx="191">
                  <c:v>21545</c:v>
                </c:pt>
                <c:pt idx="192">
                  <c:v>18221</c:v>
                </c:pt>
                <c:pt idx="193">
                  <c:v>24827</c:v>
                </c:pt>
                <c:pt idx="194">
                  <c:v>17357</c:v>
                </c:pt>
                <c:pt idx="195">
                  <c:v>21404</c:v>
                </c:pt>
                <c:pt idx="196">
                  <c:v>23278</c:v>
                </c:pt>
                <c:pt idx="197">
                  <c:v>17780</c:v>
                </c:pt>
                <c:pt idx="198">
                  <c:v>22223</c:v>
                </c:pt>
                <c:pt idx="199">
                  <c:v>17292</c:v>
                </c:pt>
                <c:pt idx="200">
                  <c:v>17951</c:v>
                </c:pt>
                <c:pt idx="201">
                  <c:v>15903</c:v>
                </c:pt>
                <c:pt idx="202">
                  <c:v>14346</c:v>
                </c:pt>
                <c:pt idx="203">
                  <c:v>15905</c:v>
                </c:pt>
                <c:pt idx="204">
                  <c:v>15256</c:v>
                </c:pt>
                <c:pt idx="205">
                  <c:v>14793</c:v>
                </c:pt>
                <c:pt idx="206">
                  <c:v>14453</c:v>
                </c:pt>
                <c:pt idx="207">
                  <c:v>14323</c:v>
                </c:pt>
                <c:pt idx="208">
                  <c:v>14492</c:v>
                </c:pt>
                <c:pt idx="209">
                  <c:v>14407</c:v>
                </c:pt>
                <c:pt idx="210">
                  <c:v>25983</c:v>
                </c:pt>
                <c:pt idx="211">
                  <c:v>21242</c:v>
                </c:pt>
                <c:pt idx="212">
                  <c:v>20280</c:v>
                </c:pt>
                <c:pt idx="213">
                  <c:v>18066</c:v>
                </c:pt>
                <c:pt idx="214">
                  <c:v>22770</c:v>
                </c:pt>
                <c:pt idx="215">
                  <c:v>19571</c:v>
                </c:pt>
                <c:pt idx="216">
                  <c:v>19331</c:v>
                </c:pt>
                <c:pt idx="217">
                  <c:v>21362</c:v>
                </c:pt>
                <c:pt idx="218">
                  <c:v>20667</c:v>
                </c:pt>
                <c:pt idx="219">
                  <c:v>13072</c:v>
                </c:pt>
                <c:pt idx="220">
                  <c:v>12322</c:v>
                </c:pt>
                <c:pt idx="221">
                  <c:v>17043</c:v>
                </c:pt>
                <c:pt idx="222">
                  <c:v>19515</c:v>
                </c:pt>
                <c:pt idx="223">
                  <c:v>23877</c:v>
                </c:pt>
                <c:pt idx="224">
                  <c:v>18209</c:v>
                </c:pt>
                <c:pt idx="225">
                  <c:v>16150</c:v>
                </c:pt>
                <c:pt idx="226">
                  <c:v>14747</c:v>
                </c:pt>
                <c:pt idx="227">
                  <c:v>15350</c:v>
                </c:pt>
                <c:pt idx="228">
                  <c:v>30442</c:v>
                </c:pt>
                <c:pt idx="229">
                  <c:v>16077</c:v>
                </c:pt>
                <c:pt idx="230">
                  <c:v>22638</c:v>
                </c:pt>
                <c:pt idx="231">
                  <c:v>17817</c:v>
                </c:pt>
                <c:pt idx="232">
                  <c:v>20948</c:v>
                </c:pt>
                <c:pt idx="233">
                  <c:v>17155</c:v>
                </c:pt>
                <c:pt idx="234">
                  <c:v>18314</c:v>
                </c:pt>
                <c:pt idx="235">
                  <c:v>14168</c:v>
                </c:pt>
                <c:pt idx="236">
                  <c:v>11599</c:v>
                </c:pt>
                <c:pt idx="237">
                  <c:v>14616</c:v>
                </c:pt>
                <c:pt idx="238">
                  <c:v>16916</c:v>
                </c:pt>
                <c:pt idx="239">
                  <c:v>15558</c:v>
                </c:pt>
                <c:pt idx="240">
                  <c:v>17503</c:v>
                </c:pt>
                <c:pt idx="241">
                  <c:v>18174</c:v>
                </c:pt>
                <c:pt idx="242">
                  <c:v>16581</c:v>
                </c:pt>
                <c:pt idx="243">
                  <c:v>13006</c:v>
                </c:pt>
                <c:pt idx="244">
                  <c:v>18423</c:v>
                </c:pt>
                <c:pt idx="245">
                  <c:v>19510</c:v>
                </c:pt>
                <c:pt idx="246">
                  <c:v>15782</c:v>
                </c:pt>
                <c:pt idx="247">
                  <c:v>20814</c:v>
                </c:pt>
                <c:pt idx="248">
                  <c:v>27472</c:v>
                </c:pt>
                <c:pt idx="249">
                  <c:v>13224</c:v>
                </c:pt>
                <c:pt idx="250">
                  <c:v>12722</c:v>
                </c:pt>
                <c:pt idx="251">
                  <c:v>16741</c:v>
                </c:pt>
                <c:pt idx="252">
                  <c:v>17467</c:v>
                </c:pt>
                <c:pt idx="253">
                  <c:v>25842</c:v>
                </c:pt>
                <c:pt idx="254">
                  <c:v>25522</c:v>
                </c:pt>
                <c:pt idx="255">
                  <c:v>19848</c:v>
                </c:pt>
                <c:pt idx="256">
                  <c:v>17953</c:v>
                </c:pt>
                <c:pt idx="257">
                  <c:v>15264</c:v>
                </c:pt>
                <c:pt idx="258">
                  <c:v>18468</c:v>
                </c:pt>
                <c:pt idx="259">
                  <c:v>19926</c:v>
                </c:pt>
                <c:pt idx="260">
                  <c:v>19754</c:v>
                </c:pt>
                <c:pt idx="261">
                  <c:v>16911</c:v>
                </c:pt>
                <c:pt idx="262">
                  <c:v>16339</c:v>
                </c:pt>
                <c:pt idx="263">
                  <c:v>12738</c:v>
                </c:pt>
                <c:pt idx="264">
                  <c:v>13342</c:v>
                </c:pt>
                <c:pt idx="265">
                  <c:v>9474</c:v>
                </c:pt>
                <c:pt idx="266">
                  <c:v>16868</c:v>
                </c:pt>
                <c:pt idx="267">
                  <c:v>18224</c:v>
                </c:pt>
                <c:pt idx="268">
                  <c:v>13281</c:v>
                </c:pt>
                <c:pt idx="269">
                  <c:v>13616</c:v>
                </c:pt>
                <c:pt idx="270">
                  <c:v>13091</c:v>
                </c:pt>
                <c:pt idx="271">
                  <c:v>14919</c:v>
                </c:pt>
                <c:pt idx="272">
                  <c:v>13460</c:v>
                </c:pt>
                <c:pt idx="273">
                  <c:v>14545</c:v>
                </c:pt>
                <c:pt idx="274">
                  <c:v>12087</c:v>
                </c:pt>
                <c:pt idx="275">
                  <c:v>12192</c:v>
                </c:pt>
                <c:pt idx="276">
                  <c:v>14605</c:v>
                </c:pt>
                <c:pt idx="277">
                  <c:v>11558</c:v>
                </c:pt>
                <c:pt idx="278">
                  <c:v>4133</c:v>
                </c:pt>
                <c:pt idx="279">
                  <c:v>14727</c:v>
                </c:pt>
                <c:pt idx="280">
                  <c:v>9679</c:v>
                </c:pt>
                <c:pt idx="281">
                  <c:v>12594</c:v>
                </c:pt>
                <c:pt idx="282">
                  <c:v>20234</c:v>
                </c:pt>
                <c:pt idx="283">
                  <c:v>26470</c:v>
                </c:pt>
                <c:pt idx="284">
                  <c:v>16032</c:v>
                </c:pt>
                <c:pt idx="285">
                  <c:v>13029</c:v>
                </c:pt>
                <c:pt idx="286">
                  <c:v>14615</c:v>
                </c:pt>
                <c:pt idx="287">
                  <c:v>11956</c:v>
                </c:pt>
                <c:pt idx="288">
                  <c:v>16348</c:v>
                </c:pt>
                <c:pt idx="289">
                  <c:v>14445</c:v>
                </c:pt>
                <c:pt idx="290">
                  <c:v>11384</c:v>
                </c:pt>
                <c:pt idx="291">
                  <c:v>12797</c:v>
                </c:pt>
                <c:pt idx="292">
                  <c:v>17006</c:v>
                </c:pt>
                <c:pt idx="293">
                  <c:v>16537</c:v>
                </c:pt>
                <c:pt idx="294">
                  <c:v>11818</c:v>
                </c:pt>
                <c:pt idx="295">
                  <c:v>11867</c:v>
                </c:pt>
                <c:pt idx="296">
                  <c:v>14633</c:v>
                </c:pt>
                <c:pt idx="297">
                  <c:v>13724</c:v>
                </c:pt>
                <c:pt idx="298">
                  <c:v>15866</c:v>
                </c:pt>
                <c:pt idx="299">
                  <c:v>12125</c:v>
                </c:pt>
                <c:pt idx="300">
                  <c:v>12900</c:v>
                </c:pt>
                <c:pt idx="301">
                  <c:v>14556</c:v>
                </c:pt>
                <c:pt idx="302">
                  <c:v>10985</c:v>
                </c:pt>
                <c:pt idx="303">
                  <c:v>12781</c:v>
                </c:pt>
                <c:pt idx="304">
                  <c:v>10147</c:v>
                </c:pt>
                <c:pt idx="305">
                  <c:v>53326</c:v>
                </c:pt>
                <c:pt idx="306">
                  <c:v>12785</c:v>
                </c:pt>
                <c:pt idx="307">
                  <c:v>15228</c:v>
                </c:pt>
                <c:pt idx="308">
                  <c:v>10450</c:v>
                </c:pt>
                <c:pt idx="309">
                  <c:v>10676</c:v>
                </c:pt>
                <c:pt idx="310">
                  <c:v>23825</c:v>
                </c:pt>
                <c:pt idx="311">
                  <c:v>20674</c:v>
                </c:pt>
                <c:pt idx="312">
                  <c:v>14765</c:v>
                </c:pt>
                <c:pt idx="313">
                  <c:v>12826</c:v>
                </c:pt>
                <c:pt idx="314">
                  <c:v>13350</c:v>
                </c:pt>
                <c:pt idx="315">
                  <c:v>13797</c:v>
                </c:pt>
                <c:pt idx="316">
                  <c:v>16201</c:v>
                </c:pt>
                <c:pt idx="317">
                  <c:v>12568</c:v>
                </c:pt>
                <c:pt idx="318">
                  <c:v>12051</c:v>
                </c:pt>
                <c:pt idx="319">
                  <c:v>7805</c:v>
                </c:pt>
                <c:pt idx="320">
                  <c:v>7240</c:v>
                </c:pt>
                <c:pt idx="321">
                  <c:v>10241</c:v>
                </c:pt>
                <c:pt idx="322">
                  <c:v>14645</c:v>
                </c:pt>
                <c:pt idx="323">
                  <c:v>20085</c:v>
                </c:pt>
                <c:pt idx="324">
                  <c:v>17731</c:v>
                </c:pt>
                <c:pt idx="325">
                  <c:v>13213</c:v>
                </c:pt>
                <c:pt idx="326">
                  <c:v>20367</c:v>
                </c:pt>
                <c:pt idx="327">
                  <c:v>21855</c:v>
                </c:pt>
                <c:pt idx="328">
                  <c:v>24084</c:v>
                </c:pt>
                <c:pt idx="329">
                  <c:v>21104</c:v>
                </c:pt>
                <c:pt idx="330">
                  <c:v>19610</c:v>
                </c:pt>
                <c:pt idx="331">
                  <c:v>19966</c:v>
                </c:pt>
                <c:pt idx="332">
                  <c:v>19494</c:v>
                </c:pt>
                <c:pt idx="333">
                  <c:v>18686</c:v>
                </c:pt>
                <c:pt idx="334">
                  <c:v>18242</c:v>
                </c:pt>
                <c:pt idx="335">
                  <c:v>19591</c:v>
                </c:pt>
                <c:pt idx="336">
                  <c:v>19856</c:v>
                </c:pt>
                <c:pt idx="337">
                  <c:v>19767</c:v>
                </c:pt>
                <c:pt idx="338">
                  <c:v>19222</c:v>
                </c:pt>
                <c:pt idx="339">
                  <c:v>27488</c:v>
                </c:pt>
                <c:pt idx="340">
                  <c:v>20251</c:v>
                </c:pt>
                <c:pt idx="341">
                  <c:v>19212</c:v>
                </c:pt>
                <c:pt idx="342">
                  <c:v>18815</c:v>
                </c:pt>
                <c:pt idx="343">
                  <c:v>25643</c:v>
                </c:pt>
                <c:pt idx="344">
                  <c:v>12944</c:v>
                </c:pt>
                <c:pt idx="345">
                  <c:v>20533</c:v>
                </c:pt>
                <c:pt idx="346">
                  <c:v>16092</c:v>
                </c:pt>
                <c:pt idx="347">
                  <c:v>16098</c:v>
                </c:pt>
                <c:pt idx="348">
                  <c:v>21411</c:v>
                </c:pt>
                <c:pt idx="349">
                  <c:v>20698</c:v>
                </c:pt>
                <c:pt idx="350">
                  <c:v>18150</c:v>
                </c:pt>
                <c:pt idx="351">
                  <c:v>17781</c:v>
                </c:pt>
                <c:pt idx="352">
                  <c:v>17007</c:v>
                </c:pt>
                <c:pt idx="353">
                  <c:v>15997</c:v>
                </c:pt>
                <c:pt idx="354">
                  <c:v>15791</c:v>
                </c:pt>
                <c:pt idx="355">
                  <c:v>15278</c:v>
                </c:pt>
                <c:pt idx="356">
                  <c:v>11839</c:v>
                </c:pt>
                <c:pt idx="357">
                  <c:v>10136</c:v>
                </c:pt>
                <c:pt idx="358">
                  <c:v>15092</c:v>
                </c:pt>
                <c:pt idx="359">
                  <c:v>20853</c:v>
                </c:pt>
                <c:pt idx="360">
                  <c:v>19785</c:v>
                </c:pt>
                <c:pt idx="361">
                  <c:v>18964</c:v>
                </c:pt>
                <c:pt idx="362">
                  <c:v>17507</c:v>
                </c:pt>
                <c:pt idx="363">
                  <c:v>18766</c:v>
                </c:pt>
                <c:pt idx="364">
                  <c:v>23460</c:v>
                </c:pt>
                <c:pt idx="365">
                  <c:v>24340</c:v>
                </c:pt>
                <c:pt idx="366">
                  <c:v>16611</c:v>
                </c:pt>
                <c:pt idx="367">
                  <c:v>21232</c:v>
                </c:pt>
                <c:pt idx="368">
                  <c:v>16800</c:v>
                </c:pt>
                <c:pt idx="369">
                  <c:v>35365</c:v>
                </c:pt>
                <c:pt idx="370">
                  <c:v>20835</c:v>
                </c:pt>
                <c:pt idx="371">
                  <c:v>29188</c:v>
                </c:pt>
                <c:pt idx="372">
                  <c:v>30063</c:v>
                </c:pt>
                <c:pt idx="373">
                  <c:v>20929</c:v>
                </c:pt>
                <c:pt idx="374">
                  <c:v>24531</c:v>
                </c:pt>
                <c:pt idx="375">
                  <c:v>18054</c:v>
                </c:pt>
                <c:pt idx="376">
                  <c:v>1171</c:v>
                </c:pt>
                <c:pt idx="377">
                  <c:v>32726</c:v>
                </c:pt>
                <c:pt idx="378">
                  <c:v>22344</c:v>
                </c:pt>
                <c:pt idx="379">
                  <c:v>16845</c:v>
                </c:pt>
                <c:pt idx="380">
                  <c:v>21094</c:v>
                </c:pt>
                <c:pt idx="381">
                  <c:v>17629</c:v>
                </c:pt>
                <c:pt idx="382">
                  <c:v>18292</c:v>
                </c:pt>
                <c:pt idx="383">
                  <c:v>16746</c:v>
                </c:pt>
                <c:pt idx="384">
                  <c:v>14804</c:v>
                </c:pt>
                <c:pt idx="385">
                  <c:v>21705</c:v>
                </c:pt>
                <c:pt idx="386">
                  <c:v>26479</c:v>
                </c:pt>
                <c:pt idx="387">
                  <c:v>18355</c:v>
                </c:pt>
                <c:pt idx="388">
                  <c:v>24868</c:v>
                </c:pt>
                <c:pt idx="389">
                  <c:v>17197</c:v>
                </c:pt>
                <c:pt idx="390">
                  <c:v>16910</c:v>
                </c:pt>
                <c:pt idx="391">
                  <c:v>15407</c:v>
                </c:pt>
                <c:pt idx="392">
                  <c:v>21750</c:v>
                </c:pt>
                <c:pt idx="393">
                  <c:v>36525</c:v>
                </c:pt>
                <c:pt idx="394">
                  <c:v>38681</c:v>
                </c:pt>
                <c:pt idx="395">
                  <c:v>33963</c:v>
                </c:pt>
                <c:pt idx="396">
                  <c:v>64507</c:v>
                </c:pt>
                <c:pt idx="397">
                  <c:v>19053</c:v>
                </c:pt>
                <c:pt idx="398">
                  <c:v>55108</c:v>
                </c:pt>
                <c:pt idx="399">
                  <c:v>21784</c:v>
                </c:pt>
                <c:pt idx="400">
                  <c:v>18203</c:v>
                </c:pt>
                <c:pt idx="401">
                  <c:v>20601</c:v>
                </c:pt>
                <c:pt idx="402">
                  <c:v>28178</c:v>
                </c:pt>
                <c:pt idx="403">
                  <c:v>21853</c:v>
                </c:pt>
                <c:pt idx="404">
                  <c:v>24313</c:v>
                </c:pt>
                <c:pt idx="405">
                  <c:v>23483</c:v>
                </c:pt>
                <c:pt idx="406">
                  <c:v>22763</c:v>
                </c:pt>
                <c:pt idx="407">
                  <c:v>22613</c:v>
                </c:pt>
                <c:pt idx="408">
                  <c:v>22305</c:v>
                </c:pt>
                <c:pt idx="409">
                  <c:v>23338</c:v>
                </c:pt>
                <c:pt idx="410">
                  <c:v>21774</c:v>
                </c:pt>
                <c:pt idx="411">
                  <c:v>23800</c:v>
                </c:pt>
                <c:pt idx="412">
                  <c:v>24664</c:v>
                </c:pt>
                <c:pt idx="413">
                  <c:v>33057</c:v>
                </c:pt>
                <c:pt idx="414">
                  <c:v>22289</c:v>
                </c:pt>
                <c:pt idx="415">
                  <c:v>20327</c:v>
                </c:pt>
                <c:pt idx="416">
                  <c:v>24756</c:v>
                </c:pt>
                <c:pt idx="417">
                  <c:v>19615</c:v>
                </c:pt>
                <c:pt idx="418">
                  <c:v>18642</c:v>
                </c:pt>
                <c:pt idx="419">
                  <c:v>29087</c:v>
                </c:pt>
                <c:pt idx="420">
                  <c:v>23519</c:v>
                </c:pt>
                <c:pt idx="421">
                  <c:v>23446</c:v>
                </c:pt>
                <c:pt idx="422">
                  <c:v>27157</c:v>
                </c:pt>
                <c:pt idx="423">
                  <c:v>19789</c:v>
                </c:pt>
                <c:pt idx="424">
                  <c:v>28667</c:v>
                </c:pt>
                <c:pt idx="425">
                  <c:v>23052</c:v>
                </c:pt>
                <c:pt idx="426">
                  <c:v>23024</c:v>
                </c:pt>
                <c:pt idx="427">
                  <c:v>26187</c:v>
                </c:pt>
                <c:pt idx="428">
                  <c:v>20356</c:v>
                </c:pt>
                <c:pt idx="429">
                  <c:v>18332</c:v>
                </c:pt>
                <c:pt idx="430">
                  <c:v>20542</c:v>
                </c:pt>
                <c:pt idx="431">
                  <c:v>24941</c:v>
                </c:pt>
                <c:pt idx="432">
                  <c:v>22836</c:v>
                </c:pt>
                <c:pt idx="433">
                  <c:v>22481</c:v>
                </c:pt>
                <c:pt idx="434">
                  <c:v>26154</c:v>
                </c:pt>
                <c:pt idx="435">
                  <c:v>26351</c:v>
                </c:pt>
                <c:pt idx="436">
                  <c:v>24403</c:v>
                </c:pt>
                <c:pt idx="437">
                  <c:v>23835</c:v>
                </c:pt>
                <c:pt idx="438">
                  <c:v>21814</c:v>
                </c:pt>
                <c:pt idx="439">
                  <c:v>30470</c:v>
                </c:pt>
                <c:pt idx="440">
                  <c:v>22782</c:v>
                </c:pt>
                <c:pt idx="441">
                  <c:v>25435</c:v>
                </c:pt>
                <c:pt idx="442">
                  <c:v>24834</c:v>
                </c:pt>
                <c:pt idx="443">
                  <c:v>24226</c:v>
                </c:pt>
                <c:pt idx="444">
                  <c:v>26817</c:v>
                </c:pt>
                <c:pt idx="445">
                  <c:v>21067</c:v>
                </c:pt>
                <c:pt idx="446">
                  <c:v>20953</c:v>
                </c:pt>
                <c:pt idx="447">
                  <c:v>21651</c:v>
                </c:pt>
                <c:pt idx="448">
                  <c:v>20390</c:v>
                </c:pt>
                <c:pt idx="449">
                  <c:v>19763</c:v>
                </c:pt>
                <c:pt idx="450">
                  <c:v>20208</c:v>
                </c:pt>
                <c:pt idx="451">
                  <c:v>23922</c:v>
                </c:pt>
                <c:pt idx="452">
                  <c:v>17279</c:v>
                </c:pt>
                <c:pt idx="453">
                  <c:v>16876</c:v>
                </c:pt>
                <c:pt idx="454">
                  <c:v>15880</c:v>
                </c:pt>
                <c:pt idx="455">
                  <c:v>15806</c:v>
                </c:pt>
                <c:pt idx="456">
                  <c:v>17991</c:v>
                </c:pt>
                <c:pt idx="457">
                  <c:v>18414</c:v>
                </c:pt>
                <c:pt idx="458">
                  <c:v>14633</c:v>
                </c:pt>
                <c:pt idx="459">
                  <c:v>11244</c:v>
                </c:pt>
                <c:pt idx="460">
                  <c:v>11298</c:v>
                </c:pt>
                <c:pt idx="461">
                  <c:v>13773</c:v>
                </c:pt>
                <c:pt idx="462">
                  <c:v>14561</c:v>
                </c:pt>
                <c:pt idx="463">
                  <c:v>16275</c:v>
                </c:pt>
                <c:pt idx="464">
                  <c:v>11530</c:v>
                </c:pt>
                <c:pt idx="465">
                  <c:v>12526</c:v>
                </c:pt>
                <c:pt idx="466">
                  <c:v>14636</c:v>
                </c:pt>
                <c:pt idx="467">
                  <c:v>12513</c:v>
                </c:pt>
                <c:pt idx="468">
                  <c:v>14196</c:v>
                </c:pt>
                <c:pt idx="469">
                  <c:v>12458</c:v>
                </c:pt>
                <c:pt idx="470">
                  <c:v>16652</c:v>
                </c:pt>
                <c:pt idx="471">
                  <c:v>15868</c:v>
                </c:pt>
                <c:pt idx="472">
                  <c:v>47364</c:v>
                </c:pt>
                <c:pt idx="473">
                  <c:v>17382</c:v>
                </c:pt>
                <c:pt idx="474">
                  <c:v>11975</c:v>
                </c:pt>
                <c:pt idx="475">
                  <c:v>11762</c:v>
                </c:pt>
                <c:pt idx="476">
                  <c:v>12224</c:v>
                </c:pt>
                <c:pt idx="477">
                  <c:v>14637</c:v>
                </c:pt>
                <c:pt idx="478">
                  <c:v>15715</c:v>
                </c:pt>
                <c:pt idx="479">
                  <c:v>12126</c:v>
                </c:pt>
                <c:pt idx="480">
                  <c:v>13875</c:v>
                </c:pt>
                <c:pt idx="481">
                  <c:v>11193</c:v>
                </c:pt>
                <c:pt idx="482">
                  <c:v>11994</c:v>
                </c:pt>
                <c:pt idx="483">
                  <c:v>11909</c:v>
                </c:pt>
                <c:pt idx="484">
                  <c:v>10618</c:v>
                </c:pt>
                <c:pt idx="485">
                  <c:v>10514</c:v>
                </c:pt>
                <c:pt idx="486">
                  <c:v>8202</c:v>
                </c:pt>
                <c:pt idx="487">
                  <c:v>7882</c:v>
                </c:pt>
                <c:pt idx="488">
                  <c:v>7996</c:v>
                </c:pt>
                <c:pt idx="489">
                  <c:v>7757</c:v>
                </c:pt>
                <c:pt idx="490">
                  <c:v>7850</c:v>
                </c:pt>
                <c:pt idx="491">
                  <c:v>7670</c:v>
                </c:pt>
                <c:pt idx="492">
                  <c:v>5802</c:v>
                </c:pt>
                <c:pt idx="493">
                  <c:v>7712</c:v>
                </c:pt>
                <c:pt idx="494">
                  <c:v>5306</c:v>
                </c:pt>
                <c:pt idx="495">
                  <c:v>5598</c:v>
                </c:pt>
                <c:pt idx="496">
                  <c:v>5785</c:v>
                </c:pt>
                <c:pt idx="497">
                  <c:v>4725</c:v>
                </c:pt>
                <c:pt idx="498">
                  <c:v>16518</c:v>
                </c:pt>
                <c:pt idx="499">
                  <c:v>13445</c:v>
                </c:pt>
                <c:pt idx="500">
                  <c:v>8379</c:v>
                </c:pt>
                <c:pt idx="501">
                  <c:v>7805</c:v>
                </c:pt>
                <c:pt idx="502">
                  <c:v>7858</c:v>
                </c:pt>
                <c:pt idx="503">
                  <c:v>7846</c:v>
                </c:pt>
                <c:pt idx="504">
                  <c:v>12091</c:v>
                </c:pt>
                <c:pt idx="505">
                  <c:v>9455</c:v>
                </c:pt>
                <c:pt idx="506">
                  <c:v>9573</c:v>
                </c:pt>
                <c:pt idx="507">
                  <c:v>10995</c:v>
                </c:pt>
                <c:pt idx="508">
                  <c:v>7247</c:v>
                </c:pt>
                <c:pt idx="509">
                  <c:v>5687</c:v>
                </c:pt>
                <c:pt idx="510">
                  <c:v>11822</c:v>
                </c:pt>
                <c:pt idx="511">
                  <c:v>9922</c:v>
                </c:pt>
                <c:pt idx="512">
                  <c:v>9226</c:v>
                </c:pt>
                <c:pt idx="513">
                  <c:v>9138</c:v>
                </c:pt>
                <c:pt idx="514">
                  <c:v>9431</c:v>
                </c:pt>
                <c:pt idx="515">
                  <c:v>11897</c:v>
                </c:pt>
                <c:pt idx="516">
                  <c:v>8996</c:v>
                </c:pt>
                <c:pt idx="517">
                  <c:v>12590</c:v>
                </c:pt>
                <c:pt idx="518">
                  <c:v>8680</c:v>
                </c:pt>
                <c:pt idx="519">
                  <c:v>8350</c:v>
                </c:pt>
                <c:pt idx="520">
                  <c:v>7806</c:v>
                </c:pt>
                <c:pt idx="521">
                  <c:v>7347</c:v>
                </c:pt>
                <c:pt idx="522">
                  <c:v>7423</c:v>
                </c:pt>
                <c:pt idx="523">
                  <c:v>7893</c:v>
                </c:pt>
                <c:pt idx="524">
                  <c:v>7925</c:v>
                </c:pt>
                <c:pt idx="525">
                  <c:v>8110</c:v>
                </c:pt>
                <c:pt idx="526">
                  <c:v>7832</c:v>
                </c:pt>
                <c:pt idx="527">
                  <c:v>7777</c:v>
                </c:pt>
                <c:pt idx="528">
                  <c:v>7832</c:v>
                </c:pt>
                <c:pt idx="529">
                  <c:v>8067</c:v>
                </c:pt>
                <c:pt idx="530">
                  <c:v>7774</c:v>
                </c:pt>
                <c:pt idx="531">
                  <c:v>7897</c:v>
                </c:pt>
                <c:pt idx="532">
                  <c:v>7485</c:v>
                </c:pt>
                <c:pt idx="533">
                  <c:v>8262</c:v>
                </c:pt>
                <c:pt idx="534">
                  <c:v>7907</c:v>
                </c:pt>
                <c:pt idx="535">
                  <c:v>6040</c:v>
                </c:pt>
                <c:pt idx="536">
                  <c:v>9680</c:v>
                </c:pt>
                <c:pt idx="537">
                  <c:v>7606</c:v>
                </c:pt>
                <c:pt idx="538">
                  <c:v>8276</c:v>
                </c:pt>
                <c:pt idx="539">
                  <c:v>7579</c:v>
                </c:pt>
                <c:pt idx="540">
                  <c:v>6463</c:v>
                </c:pt>
                <c:pt idx="541">
                  <c:v>8473</c:v>
                </c:pt>
                <c:pt idx="542">
                  <c:v>7215</c:v>
                </c:pt>
                <c:pt idx="543">
                  <c:v>6589</c:v>
                </c:pt>
                <c:pt idx="544">
                  <c:v>5052</c:v>
                </c:pt>
                <c:pt idx="545">
                  <c:v>5049</c:v>
                </c:pt>
                <c:pt idx="546">
                  <c:v>5212</c:v>
                </c:pt>
                <c:pt idx="547">
                  <c:v>4982</c:v>
                </c:pt>
                <c:pt idx="548">
                  <c:v>3270</c:v>
                </c:pt>
                <c:pt idx="549">
                  <c:v>4697</c:v>
                </c:pt>
                <c:pt idx="550">
                  <c:v>3140</c:v>
                </c:pt>
                <c:pt idx="551">
                  <c:v>2879</c:v>
                </c:pt>
                <c:pt idx="552">
                  <c:v>6366</c:v>
                </c:pt>
                <c:pt idx="553">
                  <c:v>5778</c:v>
                </c:pt>
                <c:pt idx="554">
                  <c:v>4248</c:v>
                </c:pt>
                <c:pt idx="555">
                  <c:v>5758</c:v>
                </c:pt>
                <c:pt idx="556">
                  <c:v>6620</c:v>
                </c:pt>
                <c:pt idx="557">
                  <c:v>5802</c:v>
                </c:pt>
                <c:pt idx="558">
                  <c:v>5735</c:v>
                </c:pt>
                <c:pt idx="559">
                  <c:v>9218</c:v>
                </c:pt>
                <c:pt idx="560">
                  <c:v>8338</c:v>
                </c:pt>
                <c:pt idx="561">
                  <c:v>11355</c:v>
                </c:pt>
                <c:pt idx="562">
                  <c:v>9514</c:v>
                </c:pt>
                <c:pt idx="563">
                  <c:v>11500</c:v>
                </c:pt>
                <c:pt idx="564">
                  <c:v>10546</c:v>
                </c:pt>
                <c:pt idx="565">
                  <c:v>9031</c:v>
                </c:pt>
                <c:pt idx="566">
                  <c:v>15698</c:v>
                </c:pt>
                <c:pt idx="567">
                  <c:v>19072</c:v>
                </c:pt>
                <c:pt idx="568">
                  <c:v>11812</c:v>
                </c:pt>
                <c:pt idx="569">
                  <c:v>10543</c:v>
                </c:pt>
                <c:pt idx="570">
                  <c:v>14911</c:v>
                </c:pt>
                <c:pt idx="571">
                  <c:v>19115</c:v>
                </c:pt>
                <c:pt idx="572">
                  <c:v>11430</c:v>
                </c:pt>
                <c:pt idx="573">
                  <c:v>13017</c:v>
                </c:pt>
                <c:pt idx="574">
                  <c:v>14190</c:v>
                </c:pt>
                <c:pt idx="575">
                  <c:v>4307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3F-410F-8C95-8F42CD551A1F}"/>
            </c:ext>
          </c:extLst>
        </c:ser>
        <c:ser>
          <c:idx val="1"/>
          <c:order val="1"/>
          <c:tx>
            <c:strRef>
              <c:f>GXBoost!$C$1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GXBoost!$A$2:$A$697</c:f>
              <c:numCache>
                <c:formatCode>m/d/yyyy</c:formatCode>
                <c:ptCount val="69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  <c:pt idx="576">
                  <c:v>45694</c:v>
                </c:pt>
                <c:pt idx="577">
                  <c:v>45695</c:v>
                </c:pt>
                <c:pt idx="578">
                  <c:v>45696</c:v>
                </c:pt>
                <c:pt idx="579">
                  <c:v>45697</c:v>
                </c:pt>
                <c:pt idx="580">
                  <c:v>45698</c:v>
                </c:pt>
                <c:pt idx="581">
                  <c:v>45699</c:v>
                </c:pt>
                <c:pt idx="582">
                  <c:v>45700</c:v>
                </c:pt>
                <c:pt idx="583">
                  <c:v>45701</c:v>
                </c:pt>
                <c:pt idx="584">
                  <c:v>45702</c:v>
                </c:pt>
                <c:pt idx="585">
                  <c:v>45703</c:v>
                </c:pt>
                <c:pt idx="586">
                  <c:v>45704</c:v>
                </c:pt>
                <c:pt idx="587">
                  <c:v>45705</c:v>
                </c:pt>
                <c:pt idx="588">
                  <c:v>45706</c:v>
                </c:pt>
                <c:pt idx="589">
                  <c:v>45707</c:v>
                </c:pt>
                <c:pt idx="590">
                  <c:v>45708</c:v>
                </c:pt>
                <c:pt idx="591">
                  <c:v>45709</c:v>
                </c:pt>
                <c:pt idx="592">
                  <c:v>45710</c:v>
                </c:pt>
                <c:pt idx="593">
                  <c:v>45711</c:v>
                </c:pt>
                <c:pt idx="594">
                  <c:v>45712</c:v>
                </c:pt>
                <c:pt idx="595">
                  <c:v>45713</c:v>
                </c:pt>
                <c:pt idx="596">
                  <c:v>45714</c:v>
                </c:pt>
                <c:pt idx="597">
                  <c:v>45715</c:v>
                </c:pt>
                <c:pt idx="598">
                  <c:v>45716</c:v>
                </c:pt>
                <c:pt idx="599">
                  <c:v>45717</c:v>
                </c:pt>
                <c:pt idx="600">
                  <c:v>45718</c:v>
                </c:pt>
                <c:pt idx="601">
                  <c:v>45719</c:v>
                </c:pt>
                <c:pt idx="602">
                  <c:v>45720</c:v>
                </c:pt>
                <c:pt idx="603">
                  <c:v>45721</c:v>
                </c:pt>
                <c:pt idx="604">
                  <c:v>45722</c:v>
                </c:pt>
                <c:pt idx="605">
                  <c:v>45723</c:v>
                </c:pt>
                <c:pt idx="606">
                  <c:v>45724</c:v>
                </c:pt>
                <c:pt idx="607">
                  <c:v>45725</c:v>
                </c:pt>
                <c:pt idx="608">
                  <c:v>45726</c:v>
                </c:pt>
                <c:pt idx="609">
                  <c:v>45727</c:v>
                </c:pt>
                <c:pt idx="610">
                  <c:v>45728</c:v>
                </c:pt>
                <c:pt idx="611">
                  <c:v>45729</c:v>
                </c:pt>
                <c:pt idx="612">
                  <c:v>45730</c:v>
                </c:pt>
                <c:pt idx="613">
                  <c:v>45731</c:v>
                </c:pt>
                <c:pt idx="614">
                  <c:v>45732</c:v>
                </c:pt>
                <c:pt idx="615">
                  <c:v>45733</c:v>
                </c:pt>
                <c:pt idx="616">
                  <c:v>45734</c:v>
                </c:pt>
                <c:pt idx="617">
                  <c:v>45735</c:v>
                </c:pt>
                <c:pt idx="618">
                  <c:v>45736</c:v>
                </c:pt>
                <c:pt idx="619">
                  <c:v>45737</c:v>
                </c:pt>
                <c:pt idx="620">
                  <c:v>45738</c:v>
                </c:pt>
                <c:pt idx="621">
                  <c:v>45739</c:v>
                </c:pt>
                <c:pt idx="622">
                  <c:v>45740</c:v>
                </c:pt>
                <c:pt idx="623">
                  <c:v>45741</c:v>
                </c:pt>
                <c:pt idx="624">
                  <c:v>45742</c:v>
                </c:pt>
                <c:pt idx="625">
                  <c:v>45743</c:v>
                </c:pt>
                <c:pt idx="626">
                  <c:v>45744</c:v>
                </c:pt>
                <c:pt idx="627">
                  <c:v>45745</c:v>
                </c:pt>
                <c:pt idx="628">
                  <c:v>45746</c:v>
                </c:pt>
                <c:pt idx="629">
                  <c:v>45747</c:v>
                </c:pt>
                <c:pt idx="630">
                  <c:v>45748</c:v>
                </c:pt>
                <c:pt idx="631">
                  <c:v>45749</c:v>
                </c:pt>
                <c:pt idx="632">
                  <c:v>45750</c:v>
                </c:pt>
                <c:pt idx="633">
                  <c:v>45751</c:v>
                </c:pt>
                <c:pt idx="634">
                  <c:v>45752</c:v>
                </c:pt>
                <c:pt idx="635">
                  <c:v>45753</c:v>
                </c:pt>
                <c:pt idx="636">
                  <c:v>45754</c:v>
                </c:pt>
                <c:pt idx="637">
                  <c:v>45755</c:v>
                </c:pt>
                <c:pt idx="638">
                  <c:v>45756</c:v>
                </c:pt>
                <c:pt idx="639">
                  <c:v>45757</c:v>
                </c:pt>
                <c:pt idx="640">
                  <c:v>45758</c:v>
                </c:pt>
                <c:pt idx="641">
                  <c:v>45759</c:v>
                </c:pt>
                <c:pt idx="642">
                  <c:v>45760</c:v>
                </c:pt>
                <c:pt idx="643">
                  <c:v>45761</c:v>
                </c:pt>
                <c:pt idx="644">
                  <c:v>45762</c:v>
                </c:pt>
                <c:pt idx="645">
                  <c:v>45763</c:v>
                </c:pt>
                <c:pt idx="646">
                  <c:v>45764</c:v>
                </c:pt>
                <c:pt idx="647">
                  <c:v>45765</c:v>
                </c:pt>
                <c:pt idx="648">
                  <c:v>45766</c:v>
                </c:pt>
                <c:pt idx="649">
                  <c:v>45767</c:v>
                </c:pt>
                <c:pt idx="650">
                  <c:v>45768</c:v>
                </c:pt>
                <c:pt idx="651">
                  <c:v>45769</c:v>
                </c:pt>
                <c:pt idx="652">
                  <c:v>45770</c:v>
                </c:pt>
                <c:pt idx="653">
                  <c:v>45771</c:v>
                </c:pt>
                <c:pt idx="654">
                  <c:v>45772</c:v>
                </c:pt>
                <c:pt idx="655">
                  <c:v>45773</c:v>
                </c:pt>
                <c:pt idx="656">
                  <c:v>45774</c:v>
                </c:pt>
                <c:pt idx="657">
                  <c:v>45775</c:v>
                </c:pt>
                <c:pt idx="658">
                  <c:v>45776</c:v>
                </c:pt>
                <c:pt idx="659">
                  <c:v>45777</c:v>
                </c:pt>
                <c:pt idx="660">
                  <c:v>45778</c:v>
                </c:pt>
                <c:pt idx="661">
                  <c:v>45779</c:v>
                </c:pt>
                <c:pt idx="662">
                  <c:v>45780</c:v>
                </c:pt>
                <c:pt idx="663">
                  <c:v>45781</c:v>
                </c:pt>
                <c:pt idx="664">
                  <c:v>45782</c:v>
                </c:pt>
                <c:pt idx="665">
                  <c:v>45783</c:v>
                </c:pt>
                <c:pt idx="666">
                  <c:v>45784</c:v>
                </c:pt>
                <c:pt idx="667">
                  <c:v>45785</c:v>
                </c:pt>
                <c:pt idx="668">
                  <c:v>45786</c:v>
                </c:pt>
                <c:pt idx="669">
                  <c:v>45787</c:v>
                </c:pt>
                <c:pt idx="670">
                  <c:v>45788</c:v>
                </c:pt>
                <c:pt idx="671">
                  <c:v>45789</c:v>
                </c:pt>
                <c:pt idx="672">
                  <c:v>45790</c:v>
                </c:pt>
                <c:pt idx="673">
                  <c:v>45791</c:v>
                </c:pt>
                <c:pt idx="674">
                  <c:v>45792</c:v>
                </c:pt>
                <c:pt idx="675">
                  <c:v>45793</c:v>
                </c:pt>
                <c:pt idx="676">
                  <c:v>45794</c:v>
                </c:pt>
                <c:pt idx="677">
                  <c:v>45795</c:v>
                </c:pt>
                <c:pt idx="678">
                  <c:v>45796</c:v>
                </c:pt>
                <c:pt idx="679">
                  <c:v>45797</c:v>
                </c:pt>
                <c:pt idx="680">
                  <c:v>45798</c:v>
                </c:pt>
                <c:pt idx="681">
                  <c:v>45799</c:v>
                </c:pt>
                <c:pt idx="682">
                  <c:v>45800</c:v>
                </c:pt>
                <c:pt idx="683">
                  <c:v>45801</c:v>
                </c:pt>
                <c:pt idx="684">
                  <c:v>45802</c:v>
                </c:pt>
                <c:pt idx="685">
                  <c:v>45803</c:v>
                </c:pt>
                <c:pt idx="686">
                  <c:v>45804</c:v>
                </c:pt>
                <c:pt idx="687">
                  <c:v>45805</c:v>
                </c:pt>
                <c:pt idx="688">
                  <c:v>45806</c:v>
                </c:pt>
                <c:pt idx="689">
                  <c:v>45807</c:v>
                </c:pt>
                <c:pt idx="690">
                  <c:v>45808</c:v>
                </c:pt>
                <c:pt idx="691">
                  <c:v>45809</c:v>
                </c:pt>
                <c:pt idx="692">
                  <c:v>45810</c:v>
                </c:pt>
                <c:pt idx="693">
                  <c:v>45811</c:v>
                </c:pt>
                <c:pt idx="694">
                  <c:v>45812</c:v>
                </c:pt>
                <c:pt idx="695">
                  <c:v>45813</c:v>
                </c:pt>
              </c:numCache>
            </c:numRef>
          </c:cat>
          <c:val>
            <c:numRef>
              <c:f>GXBoost!$C$2:$C$697</c:f>
              <c:numCache>
                <c:formatCode>General</c:formatCode>
                <c:ptCount val="696"/>
                <c:pt idx="518">
                  <c:v>13660.98046875</c:v>
                </c:pt>
                <c:pt idx="519">
                  <c:v>13120.7861328125</c:v>
                </c:pt>
                <c:pt idx="520">
                  <c:v>6461.0751953125</c:v>
                </c:pt>
                <c:pt idx="521">
                  <c:v>8506.05859375</c:v>
                </c:pt>
                <c:pt idx="522">
                  <c:v>14153.7646484375</c:v>
                </c:pt>
                <c:pt idx="523">
                  <c:v>7922.35693359375</c:v>
                </c:pt>
                <c:pt idx="524">
                  <c:v>6527.24951171875</c:v>
                </c:pt>
                <c:pt idx="525">
                  <c:v>6213.5966796875</c:v>
                </c:pt>
                <c:pt idx="526">
                  <c:v>6677.69677734375</c:v>
                </c:pt>
                <c:pt idx="527">
                  <c:v>6849.98193359375</c:v>
                </c:pt>
                <c:pt idx="528">
                  <c:v>6835.6279296875</c:v>
                </c:pt>
                <c:pt idx="529">
                  <c:v>6911.7333984375</c:v>
                </c:pt>
                <c:pt idx="530">
                  <c:v>6662.19287109375</c:v>
                </c:pt>
                <c:pt idx="531">
                  <c:v>6688.07373046875</c:v>
                </c:pt>
                <c:pt idx="532">
                  <c:v>7040.16552734375</c:v>
                </c:pt>
                <c:pt idx="533">
                  <c:v>5984.9150390625</c:v>
                </c:pt>
                <c:pt idx="534">
                  <c:v>7550.43408203125</c:v>
                </c:pt>
                <c:pt idx="535">
                  <c:v>6359.21875</c:v>
                </c:pt>
                <c:pt idx="536">
                  <c:v>7129.9267578125</c:v>
                </c:pt>
                <c:pt idx="537">
                  <c:v>9370.2509765625</c:v>
                </c:pt>
                <c:pt idx="538">
                  <c:v>5690.224609375</c:v>
                </c:pt>
                <c:pt idx="539">
                  <c:v>8072.3720703125</c:v>
                </c:pt>
                <c:pt idx="540">
                  <c:v>6241.90576171875</c:v>
                </c:pt>
                <c:pt idx="541">
                  <c:v>8888.7998046875</c:v>
                </c:pt>
                <c:pt idx="542">
                  <c:v>6867.4365234375</c:v>
                </c:pt>
                <c:pt idx="543">
                  <c:v>6383.2294921875</c:v>
                </c:pt>
                <c:pt idx="544">
                  <c:v>7862.4453125</c:v>
                </c:pt>
                <c:pt idx="545">
                  <c:v>7624.138671875</c:v>
                </c:pt>
                <c:pt idx="546">
                  <c:v>3646.033447265625</c:v>
                </c:pt>
                <c:pt idx="547">
                  <c:v>2486.67822265625</c:v>
                </c:pt>
                <c:pt idx="548">
                  <c:v>6191.99169921875</c:v>
                </c:pt>
                <c:pt idx="549">
                  <c:v>4846.701171875</c:v>
                </c:pt>
                <c:pt idx="550">
                  <c:v>4375.615234375</c:v>
                </c:pt>
                <c:pt idx="551">
                  <c:v>4846.701171875</c:v>
                </c:pt>
                <c:pt idx="552">
                  <c:v>4858.7236328125</c:v>
                </c:pt>
                <c:pt idx="553">
                  <c:v>1623.5712890625</c:v>
                </c:pt>
                <c:pt idx="554">
                  <c:v>10196.4853515625</c:v>
                </c:pt>
                <c:pt idx="555">
                  <c:v>13799.119140625</c:v>
                </c:pt>
                <c:pt idx="556">
                  <c:v>2506.047607421875</c:v>
                </c:pt>
                <c:pt idx="557">
                  <c:v>4619.55810546875</c:v>
                </c:pt>
                <c:pt idx="558">
                  <c:v>7788.14794921875</c:v>
                </c:pt>
                <c:pt idx="559">
                  <c:v>7152.97509765625</c:v>
                </c:pt>
                <c:pt idx="560">
                  <c:v>8187.8583984375</c:v>
                </c:pt>
                <c:pt idx="561">
                  <c:v>6169.88427734375</c:v>
                </c:pt>
                <c:pt idx="562">
                  <c:v>8229.31640625</c:v>
                </c:pt>
                <c:pt idx="563">
                  <c:v>10005.71484375</c:v>
                </c:pt>
                <c:pt idx="564">
                  <c:v>10758.4736328125</c:v>
                </c:pt>
                <c:pt idx="565">
                  <c:v>7080.05078125</c:v>
                </c:pt>
                <c:pt idx="566">
                  <c:v>11984.7529296875</c:v>
                </c:pt>
                <c:pt idx="567">
                  <c:v>14819.103515625</c:v>
                </c:pt>
                <c:pt idx="568">
                  <c:v>19354.603515625</c:v>
                </c:pt>
                <c:pt idx="569">
                  <c:v>13945.0595703125</c:v>
                </c:pt>
                <c:pt idx="570">
                  <c:v>9611.701171875</c:v>
                </c:pt>
                <c:pt idx="571">
                  <c:v>18321.9609375</c:v>
                </c:pt>
                <c:pt idx="572">
                  <c:v>20664.791015625</c:v>
                </c:pt>
                <c:pt idx="573">
                  <c:v>15001.685546875</c:v>
                </c:pt>
                <c:pt idx="574">
                  <c:v>15336.10546875</c:v>
                </c:pt>
                <c:pt idx="575">
                  <c:v>13576.236328125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3F-410F-8C95-8F42CD551A1F}"/>
            </c:ext>
          </c:extLst>
        </c:ser>
        <c:ser>
          <c:idx val="2"/>
          <c:order val="2"/>
          <c:tx>
            <c:strRef>
              <c:f>GXBoost!$D$1</c:f>
              <c:strCache>
                <c:ptCount val="1"/>
                <c:pt idx="0">
                  <c:v>Forcasted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GXBoost!$A$2:$A$697</c:f>
              <c:numCache>
                <c:formatCode>m/d/yyyy</c:formatCode>
                <c:ptCount val="69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  <c:pt idx="576">
                  <c:v>45694</c:v>
                </c:pt>
                <c:pt idx="577">
                  <c:v>45695</c:v>
                </c:pt>
                <c:pt idx="578">
                  <c:v>45696</c:v>
                </c:pt>
                <c:pt idx="579">
                  <c:v>45697</c:v>
                </c:pt>
                <c:pt idx="580">
                  <c:v>45698</c:v>
                </c:pt>
                <c:pt idx="581">
                  <c:v>45699</c:v>
                </c:pt>
                <c:pt idx="582">
                  <c:v>45700</c:v>
                </c:pt>
                <c:pt idx="583">
                  <c:v>45701</c:v>
                </c:pt>
                <c:pt idx="584">
                  <c:v>45702</c:v>
                </c:pt>
                <c:pt idx="585">
                  <c:v>45703</c:v>
                </c:pt>
                <c:pt idx="586">
                  <c:v>45704</c:v>
                </c:pt>
                <c:pt idx="587">
                  <c:v>45705</c:v>
                </c:pt>
                <c:pt idx="588">
                  <c:v>45706</c:v>
                </c:pt>
                <c:pt idx="589">
                  <c:v>45707</c:v>
                </c:pt>
                <c:pt idx="590">
                  <c:v>45708</c:v>
                </c:pt>
                <c:pt idx="591">
                  <c:v>45709</c:v>
                </c:pt>
                <c:pt idx="592">
                  <c:v>45710</c:v>
                </c:pt>
                <c:pt idx="593">
                  <c:v>45711</c:v>
                </c:pt>
                <c:pt idx="594">
                  <c:v>45712</c:v>
                </c:pt>
                <c:pt idx="595">
                  <c:v>45713</c:v>
                </c:pt>
                <c:pt idx="596">
                  <c:v>45714</c:v>
                </c:pt>
                <c:pt idx="597">
                  <c:v>45715</c:v>
                </c:pt>
                <c:pt idx="598">
                  <c:v>45716</c:v>
                </c:pt>
                <c:pt idx="599">
                  <c:v>45717</c:v>
                </c:pt>
                <c:pt idx="600">
                  <c:v>45718</c:v>
                </c:pt>
                <c:pt idx="601">
                  <c:v>45719</c:v>
                </c:pt>
                <c:pt idx="602">
                  <c:v>45720</c:v>
                </c:pt>
                <c:pt idx="603">
                  <c:v>45721</c:v>
                </c:pt>
                <c:pt idx="604">
                  <c:v>45722</c:v>
                </c:pt>
                <c:pt idx="605">
                  <c:v>45723</c:v>
                </c:pt>
                <c:pt idx="606">
                  <c:v>45724</c:v>
                </c:pt>
                <c:pt idx="607">
                  <c:v>45725</c:v>
                </c:pt>
                <c:pt idx="608">
                  <c:v>45726</c:v>
                </c:pt>
                <c:pt idx="609">
                  <c:v>45727</c:v>
                </c:pt>
                <c:pt idx="610">
                  <c:v>45728</c:v>
                </c:pt>
                <c:pt idx="611">
                  <c:v>45729</c:v>
                </c:pt>
                <c:pt idx="612">
                  <c:v>45730</c:v>
                </c:pt>
                <c:pt idx="613">
                  <c:v>45731</c:v>
                </c:pt>
                <c:pt idx="614">
                  <c:v>45732</c:v>
                </c:pt>
                <c:pt idx="615">
                  <c:v>45733</c:v>
                </c:pt>
                <c:pt idx="616">
                  <c:v>45734</c:v>
                </c:pt>
                <c:pt idx="617">
                  <c:v>45735</c:v>
                </c:pt>
                <c:pt idx="618">
                  <c:v>45736</c:v>
                </c:pt>
                <c:pt idx="619">
                  <c:v>45737</c:v>
                </c:pt>
                <c:pt idx="620">
                  <c:v>45738</c:v>
                </c:pt>
                <c:pt idx="621">
                  <c:v>45739</c:v>
                </c:pt>
                <c:pt idx="622">
                  <c:v>45740</c:v>
                </c:pt>
                <c:pt idx="623">
                  <c:v>45741</c:v>
                </c:pt>
                <c:pt idx="624">
                  <c:v>45742</c:v>
                </c:pt>
                <c:pt idx="625">
                  <c:v>45743</c:v>
                </c:pt>
                <c:pt idx="626">
                  <c:v>45744</c:v>
                </c:pt>
                <c:pt idx="627">
                  <c:v>45745</c:v>
                </c:pt>
                <c:pt idx="628">
                  <c:v>45746</c:v>
                </c:pt>
                <c:pt idx="629">
                  <c:v>45747</c:v>
                </c:pt>
                <c:pt idx="630">
                  <c:v>45748</c:v>
                </c:pt>
                <c:pt idx="631">
                  <c:v>45749</c:v>
                </c:pt>
                <c:pt idx="632">
                  <c:v>45750</c:v>
                </c:pt>
                <c:pt idx="633">
                  <c:v>45751</c:v>
                </c:pt>
                <c:pt idx="634">
                  <c:v>45752</c:v>
                </c:pt>
                <c:pt idx="635">
                  <c:v>45753</c:v>
                </c:pt>
                <c:pt idx="636">
                  <c:v>45754</c:v>
                </c:pt>
                <c:pt idx="637">
                  <c:v>45755</c:v>
                </c:pt>
                <c:pt idx="638">
                  <c:v>45756</c:v>
                </c:pt>
                <c:pt idx="639">
                  <c:v>45757</c:v>
                </c:pt>
                <c:pt idx="640">
                  <c:v>45758</c:v>
                </c:pt>
                <c:pt idx="641">
                  <c:v>45759</c:v>
                </c:pt>
                <c:pt idx="642">
                  <c:v>45760</c:v>
                </c:pt>
                <c:pt idx="643">
                  <c:v>45761</c:v>
                </c:pt>
                <c:pt idx="644">
                  <c:v>45762</c:v>
                </c:pt>
                <c:pt idx="645">
                  <c:v>45763</c:v>
                </c:pt>
                <c:pt idx="646">
                  <c:v>45764</c:v>
                </c:pt>
                <c:pt idx="647">
                  <c:v>45765</c:v>
                </c:pt>
                <c:pt idx="648">
                  <c:v>45766</c:v>
                </c:pt>
                <c:pt idx="649">
                  <c:v>45767</c:v>
                </c:pt>
                <c:pt idx="650">
                  <c:v>45768</c:v>
                </c:pt>
                <c:pt idx="651">
                  <c:v>45769</c:v>
                </c:pt>
                <c:pt idx="652">
                  <c:v>45770</c:v>
                </c:pt>
                <c:pt idx="653">
                  <c:v>45771</c:v>
                </c:pt>
                <c:pt idx="654">
                  <c:v>45772</c:v>
                </c:pt>
                <c:pt idx="655">
                  <c:v>45773</c:v>
                </c:pt>
                <c:pt idx="656">
                  <c:v>45774</c:v>
                </c:pt>
                <c:pt idx="657">
                  <c:v>45775</c:v>
                </c:pt>
                <c:pt idx="658">
                  <c:v>45776</c:v>
                </c:pt>
                <c:pt idx="659">
                  <c:v>45777</c:v>
                </c:pt>
                <c:pt idx="660">
                  <c:v>45778</c:v>
                </c:pt>
                <c:pt idx="661">
                  <c:v>45779</c:v>
                </c:pt>
                <c:pt idx="662">
                  <c:v>45780</c:v>
                </c:pt>
                <c:pt idx="663">
                  <c:v>45781</c:v>
                </c:pt>
                <c:pt idx="664">
                  <c:v>45782</c:v>
                </c:pt>
                <c:pt idx="665">
                  <c:v>45783</c:v>
                </c:pt>
                <c:pt idx="666">
                  <c:v>45784</c:v>
                </c:pt>
                <c:pt idx="667">
                  <c:v>45785</c:v>
                </c:pt>
                <c:pt idx="668">
                  <c:v>45786</c:v>
                </c:pt>
                <c:pt idx="669">
                  <c:v>45787</c:v>
                </c:pt>
                <c:pt idx="670">
                  <c:v>45788</c:v>
                </c:pt>
                <c:pt idx="671">
                  <c:v>45789</c:v>
                </c:pt>
                <c:pt idx="672">
                  <c:v>45790</c:v>
                </c:pt>
                <c:pt idx="673">
                  <c:v>45791</c:v>
                </c:pt>
                <c:pt idx="674">
                  <c:v>45792</c:v>
                </c:pt>
                <c:pt idx="675">
                  <c:v>45793</c:v>
                </c:pt>
                <c:pt idx="676">
                  <c:v>45794</c:v>
                </c:pt>
                <c:pt idx="677">
                  <c:v>45795</c:v>
                </c:pt>
                <c:pt idx="678">
                  <c:v>45796</c:v>
                </c:pt>
                <c:pt idx="679">
                  <c:v>45797</c:v>
                </c:pt>
                <c:pt idx="680">
                  <c:v>45798</c:v>
                </c:pt>
                <c:pt idx="681">
                  <c:v>45799</c:v>
                </c:pt>
                <c:pt idx="682">
                  <c:v>45800</c:v>
                </c:pt>
                <c:pt idx="683">
                  <c:v>45801</c:v>
                </c:pt>
                <c:pt idx="684">
                  <c:v>45802</c:v>
                </c:pt>
                <c:pt idx="685">
                  <c:v>45803</c:v>
                </c:pt>
                <c:pt idx="686">
                  <c:v>45804</c:v>
                </c:pt>
                <c:pt idx="687">
                  <c:v>45805</c:v>
                </c:pt>
                <c:pt idx="688">
                  <c:v>45806</c:v>
                </c:pt>
                <c:pt idx="689">
                  <c:v>45807</c:v>
                </c:pt>
                <c:pt idx="690">
                  <c:v>45808</c:v>
                </c:pt>
                <c:pt idx="691">
                  <c:v>45809</c:v>
                </c:pt>
                <c:pt idx="692">
                  <c:v>45810</c:v>
                </c:pt>
                <c:pt idx="693">
                  <c:v>45811</c:v>
                </c:pt>
                <c:pt idx="694">
                  <c:v>45812</c:v>
                </c:pt>
                <c:pt idx="695">
                  <c:v>45813</c:v>
                </c:pt>
              </c:numCache>
            </c:numRef>
          </c:cat>
          <c:val>
            <c:numRef>
              <c:f>GXBoost!$D$2:$D$697</c:f>
              <c:numCache>
                <c:formatCode>General</c:formatCode>
                <c:ptCount val="696"/>
                <c:pt idx="576">
                  <c:v>13576.236328125</c:v>
                </c:pt>
                <c:pt idx="577">
                  <c:v>14323.8935546875</c:v>
                </c:pt>
                <c:pt idx="578">
                  <c:v>12640.513671875</c:v>
                </c:pt>
                <c:pt idx="579">
                  <c:v>15188.7998046875</c:v>
                </c:pt>
                <c:pt idx="580">
                  <c:v>14605.9697265625</c:v>
                </c:pt>
                <c:pt idx="581">
                  <c:v>15007.9921875</c:v>
                </c:pt>
                <c:pt idx="582">
                  <c:v>15644.6201171875</c:v>
                </c:pt>
                <c:pt idx="583">
                  <c:v>19615.689453125</c:v>
                </c:pt>
                <c:pt idx="584">
                  <c:v>21162.71484375</c:v>
                </c:pt>
                <c:pt idx="585">
                  <c:v>21305.70703125</c:v>
                </c:pt>
                <c:pt idx="586">
                  <c:v>19118.41796875</c:v>
                </c:pt>
                <c:pt idx="587">
                  <c:v>18539.857421875</c:v>
                </c:pt>
                <c:pt idx="588">
                  <c:v>21276.17578125</c:v>
                </c:pt>
                <c:pt idx="589">
                  <c:v>18629.728515625</c:v>
                </c:pt>
                <c:pt idx="590">
                  <c:v>19054.603515625</c:v>
                </c:pt>
                <c:pt idx="591">
                  <c:v>20687.794921875</c:v>
                </c:pt>
                <c:pt idx="592">
                  <c:v>22442.443359375</c:v>
                </c:pt>
                <c:pt idx="593">
                  <c:v>19425.671875</c:v>
                </c:pt>
                <c:pt idx="594">
                  <c:v>17915.169921875</c:v>
                </c:pt>
                <c:pt idx="595">
                  <c:v>20667.19140625</c:v>
                </c:pt>
                <c:pt idx="596">
                  <c:v>17171.095703125</c:v>
                </c:pt>
                <c:pt idx="597">
                  <c:v>17542.6640625</c:v>
                </c:pt>
                <c:pt idx="598">
                  <c:v>17565.75390625</c:v>
                </c:pt>
                <c:pt idx="599">
                  <c:v>16083.7509765625</c:v>
                </c:pt>
                <c:pt idx="600">
                  <c:v>16476.705078125</c:v>
                </c:pt>
                <c:pt idx="601">
                  <c:v>15854.91015625</c:v>
                </c:pt>
                <c:pt idx="602">
                  <c:v>16471.861328125</c:v>
                </c:pt>
                <c:pt idx="603">
                  <c:v>14339.4423828125</c:v>
                </c:pt>
                <c:pt idx="604">
                  <c:v>13377.314453125</c:v>
                </c:pt>
                <c:pt idx="605">
                  <c:v>12311.0625</c:v>
                </c:pt>
                <c:pt idx="606">
                  <c:v>14856.7646484375</c:v>
                </c:pt>
                <c:pt idx="607">
                  <c:v>16557.90234375</c:v>
                </c:pt>
                <c:pt idx="608">
                  <c:v>13159.193359375</c:v>
                </c:pt>
                <c:pt idx="609">
                  <c:v>16187.732421875</c:v>
                </c:pt>
                <c:pt idx="610">
                  <c:v>17413.90625</c:v>
                </c:pt>
                <c:pt idx="611">
                  <c:v>16621.759765625</c:v>
                </c:pt>
                <c:pt idx="612">
                  <c:v>17194.44140625</c:v>
                </c:pt>
                <c:pt idx="613">
                  <c:v>14818.3447265625</c:v>
                </c:pt>
                <c:pt idx="614">
                  <c:v>16690.005859375</c:v>
                </c:pt>
                <c:pt idx="615">
                  <c:v>17472.94921875</c:v>
                </c:pt>
                <c:pt idx="616">
                  <c:v>18337.427734375</c:v>
                </c:pt>
                <c:pt idx="617">
                  <c:v>17834.716796875</c:v>
                </c:pt>
                <c:pt idx="618">
                  <c:v>15664.427734375</c:v>
                </c:pt>
                <c:pt idx="619">
                  <c:v>17958.21484375</c:v>
                </c:pt>
                <c:pt idx="620">
                  <c:v>20061.201171875</c:v>
                </c:pt>
                <c:pt idx="621">
                  <c:v>20419.677734375</c:v>
                </c:pt>
                <c:pt idx="622">
                  <c:v>15241.0078125</c:v>
                </c:pt>
                <c:pt idx="623">
                  <c:v>16171.4404296875</c:v>
                </c:pt>
                <c:pt idx="624">
                  <c:v>16055.2607421875</c:v>
                </c:pt>
                <c:pt idx="625">
                  <c:v>16987.02734375</c:v>
                </c:pt>
                <c:pt idx="626">
                  <c:v>15137.072265625</c:v>
                </c:pt>
                <c:pt idx="627">
                  <c:v>15209.001953125</c:v>
                </c:pt>
                <c:pt idx="628">
                  <c:v>16110.068359375</c:v>
                </c:pt>
                <c:pt idx="629">
                  <c:v>17406.787109375</c:v>
                </c:pt>
                <c:pt idx="630">
                  <c:v>17555.607421875</c:v>
                </c:pt>
                <c:pt idx="631">
                  <c:v>15675.259765625</c:v>
                </c:pt>
                <c:pt idx="632">
                  <c:v>16469.953125</c:v>
                </c:pt>
                <c:pt idx="633">
                  <c:v>16844.37109375</c:v>
                </c:pt>
                <c:pt idx="634">
                  <c:v>20010.939453125</c:v>
                </c:pt>
                <c:pt idx="635">
                  <c:v>17848.892578125</c:v>
                </c:pt>
                <c:pt idx="636">
                  <c:v>17922.421875</c:v>
                </c:pt>
                <c:pt idx="637">
                  <c:v>16639.7890625</c:v>
                </c:pt>
                <c:pt idx="638">
                  <c:v>14450.40234375</c:v>
                </c:pt>
                <c:pt idx="639">
                  <c:v>14607.3369140625</c:v>
                </c:pt>
                <c:pt idx="640">
                  <c:v>12840.541015625</c:v>
                </c:pt>
                <c:pt idx="641">
                  <c:v>13874.5615234375</c:v>
                </c:pt>
                <c:pt idx="642">
                  <c:v>14312.6513671875</c:v>
                </c:pt>
                <c:pt idx="643">
                  <c:v>15163.9912109375</c:v>
                </c:pt>
                <c:pt idx="644">
                  <c:v>16480.92578125</c:v>
                </c:pt>
                <c:pt idx="645">
                  <c:v>18684.91015625</c:v>
                </c:pt>
                <c:pt idx="646">
                  <c:v>20905.5078125</c:v>
                </c:pt>
                <c:pt idx="647">
                  <c:v>21638.21484375</c:v>
                </c:pt>
                <c:pt idx="648">
                  <c:v>19438.73046875</c:v>
                </c:pt>
                <c:pt idx="649">
                  <c:v>17551.029296875</c:v>
                </c:pt>
                <c:pt idx="650">
                  <c:v>20684.685546875</c:v>
                </c:pt>
                <c:pt idx="651">
                  <c:v>18222.513671875</c:v>
                </c:pt>
                <c:pt idx="652">
                  <c:v>17057.615234375</c:v>
                </c:pt>
                <c:pt idx="653">
                  <c:v>16047.5615234375</c:v>
                </c:pt>
                <c:pt idx="654">
                  <c:v>16875.923828125</c:v>
                </c:pt>
                <c:pt idx="655">
                  <c:v>17115.5546875</c:v>
                </c:pt>
                <c:pt idx="656">
                  <c:v>13725.306640625</c:v>
                </c:pt>
                <c:pt idx="657">
                  <c:v>14002.0654296875</c:v>
                </c:pt>
                <c:pt idx="658">
                  <c:v>14700.1044921875</c:v>
                </c:pt>
                <c:pt idx="659">
                  <c:v>16335.4619140625</c:v>
                </c:pt>
                <c:pt idx="660">
                  <c:v>19134.73828125</c:v>
                </c:pt>
                <c:pt idx="661">
                  <c:v>22199.87109375</c:v>
                </c:pt>
                <c:pt idx="662">
                  <c:v>20013.8515625</c:v>
                </c:pt>
                <c:pt idx="663">
                  <c:v>19348.037109375</c:v>
                </c:pt>
                <c:pt idx="664">
                  <c:v>18324.40234375</c:v>
                </c:pt>
                <c:pt idx="665">
                  <c:v>19428.306640625</c:v>
                </c:pt>
                <c:pt idx="666">
                  <c:v>17085.59765625</c:v>
                </c:pt>
                <c:pt idx="667">
                  <c:v>20575.876953125</c:v>
                </c:pt>
                <c:pt idx="668">
                  <c:v>22057.958984375</c:v>
                </c:pt>
                <c:pt idx="669">
                  <c:v>19420.814453125</c:v>
                </c:pt>
                <c:pt idx="670">
                  <c:v>22433.078125</c:v>
                </c:pt>
                <c:pt idx="671">
                  <c:v>22793.0859375</c:v>
                </c:pt>
                <c:pt idx="672">
                  <c:v>21132.96875</c:v>
                </c:pt>
                <c:pt idx="673">
                  <c:v>21012.333984375</c:v>
                </c:pt>
                <c:pt idx="674">
                  <c:v>21426.216796875</c:v>
                </c:pt>
                <c:pt idx="675">
                  <c:v>20194.611328125</c:v>
                </c:pt>
                <c:pt idx="676">
                  <c:v>18500.130859375</c:v>
                </c:pt>
                <c:pt idx="677">
                  <c:v>19935.83203125</c:v>
                </c:pt>
                <c:pt idx="678">
                  <c:v>22371.09765625</c:v>
                </c:pt>
                <c:pt idx="679">
                  <c:v>18850.84765625</c:v>
                </c:pt>
                <c:pt idx="680">
                  <c:v>21297.55859375</c:v>
                </c:pt>
                <c:pt idx="681">
                  <c:v>22784.033203125</c:v>
                </c:pt>
                <c:pt idx="682">
                  <c:v>20007.4921875</c:v>
                </c:pt>
                <c:pt idx="683">
                  <c:v>19089.0546875</c:v>
                </c:pt>
                <c:pt idx="684">
                  <c:v>22143.943359375</c:v>
                </c:pt>
                <c:pt idx="685">
                  <c:v>22570.255859375</c:v>
                </c:pt>
                <c:pt idx="686">
                  <c:v>19416.1796875</c:v>
                </c:pt>
                <c:pt idx="687">
                  <c:v>22163.21875</c:v>
                </c:pt>
                <c:pt idx="688">
                  <c:v>21722.0625</c:v>
                </c:pt>
                <c:pt idx="689">
                  <c:v>21087.47265625</c:v>
                </c:pt>
                <c:pt idx="690">
                  <c:v>19362.1875</c:v>
                </c:pt>
                <c:pt idx="691">
                  <c:v>21405.375</c:v>
                </c:pt>
                <c:pt idx="692">
                  <c:v>23456.1484375</c:v>
                </c:pt>
                <c:pt idx="693">
                  <c:v>21725.646484375</c:v>
                </c:pt>
                <c:pt idx="694">
                  <c:v>22656.955078125</c:v>
                </c:pt>
                <c:pt idx="695">
                  <c:v>22043.619140625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613F-410F-8C95-8F42CD551A1F}"/>
            </c:ext>
          </c:extLst>
        </c:ser>
        <c:ser>
          <c:idx val="3"/>
          <c:order val="3"/>
          <c:tx>
            <c:strRef>
              <c:f>GXBoost!$E$1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GXBoost!$A$2:$A$697</c:f>
              <c:numCache>
                <c:formatCode>m/d/yyyy</c:formatCode>
                <c:ptCount val="69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  <c:pt idx="576">
                  <c:v>45694</c:v>
                </c:pt>
                <c:pt idx="577">
                  <c:v>45695</c:v>
                </c:pt>
                <c:pt idx="578">
                  <c:v>45696</c:v>
                </c:pt>
                <c:pt idx="579">
                  <c:v>45697</c:v>
                </c:pt>
                <c:pt idx="580">
                  <c:v>45698</c:v>
                </c:pt>
                <c:pt idx="581">
                  <c:v>45699</c:v>
                </c:pt>
                <c:pt idx="582">
                  <c:v>45700</c:v>
                </c:pt>
                <c:pt idx="583">
                  <c:v>45701</c:v>
                </c:pt>
                <c:pt idx="584">
                  <c:v>45702</c:v>
                </c:pt>
                <c:pt idx="585">
                  <c:v>45703</c:v>
                </c:pt>
                <c:pt idx="586">
                  <c:v>45704</c:v>
                </c:pt>
                <c:pt idx="587">
                  <c:v>45705</c:v>
                </c:pt>
                <c:pt idx="588">
                  <c:v>45706</c:v>
                </c:pt>
                <c:pt idx="589">
                  <c:v>45707</c:v>
                </c:pt>
                <c:pt idx="590">
                  <c:v>45708</c:v>
                </c:pt>
                <c:pt idx="591">
                  <c:v>45709</c:v>
                </c:pt>
                <c:pt idx="592">
                  <c:v>45710</c:v>
                </c:pt>
                <c:pt idx="593">
                  <c:v>45711</c:v>
                </c:pt>
                <c:pt idx="594">
                  <c:v>45712</c:v>
                </c:pt>
                <c:pt idx="595">
                  <c:v>45713</c:v>
                </c:pt>
                <c:pt idx="596">
                  <c:v>45714</c:v>
                </c:pt>
                <c:pt idx="597">
                  <c:v>45715</c:v>
                </c:pt>
                <c:pt idx="598">
                  <c:v>45716</c:v>
                </c:pt>
                <c:pt idx="599">
                  <c:v>45717</c:v>
                </c:pt>
                <c:pt idx="600">
                  <c:v>45718</c:v>
                </c:pt>
                <c:pt idx="601">
                  <c:v>45719</c:v>
                </c:pt>
                <c:pt idx="602">
                  <c:v>45720</c:v>
                </c:pt>
                <c:pt idx="603">
                  <c:v>45721</c:v>
                </c:pt>
                <c:pt idx="604">
                  <c:v>45722</c:v>
                </c:pt>
                <c:pt idx="605">
                  <c:v>45723</c:v>
                </c:pt>
                <c:pt idx="606">
                  <c:v>45724</c:v>
                </c:pt>
                <c:pt idx="607">
                  <c:v>45725</c:v>
                </c:pt>
                <c:pt idx="608">
                  <c:v>45726</c:v>
                </c:pt>
                <c:pt idx="609">
                  <c:v>45727</c:v>
                </c:pt>
                <c:pt idx="610">
                  <c:v>45728</c:v>
                </c:pt>
                <c:pt idx="611">
                  <c:v>45729</c:v>
                </c:pt>
                <c:pt idx="612">
                  <c:v>45730</c:v>
                </c:pt>
                <c:pt idx="613">
                  <c:v>45731</c:v>
                </c:pt>
                <c:pt idx="614">
                  <c:v>45732</c:v>
                </c:pt>
                <c:pt idx="615">
                  <c:v>45733</c:v>
                </c:pt>
                <c:pt idx="616">
                  <c:v>45734</c:v>
                </c:pt>
                <c:pt idx="617">
                  <c:v>45735</c:v>
                </c:pt>
                <c:pt idx="618">
                  <c:v>45736</c:v>
                </c:pt>
                <c:pt idx="619">
                  <c:v>45737</c:v>
                </c:pt>
                <c:pt idx="620">
                  <c:v>45738</c:v>
                </c:pt>
                <c:pt idx="621">
                  <c:v>45739</c:v>
                </c:pt>
                <c:pt idx="622">
                  <c:v>45740</c:v>
                </c:pt>
                <c:pt idx="623">
                  <c:v>45741</c:v>
                </c:pt>
                <c:pt idx="624">
                  <c:v>45742</c:v>
                </c:pt>
                <c:pt idx="625">
                  <c:v>45743</c:v>
                </c:pt>
                <c:pt idx="626">
                  <c:v>45744</c:v>
                </c:pt>
                <c:pt idx="627">
                  <c:v>45745</c:v>
                </c:pt>
                <c:pt idx="628">
                  <c:v>45746</c:v>
                </c:pt>
                <c:pt idx="629">
                  <c:v>45747</c:v>
                </c:pt>
                <c:pt idx="630">
                  <c:v>45748</c:v>
                </c:pt>
                <c:pt idx="631">
                  <c:v>45749</c:v>
                </c:pt>
                <c:pt idx="632">
                  <c:v>45750</c:v>
                </c:pt>
                <c:pt idx="633">
                  <c:v>45751</c:v>
                </c:pt>
                <c:pt idx="634">
                  <c:v>45752</c:v>
                </c:pt>
                <c:pt idx="635">
                  <c:v>45753</c:v>
                </c:pt>
                <c:pt idx="636">
                  <c:v>45754</c:v>
                </c:pt>
                <c:pt idx="637">
                  <c:v>45755</c:v>
                </c:pt>
                <c:pt idx="638">
                  <c:v>45756</c:v>
                </c:pt>
                <c:pt idx="639">
                  <c:v>45757</c:v>
                </c:pt>
                <c:pt idx="640">
                  <c:v>45758</c:v>
                </c:pt>
                <c:pt idx="641">
                  <c:v>45759</c:v>
                </c:pt>
                <c:pt idx="642">
                  <c:v>45760</c:v>
                </c:pt>
                <c:pt idx="643">
                  <c:v>45761</c:v>
                </c:pt>
                <c:pt idx="644">
                  <c:v>45762</c:v>
                </c:pt>
                <c:pt idx="645">
                  <c:v>45763</c:v>
                </c:pt>
                <c:pt idx="646">
                  <c:v>45764</c:v>
                </c:pt>
                <c:pt idx="647">
                  <c:v>45765</c:v>
                </c:pt>
                <c:pt idx="648">
                  <c:v>45766</c:v>
                </c:pt>
                <c:pt idx="649">
                  <c:v>45767</c:v>
                </c:pt>
                <c:pt idx="650">
                  <c:v>45768</c:v>
                </c:pt>
                <c:pt idx="651">
                  <c:v>45769</c:v>
                </c:pt>
                <c:pt idx="652">
                  <c:v>45770</c:v>
                </c:pt>
                <c:pt idx="653">
                  <c:v>45771</c:v>
                </c:pt>
                <c:pt idx="654">
                  <c:v>45772</c:v>
                </c:pt>
                <c:pt idx="655">
                  <c:v>45773</c:v>
                </c:pt>
                <c:pt idx="656">
                  <c:v>45774</c:v>
                </c:pt>
                <c:pt idx="657">
                  <c:v>45775</c:v>
                </c:pt>
                <c:pt idx="658">
                  <c:v>45776</c:v>
                </c:pt>
                <c:pt idx="659">
                  <c:v>45777</c:v>
                </c:pt>
                <c:pt idx="660">
                  <c:v>45778</c:v>
                </c:pt>
                <c:pt idx="661">
                  <c:v>45779</c:v>
                </c:pt>
                <c:pt idx="662">
                  <c:v>45780</c:v>
                </c:pt>
                <c:pt idx="663">
                  <c:v>45781</c:v>
                </c:pt>
                <c:pt idx="664">
                  <c:v>45782</c:v>
                </c:pt>
                <c:pt idx="665">
                  <c:v>45783</c:v>
                </c:pt>
                <c:pt idx="666">
                  <c:v>45784</c:v>
                </c:pt>
                <c:pt idx="667">
                  <c:v>45785</c:v>
                </c:pt>
                <c:pt idx="668">
                  <c:v>45786</c:v>
                </c:pt>
                <c:pt idx="669">
                  <c:v>45787</c:v>
                </c:pt>
                <c:pt idx="670">
                  <c:v>45788</c:v>
                </c:pt>
                <c:pt idx="671">
                  <c:v>45789</c:v>
                </c:pt>
                <c:pt idx="672">
                  <c:v>45790</c:v>
                </c:pt>
                <c:pt idx="673">
                  <c:v>45791</c:v>
                </c:pt>
                <c:pt idx="674">
                  <c:v>45792</c:v>
                </c:pt>
                <c:pt idx="675">
                  <c:v>45793</c:v>
                </c:pt>
                <c:pt idx="676">
                  <c:v>45794</c:v>
                </c:pt>
                <c:pt idx="677">
                  <c:v>45795</c:v>
                </c:pt>
                <c:pt idx="678">
                  <c:v>45796</c:v>
                </c:pt>
                <c:pt idx="679">
                  <c:v>45797</c:v>
                </c:pt>
                <c:pt idx="680">
                  <c:v>45798</c:v>
                </c:pt>
                <c:pt idx="681">
                  <c:v>45799</c:v>
                </c:pt>
                <c:pt idx="682">
                  <c:v>45800</c:v>
                </c:pt>
                <c:pt idx="683">
                  <c:v>45801</c:v>
                </c:pt>
                <c:pt idx="684">
                  <c:v>45802</c:v>
                </c:pt>
                <c:pt idx="685">
                  <c:v>45803</c:v>
                </c:pt>
                <c:pt idx="686">
                  <c:v>45804</c:v>
                </c:pt>
                <c:pt idx="687">
                  <c:v>45805</c:v>
                </c:pt>
                <c:pt idx="688">
                  <c:v>45806</c:v>
                </c:pt>
                <c:pt idx="689">
                  <c:v>45807</c:v>
                </c:pt>
                <c:pt idx="690">
                  <c:v>45808</c:v>
                </c:pt>
                <c:pt idx="691">
                  <c:v>45809</c:v>
                </c:pt>
                <c:pt idx="692">
                  <c:v>45810</c:v>
                </c:pt>
                <c:pt idx="693">
                  <c:v>45811</c:v>
                </c:pt>
                <c:pt idx="694">
                  <c:v>45812</c:v>
                </c:pt>
                <c:pt idx="695">
                  <c:v>45813</c:v>
                </c:pt>
              </c:numCache>
            </c:numRef>
          </c:cat>
          <c:val>
            <c:numRef>
              <c:f>GXBoost!$E$2:$E$697</c:f>
              <c:numCache>
                <c:formatCode>General</c:formatCode>
                <c:ptCount val="696"/>
                <c:pt idx="45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3F-410F-8C95-8F42CD551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5343039"/>
        <c:axId val="755347359"/>
        <c:extLst/>
      </c:lineChart>
      <c:dateAx>
        <c:axId val="755343039"/>
        <c:scaling>
          <c:orientation val="minMax"/>
          <c:max val="45809"/>
          <c:min val="4510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347359"/>
        <c:crosses val="autoZero"/>
        <c:auto val="1"/>
        <c:lblOffset val="100"/>
        <c:baseTimeUnit val="days"/>
        <c:majorUnit val="3"/>
        <c:majorTimeUnit val="months"/>
      </c:dateAx>
      <c:valAx>
        <c:axId val="755347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File Access Attempt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343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14139578706508E-2"/>
          <c:y val="0.15055636846442047"/>
          <c:w val="0.90035433070866144"/>
          <c:h val="0.62538123081860031"/>
        </c:manualLayout>
      </c:layout>
      <c:lineChart>
        <c:grouping val="standard"/>
        <c:varyColors val="0"/>
        <c:ser>
          <c:idx val="0"/>
          <c:order val="0"/>
          <c:tx>
            <c:strRef>
              <c:f>XGBoost!$B$1</c:f>
              <c:strCache>
                <c:ptCount val="1"/>
                <c:pt idx="0">
                  <c:v>Overall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XGBoost!$A$2:$A$697</c:f>
              <c:numCache>
                <c:formatCode>m/d/yyyy</c:formatCode>
                <c:ptCount val="69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  <c:pt idx="576">
                  <c:v>45694</c:v>
                </c:pt>
                <c:pt idx="577">
                  <c:v>45695</c:v>
                </c:pt>
                <c:pt idx="578">
                  <c:v>45696</c:v>
                </c:pt>
                <c:pt idx="579">
                  <c:v>45697</c:v>
                </c:pt>
                <c:pt idx="580">
                  <c:v>45698</c:v>
                </c:pt>
                <c:pt idx="581">
                  <c:v>45699</c:v>
                </c:pt>
                <c:pt idx="582">
                  <c:v>45700</c:v>
                </c:pt>
                <c:pt idx="583">
                  <c:v>45701</c:v>
                </c:pt>
                <c:pt idx="584">
                  <c:v>45702</c:v>
                </c:pt>
                <c:pt idx="585">
                  <c:v>45703</c:v>
                </c:pt>
                <c:pt idx="586">
                  <c:v>45704</c:v>
                </c:pt>
                <c:pt idx="587">
                  <c:v>45705</c:v>
                </c:pt>
                <c:pt idx="588">
                  <c:v>45706</c:v>
                </c:pt>
                <c:pt idx="589">
                  <c:v>45707</c:v>
                </c:pt>
                <c:pt idx="590">
                  <c:v>45708</c:v>
                </c:pt>
                <c:pt idx="591">
                  <c:v>45709</c:v>
                </c:pt>
                <c:pt idx="592">
                  <c:v>45710</c:v>
                </c:pt>
                <c:pt idx="593">
                  <c:v>45711</c:v>
                </c:pt>
                <c:pt idx="594">
                  <c:v>45712</c:v>
                </c:pt>
                <c:pt idx="595">
                  <c:v>45713</c:v>
                </c:pt>
                <c:pt idx="596">
                  <c:v>45714</c:v>
                </c:pt>
                <c:pt idx="597">
                  <c:v>45715</c:v>
                </c:pt>
                <c:pt idx="598">
                  <c:v>45716</c:v>
                </c:pt>
                <c:pt idx="599">
                  <c:v>45717</c:v>
                </c:pt>
                <c:pt idx="600">
                  <c:v>45718</c:v>
                </c:pt>
                <c:pt idx="601">
                  <c:v>45719</c:v>
                </c:pt>
                <c:pt idx="602">
                  <c:v>45720</c:v>
                </c:pt>
                <c:pt idx="603">
                  <c:v>45721</c:v>
                </c:pt>
                <c:pt idx="604">
                  <c:v>45722</c:v>
                </c:pt>
                <c:pt idx="605">
                  <c:v>45723</c:v>
                </c:pt>
                <c:pt idx="606">
                  <c:v>45724</c:v>
                </c:pt>
                <c:pt idx="607">
                  <c:v>45725</c:v>
                </c:pt>
                <c:pt idx="608">
                  <c:v>45726</c:v>
                </c:pt>
                <c:pt idx="609">
                  <c:v>45727</c:v>
                </c:pt>
                <c:pt idx="610">
                  <c:v>45728</c:v>
                </c:pt>
                <c:pt idx="611">
                  <c:v>45729</c:v>
                </c:pt>
                <c:pt idx="612">
                  <c:v>45730</c:v>
                </c:pt>
                <c:pt idx="613">
                  <c:v>45731</c:v>
                </c:pt>
                <c:pt idx="614">
                  <c:v>45732</c:v>
                </c:pt>
                <c:pt idx="615">
                  <c:v>45733</c:v>
                </c:pt>
                <c:pt idx="616">
                  <c:v>45734</c:v>
                </c:pt>
                <c:pt idx="617">
                  <c:v>45735</c:v>
                </c:pt>
                <c:pt idx="618">
                  <c:v>45736</c:v>
                </c:pt>
                <c:pt idx="619">
                  <c:v>45737</c:v>
                </c:pt>
                <c:pt idx="620">
                  <c:v>45738</c:v>
                </c:pt>
                <c:pt idx="621">
                  <c:v>45739</c:v>
                </c:pt>
                <c:pt idx="622">
                  <c:v>45740</c:v>
                </c:pt>
                <c:pt idx="623">
                  <c:v>45741</c:v>
                </c:pt>
                <c:pt idx="624">
                  <c:v>45742</c:v>
                </c:pt>
                <c:pt idx="625">
                  <c:v>45743</c:v>
                </c:pt>
                <c:pt idx="626">
                  <c:v>45744</c:v>
                </c:pt>
                <c:pt idx="627">
                  <c:v>45745</c:v>
                </c:pt>
                <c:pt idx="628">
                  <c:v>45746</c:v>
                </c:pt>
                <c:pt idx="629">
                  <c:v>45747</c:v>
                </c:pt>
                <c:pt idx="630">
                  <c:v>45748</c:v>
                </c:pt>
                <c:pt idx="631">
                  <c:v>45749</c:v>
                </c:pt>
                <c:pt idx="632">
                  <c:v>45750</c:v>
                </c:pt>
                <c:pt idx="633">
                  <c:v>45751</c:v>
                </c:pt>
                <c:pt idx="634">
                  <c:v>45752</c:v>
                </c:pt>
                <c:pt idx="635">
                  <c:v>45753</c:v>
                </c:pt>
                <c:pt idx="636">
                  <c:v>45754</c:v>
                </c:pt>
                <c:pt idx="637">
                  <c:v>45755</c:v>
                </c:pt>
                <c:pt idx="638">
                  <c:v>45756</c:v>
                </c:pt>
                <c:pt idx="639">
                  <c:v>45757</c:v>
                </c:pt>
                <c:pt idx="640">
                  <c:v>45758</c:v>
                </c:pt>
                <c:pt idx="641">
                  <c:v>45759</c:v>
                </c:pt>
                <c:pt idx="642">
                  <c:v>45760</c:v>
                </c:pt>
                <c:pt idx="643">
                  <c:v>45761</c:v>
                </c:pt>
                <c:pt idx="644">
                  <c:v>45762</c:v>
                </c:pt>
                <c:pt idx="645">
                  <c:v>45763</c:v>
                </c:pt>
                <c:pt idx="646">
                  <c:v>45764</c:v>
                </c:pt>
                <c:pt idx="647">
                  <c:v>45765</c:v>
                </c:pt>
                <c:pt idx="648">
                  <c:v>45766</c:v>
                </c:pt>
                <c:pt idx="649">
                  <c:v>45767</c:v>
                </c:pt>
                <c:pt idx="650">
                  <c:v>45768</c:v>
                </c:pt>
                <c:pt idx="651">
                  <c:v>45769</c:v>
                </c:pt>
                <c:pt idx="652">
                  <c:v>45770</c:v>
                </c:pt>
                <c:pt idx="653">
                  <c:v>45771</c:v>
                </c:pt>
                <c:pt idx="654">
                  <c:v>45772</c:v>
                </c:pt>
                <c:pt idx="655">
                  <c:v>45773</c:v>
                </c:pt>
                <c:pt idx="656">
                  <c:v>45774</c:v>
                </c:pt>
                <c:pt idx="657">
                  <c:v>45775</c:v>
                </c:pt>
                <c:pt idx="658">
                  <c:v>45776</c:v>
                </c:pt>
                <c:pt idx="659">
                  <c:v>45777</c:v>
                </c:pt>
                <c:pt idx="660">
                  <c:v>45778</c:v>
                </c:pt>
                <c:pt idx="661">
                  <c:v>45779</c:v>
                </c:pt>
                <c:pt idx="662">
                  <c:v>45780</c:v>
                </c:pt>
                <c:pt idx="663">
                  <c:v>45781</c:v>
                </c:pt>
                <c:pt idx="664">
                  <c:v>45782</c:v>
                </c:pt>
                <c:pt idx="665">
                  <c:v>45783</c:v>
                </c:pt>
                <c:pt idx="666">
                  <c:v>45784</c:v>
                </c:pt>
                <c:pt idx="667">
                  <c:v>45785</c:v>
                </c:pt>
                <c:pt idx="668">
                  <c:v>45786</c:v>
                </c:pt>
                <c:pt idx="669">
                  <c:v>45787</c:v>
                </c:pt>
                <c:pt idx="670">
                  <c:v>45788</c:v>
                </c:pt>
                <c:pt idx="671">
                  <c:v>45789</c:v>
                </c:pt>
                <c:pt idx="672">
                  <c:v>45790</c:v>
                </c:pt>
                <c:pt idx="673">
                  <c:v>45791</c:v>
                </c:pt>
                <c:pt idx="674">
                  <c:v>45792</c:v>
                </c:pt>
                <c:pt idx="675">
                  <c:v>45793</c:v>
                </c:pt>
                <c:pt idx="676">
                  <c:v>45794</c:v>
                </c:pt>
                <c:pt idx="677">
                  <c:v>45795</c:v>
                </c:pt>
                <c:pt idx="678">
                  <c:v>45796</c:v>
                </c:pt>
                <c:pt idx="679">
                  <c:v>45797</c:v>
                </c:pt>
                <c:pt idx="680">
                  <c:v>45798</c:v>
                </c:pt>
                <c:pt idx="681">
                  <c:v>45799</c:v>
                </c:pt>
                <c:pt idx="682">
                  <c:v>45800</c:v>
                </c:pt>
                <c:pt idx="683">
                  <c:v>45801</c:v>
                </c:pt>
                <c:pt idx="684">
                  <c:v>45802</c:v>
                </c:pt>
                <c:pt idx="685">
                  <c:v>45803</c:v>
                </c:pt>
                <c:pt idx="686">
                  <c:v>45804</c:v>
                </c:pt>
                <c:pt idx="687">
                  <c:v>45805</c:v>
                </c:pt>
                <c:pt idx="688">
                  <c:v>45806</c:v>
                </c:pt>
                <c:pt idx="689">
                  <c:v>45807</c:v>
                </c:pt>
                <c:pt idx="690">
                  <c:v>45808</c:v>
                </c:pt>
                <c:pt idx="691">
                  <c:v>45809</c:v>
                </c:pt>
                <c:pt idx="692">
                  <c:v>45810</c:v>
                </c:pt>
                <c:pt idx="693">
                  <c:v>45811</c:v>
                </c:pt>
                <c:pt idx="694">
                  <c:v>45812</c:v>
                </c:pt>
                <c:pt idx="695">
                  <c:v>45813</c:v>
                </c:pt>
              </c:numCache>
            </c:numRef>
          </c:cat>
          <c:val>
            <c:numRef>
              <c:f>XGBoost!$B$2:$B$697</c:f>
              <c:numCache>
                <c:formatCode>General</c:formatCode>
                <c:ptCount val="696"/>
                <c:pt idx="0">
                  <c:v>0.10571586433798075</c:v>
                </c:pt>
                <c:pt idx="1">
                  <c:v>0.105116502381861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0.82312471698969603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2.8815904874354601</c:v>
                </c:pt>
                <c:pt idx="77">
                  <c:v>3.7950663957744837</c:v>
                </c:pt>
                <c:pt idx="78">
                  <c:v>6.1122245127335191</c:v>
                </c:pt>
                <c:pt idx="79">
                  <c:v>13.0989017281681</c:v>
                </c:pt>
                <c:pt idx="80">
                  <c:v>12.544135900214314</c:v>
                </c:pt>
                <c:pt idx="81">
                  <c:v>8.1188772451132536</c:v>
                </c:pt>
                <c:pt idx="82">
                  <c:v>8.0613979157060385</c:v>
                </c:pt>
                <c:pt idx="83">
                  <c:v>0.93822147697210312</c:v>
                </c:pt>
                <c:pt idx="84">
                  <c:v>0.6609965655952692</c:v>
                </c:pt>
                <c:pt idx="85">
                  <c:v>0.54237568285316229</c:v>
                </c:pt>
                <c:pt idx="86">
                  <c:v>0.64692159742116928</c:v>
                </c:pt>
                <c:pt idx="87">
                  <c:v>1.1317350408062339</c:v>
                </c:pt>
                <c:pt idx="88">
                  <c:v>0.65928291715681553</c:v>
                </c:pt>
                <c:pt idx="89">
                  <c:v>2.2177170580253005</c:v>
                </c:pt>
                <c:pt idx="90">
                  <c:v>5.8760609002783895</c:v>
                </c:pt>
                <c:pt idx="91">
                  <c:v>4.5386695228517056</c:v>
                </c:pt>
                <c:pt idx="92">
                  <c:v>11.842496278695762</c:v>
                </c:pt>
                <c:pt idx="93">
                  <c:v>10.926778816618025</c:v>
                </c:pt>
                <c:pt idx="94">
                  <c:v>11.598145973868668</c:v>
                </c:pt>
                <c:pt idx="95">
                  <c:v>9.5189469633623958</c:v>
                </c:pt>
                <c:pt idx="96">
                  <c:v>8.6029172353446484</c:v>
                </c:pt>
                <c:pt idx="97">
                  <c:v>12.928529866971076</c:v>
                </c:pt>
                <c:pt idx="98">
                  <c:v>9.1126370131969452</c:v>
                </c:pt>
                <c:pt idx="99">
                  <c:v>12.310859705321491</c:v>
                </c:pt>
                <c:pt idx="100">
                  <c:v>9.6470373496413231</c:v>
                </c:pt>
                <c:pt idx="101">
                  <c:v>10.729002266190946</c:v>
                </c:pt>
                <c:pt idx="102">
                  <c:v>6.1657013716176152</c:v>
                </c:pt>
                <c:pt idx="103">
                  <c:v>6.8122430937364697</c:v>
                </c:pt>
                <c:pt idx="104">
                  <c:v>12.134656392037868</c:v>
                </c:pt>
                <c:pt idx="105">
                  <c:v>13.874093178659678</c:v>
                </c:pt>
                <c:pt idx="106">
                  <c:v>14.476886640302837</c:v>
                </c:pt>
                <c:pt idx="107">
                  <c:v>15.275851797312498</c:v>
                </c:pt>
                <c:pt idx="108">
                  <c:v>1.4389758473262191</c:v>
                </c:pt>
                <c:pt idx="109">
                  <c:v>50.661368113011122</c:v>
                </c:pt>
                <c:pt idx="110">
                  <c:v>20.075764713808894</c:v>
                </c:pt>
                <c:pt idx="111">
                  <c:v>14.654351366683841</c:v>
                </c:pt>
                <c:pt idx="112">
                  <c:v>14.939537411555648</c:v>
                </c:pt>
                <c:pt idx="113">
                  <c:v>15.164447265677154</c:v>
                </c:pt>
                <c:pt idx="114">
                  <c:v>14.719235605560243</c:v>
                </c:pt>
                <c:pt idx="115">
                  <c:v>13.458504215814173</c:v>
                </c:pt>
                <c:pt idx="116">
                  <c:v>14.248725076206028</c:v>
                </c:pt>
                <c:pt idx="117">
                  <c:v>14.333266350440681</c:v>
                </c:pt>
                <c:pt idx="118">
                  <c:v>15.348282287828624</c:v>
                </c:pt>
                <c:pt idx="119">
                  <c:v>14.964847995899618</c:v>
                </c:pt>
                <c:pt idx="120">
                  <c:v>15.789646055549383</c:v>
                </c:pt>
                <c:pt idx="121">
                  <c:v>16.605655013583601</c:v>
                </c:pt>
                <c:pt idx="122">
                  <c:v>15.450832198373973</c:v>
                </c:pt>
                <c:pt idx="123">
                  <c:v>0</c:v>
                </c:pt>
                <c:pt idx="124">
                  <c:v>25.619684912264347</c:v>
                </c:pt>
                <c:pt idx="125">
                  <c:v>0</c:v>
                </c:pt>
                <c:pt idx="126">
                  <c:v>28.487192849628627</c:v>
                </c:pt>
                <c:pt idx="127">
                  <c:v>16.954223837703466</c:v>
                </c:pt>
                <c:pt idx="128">
                  <c:v>16.051748737692833</c:v>
                </c:pt>
                <c:pt idx="129">
                  <c:v>16.064528729766607</c:v>
                </c:pt>
                <c:pt idx="130">
                  <c:v>15.936207509599626</c:v>
                </c:pt>
                <c:pt idx="131">
                  <c:v>15.422263876534998</c:v>
                </c:pt>
                <c:pt idx="132">
                  <c:v>15.915634794160724</c:v>
                </c:pt>
                <c:pt idx="133">
                  <c:v>13.46142502874136</c:v>
                </c:pt>
                <c:pt idx="134">
                  <c:v>14.113238386809826</c:v>
                </c:pt>
                <c:pt idx="135">
                  <c:v>13.763556405901909</c:v>
                </c:pt>
                <c:pt idx="136">
                  <c:v>14.186034008860588</c:v>
                </c:pt>
                <c:pt idx="137">
                  <c:v>25.630749085918069</c:v>
                </c:pt>
                <c:pt idx="138">
                  <c:v>17.5223627416417</c:v>
                </c:pt>
                <c:pt idx="139">
                  <c:v>17.265844090841711</c:v>
                </c:pt>
                <c:pt idx="140">
                  <c:v>15.225204466842115</c:v>
                </c:pt>
                <c:pt idx="141">
                  <c:v>16.929371352307498</c:v>
                </c:pt>
                <c:pt idx="142">
                  <c:v>17.018628229387105</c:v>
                </c:pt>
                <c:pt idx="143">
                  <c:v>17.330916089005768</c:v>
                </c:pt>
                <c:pt idx="144">
                  <c:v>17.802828214131296</c:v>
                </c:pt>
                <c:pt idx="145">
                  <c:v>16.767805561423302</c:v>
                </c:pt>
                <c:pt idx="146">
                  <c:v>15.80698592402041</c:v>
                </c:pt>
                <c:pt idx="147">
                  <c:v>17.394070707261562</c:v>
                </c:pt>
                <c:pt idx="148">
                  <c:v>17.410583122633398</c:v>
                </c:pt>
                <c:pt idx="149">
                  <c:v>13.984590004198253</c:v>
                </c:pt>
                <c:pt idx="150">
                  <c:v>9.6748393820598722</c:v>
                </c:pt>
                <c:pt idx="151">
                  <c:v>19.080160926096141</c:v>
                </c:pt>
                <c:pt idx="152">
                  <c:v>18.352444128133357</c:v>
                </c:pt>
                <c:pt idx="153">
                  <c:v>17.030933205969632</c:v>
                </c:pt>
                <c:pt idx="154">
                  <c:v>14.790025219321251</c:v>
                </c:pt>
                <c:pt idx="155">
                  <c:v>13.211149483919144</c:v>
                </c:pt>
                <c:pt idx="156">
                  <c:v>12.50453626550734</c:v>
                </c:pt>
                <c:pt idx="157">
                  <c:v>15.25397526845336</c:v>
                </c:pt>
                <c:pt idx="158">
                  <c:v>14.834653177298605</c:v>
                </c:pt>
                <c:pt idx="159">
                  <c:v>12.233060263097286</c:v>
                </c:pt>
                <c:pt idx="160">
                  <c:v>12.163608280941844</c:v>
                </c:pt>
                <c:pt idx="161">
                  <c:v>12.333070849068463</c:v>
                </c:pt>
                <c:pt idx="162">
                  <c:v>14.48922536149621</c:v>
                </c:pt>
                <c:pt idx="163">
                  <c:v>14.097368540242314</c:v>
                </c:pt>
                <c:pt idx="164">
                  <c:v>14.350064849480987</c:v>
                </c:pt>
                <c:pt idx="165">
                  <c:v>14.423444754444063</c:v>
                </c:pt>
                <c:pt idx="166">
                  <c:v>13.772155026905239</c:v>
                </c:pt>
                <c:pt idx="167">
                  <c:v>12.320061760954559</c:v>
                </c:pt>
                <c:pt idx="168">
                  <c:v>13.554329915903509</c:v>
                </c:pt>
                <c:pt idx="169">
                  <c:v>16.16617023665458</c:v>
                </c:pt>
                <c:pt idx="170">
                  <c:v>16.997090792283416</c:v>
                </c:pt>
                <c:pt idx="171">
                  <c:v>16.655670166015625</c:v>
                </c:pt>
                <c:pt idx="172">
                  <c:v>16.310778042301536</c:v>
                </c:pt>
                <c:pt idx="173">
                  <c:v>16.671002236194909</c:v>
                </c:pt>
                <c:pt idx="174">
                  <c:v>16.327288648113608</c:v>
                </c:pt>
                <c:pt idx="175">
                  <c:v>16.421033827587962</c:v>
                </c:pt>
                <c:pt idx="176">
                  <c:v>18.208815192803741</c:v>
                </c:pt>
                <c:pt idx="177">
                  <c:v>17.557142202742398</c:v>
                </c:pt>
                <c:pt idx="178">
                  <c:v>14.370212416164577</c:v>
                </c:pt>
                <c:pt idx="179">
                  <c:v>14.118106070905924</c:v>
                </c:pt>
                <c:pt idx="180">
                  <c:v>16.265047424472868</c:v>
                </c:pt>
                <c:pt idx="181">
                  <c:v>16.293701480142772</c:v>
                </c:pt>
                <c:pt idx="182">
                  <c:v>16.610104971565306</c:v>
                </c:pt>
                <c:pt idx="183">
                  <c:v>16.642747038044035</c:v>
                </c:pt>
                <c:pt idx="184">
                  <c:v>14.425446584820747</c:v>
                </c:pt>
                <c:pt idx="185">
                  <c:v>15.471534909680486</c:v>
                </c:pt>
                <c:pt idx="186">
                  <c:v>16.490742126479745</c:v>
                </c:pt>
                <c:pt idx="187">
                  <c:v>16.195809221826494</c:v>
                </c:pt>
                <c:pt idx="188">
                  <c:v>16.587009374983609</c:v>
                </c:pt>
                <c:pt idx="189">
                  <c:v>15.715801812708378</c:v>
                </c:pt>
                <c:pt idx="190">
                  <c:v>13.97328379098326</c:v>
                </c:pt>
                <c:pt idx="191">
                  <c:v>16.160026470199227</c:v>
                </c:pt>
                <c:pt idx="192">
                  <c:v>16.622369206510484</c:v>
                </c:pt>
                <c:pt idx="193">
                  <c:v>18.383115605451167</c:v>
                </c:pt>
                <c:pt idx="194">
                  <c:v>16.366563709452748</c:v>
                </c:pt>
                <c:pt idx="195">
                  <c:v>17.110317415557802</c:v>
                </c:pt>
                <c:pt idx="196">
                  <c:v>16.218124901875854</c:v>
                </c:pt>
                <c:pt idx="197">
                  <c:v>16.054494045674801</c:v>
                </c:pt>
                <c:pt idx="198">
                  <c:v>17.077407248318195</c:v>
                </c:pt>
                <c:pt idx="199">
                  <c:v>16.706538698635995</c:v>
                </c:pt>
                <c:pt idx="200">
                  <c:v>13.162444886751473</c:v>
                </c:pt>
                <c:pt idx="201">
                  <c:v>13.933664955198765</c:v>
                </c:pt>
                <c:pt idx="202">
                  <c:v>12.304153492674232</c:v>
                </c:pt>
                <c:pt idx="203">
                  <c:v>12.358313686214387</c:v>
                </c:pt>
                <c:pt idx="204">
                  <c:v>12.226591533981264</c:v>
                </c:pt>
                <c:pt idx="205">
                  <c:v>12.316483120433986</c:v>
                </c:pt>
                <c:pt idx="206">
                  <c:v>12.330543898046017</c:v>
                </c:pt>
                <c:pt idx="207">
                  <c:v>12.079643609002233</c:v>
                </c:pt>
                <c:pt idx="208">
                  <c:v>12.234590428881347</c:v>
                </c:pt>
                <c:pt idx="209">
                  <c:v>12.230116724036634</c:v>
                </c:pt>
                <c:pt idx="210">
                  <c:v>15.318592883646488</c:v>
                </c:pt>
                <c:pt idx="211">
                  <c:v>13.429744759574533</c:v>
                </c:pt>
                <c:pt idx="212">
                  <c:v>19.334797971881926</c:v>
                </c:pt>
                <c:pt idx="213">
                  <c:v>16.985926162451506</c:v>
                </c:pt>
                <c:pt idx="214">
                  <c:v>16.825778844766319</c:v>
                </c:pt>
                <c:pt idx="215">
                  <c:v>16.023438192903996</c:v>
                </c:pt>
                <c:pt idx="216">
                  <c:v>14.700255021452904</c:v>
                </c:pt>
                <c:pt idx="217">
                  <c:v>14.463331000879407</c:v>
                </c:pt>
                <c:pt idx="218">
                  <c:v>14.425048564560711</c:v>
                </c:pt>
                <c:pt idx="219">
                  <c:v>11.99429178237915</c:v>
                </c:pt>
                <c:pt idx="220">
                  <c:v>10.754960199818015</c:v>
                </c:pt>
                <c:pt idx="221">
                  <c:v>12.122844750061631</c:v>
                </c:pt>
                <c:pt idx="222">
                  <c:v>14.515678680501878</c:v>
                </c:pt>
                <c:pt idx="223">
                  <c:v>13.035969097167253</c:v>
                </c:pt>
                <c:pt idx="224">
                  <c:v>13.170081112533808</c:v>
                </c:pt>
                <c:pt idx="225">
                  <c:v>13.048813783563673</c:v>
                </c:pt>
                <c:pt idx="226">
                  <c:v>10.966509914956987</c:v>
                </c:pt>
                <c:pt idx="227">
                  <c:v>9.9191583534702659</c:v>
                </c:pt>
                <c:pt idx="228">
                  <c:v>14.826514405198395</c:v>
                </c:pt>
                <c:pt idx="229">
                  <c:v>13.124116545543075</c:v>
                </c:pt>
                <c:pt idx="230">
                  <c:v>12.667323494330049</c:v>
                </c:pt>
                <c:pt idx="231">
                  <c:v>13.336322410032153</c:v>
                </c:pt>
                <c:pt idx="232">
                  <c:v>13.356623732484877</c:v>
                </c:pt>
                <c:pt idx="233">
                  <c:v>13.306285001337528</c:v>
                </c:pt>
                <c:pt idx="234">
                  <c:v>13.431196073070168</c:v>
                </c:pt>
                <c:pt idx="235">
                  <c:v>11.178519357927144</c:v>
                </c:pt>
                <c:pt idx="236">
                  <c:v>9.7402311554178596</c:v>
                </c:pt>
                <c:pt idx="237">
                  <c:v>9.7464347407221794</c:v>
                </c:pt>
                <c:pt idx="238">
                  <c:v>11.497430855408311</c:v>
                </c:pt>
                <c:pt idx="239">
                  <c:v>12.041507977992296</c:v>
                </c:pt>
                <c:pt idx="240">
                  <c:v>11.930051803588867</c:v>
                </c:pt>
                <c:pt idx="241">
                  <c:v>11.894338590092957</c:v>
                </c:pt>
                <c:pt idx="242">
                  <c:v>11.996119565330446</c:v>
                </c:pt>
                <c:pt idx="243">
                  <c:v>12.020967968739569</c:v>
                </c:pt>
                <c:pt idx="244">
                  <c:v>11.848942025564611</c:v>
                </c:pt>
                <c:pt idx="245">
                  <c:v>11.403646847233176</c:v>
                </c:pt>
                <c:pt idx="246">
                  <c:v>10.57549408543855</c:v>
                </c:pt>
                <c:pt idx="247">
                  <c:v>11.951242284849286</c:v>
                </c:pt>
                <c:pt idx="248">
                  <c:v>14.37453263066709</c:v>
                </c:pt>
                <c:pt idx="249">
                  <c:v>11.475402840413153</c:v>
                </c:pt>
                <c:pt idx="250">
                  <c:v>11.329820356331766</c:v>
                </c:pt>
                <c:pt idx="251">
                  <c:v>11.707126059569418</c:v>
                </c:pt>
                <c:pt idx="252">
                  <c:v>11.944143598899245</c:v>
                </c:pt>
                <c:pt idx="253">
                  <c:v>11.96415797341615</c:v>
                </c:pt>
                <c:pt idx="254">
                  <c:v>11.960298527032137</c:v>
                </c:pt>
                <c:pt idx="255">
                  <c:v>11.988203098066151</c:v>
                </c:pt>
                <c:pt idx="256">
                  <c:v>10.629140567965806</c:v>
                </c:pt>
                <c:pt idx="257">
                  <c:v>9.5908305393531919</c:v>
                </c:pt>
                <c:pt idx="258">
                  <c:v>11.518081202171743</c:v>
                </c:pt>
                <c:pt idx="259">
                  <c:v>12.139380464330316</c:v>
                </c:pt>
                <c:pt idx="260">
                  <c:v>11.365121372044086</c:v>
                </c:pt>
                <c:pt idx="261">
                  <c:v>11.737115596421063</c:v>
                </c:pt>
                <c:pt idx="262">
                  <c:v>10.202509068883955</c:v>
                </c:pt>
                <c:pt idx="263">
                  <c:v>10.427647379226983</c:v>
                </c:pt>
                <c:pt idx="264">
                  <c:v>9.5074438499286771</c:v>
                </c:pt>
                <c:pt idx="265">
                  <c:v>7.4276618827134371</c:v>
                </c:pt>
                <c:pt idx="266">
                  <c:v>11.424495096318424</c:v>
                </c:pt>
                <c:pt idx="267">
                  <c:v>11.943002309650183</c:v>
                </c:pt>
                <c:pt idx="268">
                  <c:v>11.951170531101525</c:v>
                </c:pt>
                <c:pt idx="269">
                  <c:v>10.723834385164082</c:v>
                </c:pt>
                <c:pt idx="270">
                  <c:v>11.457453469745815</c:v>
                </c:pt>
                <c:pt idx="271">
                  <c:v>11.481455162167549</c:v>
                </c:pt>
                <c:pt idx="272">
                  <c:v>11.514041628688574</c:v>
                </c:pt>
                <c:pt idx="273">
                  <c:v>11.606537736952305</c:v>
                </c:pt>
                <c:pt idx="274">
                  <c:v>10.512400749139488</c:v>
                </c:pt>
                <c:pt idx="275">
                  <c:v>9.4192592157050967</c:v>
                </c:pt>
                <c:pt idx="276">
                  <c:v>9.4836397217586637</c:v>
                </c:pt>
                <c:pt idx="277">
                  <c:v>9.464806885458529</c:v>
                </c:pt>
                <c:pt idx="278">
                  <c:v>3.4214012380689383</c:v>
                </c:pt>
                <c:pt idx="279">
                  <c:v>11.401437427848577</c:v>
                </c:pt>
                <c:pt idx="280">
                  <c:v>7.0985320042818785</c:v>
                </c:pt>
                <c:pt idx="281">
                  <c:v>10.577740256674588</c:v>
                </c:pt>
                <c:pt idx="282">
                  <c:v>11.72019764687866</c:v>
                </c:pt>
                <c:pt idx="283">
                  <c:v>11.506208212114871</c:v>
                </c:pt>
                <c:pt idx="284">
                  <c:v>9.5490578031167388</c:v>
                </c:pt>
                <c:pt idx="285">
                  <c:v>9.5164999756962061</c:v>
                </c:pt>
                <c:pt idx="286">
                  <c:v>9.3715188736096025</c:v>
                </c:pt>
                <c:pt idx="287">
                  <c:v>9.2316426923498511</c:v>
                </c:pt>
                <c:pt idx="288">
                  <c:v>11.717686390504241</c:v>
                </c:pt>
                <c:pt idx="289">
                  <c:v>11.337702916003764</c:v>
                </c:pt>
                <c:pt idx="290">
                  <c:v>6.6808570129796863</c:v>
                </c:pt>
                <c:pt idx="291">
                  <c:v>9.7504942370578647</c:v>
                </c:pt>
                <c:pt idx="292">
                  <c:v>9.7290957989171147</c:v>
                </c:pt>
                <c:pt idx="293">
                  <c:v>8.1266707554459572</c:v>
                </c:pt>
                <c:pt idx="294">
                  <c:v>8.1085999747738242</c:v>
                </c:pt>
                <c:pt idx="295">
                  <c:v>7.571689473465085</c:v>
                </c:pt>
                <c:pt idx="296">
                  <c:v>8.1627885531634092</c:v>
                </c:pt>
                <c:pt idx="297">
                  <c:v>8.125303971581161</c:v>
                </c:pt>
                <c:pt idx="298">
                  <c:v>8.0979853747412562</c:v>
                </c:pt>
                <c:pt idx="299">
                  <c:v>8.128926120698452</c:v>
                </c:pt>
                <c:pt idx="300">
                  <c:v>8.2134465351700783</c:v>
                </c:pt>
                <c:pt idx="301">
                  <c:v>8.1837292918935418</c:v>
                </c:pt>
                <c:pt idx="302">
                  <c:v>8.2194213503971696</c:v>
                </c:pt>
                <c:pt idx="303">
                  <c:v>8.2291374402120709</c:v>
                </c:pt>
                <c:pt idx="304">
                  <c:v>8.1710191275924444</c:v>
                </c:pt>
                <c:pt idx="305">
                  <c:v>8.0856004608795047</c:v>
                </c:pt>
                <c:pt idx="306">
                  <c:v>8.1676904503256083</c:v>
                </c:pt>
                <c:pt idx="307">
                  <c:v>9.2730627842247486</c:v>
                </c:pt>
                <c:pt idx="308">
                  <c:v>8.6541888760402799</c:v>
                </c:pt>
                <c:pt idx="309">
                  <c:v>7.0668006436899304</c:v>
                </c:pt>
                <c:pt idx="310">
                  <c:v>7.000868090428412</c:v>
                </c:pt>
                <c:pt idx="311">
                  <c:v>7.4599132481962442</c:v>
                </c:pt>
                <c:pt idx="312">
                  <c:v>7.3031492019072175</c:v>
                </c:pt>
                <c:pt idx="313">
                  <c:v>7.2162588397040963</c:v>
                </c:pt>
                <c:pt idx="314">
                  <c:v>7.3677896494045854</c:v>
                </c:pt>
                <c:pt idx="315">
                  <c:v>7.4840088281780481</c:v>
                </c:pt>
                <c:pt idx="316">
                  <c:v>7.4077893057838082</c:v>
                </c:pt>
                <c:pt idx="317">
                  <c:v>7.4552784897387028</c:v>
                </c:pt>
                <c:pt idx="318">
                  <c:v>6.4245731048285961</c:v>
                </c:pt>
                <c:pt idx="319">
                  <c:v>5.8420438328757882</c:v>
                </c:pt>
                <c:pt idx="320">
                  <c:v>5.8956641796976328</c:v>
                </c:pt>
                <c:pt idx="321">
                  <c:v>7.3528318339958787</c:v>
                </c:pt>
                <c:pt idx="322">
                  <c:v>6.6177268037572503</c:v>
                </c:pt>
                <c:pt idx="323">
                  <c:v>10.666479911655188</c:v>
                </c:pt>
                <c:pt idx="324">
                  <c:v>13.942241398617625</c:v>
                </c:pt>
                <c:pt idx="325">
                  <c:v>11.36588641628623</c:v>
                </c:pt>
                <c:pt idx="326">
                  <c:v>12.893919602967799</c:v>
                </c:pt>
                <c:pt idx="327">
                  <c:v>13.127697743475437</c:v>
                </c:pt>
                <c:pt idx="328">
                  <c:v>16.584229496307671</c:v>
                </c:pt>
                <c:pt idx="329">
                  <c:v>12.293299373239279</c:v>
                </c:pt>
                <c:pt idx="330">
                  <c:v>14.047353117726743</c:v>
                </c:pt>
                <c:pt idx="331">
                  <c:v>13.468368802219629</c:v>
                </c:pt>
                <c:pt idx="332">
                  <c:v>13.331057989038527</c:v>
                </c:pt>
                <c:pt idx="333">
                  <c:v>13.552205071784556</c:v>
                </c:pt>
                <c:pt idx="334">
                  <c:v>13.05739567335695</c:v>
                </c:pt>
                <c:pt idx="335">
                  <c:v>11.101343573071063</c:v>
                </c:pt>
                <c:pt idx="336">
                  <c:v>10.120878252200782</c:v>
                </c:pt>
                <c:pt idx="337">
                  <c:v>11.166964224539697</c:v>
                </c:pt>
                <c:pt idx="338">
                  <c:v>13.881744519807398</c:v>
                </c:pt>
                <c:pt idx="339">
                  <c:v>18.490516006015241</c:v>
                </c:pt>
                <c:pt idx="340">
                  <c:v>15.599939164705575</c:v>
                </c:pt>
                <c:pt idx="341">
                  <c:v>14.462667846120894</c:v>
                </c:pt>
                <c:pt idx="342">
                  <c:v>12.52902917470783</c:v>
                </c:pt>
                <c:pt idx="343">
                  <c:v>14.41087671648711</c:v>
                </c:pt>
                <c:pt idx="344">
                  <c:v>8.7019286584109068</c:v>
                </c:pt>
                <c:pt idx="345">
                  <c:v>13.221270222216845</c:v>
                </c:pt>
                <c:pt idx="346">
                  <c:v>9.9560806220397353</c:v>
                </c:pt>
                <c:pt idx="347">
                  <c:v>9.9105457486584783</c:v>
                </c:pt>
                <c:pt idx="348">
                  <c:v>15.992895733565092</c:v>
                </c:pt>
                <c:pt idx="349">
                  <c:v>15.274714354425669</c:v>
                </c:pt>
                <c:pt idx="350">
                  <c:v>12.847696682438254</c:v>
                </c:pt>
                <c:pt idx="351">
                  <c:v>10.079782676883042</c:v>
                </c:pt>
                <c:pt idx="352">
                  <c:v>10.102663663215935</c:v>
                </c:pt>
                <c:pt idx="353">
                  <c:v>10.081316603347659</c:v>
                </c:pt>
                <c:pt idx="354">
                  <c:v>9.9410952059552073</c:v>
                </c:pt>
                <c:pt idx="355">
                  <c:v>9.5863832039758563</c:v>
                </c:pt>
                <c:pt idx="356">
                  <c:v>8.3849046425893903</c:v>
                </c:pt>
                <c:pt idx="357">
                  <c:v>8.2584945159032941</c:v>
                </c:pt>
                <c:pt idx="358">
                  <c:v>12.051763836294413</c:v>
                </c:pt>
                <c:pt idx="359">
                  <c:v>14.012988616712391</c:v>
                </c:pt>
                <c:pt idx="360">
                  <c:v>13.154819206334651</c:v>
                </c:pt>
                <c:pt idx="361">
                  <c:v>13.151842253282666</c:v>
                </c:pt>
                <c:pt idx="362">
                  <c:v>11.6187007362023</c:v>
                </c:pt>
                <c:pt idx="363">
                  <c:v>10.972442570142448</c:v>
                </c:pt>
                <c:pt idx="364">
                  <c:v>12.12867793161422</c:v>
                </c:pt>
                <c:pt idx="365">
                  <c:v>12.210240350104868</c:v>
                </c:pt>
                <c:pt idx="366">
                  <c:v>10.788459426723421</c:v>
                </c:pt>
                <c:pt idx="367">
                  <c:v>11.200543889775872</c:v>
                </c:pt>
                <c:pt idx="368">
                  <c:v>9.0695642083883286</c:v>
                </c:pt>
                <c:pt idx="369">
                  <c:v>16.549707374535501</c:v>
                </c:pt>
                <c:pt idx="370">
                  <c:v>13.173430357128382</c:v>
                </c:pt>
                <c:pt idx="371">
                  <c:v>16.258082906715572</c:v>
                </c:pt>
                <c:pt idx="372">
                  <c:v>13.37088629975915</c:v>
                </c:pt>
                <c:pt idx="373">
                  <c:v>11.694418970495462</c:v>
                </c:pt>
                <c:pt idx="374">
                  <c:v>11.698630689643323</c:v>
                </c:pt>
                <c:pt idx="375">
                  <c:v>10.069744896143675</c:v>
                </c:pt>
                <c:pt idx="376">
                  <c:v>0.50297787692397833</c:v>
                </c:pt>
                <c:pt idx="377">
                  <c:v>20.586469986476004</c:v>
                </c:pt>
                <c:pt idx="378">
                  <c:v>12.143260666169226</c:v>
                </c:pt>
                <c:pt idx="379">
                  <c:v>11.698469243943691</c:v>
                </c:pt>
                <c:pt idx="380">
                  <c:v>12.322570057585835</c:v>
                </c:pt>
                <c:pt idx="381">
                  <c:v>12.241484849713743</c:v>
                </c:pt>
                <c:pt idx="382">
                  <c:v>12.294605829752982</c:v>
                </c:pt>
                <c:pt idx="383">
                  <c:v>11.728346097283065</c:v>
                </c:pt>
                <c:pt idx="384">
                  <c:v>10.078906389884651</c:v>
                </c:pt>
                <c:pt idx="385">
                  <c:v>10.146257596090436</c:v>
                </c:pt>
                <c:pt idx="386">
                  <c:v>10.186727120541036</c:v>
                </c:pt>
                <c:pt idx="387">
                  <c:v>10.321435471065342</c:v>
                </c:pt>
                <c:pt idx="388">
                  <c:v>10.820730844512582</c:v>
                </c:pt>
                <c:pt idx="389">
                  <c:v>9.7756586233153939</c:v>
                </c:pt>
                <c:pt idx="390">
                  <c:v>9.8314050100743771</c:v>
                </c:pt>
                <c:pt idx="391">
                  <c:v>9.9322761241346598</c:v>
                </c:pt>
                <c:pt idx="392">
                  <c:v>10.820284753106534</c:v>
                </c:pt>
                <c:pt idx="393">
                  <c:v>13.622778356075287</c:v>
                </c:pt>
                <c:pt idx="394">
                  <c:v>16.712390818633139</c:v>
                </c:pt>
                <c:pt idx="395">
                  <c:v>14.394181818701327</c:v>
                </c:pt>
                <c:pt idx="396">
                  <c:v>11.871349055320024</c:v>
                </c:pt>
                <c:pt idx="397">
                  <c:v>11.307401249185205</c:v>
                </c:pt>
                <c:pt idx="398">
                  <c:v>12.074413363821805</c:v>
                </c:pt>
                <c:pt idx="399">
                  <c:v>11.369825870729983</c:v>
                </c:pt>
                <c:pt idx="400">
                  <c:v>10.317272094078362</c:v>
                </c:pt>
                <c:pt idx="401">
                  <c:v>11.961029998958111</c:v>
                </c:pt>
                <c:pt idx="402">
                  <c:v>12.000283014960587</c:v>
                </c:pt>
                <c:pt idx="403">
                  <c:v>12.003298901021481</c:v>
                </c:pt>
                <c:pt idx="404">
                  <c:v>10.424147416837513</c:v>
                </c:pt>
                <c:pt idx="405">
                  <c:v>10.146147176623344</c:v>
                </c:pt>
                <c:pt idx="406">
                  <c:v>10.242779333144426</c:v>
                </c:pt>
                <c:pt idx="407">
                  <c:v>10.255257867276669</c:v>
                </c:pt>
                <c:pt idx="408">
                  <c:v>10.024368990212679</c:v>
                </c:pt>
                <c:pt idx="409">
                  <c:v>10.190830057486892</c:v>
                </c:pt>
                <c:pt idx="410">
                  <c:v>10.292246233671904</c:v>
                </c:pt>
                <c:pt idx="411">
                  <c:v>10.209065134637058</c:v>
                </c:pt>
                <c:pt idx="412">
                  <c:v>11.292293478734791</c:v>
                </c:pt>
                <c:pt idx="413">
                  <c:v>12.013374225236475</c:v>
                </c:pt>
                <c:pt idx="414">
                  <c:v>11.231917093507946</c:v>
                </c:pt>
                <c:pt idx="415">
                  <c:v>10.44244263228029</c:v>
                </c:pt>
                <c:pt idx="416">
                  <c:v>10.350345566868782</c:v>
                </c:pt>
                <c:pt idx="417">
                  <c:v>10.247445832937956</c:v>
                </c:pt>
                <c:pt idx="418">
                  <c:v>9.9173905979841948</c:v>
                </c:pt>
                <c:pt idx="419">
                  <c:v>7.4895191472023726</c:v>
                </c:pt>
                <c:pt idx="420">
                  <c:v>14.468557126820087</c:v>
                </c:pt>
                <c:pt idx="421">
                  <c:v>11.930796245113015</c:v>
                </c:pt>
                <c:pt idx="422">
                  <c:v>11.90643665753305</c:v>
                </c:pt>
                <c:pt idx="423">
                  <c:v>7.3659630799666047</c:v>
                </c:pt>
                <c:pt idx="424">
                  <c:v>14.474585822783411</c:v>
                </c:pt>
                <c:pt idx="425">
                  <c:v>10.407136276364326</c:v>
                </c:pt>
                <c:pt idx="426">
                  <c:v>9.1200302625074983</c:v>
                </c:pt>
                <c:pt idx="427">
                  <c:v>9.1594991777092218</c:v>
                </c:pt>
                <c:pt idx="428">
                  <c:v>7.6335012651979923</c:v>
                </c:pt>
                <c:pt idx="429">
                  <c:v>7.589882729575038</c:v>
                </c:pt>
                <c:pt idx="430">
                  <c:v>7.603194166906178</c:v>
                </c:pt>
                <c:pt idx="431">
                  <c:v>12.104479628615081</c:v>
                </c:pt>
                <c:pt idx="432">
                  <c:v>12.13002797588706</c:v>
                </c:pt>
                <c:pt idx="433">
                  <c:v>11.590171505697072</c:v>
                </c:pt>
                <c:pt idx="434">
                  <c:v>14.053724975325167</c:v>
                </c:pt>
                <c:pt idx="435">
                  <c:v>12.195248056203127</c:v>
                </c:pt>
                <c:pt idx="436">
                  <c:v>10.848958066664636</c:v>
                </c:pt>
                <c:pt idx="437">
                  <c:v>10.73822754714638</c:v>
                </c:pt>
                <c:pt idx="438">
                  <c:v>9.4506642632186413</c:v>
                </c:pt>
                <c:pt idx="439">
                  <c:v>10.801301889121532</c:v>
                </c:pt>
                <c:pt idx="440">
                  <c:v>10.56075179670006</c:v>
                </c:pt>
                <c:pt idx="441">
                  <c:v>12.677743869833648</c:v>
                </c:pt>
                <c:pt idx="442">
                  <c:v>13.519813888706267</c:v>
                </c:pt>
                <c:pt idx="443">
                  <c:v>12.200482090935111</c:v>
                </c:pt>
                <c:pt idx="444">
                  <c:v>11.06527841463685</c:v>
                </c:pt>
                <c:pt idx="445">
                  <c:v>10.076320842839777</c:v>
                </c:pt>
                <c:pt idx="446">
                  <c:v>10.109371331520379</c:v>
                </c:pt>
                <c:pt idx="447">
                  <c:v>10.288526706397533</c:v>
                </c:pt>
                <c:pt idx="448">
                  <c:v>9.112020124681294</c:v>
                </c:pt>
                <c:pt idx="449">
                  <c:v>10.111526932567358</c:v>
                </c:pt>
                <c:pt idx="450">
                  <c:v>7.4556219996884465</c:v>
                </c:pt>
                <c:pt idx="451">
                  <c:v>8.9145404165610671</c:v>
                </c:pt>
                <c:pt idx="452">
                  <c:v>6.6042405078187585</c:v>
                </c:pt>
                <c:pt idx="453">
                  <c:v>6.6469236398115754</c:v>
                </c:pt>
                <c:pt idx="454">
                  <c:v>6.2142974818125367</c:v>
                </c:pt>
                <c:pt idx="455">
                  <c:v>6.3655553851276636</c:v>
                </c:pt>
                <c:pt idx="456">
                  <c:v>6.6122950110584497</c:v>
                </c:pt>
                <c:pt idx="457">
                  <c:v>6.7320322031155229</c:v>
                </c:pt>
                <c:pt idx="458">
                  <c:v>6.6062208106741309</c:v>
                </c:pt>
                <c:pt idx="459">
                  <c:v>6.6920633288100362</c:v>
                </c:pt>
                <c:pt idx="460">
                  <c:v>6.7026324653998017</c:v>
                </c:pt>
                <c:pt idx="461">
                  <c:v>6.6092398064211011</c:v>
                </c:pt>
                <c:pt idx="462">
                  <c:v>6.6679511032998562</c:v>
                </c:pt>
                <c:pt idx="463">
                  <c:v>6.7143389228731394</c:v>
                </c:pt>
                <c:pt idx="464">
                  <c:v>6.6007121000438929</c:v>
                </c:pt>
                <c:pt idx="465">
                  <c:v>6.5476063992828131</c:v>
                </c:pt>
                <c:pt idx="466">
                  <c:v>8.3876409018412232</c:v>
                </c:pt>
                <c:pt idx="467">
                  <c:v>9.2654693694785237</c:v>
                </c:pt>
                <c:pt idx="468">
                  <c:v>9.6097355661913753</c:v>
                </c:pt>
                <c:pt idx="469">
                  <c:v>8.2412102781236172</c:v>
                </c:pt>
                <c:pt idx="470">
                  <c:v>7.2550553437322378</c:v>
                </c:pt>
                <c:pt idx="471">
                  <c:v>6.6008067801594734</c:v>
                </c:pt>
                <c:pt idx="472">
                  <c:v>6.4280104609206319</c:v>
                </c:pt>
                <c:pt idx="473">
                  <c:v>6.5951161030679941</c:v>
                </c:pt>
                <c:pt idx="474">
                  <c:v>6.491861229762435</c:v>
                </c:pt>
                <c:pt idx="475">
                  <c:v>6.5749955205246806</c:v>
                </c:pt>
                <c:pt idx="476">
                  <c:v>6.5888814637437463</c:v>
                </c:pt>
                <c:pt idx="477">
                  <c:v>9.780938939191401</c:v>
                </c:pt>
                <c:pt idx="478">
                  <c:v>10.942101099528372</c:v>
                </c:pt>
                <c:pt idx="479">
                  <c:v>8.0688345367088914</c:v>
                </c:pt>
                <c:pt idx="480">
                  <c:v>7.365285181440413</c:v>
                </c:pt>
                <c:pt idx="481">
                  <c:v>6.3548683663830161</c:v>
                </c:pt>
                <c:pt idx="482">
                  <c:v>5.3011243492364883</c:v>
                </c:pt>
                <c:pt idx="483">
                  <c:v>7.4087905408814549</c:v>
                </c:pt>
                <c:pt idx="484">
                  <c:v>5.2280277404934168</c:v>
                </c:pt>
                <c:pt idx="485">
                  <c:v>7.2516517769545317</c:v>
                </c:pt>
                <c:pt idx="486">
                  <c:v>5.8759666951373219</c:v>
                </c:pt>
                <c:pt idx="487">
                  <c:v>5.0516979526728392</c:v>
                </c:pt>
                <c:pt idx="488">
                  <c:v>5.0211126999929547</c:v>
                </c:pt>
                <c:pt idx="489">
                  <c:v>4.991791813634336</c:v>
                </c:pt>
                <c:pt idx="490">
                  <c:v>5.0042817145586014</c:v>
                </c:pt>
                <c:pt idx="491">
                  <c:v>5.0410399688407779</c:v>
                </c:pt>
                <c:pt idx="492">
                  <c:v>4.7532500261440873</c:v>
                </c:pt>
                <c:pt idx="493">
                  <c:v>7.3313599498942494</c:v>
                </c:pt>
                <c:pt idx="494">
                  <c:v>4.7455374291166663</c:v>
                </c:pt>
                <c:pt idx="495">
                  <c:v>5.2263712324202061</c:v>
                </c:pt>
                <c:pt idx="496">
                  <c:v>3.6564556704834104</c:v>
                </c:pt>
                <c:pt idx="497">
                  <c:v>3.4384832279756665</c:v>
                </c:pt>
                <c:pt idx="498">
                  <c:v>8.1947879921644926</c:v>
                </c:pt>
                <c:pt idx="499">
                  <c:v>7.1756541039794683</c:v>
                </c:pt>
                <c:pt idx="500">
                  <c:v>5.7659038482233882</c:v>
                </c:pt>
                <c:pt idx="501">
                  <c:v>5.0450355615466833</c:v>
                </c:pt>
                <c:pt idx="502">
                  <c:v>4.9552614334970713</c:v>
                </c:pt>
                <c:pt idx="503">
                  <c:v>5.0459062661975622</c:v>
                </c:pt>
                <c:pt idx="504">
                  <c:v>8.6233316026628017</c:v>
                </c:pt>
                <c:pt idx="505">
                  <c:v>7.2188038984313607</c:v>
                </c:pt>
                <c:pt idx="506">
                  <c:v>7.3587741237133741</c:v>
                </c:pt>
                <c:pt idx="507">
                  <c:v>9.4869992164894938</c:v>
                </c:pt>
                <c:pt idx="508">
                  <c:v>6.3615655917674303</c:v>
                </c:pt>
                <c:pt idx="509">
                  <c:v>5.3445804342627525</c:v>
                </c:pt>
                <c:pt idx="510">
                  <c:v>9.9415227137506008</c:v>
                </c:pt>
                <c:pt idx="511">
                  <c:v>6.5191314769908786</c:v>
                </c:pt>
                <c:pt idx="512">
                  <c:v>6.9656410561874509</c:v>
                </c:pt>
                <c:pt idx="513">
                  <c:v>7.0162677681073546</c:v>
                </c:pt>
                <c:pt idx="514">
                  <c:v>7.4207154298201203</c:v>
                </c:pt>
                <c:pt idx="515">
                  <c:v>11.101812276057899</c:v>
                </c:pt>
                <c:pt idx="516">
                  <c:v>7.6068757474422455</c:v>
                </c:pt>
                <c:pt idx="517">
                  <c:v>7.2287624403834343</c:v>
                </c:pt>
                <c:pt idx="518">
                  <c:v>5.5702558401972055</c:v>
                </c:pt>
                <c:pt idx="519">
                  <c:v>5.0938496785238385</c:v>
                </c:pt>
                <c:pt idx="520">
                  <c:v>4.9588783318176866</c:v>
                </c:pt>
                <c:pt idx="521">
                  <c:v>4.8665079744532704</c:v>
                </c:pt>
                <c:pt idx="522">
                  <c:v>4.9245821107178926</c:v>
                </c:pt>
                <c:pt idx="523">
                  <c:v>5.0744446301832795</c:v>
                </c:pt>
                <c:pt idx="524">
                  <c:v>5.1367128053680062</c:v>
                </c:pt>
                <c:pt idx="525">
                  <c:v>5.0859810151159763</c:v>
                </c:pt>
                <c:pt idx="526">
                  <c:v>4.9950504377484322</c:v>
                </c:pt>
                <c:pt idx="527">
                  <c:v>5.022717297077179</c:v>
                </c:pt>
                <c:pt idx="528">
                  <c:v>5.0307525712996721</c:v>
                </c:pt>
                <c:pt idx="529">
                  <c:v>4.9646631488576531</c:v>
                </c:pt>
                <c:pt idx="530">
                  <c:v>5.064695842564106</c:v>
                </c:pt>
                <c:pt idx="531">
                  <c:v>4.888300446793437</c:v>
                </c:pt>
                <c:pt idx="532">
                  <c:v>4.9519460583105683</c:v>
                </c:pt>
                <c:pt idx="533">
                  <c:v>5.2081355508416891</c:v>
                </c:pt>
                <c:pt idx="534">
                  <c:v>5.1845171982422471</c:v>
                </c:pt>
                <c:pt idx="535">
                  <c:v>4.446493779309094</c:v>
                </c:pt>
                <c:pt idx="536">
                  <c:v>5.2613931531086564</c:v>
                </c:pt>
                <c:pt idx="537">
                  <c:v>5.0656907595694065</c:v>
                </c:pt>
                <c:pt idx="538">
                  <c:v>5.1340704225003719</c:v>
                </c:pt>
                <c:pt idx="539">
                  <c:v>4.8025582423433661</c:v>
                </c:pt>
                <c:pt idx="540">
                  <c:v>3.7467611944302917</c:v>
                </c:pt>
                <c:pt idx="541">
                  <c:v>3.7620251392945647</c:v>
                </c:pt>
                <c:pt idx="542">
                  <c:v>3.9085062798112631</c:v>
                </c:pt>
                <c:pt idx="543">
                  <c:v>3.9597823452204466</c:v>
                </c:pt>
                <c:pt idx="544">
                  <c:v>2.7138051278889179</c:v>
                </c:pt>
                <c:pt idx="545">
                  <c:v>2.7051703669130802</c:v>
                </c:pt>
                <c:pt idx="546">
                  <c:v>2.6306620044633746</c:v>
                </c:pt>
                <c:pt idx="547">
                  <c:v>2.6208328995853662</c:v>
                </c:pt>
                <c:pt idx="548">
                  <c:v>2.2203842932358384</c:v>
                </c:pt>
                <c:pt idx="549">
                  <c:v>2.4625313356518745</c:v>
                </c:pt>
                <c:pt idx="550">
                  <c:v>2.0963384630158544</c:v>
                </c:pt>
                <c:pt idx="551">
                  <c:v>2.069297687150538</c:v>
                </c:pt>
                <c:pt idx="552">
                  <c:v>5.7580814193934202</c:v>
                </c:pt>
                <c:pt idx="553">
                  <c:v>4.645512561313808</c:v>
                </c:pt>
                <c:pt idx="554">
                  <c:v>3.2453457377851009</c:v>
                </c:pt>
                <c:pt idx="555">
                  <c:v>4.4946664934977889</c:v>
                </c:pt>
                <c:pt idx="556">
                  <c:v>4.5811889683827758</c:v>
                </c:pt>
                <c:pt idx="557">
                  <c:v>4.5733649795874953</c:v>
                </c:pt>
                <c:pt idx="558">
                  <c:v>4.4453057255595922</c:v>
                </c:pt>
                <c:pt idx="559">
                  <c:v>4.4800199987366796</c:v>
                </c:pt>
                <c:pt idx="560">
                  <c:v>5.3682104339823127</c:v>
                </c:pt>
                <c:pt idx="561">
                  <c:v>7.9876554487273097</c:v>
                </c:pt>
                <c:pt idx="562">
                  <c:v>7.2849385850131512</c:v>
                </c:pt>
                <c:pt idx="563">
                  <c:v>6.1176503961905837</c:v>
                </c:pt>
                <c:pt idx="564">
                  <c:v>6.4965304527431726</c:v>
                </c:pt>
                <c:pt idx="565">
                  <c:v>5.3516107331961393</c:v>
                </c:pt>
                <c:pt idx="566">
                  <c:v>4.4753864109516144</c:v>
                </c:pt>
                <c:pt idx="567">
                  <c:v>5.8907977566123009</c:v>
                </c:pt>
                <c:pt idx="568">
                  <c:v>4.9650189578533173</c:v>
                </c:pt>
                <c:pt idx="569">
                  <c:v>6.252052434720099</c:v>
                </c:pt>
                <c:pt idx="570">
                  <c:v>4.3402529135346413</c:v>
                </c:pt>
                <c:pt idx="571">
                  <c:v>3.8243149211630225</c:v>
                </c:pt>
                <c:pt idx="572">
                  <c:v>3.7482446106150746</c:v>
                </c:pt>
                <c:pt idx="573">
                  <c:v>3.7948561180382967</c:v>
                </c:pt>
                <c:pt idx="574">
                  <c:v>5.7116957968100905</c:v>
                </c:pt>
                <c:pt idx="575">
                  <c:v>2.8271041978150606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1D-4CBE-BCFB-1DEF71AA0EDF}"/>
            </c:ext>
          </c:extLst>
        </c:ser>
        <c:ser>
          <c:idx val="1"/>
          <c:order val="1"/>
          <c:tx>
            <c:strRef>
              <c:f>XGBoost!$C$1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XGBoost!$A$2:$A$697</c:f>
              <c:numCache>
                <c:formatCode>m/d/yyyy</c:formatCode>
                <c:ptCount val="69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  <c:pt idx="576">
                  <c:v>45694</c:v>
                </c:pt>
                <c:pt idx="577">
                  <c:v>45695</c:v>
                </c:pt>
                <c:pt idx="578">
                  <c:v>45696</c:v>
                </c:pt>
                <c:pt idx="579">
                  <c:v>45697</c:v>
                </c:pt>
                <c:pt idx="580">
                  <c:v>45698</c:v>
                </c:pt>
                <c:pt idx="581">
                  <c:v>45699</c:v>
                </c:pt>
                <c:pt idx="582">
                  <c:v>45700</c:v>
                </c:pt>
                <c:pt idx="583">
                  <c:v>45701</c:v>
                </c:pt>
                <c:pt idx="584">
                  <c:v>45702</c:v>
                </c:pt>
                <c:pt idx="585">
                  <c:v>45703</c:v>
                </c:pt>
                <c:pt idx="586">
                  <c:v>45704</c:v>
                </c:pt>
                <c:pt idx="587">
                  <c:v>45705</c:v>
                </c:pt>
                <c:pt idx="588">
                  <c:v>45706</c:v>
                </c:pt>
                <c:pt idx="589">
                  <c:v>45707</c:v>
                </c:pt>
                <c:pt idx="590">
                  <c:v>45708</c:v>
                </c:pt>
                <c:pt idx="591">
                  <c:v>45709</c:v>
                </c:pt>
                <c:pt idx="592">
                  <c:v>45710</c:v>
                </c:pt>
                <c:pt idx="593">
                  <c:v>45711</c:v>
                </c:pt>
                <c:pt idx="594">
                  <c:v>45712</c:v>
                </c:pt>
                <c:pt idx="595">
                  <c:v>45713</c:v>
                </c:pt>
                <c:pt idx="596">
                  <c:v>45714</c:v>
                </c:pt>
                <c:pt idx="597">
                  <c:v>45715</c:v>
                </c:pt>
                <c:pt idx="598">
                  <c:v>45716</c:v>
                </c:pt>
                <c:pt idx="599">
                  <c:v>45717</c:v>
                </c:pt>
                <c:pt idx="600">
                  <c:v>45718</c:v>
                </c:pt>
                <c:pt idx="601">
                  <c:v>45719</c:v>
                </c:pt>
                <c:pt idx="602">
                  <c:v>45720</c:v>
                </c:pt>
                <c:pt idx="603">
                  <c:v>45721</c:v>
                </c:pt>
                <c:pt idx="604">
                  <c:v>45722</c:v>
                </c:pt>
                <c:pt idx="605">
                  <c:v>45723</c:v>
                </c:pt>
                <c:pt idx="606">
                  <c:v>45724</c:v>
                </c:pt>
                <c:pt idx="607">
                  <c:v>45725</c:v>
                </c:pt>
                <c:pt idx="608">
                  <c:v>45726</c:v>
                </c:pt>
                <c:pt idx="609">
                  <c:v>45727</c:v>
                </c:pt>
                <c:pt idx="610">
                  <c:v>45728</c:v>
                </c:pt>
                <c:pt idx="611">
                  <c:v>45729</c:v>
                </c:pt>
                <c:pt idx="612">
                  <c:v>45730</c:v>
                </c:pt>
                <c:pt idx="613">
                  <c:v>45731</c:v>
                </c:pt>
                <c:pt idx="614">
                  <c:v>45732</c:v>
                </c:pt>
                <c:pt idx="615">
                  <c:v>45733</c:v>
                </c:pt>
                <c:pt idx="616">
                  <c:v>45734</c:v>
                </c:pt>
                <c:pt idx="617">
                  <c:v>45735</c:v>
                </c:pt>
                <c:pt idx="618">
                  <c:v>45736</c:v>
                </c:pt>
                <c:pt idx="619">
                  <c:v>45737</c:v>
                </c:pt>
                <c:pt idx="620">
                  <c:v>45738</c:v>
                </c:pt>
                <c:pt idx="621">
                  <c:v>45739</c:v>
                </c:pt>
                <c:pt idx="622">
                  <c:v>45740</c:v>
                </c:pt>
                <c:pt idx="623">
                  <c:v>45741</c:v>
                </c:pt>
                <c:pt idx="624">
                  <c:v>45742</c:v>
                </c:pt>
                <c:pt idx="625">
                  <c:v>45743</c:v>
                </c:pt>
                <c:pt idx="626">
                  <c:v>45744</c:v>
                </c:pt>
                <c:pt idx="627">
                  <c:v>45745</c:v>
                </c:pt>
                <c:pt idx="628">
                  <c:v>45746</c:v>
                </c:pt>
                <c:pt idx="629">
                  <c:v>45747</c:v>
                </c:pt>
                <c:pt idx="630">
                  <c:v>45748</c:v>
                </c:pt>
                <c:pt idx="631">
                  <c:v>45749</c:v>
                </c:pt>
                <c:pt idx="632">
                  <c:v>45750</c:v>
                </c:pt>
                <c:pt idx="633">
                  <c:v>45751</c:v>
                </c:pt>
                <c:pt idx="634">
                  <c:v>45752</c:v>
                </c:pt>
                <c:pt idx="635">
                  <c:v>45753</c:v>
                </c:pt>
                <c:pt idx="636">
                  <c:v>45754</c:v>
                </c:pt>
                <c:pt idx="637">
                  <c:v>45755</c:v>
                </c:pt>
                <c:pt idx="638">
                  <c:v>45756</c:v>
                </c:pt>
                <c:pt idx="639">
                  <c:v>45757</c:v>
                </c:pt>
                <c:pt idx="640">
                  <c:v>45758</c:v>
                </c:pt>
                <c:pt idx="641">
                  <c:v>45759</c:v>
                </c:pt>
                <c:pt idx="642">
                  <c:v>45760</c:v>
                </c:pt>
                <c:pt idx="643">
                  <c:v>45761</c:v>
                </c:pt>
                <c:pt idx="644">
                  <c:v>45762</c:v>
                </c:pt>
                <c:pt idx="645">
                  <c:v>45763</c:v>
                </c:pt>
                <c:pt idx="646">
                  <c:v>45764</c:v>
                </c:pt>
                <c:pt idx="647">
                  <c:v>45765</c:v>
                </c:pt>
                <c:pt idx="648">
                  <c:v>45766</c:v>
                </c:pt>
                <c:pt idx="649">
                  <c:v>45767</c:v>
                </c:pt>
                <c:pt idx="650">
                  <c:v>45768</c:v>
                </c:pt>
                <c:pt idx="651">
                  <c:v>45769</c:v>
                </c:pt>
                <c:pt idx="652">
                  <c:v>45770</c:v>
                </c:pt>
                <c:pt idx="653">
                  <c:v>45771</c:v>
                </c:pt>
                <c:pt idx="654">
                  <c:v>45772</c:v>
                </c:pt>
                <c:pt idx="655">
                  <c:v>45773</c:v>
                </c:pt>
                <c:pt idx="656">
                  <c:v>45774</c:v>
                </c:pt>
                <c:pt idx="657">
                  <c:v>45775</c:v>
                </c:pt>
                <c:pt idx="658">
                  <c:v>45776</c:v>
                </c:pt>
                <c:pt idx="659">
                  <c:v>45777</c:v>
                </c:pt>
                <c:pt idx="660">
                  <c:v>45778</c:v>
                </c:pt>
                <c:pt idx="661">
                  <c:v>45779</c:v>
                </c:pt>
                <c:pt idx="662">
                  <c:v>45780</c:v>
                </c:pt>
                <c:pt idx="663">
                  <c:v>45781</c:v>
                </c:pt>
                <c:pt idx="664">
                  <c:v>45782</c:v>
                </c:pt>
                <c:pt idx="665">
                  <c:v>45783</c:v>
                </c:pt>
                <c:pt idx="666">
                  <c:v>45784</c:v>
                </c:pt>
                <c:pt idx="667">
                  <c:v>45785</c:v>
                </c:pt>
                <c:pt idx="668">
                  <c:v>45786</c:v>
                </c:pt>
                <c:pt idx="669">
                  <c:v>45787</c:v>
                </c:pt>
                <c:pt idx="670">
                  <c:v>45788</c:v>
                </c:pt>
                <c:pt idx="671">
                  <c:v>45789</c:v>
                </c:pt>
                <c:pt idx="672">
                  <c:v>45790</c:v>
                </c:pt>
                <c:pt idx="673">
                  <c:v>45791</c:v>
                </c:pt>
                <c:pt idx="674">
                  <c:v>45792</c:v>
                </c:pt>
                <c:pt idx="675">
                  <c:v>45793</c:v>
                </c:pt>
                <c:pt idx="676">
                  <c:v>45794</c:v>
                </c:pt>
                <c:pt idx="677">
                  <c:v>45795</c:v>
                </c:pt>
                <c:pt idx="678">
                  <c:v>45796</c:v>
                </c:pt>
                <c:pt idx="679">
                  <c:v>45797</c:v>
                </c:pt>
                <c:pt idx="680">
                  <c:v>45798</c:v>
                </c:pt>
                <c:pt idx="681">
                  <c:v>45799</c:v>
                </c:pt>
                <c:pt idx="682">
                  <c:v>45800</c:v>
                </c:pt>
                <c:pt idx="683">
                  <c:v>45801</c:v>
                </c:pt>
                <c:pt idx="684">
                  <c:v>45802</c:v>
                </c:pt>
                <c:pt idx="685">
                  <c:v>45803</c:v>
                </c:pt>
                <c:pt idx="686">
                  <c:v>45804</c:v>
                </c:pt>
                <c:pt idx="687">
                  <c:v>45805</c:v>
                </c:pt>
                <c:pt idx="688">
                  <c:v>45806</c:v>
                </c:pt>
                <c:pt idx="689">
                  <c:v>45807</c:v>
                </c:pt>
                <c:pt idx="690">
                  <c:v>45808</c:v>
                </c:pt>
                <c:pt idx="691">
                  <c:v>45809</c:v>
                </c:pt>
                <c:pt idx="692">
                  <c:v>45810</c:v>
                </c:pt>
                <c:pt idx="693">
                  <c:v>45811</c:v>
                </c:pt>
                <c:pt idx="694">
                  <c:v>45812</c:v>
                </c:pt>
                <c:pt idx="695">
                  <c:v>45813</c:v>
                </c:pt>
              </c:numCache>
            </c:numRef>
          </c:cat>
          <c:val>
            <c:numRef>
              <c:f>XGBoost!$C$2:$C$697</c:f>
              <c:numCache>
                <c:formatCode>General</c:formatCode>
                <c:ptCount val="696"/>
                <c:pt idx="521">
                  <c:v>6.4112362861633301</c:v>
                </c:pt>
                <c:pt idx="522">
                  <c:v>7.1655564308166504</c:v>
                </c:pt>
                <c:pt idx="523">
                  <c:v>6.5000467300415039</c:v>
                </c:pt>
                <c:pt idx="524">
                  <c:v>6.0961771011352539</c:v>
                </c:pt>
                <c:pt idx="525">
                  <c:v>7.0441503524780273</c:v>
                </c:pt>
                <c:pt idx="526">
                  <c:v>4.6252822875976562</c:v>
                </c:pt>
                <c:pt idx="527">
                  <c:v>5.6026411056518546</c:v>
                </c:pt>
                <c:pt idx="528">
                  <c:v>6.1568179130554199</c:v>
                </c:pt>
                <c:pt idx="529">
                  <c:v>4.7080607414245614</c:v>
                </c:pt>
                <c:pt idx="530">
                  <c:v>5.4850554466247559</c:v>
                </c:pt>
                <c:pt idx="531">
                  <c:v>5.739591121673584</c:v>
                </c:pt>
                <c:pt idx="532">
                  <c:v>7.6010904312133789</c:v>
                </c:pt>
                <c:pt idx="533">
                  <c:v>3.775917768478394</c:v>
                </c:pt>
                <c:pt idx="534">
                  <c:v>3.7582955360412602</c:v>
                </c:pt>
                <c:pt idx="535">
                  <c:v>5.1774153709411621</c:v>
                </c:pt>
                <c:pt idx="536">
                  <c:v>5.4256806373596191</c:v>
                </c:pt>
                <c:pt idx="537">
                  <c:v>4.9632081985473633</c:v>
                </c:pt>
                <c:pt idx="538">
                  <c:v>4.9577627182006836</c:v>
                </c:pt>
                <c:pt idx="539">
                  <c:v>5.037045955657959</c:v>
                </c:pt>
                <c:pt idx="540">
                  <c:v>5.7470889091491699</c:v>
                </c:pt>
                <c:pt idx="541">
                  <c:v>6.2222628593444824</c:v>
                </c:pt>
                <c:pt idx="542">
                  <c:v>5.3090887069702148</c:v>
                </c:pt>
                <c:pt idx="543">
                  <c:v>4.7993688583374023</c:v>
                </c:pt>
                <c:pt idx="544">
                  <c:v>4.8771414756774902</c:v>
                </c:pt>
                <c:pt idx="545">
                  <c:v>5.2253565788269043</c:v>
                </c:pt>
                <c:pt idx="546">
                  <c:v>4.2120733261108398</c:v>
                </c:pt>
                <c:pt idx="547">
                  <c:v>4.276604175567627</c:v>
                </c:pt>
                <c:pt idx="548">
                  <c:v>4.9890942573547363</c:v>
                </c:pt>
                <c:pt idx="549">
                  <c:v>5.2361860275268546</c:v>
                </c:pt>
                <c:pt idx="550">
                  <c:v>5.3208856582641602</c:v>
                </c:pt>
                <c:pt idx="551">
                  <c:v>5.2979278564453116</c:v>
                </c:pt>
                <c:pt idx="552">
                  <c:v>5.3473029136657706</c:v>
                </c:pt>
                <c:pt idx="553">
                  <c:v>6.0613679885864258</c:v>
                </c:pt>
                <c:pt idx="554">
                  <c:v>6.4294304847717294</c:v>
                </c:pt>
                <c:pt idx="555">
                  <c:v>5.4694218635559082</c:v>
                </c:pt>
                <c:pt idx="556">
                  <c:v>5.0116329193115234</c:v>
                </c:pt>
                <c:pt idx="557">
                  <c:v>4.8770527839660636</c:v>
                </c:pt>
                <c:pt idx="558">
                  <c:v>5.7568984031677246</c:v>
                </c:pt>
                <c:pt idx="559">
                  <c:v>5.1868085861206046</c:v>
                </c:pt>
                <c:pt idx="560">
                  <c:v>5.2243552207946777</c:v>
                </c:pt>
                <c:pt idx="561">
                  <c:v>5.7760710716247559</c:v>
                </c:pt>
                <c:pt idx="562">
                  <c:v>6.6299242973327637</c:v>
                </c:pt>
                <c:pt idx="563">
                  <c:v>6.8826665878295898</c:v>
                </c:pt>
                <c:pt idx="564">
                  <c:v>6.77685546875</c:v>
                </c:pt>
                <c:pt idx="565">
                  <c:v>6.4352579116821289</c:v>
                </c:pt>
                <c:pt idx="566">
                  <c:v>5.704399585723877</c:v>
                </c:pt>
                <c:pt idx="567">
                  <c:v>6.8777217864990234</c:v>
                </c:pt>
                <c:pt idx="568">
                  <c:v>6.2609529495239258</c:v>
                </c:pt>
                <c:pt idx="569">
                  <c:v>7.4950175285339364</c:v>
                </c:pt>
                <c:pt idx="570">
                  <c:v>7.2339906692504883</c:v>
                </c:pt>
                <c:pt idx="571">
                  <c:v>5.4370598793029794</c:v>
                </c:pt>
                <c:pt idx="572">
                  <c:v>4.9664382934570312</c:v>
                </c:pt>
                <c:pt idx="573">
                  <c:v>4.7119016647338867</c:v>
                </c:pt>
                <c:pt idx="574">
                  <c:v>5.4202361106872559</c:v>
                </c:pt>
                <c:pt idx="575">
                  <c:v>5.5345273017883301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1D-4CBE-BCFB-1DEF71AA0EDF}"/>
            </c:ext>
          </c:extLst>
        </c:ser>
        <c:ser>
          <c:idx val="2"/>
          <c:order val="2"/>
          <c:tx>
            <c:strRef>
              <c:f>XGBoost!$D$1</c:f>
              <c:strCache>
                <c:ptCount val="1"/>
                <c:pt idx="0">
                  <c:v>Forcasted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XGBoost!$A$2:$A$697</c:f>
              <c:numCache>
                <c:formatCode>m/d/yyyy</c:formatCode>
                <c:ptCount val="69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  <c:pt idx="576">
                  <c:v>45694</c:v>
                </c:pt>
                <c:pt idx="577">
                  <c:v>45695</c:v>
                </c:pt>
                <c:pt idx="578">
                  <c:v>45696</c:v>
                </c:pt>
                <c:pt idx="579">
                  <c:v>45697</c:v>
                </c:pt>
                <c:pt idx="580">
                  <c:v>45698</c:v>
                </c:pt>
                <c:pt idx="581">
                  <c:v>45699</c:v>
                </c:pt>
                <c:pt idx="582">
                  <c:v>45700</c:v>
                </c:pt>
                <c:pt idx="583">
                  <c:v>45701</c:v>
                </c:pt>
                <c:pt idx="584">
                  <c:v>45702</c:v>
                </c:pt>
                <c:pt idx="585">
                  <c:v>45703</c:v>
                </c:pt>
                <c:pt idx="586">
                  <c:v>45704</c:v>
                </c:pt>
                <c:pt idx="587">
                  <c:v>45705</c:v>
                </c:pt>
                <c:pt idx="588">
                  <c:v>45706</c:v>
                </c:pt>
                <c:pt idx="589">
                  <c:v>45707</c:v>
                </c:pt>
                <c:pt idx="590">
                  <c:v>45708</c:v>
                </c:pt>
                <c:pt idx="591">
                  <c:v>45709</c:v>
                </c:pt>
                <c:pt idx="592">
                  <c:v>45710</c:v>
                </c:pt>
                <c:pt idx="593">
                  <c:v>45711</c:v>
                </c:pt>
                <c:pt idx="594">
                  <c:v>45712</c:v>
                </c:pt>
                <c:pt idx="595">
                  <c:v>45713</c:v>
                </c:pt>
                <c:pt idx="596">
                  <c:v>45714</c:v>
                </c:pt>
                <c:pt idx="597">
                  <c:v>45715</c:v>
                </c:pt>
                <c:pt idx="598">
                  <c:v>45716</c:v>
                </c:pt>
                <c:pt idx="599">
                  <c:v>45717</c:v>
                </c:pt>
                <c:pt idx="600">
                  <c:v>45718</c:v>
                </c:pt>
                <c:pt idx="601">
                  <c:v>45719</c:v>
                </c:pt>
                <c:pt idx="602">
                  <c:v>45720</c:v>
                </c:pt>
                <c:pt idx="603">
                  <c:v>45721</c:v>
                </c:pt>
                <c:pt idx="604">
                  <c:v>45722</c:v>
                </c:pt>
                <c:pt idx="605">
                  <c:v>45723</c:v>
                </c:pt>
                <c:pt idx="606">
                  <c:v>45724</c:v>
                </c:pt>
                <c:pt idx="607">
                  <c:v>45725</c:v>
                </c:pt>
                <c:pt idx="608">
                  <c:v>45726</c:v>
                </c:pt>
                <c:pt idx="609">
                  <c:v>45727</c:v>
                </c:pt>
                <c:pt idx="610">
                  <c:v>45728</c:v>
                </c:pt>
                <c:pt idx="611">
                  <c:v>45729</c:v>
                </c:pt>
                <c:pt idx="612">
                  <c:v>45730</c:v>
                </c:pt>
                <c:pt idx="613">
                  <c:v>45731</c:v>
                </c:pt>
                <c:pt idx="614">
                  <c:v>45732</c:v>
                </c:pt>
                <c:pt idx="615">
                  <c:v>45733</c:v>
                </c:pt>
                <c:pt idx="616">
                  <c:v>45734</c:v>
                </c:pt>
                <c:pt idx="617">
                  <c:v>45735</c:v>
                </c:pt>
                <c:pt idx="618">
                  <c:v>45736</c:v>
                </c:pt>
                <c:pt idx="619">
                  <c:v>45737</c:v>
                </c:pt>
                <c:pt idx="620">
                  <c:v>45738</c:v>
                </c:pt>
                <c:pt idx="621">
                  <c:v>45739</c:v>
                </c:pt>
                <c:pt idx="622">
                  <c:v>45740</c:v>
                </c:pt>
                <c:pt idx="623">
                  <c:v>45741</c:v>
                </c:pt>
                <c:pt idx="624">
                  <c:v>45742</c:v>
                </c:pt>
                <c:pt idx="625">
                  <c:v>45743</c:v>
                </c:pt>
                <c:pt idx="626">
                  <c:v>45744</c:v>
                </c:pt>
                <c:pt idx="627">
                  <c:v>45745</c:v>
                </c:pt>
                <c:pt idx="628">
                  <c:v>45746</c:v>
                </c:pt>
                <c:pt idx="629">
                  <c:v>45747</c:v>
                </c:pt>
                <c:pt idx="630">
                  <c:v>45748</c:v>
                </c:pt>
                <c:pt idx="631">
                  <c:v>45749</c:v>
                </c:pt>
                <c:pt idx="632">
                  <c:v>45750</c:v>
                </c:pt>
                <c:pt idx="633">
                  <c:v>45751</c:v>
                </c:pt>
                <c:pt idx="634">
                  <c:v>45752</c:v>
                </c:pt>
                <c:pt idx="635">
                  <c:v>45753</c:v>
                </c:pt>
                <c:pt idx="636">
                  <c:v>45754</c:v>
                </c:pt>
                <c:pt idx="637">
                  <c:v>45755</c:v>
                </c:pt>
                <c:pt idx="638">
                  <c:v>45756</c:v>
                </c:pt>
                <c:pt idx="639">
                  <c:v>45757</c:v>
                </c:pt>
                <c:pt idx="640">
                  <c:v>45758</c:v>
                </c:pt>
                <c:pt idx="641">
                  <c:v>45759</c:v>
                </c:pt>
                <c:pt idx="642">
                  <c:v>45760</c:v>
                </c:pt>
                <c:pt idx="643">
                  <c:v>45761</c:v>
                </c:pt>
                <c:pt idx="644">
                  <c:v>45762</c:v>
                </c:pt>
                <c:pt idx="645">
                  <c:v>45763</c:v>
                </c:pt>
                <c:pt idx="646">
                  <c:v>45764</c:v>
                </c:pt>
                <c:pt idx="647">
                  <c:v>45765</c:v>
                </c:pt>
                <c:pt idx="648">
                  <c:v>45766</c:v>
                </c:pt>
                <c:pt idx="649">
                  <c:v>45767</c:v>
                </c:pt>
                <c:pt idx="650">
                  <c:v>45768</c:v>
                </c:pt>
                <c:pt idx="651">
                  <c:v>45769</c:v>
                </c:pt>
                <c:pt idx="652">
                  <c:v>45770</c:v>
                </c:pt>
                <c:pt idx="653">
                  <c:v>45771</c:v>
                </c:pt>
                <c:pt idx="654">
                  <c:v>45772</c:v>
                </c:pt>
                <c:pt idx="655">
                  <c:v>45773</c:v>
                </c:pt>
                <c:pt idx="656">
                  <c:v>45774</c:v>
                </c:pt>
                <c:pt idx="657">
                  <c:v>45775</c:v>
                </c:pt>
                <c:pt idx="658">
                  <c:v>45776</c:v>
                </c:pt>
                <c:pt idx="659">
                  <c:v>45777</c:v>
                </c:pt>
                <c:pt idx="660">
                  <c:v>45778</c:v>
                </c:pt>
                <c:pt idx="661">
                  <c:v>45779</c:v>
                </c:pt>
                <c:pt idx="662">
                  <c:v>45780</c:v>
                </c:pt>
                <c:pt idx="663">
                  <c:v>45781</c:v>
                </c:pt>
                <c:pt idx="664">
                  <c:v>45782</c:v>
                </c:pt>
                <c:pt idx="665">
                  <c:v>45783</c:v>
                </c:pt>
                <c:pt idx="666">
                  <c:v>45784</c:v>
                </c:pt>
                <c:pt idx="667">
                  <c:v>45785</c:v>
                </c:pt>
                <c:pt idx="668">
                  <c:v>45786</c:v>
                </c:pt>
                <c:pt idx="669">
                  <c:v>45787</c:v>
                </c:pt>
                <c:pt idx="670">
                  <c:v>45788</c:v>
                </c:pt>
                <c:pt idx="671">
                  <c:v>45789</c:v>
                </c:pt>
                <c:pt idx="672">
                  <c:v>45790</c:v>
                </c:pt>
                <c:pt idx="673">
                  <c:v>45791</c:v>
                </c:pt>
                <c:pt idx="674">
                  <c:v>45792</c:v>
                </c:pt>
                <c:pt idx="675">
                  <c:v>45793</c:v>
                </c:pt>
                <c:pt idx="676">
                  <c:v>45794</c:v>
                </c:pt>
                <c:pt idx="677">
                  <c:v>45795</c:v>
                </c:pt>
                <c:pt idx="678">
                  <c:v>45796</c:v>
                </c:pt>
                <c:pt idx="679">
                  <c:v>45797</c:v>
                </c:pt>
                <c:pt idx="680">
                  <c:v>45798</c:v>
                </c:pt>
                <c:pt idx="681">
                  <c:v>45799</c:v>
                </c:pt>
                <c:pt idx="682">
                  <c:v>45800</c:v>
                </c:pt>
                <c:pt idx="683">
                  <c:v>45801</c:v>
                </c:pt>
                <c:pt idx="684">
                  <c:v>45802</c:v>
                </c:pt>
                <c:pt idx="685">
                  <c:v>45803</c:v>
                </c:pt>
                <c:pt idx="686">
                  <c:v>45804</c:v>
                </c:pt>
                <c:pt idx="687">
                  <c:v>45805</c:v>
                </c:pt>
                <c:pt idx="688">
                  <c:v>45806</c:v>
                </c:pt>
                <c:pt idx="689">
                  <c:v>45807</c:v>
                </c:pt>
                <c:pt idx="690">
                  <c:v>45808</c:v>
                </c:pt>
                <c:pt idx="691">
                  <c:v>45809</c:v>
                </c:pt>
                <c:pt idx="692">
                  <c:v>45810</c:v>
                </c:pt>
                <c:pt idx="693">
                  <c:v>45811</c:v>
                </c:pt>
                <c:pt idx="694">
                  <c:v>45812</c:v>
                </c:pt>
                <c:pt idx="695">
                  <c:v>45813</c:v>
                </c:pt>
              </c:numCache>
            </c:numRef>
          </c:cat>
          <c:val>
            <c:numRef>
              <c:f>XGBoost!$D$2:$D$697</c:f>
              <c:numCache>
                <c:formatCode>General</c:formatCode>
                <c:ptCount val="696"/>
                <c:pt idx="576">
                  <c:v>5.5345273017883301</c:v>
                </c:pt>
                <c:pt idx="577">
                  <c:v>5.9033198356628418</c:v>
                </c:pt>
                <c:pt idx="578">
                  <c:v>6.8159575462341309</c:v>
                </c:pt>
                <c:pt idx="579">
                  <c:v>6.5320024490356454</c:v>
                </c:pt>
                <c:pt idx="580">
                  <c:v>5.5064759254455566</c:v>
                </c:pt>
                <c:pt idx="581">
                  <c:v>4.418698787689209</c:v>
                </c:pt>
                <c:pt idx="582">
                  <c:v>4.1847772598266602</c:v>
                </c:pt>
                <c:pt idx="583">
                  <c:v>4.9903950691223136</c:v>
                </c:pt>
                <c:pt idx="584">
                  <c:v>5.3636422157287598</c:v>
                </c:pt>
                <c:pt idx="585">
                  <c:v>5.623262882232666</c:v>
                </c:pt>
                <c:pt idx="586">
                  <c:v>6.9218654632568359</c:v>
                </c:pt>
                <c:pt idx="587">
                  <c:v>6.2262444496154794</c:v>
                </c:pt>
                <c:pt idx="588">
                  <c:v>5.6965851783752441</c:v>
                </c:pt>
                <c:pt idx="589">
                  <c:v>5.9052648544311523</c:v>
                </c:pt>
                <c:pt idx="590">
                  <c:v>5.9036922454833984</c:v>
                </c:pt>
                <c:pt idx="591">
                  <c:v>6.9359631538391113</c:v>
                </c:pt>
                <c:pt idx="592">
                  <c:v>5.5267620086669922</c:v>
                </c:pt>
                <c:pt idx="593">
                  <c:v>5.5485825538635254</c:v>
                </c:pt>
                <c:pt idx="594">
                  <c:v>6.888859748840332</c:v>
                </c:pt>
                <c:pt idx="595">
                  <c:v>5.4545745849609384</c:v>
                </c:pt>
                <c:pt idx="596">
                  <c:v>5.1159262657165527</c:v>
                </c:pt>
                <c:pt idx="597">
                  <c:v>4.7901086807250977</c:v>
                </c:pt>
                <c:pt idx="598">
                  <c:v>4.6506099700927734</c:v>
                </c:pt>
                <c:pt idx="599">
                  <c:v>6.0789432525634766</c:v>
                </c:pt>
                <c:pt idx="600">
                  <c:v>6.4171862602233887</c:v>
                </c:pt>
                <c:pt idx="601">
                  <c:v>6.3013463020324707</c:v>
                </c:pt>
                <c:pt idx="602">
                  <c:v>6.6563887596130371</c:v>
                </c:pt>
                <c:pt idx="603">
                  <c:v>6.6821846961975098</c:v>
                </c:pt>
                <c:pt idx="604">
                  <c:v>5.3430342674255371</c:v>
                </c:pt>
                <c:pt idx="605">
                  <c:v>5.1606779098510742</c:v>
                </c:pt>
                <c:pt idx="606">
                  <c:v>5.3318071365356454</c:v>
                </c:pt>
                <c:pt idx="607">
                  <c:v>5.4921097755432129</c:v>
                </c:pt>
                <c:pt idx="608">
                  <c:v>5.9617586135864258</c:v>
                </c:pt>
                <c:pt idx="609">
                  <c:v>6.6415309906005859</c:v>
                </c:pt>
                <c:pt idx="610">
                  <c:v>6.9335083961486816</c:v>
                </c:pt>
                <c:pt idx="611">
                  <c:v>7.6179704666137704</c:v>
                </c:pt>
                <c:pt idx="612">
                  <c:v>5.5650668144226074</c:v>
                </c:pt>
                <c:pt idx="613">
                  <c:v>4.4756622314453116</c:v>
                </c:pt>
                <c:pt idx="614">
                  <c:v>4.9234743118286133</c:v>
                </c:pt>
                <c:pt idx="615">
                  <c:v>5.2516322135925293</c:v>
                </c:pt>
                <c:pt idx="616">
                  <c:v>5.2829055786132812</c:v>
                </c:pt>
                <c:pt idx="617">
                  <c:v>6.3860268592834473</c:v>
                </c:pt>
                <c:pt idx="618">
                  <c:v>7.4760599136352539</c:v>
                </c:pt>
                <c:pt idx="619">
                  <c:v>7.1294054985046387</c:v>
                </c:pt>
                <c:pt idx="620">
                  <c:v>6.8250870704650879</c:v>
                </c:pt>
                <c:pt idx="621">
                  <c:v>5.5015926361083984</c:v>
                </c:pt>
                <c:pt idx="622">
                  <c:v>4.6893773078918457</c:v>
                </c:pt>
                <c:pt idx="623">
                  <c:v>4.3466448783874512</c:v>
                </c:pt>
                <c:pt idx="624">
                  <c:v>7.1872286796569824</c:v>
                </c:pt>
                <c:pt idx="625">
                  <c:v>5.3058319091796884</c:v>
                </c:pt>
                <c:pt idx="626">
                  <c:v>6.4639410972595206</c:v>
                </c:pt>
                <c:pt idx="627">
                  <c:v>6.9648337364196777</c:v>
                </c:pt>
                <c:pt idx="628">
                  <c:v>7.4714159965515137</c:v>
                </c:pt>
                <c:pt idx="629">
                  <c:v>6.0520033836364746</c:v>
                </c:pt>
                <c:pt idx="630">
                  <c:v>5.7372536659240723</c:v>
                </c:pt>
                <c:pt idx="631">
                  <c:v>6.1385002136230469</c:v>
                </c:pt>
                <c:pt idx="632">
                  <c:v>6.2262248992919922</c:v>
                </c:pt>
                <c:pt idx="633">
                  <c:v>6.1933674812316886</c:v>
                </c:pt>
                <c:pt idx="634">
                  <c:v>8.2610483169555664</c:v>
                </c:pt>
                <c:pt idx="635">
                  <c:v>9.4909486770629883</c:v>
                </c:pt>
                <c:pt idx="636">
                  <c:v>8.6568031311035156</c:v>
                </c:pt>
                <c:pt idx="637">
                  <c:v>6.9936428070068359</c:v>
                </c:pt>
                <c:pt idx="638">
                  <c:v>5.7518472671508789</c:v>
                </c:pt>
                <c:pt idx="639">
                  <c:v>5.6581234931945801</c:v>
                </c:pt>
                <c:pt idx="640">
                  <c:v>6.473604679107666</c:v>
                </c:pt>
                <c:pt idx="641">
                  <c:v>6.6211032867431641</c:v>
                </c:pt>
                <c:pt idx="642">
                  <c:v>6.3426885604858398</c:v>
                </c:pt>
                <c:pt idx="643">
                  <c:v>6.6747221946716309</c:v>
                </c:pt>
                <c:pt idx="644">
                  <c:v>7.8202548027038574</c:v>
                </c:pt>
                <c:pt idx="645">
                  <c:v>7.9862427711486816</c:v>
                </c:pt>
                <c:pt idx="646">
                  <c:v>6.0115814208984384</c:v>
                </c:pt>
                <c:pt idx="647">
                  <c:v>5.6322174072265616</c:v>
                </c:pt>
                <c:pt idx="648">
                  <c:v>5.5546755790710449</c:v>
                </c:pt>
                <c:pt idx="649">
                  <c:v>5.6473007202148438</c:v>
                </c:pt>
                <c:pt idx="650">
                  <c:v>6.8265166282653809</c:v>
                </c:pt>
                <c:pt idx="651">
                  <c:v>7.1905875205993652</c:v>
                </c:pt>
                <c:pt idx="652">
                  <c:v>8.2008600234985352</c:v>
                </c:pt>
                <c:pt idx="653">
                  <c:v>7.6155223846435547</c:v>
                </c:pt>
                <c:pt idx="654">
                  <c:v>5.2011818885803223</c:v>
                </c:pt>
                <c:pt idx="655">
                  <c:v>5.1074714660644531</c:v>
                </c:pt>
                <c:pt idx="656">
                  <c:v>5.6033668518066406</c:v>
                </c:pt>
                <c:pt idx="657">
                  <c:v>5.5659213066101074</c:v>
                </c:pt>
                <c:pt idx="658">
                  <c:v>6.8089122772216797</c:v>
                </c:pt>
                <c:pt idx="659">
                  <c:v>6.0696840286254883</c:v>
                </c:pt>
                <c:pt idx="660">
                  <c:v>6.874666690826416</c:v>
                </c:pt>
                <c:pt idx="661">
                  <c:v>8.0665388107299805</c:v>
                </c:pt>
                <c:pt idx="662">
                  <c:v>7.5276193618774414</c:v>
                </c:pt>
                <c:pt idx="663">
                  <c:v>5.8505887985229492</c:v>
                </c:pt>
                <c:pt idx="664">
                  <c:v>4.5725269317626953</c:v>
                </c:pt>
                <c:pt idx="665">
                  <c:v>4.7894816398620614</c:v>
                </c:pt>
                <c:pt idx="666">
                  <c:v>5.831690788269043</c:v>
                </c:pt>
                <c:pt idx="667">
                  <c:v>6.7868375778198242</c:v>
                </c:pt>
                <c:pt idx="668">
                  <c:v>6.7360978126525879</c:v>
                </c:pt>
                <c:pt idx="669">
                  <c:v>7.7941064834594727</c:v>
                </c:pt>
                <c:pt idx="670">
                  <c:v>7.174583911895752</c:v>
                </c:pt>
                <c:pt idx="671">
                  <c:v>5.7987499237060547</c:v>
                </c:pt>
                <c:pt idx="672">
                  <c:v>5.2642722129821777</c:v>
                </c:pt>
                <c:pt idx="673">
                  <c:v>4.7990560531616211</c:v>
                </c:pt>
                <c:pt idx="674">
                  <c:v>4.9210114479064941</c:v>
                </c:pt>
                <c:pt idx="675">
                  <c:v>6.6831960678100586</c:v>
                </c:pt>
                <c:pt idx="676">
                  <c:v>6.2759976387023926</c:v>
                </c:pt>
                <c:pt idx="677">
                  <c:v>8.3133096694946289</c:v>
                </c:pt>
                <c:pt idx="678">
                  <c:v>10.19895553588867</c:v>
                </c:pt>
                <c:pt idx="679">
                  <c:v>8.9604930877685547</c:v>
                </c:pt>
                <c:pt idx="680">
                  <c:v>7.8935880661010742</c:v>
                </c:pt>
                <c:pt idx="681">
                  <c:v>5.4169740676879883</c:v>
                </c:pt>
                <c:pt idx="682">
                  <c:v>5.188654899597168</c:v>
                </c:pt>
                <c:pt idx="683">
                  <c:v>5.7835798263549796</c:v>
                </c:pt>
                <c:pt idx="684">
                  <c:v>6.2909855842590332</c:v>
                </c:pt>
                <c:pt idx="685">
                  <c:v>7.1417145729064941</c:v>
                </c:pt>
                <c:pt idx="686">
                  <c:v>9.2246894836425781</c:v>
                </c:pt>
                <c:pt idx="687">
                  <c:v>8.9567279815673828</c:v>
                </c:pt>
                <c:pt idx="688">
                  <c:v>8.0838003158569336</c:v>
                </c:pt>
                <c:pt idx="689">
                  <c:v>6.0153598785400391</c:v>
                </c:pt>
                <c:pt idx="690">
                  <c:v>5.9101486206054688</c:v>
                </c:pt>
                <c:pt idx="691">
                  <c:v>6.0071783065795898</c:v>
                </c:pt>
                <c:pt idx="692">
                  <c:v>7.1074528694152832</c:v>
                </c:pt>
                <c:pt idx="693">
                  <c:v>6.6522226333618164</c:v>
                </c:pt>
                <c:pt idx="694">
                  <c:v>6.9301772117614746</c:v>
                </c:pt>
                <c:pt idx="695">
                  <c:v>8.0607070922851562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A21D-4CBE-BCFB-1DEF71AA0E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5343039"/>
        <c:axId val="755347359"/>
        <c:extLst/>
      </c:lineChart>
      <c:dateAx>
        <c:axId val="755343039"/>
        <c:scaling>
          <c:orientation val="minMax"/>
          <c:max val="45809"/>
          <c:min val="4510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347359"/>
        <c:crosses val="autoZero"/>
        <c:auto val="1"/>
        <c:lblOffset val="100"/>
        <c:baseTimeUnit val="days"/>
        <c:majorUnit val="3"/>
        <c:majorTimeUnit val="months"/>
      </c:dateAx>
      <c:valAx>
        <c:axId val="755347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Storage (GB)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343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79072903818547"/>
          <c:y val="0.12303154771467492"/>
          <c:w val="0.86467626022894251"/>
          <c:h val="0.596585960914432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Sheet1!$A$2:$A$697</c:f>
              <c:numCache>
                <c:formatCode>m/d/yyyy</c:formatCode>
                <c:ptCount val="69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  <c:pt idx="576">
                  <c:v>45694</c:v>
                </c:pt>
                <c:pt idx="577">
                  <c:v>45695</c:v>
                </c:pt>
                <c:pt idx="578">
                  <c:v>45696</c:v>
                </c:pt>
                <c:pt idx="579">
                  <c:v>45697</c:v>
                </c:pt>
                <c:pt idx="580">
                  <c:v>45698</c:v>
                </c:pt>
                <c:pt idx="581">
                  <c:v>45699</c:v>
                </c:pt>
                <c:pt idx="582">
                  <c:v>45700</c:v>
                </c:pt>
                <c:pt idx="583">
                  <c:v>45701</c:v>
                </c:pt>
                <c:pt idx="584">
                  <c:v>45702</c:v>
                </c:pt>
                <c:pt idx="585">
                  <c:v>45703</c:v>
                </c:pt>
                <c:pt idx="586">
                  <c:v>45704</c:v>
                </c:pt>
                <c:pt idx="587">
                  <c:v>45705</c:v>
                </c:pt>
                <c:pt idx="588">
                  <c:v>45706</c:v>
                </c:pt>
                <c:pt idx="589">
                  <c:v>45707</c:v>
                </c:pt>
                <c:pt idx="590">
                  <c:v>45708</c:v>
                </c:pt>
                <c:pt idx="591">
                  <c:v>45709</c:v>
                </c:pt>
                <c:pt idx="592">
                  <c:v>45710</c:v>
                </c:pt>
                <c:pt idx="593">
                  <c:v>45711</c:v>
                </c:pt>
                <c:pt idx="594">
                  <c:v>45712</c:v>
                </c:pt>
                <c:pt idx="595">
                  <c:v>45713</c:v>
                </c:pt>
                <c:pt idx="596">
                  <c:v>45714</c:v>
                </c:pt>
                <c:pt idx="597">
                  <c:v>45715</c:v>
                </c:pt>
                <c:pt idx="598">
                  <c:v>45716</c:v>
                </c:pt>
                <c:pt idx="599">
                  <c:v>45717</c:v>
                </c:pt>
                <c:pt idx="600">
                  <c:v>45718</c:v>
                </c:pt>
                <c:pt idx="601">
                  <c:v>45719</c:v>
                </c:pt>
                <c:pt idx="602">
                  <c:v>45720</c:v>
                </c:pt>
                <c:pt idx="603">
                  <c:v>45721</c:v>
                </c:pt>
                <c:pt idx="604">
                  <c:v>45722</c:v>
                </c:pt>
                <c:pt idx="605">
                  <c:v>45723</c:v>
                </c:pt>
                <c:pt idx="606">
                  <c:v>45724</c:v>
                </c:pt>
                <c:pt idx="607">
                  <c:v>45725</c:v>
                </c:pt>
                <c:pt idx="608">
                  <c:v>45726</c:v>
                </c:pt>
                <c:pt idx="609">
                  <c:v>45727</c:v>
                </c:pt>
                <c:pt idx="610">
                  <c:v>45728</c:v>
                </c:pt>
                <c:pt idx="611">
                  <c:v>45729</c:v>
                </c:pt>
                <c:pt idx="612">
                  <c:v>45730</c:v>
                </c:pt>
                <c:pt idx="613">
                  <c:v>45731</c:v>
                </c:pt>
                <c:pt idx="614">
                  <c:v>45732</c:v>
                </c:pt>
                <c:pt idx="615">
                  <c:v>45733</c:v>
                </c:pt>
                <c:pt idx="616">
                  <c:v>45734</c:v>
                </c:pt>
                <c:pt idx="617">
                  <c:v>45735</c:v>
                </c:pt>
                <c:pt idx="618">
                  <c:v>45736</c:v>
                </c:pt>
                <c:pt idx="619">
                  <c:v>45737</c:v>
                </c:pt>
                <c:pt idx="620">
                  <c:v>45738</c:v>
                </c:pt>
                <c:pt idx="621">
                  <c:v>45739</c:v>
                </c:pt>
                <c:pt idx="622">
                  <c:v>45740</c:v>
                </c:pt>
                <c:pt idx="623">
                  <c:v>45741</c:v>
                </c:pt>
                <c:pt idx="624">
                  <c:v>45742</c:v>
                </c:pt>
                <c:pt idx="625">
                  <c:v>45743</c:v>
                </c:pt>
                <c:pt idx="626">
                  <c:v>45744</c:v>
                </c:pt>
                <c:pt idx="627">
                  <c:v>45745</c:v>
                </c:pt>
                <c:pt idx="628">
                  <c:v>45746</c:v>
                </c:pt>
                <c:pt idx="629">
                  <c:v>45747</c:v>
                </c:pt>
                <c:pt idx="630">
                  <c:v>45748</c:v>
                </c:pt>
                <c:pt idx="631">
                  <c:v>45749</c:v>
                </c:pt>
                <c:pt idx="632">
                  <c:v>45750</c:v>
                </c:pt>
                <c:pt idx="633">
                  <c:v>45751</c:v>
                </c:pt>
                <c:pt idx="634">
                  <c:v>45752</c:v>
                </c:pt>
                <c:pt idx="635">
                  <c:v>45753</c:v>
                </c:pt>
                <c:pt idx="636">
                  <c:v>45754</c:v>
                </c:pt>
                <c:pt idx="637">
                  <c:v>45755</c:v>
                </c:pt>
                <c:pt idx="638">
                  <c:v>45756</c:v>
                </c:pt>
                <c:pt idx="639">
                  <c:v>45757</c:v>
                </c:pt>
                <c:pt idx="640">
                  <c:v>45758</c:v>
                </c:pt>
                <c:pt idx="641">
                  <c:v>45759</c:v>
                </c:pt>
                <c:pt idx="642">
                  <c:v>45760</c:v>
                </c:pt>
                <c:pt idx="643">
                  <c:v>45761</c:v>
                </c:pt>
                <c:pt idx="644">
                  <c:v>45762</c:v>
                </c:pt>
                <c:pt idx="645">
                  <c:v>45763</c:v>
                </c:pt>
                <c:pt idx="646">
                  <c:v>45764</c:v>
                </c:pt>
                <c:pt idx="647">
                  <c:v>45765</c:v>
                </c:pt>
                <c:pt idx="648">
                  <c:v>45766</c:v>
                </c:pt>
                <c:pt idx="649">
                  <c:v>45767</c:v>
                </c:pt>
                <c:pt idx="650">
                  <c:v>45768</c:v>
                </c:pt>
                <c:pt idx="651">
                  <c:v>45769</c:v>
                </c:pt>
                <c:pt idx="652">
                  <c:v>45770</c:v>
                </c:pt>
                <c:pt idx="653">
                  <c:v>45771</c:v>
                </c:pt>
                <c:pt idx="654">
                  <c:v>45772</c:v>
                </c:pt>
                <c:pt idx="655">
                  <c:v>45773</c:v>
                </c:pt>
                <c:pt idx="656">
                  <c:v>45774</c:v>
                </c:pt>
                <c:pt idx="657">
                  <c:v>45775</c:v>
                </c:pt>
                <c:pt idx="658">
                  <c:v>45776</c:v>
                </c:pt>
                <c:pt idx="659">
                  <c:v>45777</c:v>
                </c:pt>
                <c:pt idx="660">
                  <c:v>45778</c:v>
                </c:pt>
                <c:pt idx="661">
                  <c:v>45779</c:v>
                </c:pt>
                <c:pt idx="662">
                  <c:v>45780</c:v>
                </c:pt>
                <c:pt idx="663">
                  <c:v>45781</c:v>
                </c:pt>
                <c:pt idx="664">
                  <c:v>45782</c:v>
                </c:pt>
                <c:pt idx="665">
                  <c:v>45783</c:v>
                </c:pt>
                <c:pt idx="666">
                  <c:v>45784</c:v>
                </c:pt>
                <c:pt idx="667">
                  <c:v>45785</c:v>
                </c:pt>
                <c:pt idx="668">
                  <c:v>45786</c:v>
                </c:pt>
                <c:pt idx="669">
                  <c:v>45787</c:v>
                </c:pt>
                <c:pt idx="670">
                  <c:v>45788</c:v>
                </c:pt>
                <c:pt idx="671">
                  <c:v>45789</c:v>
                </c:pt>
                <c:pt idx="672">
                  <c:v>45790</c:v>
                </c:pt>
                <c:pt idx="673">
                  <c:v>45791</c:v>
                </c:pt>
                <c:pt idx="674">
                  <c:v>45792</c:v>
                </c:pt>
                <c:pt idx="675">
                  <c:v>45793</c:v>
                </c:pt>
                <c:pt idx="676">
                  <c:v>45794</c:v>
                </c:pt>
                <c:pt idx="677">
                  <c:v>45795</c:v>
                </c:pt>
                <c:pt idx="678">
                  <c:v>45796</c:v>
                </c:pt>
                <c:pt idx="679">
                  <c:v>45797</c:v>
                </c:pt>
                <c:pt idx="680">
                  <c:v>45798</c:v>
                </c:pt>
                <c:pt idx="681">
                  <c:v>45799</c:v>
                </c:pt>
                <c:pt idx="682">
                  <c:v>45800</c:v>
                </c:pt>
                <c:pt idx="683">
                  <c:v>45801</c:v>
                </c:pt>
                <c:pt idx="684">
                  <c:v>45802</c:v>
                </c:pt>
                <c:pt idx="685">
                  <c:v>45803</c:v>
                </c:pt>
                <c:pt idx="686">
                  <c:v>45804</c:v>
                </c:pt>
                <c:pt idx="687">
                  <c:v>45805</c:v>
                </c:pt>
                <c:pt idx="688">
                  <c:v>45806</c:v>
                </c:pt>
                <c:pt idx="689">
                  <c:v>45807</c:v>
                </c:pt>
                <c:pt idx="690">
                  <c:v>45808</c:v>
                </c:pt>
                <c:pt idx="691">
                  <c:v>45809</c:v>
                </c:pt>
                <c:pt idx="692">
                  <c:v>45810</c:v>
                </c:pt>
                <c:pt idx="693">
                  <c:v>45811</c:v>
                </c:pt>
                <c:pt idx="694">
                  <c:v>45812</c:v>
                </c:pt>
                <c:pt idx="695">
                  <c:v>45813</c:v>
                </c:pt>
              </c:numCache>
            </c:numRef>
          </c:cat>
          <c:val>
            <c:numRef>
              <c:f>Sheet1!$B$2:$B$697</c:f>
              <c:numCache>
                <c:formatCode>General</c:formatCode>
                <c:ptCount val="696"/>
                <c:pt idx="0">
                  <c:v>0.10571586433798075</c:v>
                </c:pt>
                <c:pt idx="1">
                  <c:v>0.21083236671984196</c:v>
                </c:pt>
                <c:pt idx="2">
                  <c:v>0.21083236671984196</c:v>
                </c:pt>
                <c:pt idx="3">
                  <c:v>0.21083236671984196</c:v>
                </c:pt>
                <c:pt idx="4">
                  <c:v>0.21083236671984196</c:v>
                </c:pt>
                <c:pt idx="5">
                  <c:v>0.21083236671984196</c:v>
                </c:pt>
                <c:pt idx="6">
                  <c:v>0.21083236671984196</c:v>
                </c:pt>
                <c:pt idx="7">
                  <c:v>0.21083236671984196</c:v>
                </c:pt>
                <c:pt idx="8">
                  <c:v>0.21083236671984196</c:v>
                </c:pt>
                <c:pt idx="9">
                  <c:v>0.21083236671984196</c:v>
                </c:pt>
                <c:pt idx="10">
                  <c:v>0.21083236671984196</c:v>
                </c:pt>
                <c:pt idx="11">
                  <c:v>0.21083236671984196</c:v>
                </c:pt>
                <c:pt idx="12">
                  <c:v>0.21083236671984196</c:v>
                </c:pt>
                <c:pt idx="13">
                  <c:v>0.21083236671984196</c:v>
                </c:pt>
                <c:pt idx="14">
                  <c:v>0.21083236671984196</c:v>
                </c:pt>
                <c:pt idx="15">
                  <c:v>0.21083236671984196</c:v>
                </c:pt>
                <c:pt idx="16">
                  <c:v>0.21083236671984196</c:v>
                </c:pt>
                <c:pt idx="17">
                  <c:v>0.21083236671984196</c:v>
                </c:pt>
                <c:pt idx="18">
                  <c:v>0.21083236671984196</c:v>
                </c:pt>
                <c:pt idx="19">
                  <c:v>0.21083236671984196</c:v>
                </c:pt>
                <c:pt idx="20">
                  <c:v>0.21083236671984196</c:v>
                </c:pt>
                <c:pt idx="21">
                  <c:v>0.21083236671984196</c:v>
                </c:pt>
                <c:pt idx="22">
                  <c:v>0.21083236671984196</c:v>
                </c:pt>
                <c:pt idx="23">
                  <c:v>0.21083236671984196</c:v>
                </c:pt>
                <c:pt idx="24">
                  <c:v>0.21083236671984196</c:v>
                </c:pt>
                <c:pt idx="25">
                  <c:v>0.21083236671984196</c:v>
                </c:pt>
                <c:pt idx="26">
                  <c:v>0.21083236671984196</c:v>
                </c:pt>
                <c:pt idx="27">
                  <c:v>0.21083236671984196</c:v>
                </c:pt>
                <c:pt idx="28">
                  <c:v>0.21083236671984196</c:v>
                </c:pt>
                <c:pt idx="29">
                  <c:v>0.21083236671984196</c:v>
                </c:pt>
                <c:pt idx="30">
                  <c:v>0.21083236671984196</c:v>
                </c:pt>
                <c:pt idx="31">
                  <c:v>0.21083236671984196</c:v>
                </c:pt>
                <c:pt idx="32">
                  <c:v>0.21083236671984196</c:v>
                </c:pt>
                <c:pt idx="33">
                  <c:v>0.21083236671984196</c:v>
                </c:pt>
                <c:pt idx="34">
                  <c:v>0.21083236671984196</c:v>
                </c:pt>
                <c:pt idx="35">
                  <c:v>0.21083236671984196</c:v>
                </c:pt>
                <c:pt idx="36">
                  <c:v>0.21083236671984196</c:v>
                </c:pt>
                <c:pt idx="37">
                  <c:v>0.21083236671984196</c:v>
                </c:pt>
                <c:pt idx="38">
                  <c:v>0.21083236671984196</c:v>
                </c:pt>
                <c:pt idx="39">
                  <c:v>0.21083236671984196</c:v>
                </c:pt>
                <c:pt idx="40">
                  <c:v>0.21083236671984196</c:v>
                </c:pt>
                <c:pt idx="41">
                  <c:v>0.21083236671984196</c:v>
                </c:pt>
                <c:pt idx="42">
                  <c:v>0.21083236671984196</c:v>
                </c:pt>
                <c:pt idx="43">
                  <c:v>0.21083236671984196</c:v>
                </c:pt>
                <c:pt idx="44">
                  <c:v>0.21083236671984196</c:v>
                </c:pt>
                <c:pt idx="45">
                  <c:v>0.21083236671984196</c:v>
                </c:pt>
                <c:pt idx="46">
                  <c:v>0.21083236671984196</c:v>
                </c:pt>
                <c:pt idx="47">
                  <c:v>0.21083236671984196</c:v>
                </c:pt>
                <c:pt idx="48">
                  <c:v>1.033957083709538</c:v>
                </c:pt>
                <c:pt idx="49">
                  <c:v>1.033957083709538</c:v>
                </c:pt>
                <c:pt idx="50">
                  <c:v>1.033957083709538</c:v>
                </c:pt>
                <c:pt idx="51">
                  <c:v>1.033957083709538</c:v>
                </c:pt>
                <c:pt idx="52">
                  <c:v>1.033957083709538</c:v>
                </c:pt>
                <c:pt idx="53">
                  <c:v>1.033957083709538</c:v>
                </c:pt>
                <c:pt idx="54">
                  <c:v>1.033957083709538</c:v>
                </c:pt>
                <c:pt idx="55">
                  <c:v>1.033957083709538</c:v>
                </c:pt>
                <c:pt idx="56">
                  <c:v>1.033957083709538</c:v>
                </c:pt>
                <c:pt idx="57">
                  <c:v>1.033957083709538</c:v>
                </c:pt>
                <c:pt idx="58">
                  <c:v>1.033957083709538</c:v>
                </c:pt>
                <c:pt idx="59">
                  <c:v>1.033957083709538</c:v>
                </c:pt>
                <c:pt idx="60">
                  <c:v>1.033957083709538</c:v>
                </c:pt>
                <c:pt idx="61">
                  <c:v>1.033957083709538</c:v>
                </c:pt>
                <c:pt idx="62">
                  <c:v>1.033957083709538</c:v>
                </c:pt>
                <c:pt idx="63">
                  <c:v>1.033957083709538</c:v>
                </c:pt>
                <c:pt idx="64">
                  <c:v>1.033957083709538</c:v>
                </c:pt>
                <c:pt idx="65">
                  <c:v>1.033957083709538</c:v>
                </c:pt>
                <c:pt idx="66">
                  <c:v>1.033957083709538</c:v>
                </c:pt>
                <c:pt idx="67">
                  <c:v>1.033957083709538</c:v>
                </c:pt>
                <c:pt idx="68">
                  <c:v>1.033957083709538</c:v>
                </c:pt>
                <c:pt idx="69">
                  <c:v>1.033957083709538</c:v>
                </c:pt>
                <c:pt idx="70">
                  <c:v>1.033957083709538</c:v>
                </c:pt>
                <c:pt idx="71">
                  <c:v>1.033957083709538</c:v>
                </c:pt>
                <c:pt idx="72">
                  <c:v>1.033957083709538</c:v>
                </c:pt>
                <c:pt idx="73">
                  <c:v>1.033957083709538</c:v>
                </c:pt>
                <c:pt idx="74">
                  <c:v>1.033957083709538</c:v>
                </c:pt>
                <c:pt idx="75">
                  <c:v>1.033957083709538</c:v>
                </c:pt>
                <c:pt idx="76">
                  <c:v>3.9155475711449981</c:v>
                </c:pt>
                <c:pt idx="77">
                  <c:v>7.7106139669194818</c:v>
                </c:pt>
                <c:pt idx="78">
                  <c:v>13.822838479653001</c:v>
                </c:pt>
                <c:pt idx="79">
                  <c:v>26.921740207821131</c:v>
                </c:pt>
                <c:pt idx="80">
                  <c:v>39.465876108035445</c:v>
                </c:pt>
                <c:pt idx="81">
                  <c:v>47.584753353148699</c:v>
                </c:pt>
                <c:pt idx="82">
                  <c:v>55.646151268854737</c:v>
                </c:pt>
                <c:pt idx="83">
                  <c:v>56.58437274582684</c:v>
                </c:pt>
                <c:pt idx="84">
                  <c:v>57.24536931142211</c:v>
                </c:pt>
                <c:pt idx="85">
                  <c:v>57.787744994275272</c:v>
                </c:pt>
                <c:pt idx="86">
                  <c:v>58.434666591696441</c:v>
                </c:pt>
                <c:pt idx="87">
                  <c:v>59.566401632502675</c:v>
                </c:pt>
                <c:pt idx="88">
                  <c:v>60.225684549659491</c:v>
                </c:pt>
                <c:pt idx="89">
                  <c:v>62.443401607684791</c:v>
                </c:pt>
                <c:pt idx="90">
                  <c:v>68.319462507963181</c:v>
                </c:pt>
                <c:pt idx="91">
                  <c:v>72.858132030814886</c:v>
                </c:pt>
                <c:pt idx="92">
                  <c:v>84.700628309510648</c:v>
                </c:pt>
                <c:pt idx="93">
                  <c:v>95.627407126128674</c:v>
                </c:pt>
                <c:pt idx="94">
                  <c:v>107.22555309999734</c:v>
                </c:pt>
                <c:pt idx="95">
                  <c:v>116.74450006335974</c:v>
                </c:pt>
                <c:pt idx="96">
                  <c:v>125.34741729870439</c:v>
                </c:pt>
                <c:pt idx="97">
                  <c:v>138.27594716567546</c:v>
                </c:pt>
                <c:pt idx="98">
                  <c:v>147.38858417887241</c:v>
                </c:pt>
                <c:pt idx="99">
                  <c:v>159.6994438841939</c:v>
                </c:pt>
                <c:pt idx="100">
                  <c:v>169.34648123383522</c:v>
                </c:pt>
                <c:pt idx="101">
                  <c:v>180.07548350002617</c:v>
                </c:pt>
                <c:pt idx="102">
                  <c:v>186.24118487164378</c:v>
                </c:pt>
                <c:pt idx="103">
                  <c:v>193.05342796538025</c:v>
                </c:pt>
                <c:pt idx="104">
                  <c:v>205.18808435741812</c:v>
                </c:pt>
                <c:pt idx="105">
                  <c:v>219.0621775360778</c:v>
                </c:pt>
                <c:pt idx="106">
                  <c:v>233.53906417638063</c:v>
                </c:pt>
                <c:pt idx="107">
                  <c:v>248.81491597369313</c:v>
                </c:pt>
                <c:pt idx="108">
                  <c:v>250.25389182101935</c:v>
                </c:pt>
                <c:pt idx="109">
                  <c:v>300.91525993403047</c:v>
                </c:pt>
                <c:pt idx="110">
                  <c:v>320.99102464783937</c:v>
                </c:pt>
                <c:pt idx="111">
                  <c:v>335.64537601452321</c:v>
                </c:pt>
                <c:pt idx="112">
                  <c:v>350.58491342607886</c:v>
                </c:pt>
                <c:pt idx="113">
                  <c:v>365.74936069175601</c:v>
                </c:pt>
                <c:pt idx="114">
                  <c:v>380.46859629731625</c:v>
                </c:pt>
                <c:pt idx="115">
                  <c:v>393.92710051313043</c:v>
                </c:pt>
                <c:pt idx="116">
                  <c:v>408.17582558933645</c:v>
                </c:pt>
                <c:pt idx="117">
                  <c:v>422.50909193977714</c:v>
                </c:pt>
                <c:pt idx="118">
                  <c:v>437.85737422760576</c:v>
                </c:pt>
                <c:pt idx="119">
                  <c:v>452.82222222350538</c:v>
                </c:pt>
                <c:pt idx="120">
                  <c:v>468.61186827905476</c:v>
                </c:pt>
                <c:pt idx="121">
                  <c:v>485.21752329263836</c:v>
                </c:pt>
                <c:pt idx="122">
                  <c:v>500.66835549101233</c:v>
                </c:pt>
                <c:pt idx="123">
                  <c:v>500.66835549101233</c:v>
                </c:pt>
                <c:pt idx="124">
                  <c:v>526.28804040327668</c:v>
                </c:pt>
                <c:pt idx="125">
                  <c:v>526.28804040327668</c:v>
                </c:pt>
                <c:pt idx="126">
                  <c:v>554.77523325290531</c:v>
                </c:pt>
                <c:pt idx="127">
                  <c:v>571.72945709060878</c:v>
                </c:pt>
                <c:pt idx="128">
                  <c:v>587.78120582830161</c:v>
                </c:pt>
                <c:pt idx="129">
                  <c:v>603.84573455806822</c:v>
                </c:pt>
                <c:pt idx="130">
                  <c:v>619.78194206766784</c:v>
                </c:pt>
                <c:pt idx="131">
                  <c:v>635.20420594420284</c:v>
                </c:pt>
                <c:pt idx="132">
                  <c:v>651.11984073836356</c:v>
                </c:pt>
                <c:pt idx="133">
                  <c:v>664.58126576710492</c:v>
                </c:pt>
                <c:pt idx="134">
                  <c:v>678.69450415391475</c:v>
                </c:pt>
                <c:pt idx="135">
                  <c:v>692.45806055981666</c:v>
                </c:pt>
                <c:pt idx="136">
                  <c:v>706.64409456867725</c:v>
                </c:pt>
                <c:pt idx="137">
                  <c:v>732.27484365459532</c:v>
                </c:pt>
                <c:pt idx="138">
                  <c:v>749.79720639623702</c:v>
                </c:pt>
                <c:pt idx="139">
                  <c:v>767.06305048707873</c:v>
                </c:pt>
                <c:pt idx="140">
                  <c:v>782.28825495392084</c:v>
                </c:pt>
                <c:pt idx="141">
                  <c:v>799.21762630622834</c:v>
                </c:pt>
                <c:pt idx="142">
                  <c:v>816.23625453561544</c:v>
                </c:pt>
                <c:pt idx="143">
                  <c:v>833.56717062462121</c:v>
                </c:pt>
                <c:pt idx="144">
                  <c:v>851.36999883875251</c:v>
                </c:pt>
                <c:pt idx="145">
                  <c:v>868.13780440017581</c:v>
                </c:pt>
                <c:pt idx="146">
                  <c:v>883.94479032419622</c:v>
                </c:pt>
                <c:pt idx="147">
                  <c:v>901.33886103145778</c:v>
                </c:pt>
                <c:pt idx="148">
                  <c:v>918.74944415409118</c:v>
                </c:pt>
                <c:pt idx="149">
                  <c:v>932.73403415828943</c:v>
                </c:pt>
                <c:pt idx="150">
                  <c:v>942.4088735403493</c:v>
                </c:pt>
                <c:pt idx="151">
                  <c:v>961.48903446644545</c:v>
                </c:pt>
                <c:pt idx="152">
                  <c:v>979.8414785945788</c:v>
                </c:pt>
                <c:pt idx="153">
                  <c:v>996.87241180054843</c:v>
                </c:pt>
                <c:pt idx="154">
                  <c:v>1011.6624370198697</c:v>
                </c:pt>
                <c:pt idx="155">
                  <c:v>1024.8735865037888</c:v>
                </c:pt>
                <c:pt idx="156">
                  <c:v>1037.3781227692962</c:v>
                </c:pt>
                <c:pt idx="157">
                  <c:v>1052.6320980377495</c:v>
                </c:pt>
                <c:pt idx="158">
                  <c:v>1067.4667512150481</c:v>
                </c:pt>
                <c:pt idx="159">
                  <c:v>1079.6998114781454</c:v>
                </c:pt>
                <c:pt idx="160">
                  <c:v>1091.8634197590873</c:v>
                </c:pt>
                <c:pt idx="161">
                  <c:v>1104.1964906081557</c:v>
                </c:pt>
                <c:pt idx="162">
                  <c:v>1118.6857159696519</c:v>
                </c:pt>
                <c:pt idx="163">
                  <c:v>1132.7830845098943</c:v>
                </c:pt>
                <c:pt idx="164">
                  <c:v>1147.1331493593752</c:v>
                </c:pt>
                <c:pt idx="165">
                  <c:v>1161.5565941138193</c:v>
                </c:pt>
                <c:pt idx="166">
                  <c:v>1175.3287491407245</c:v>
                </c:pt>
                <c:pt idx="167">
                  <c:v>1187.6488109016791</c:v>
                </c:pt>
                <c:pt idx="168">
                  <c:v>1201.2031408175826</c:v>
                </c:pt>
                <c:pt idx="169">
                  <c:v>1217.3693110542372</c:v>
                </c:pt>
                <c:pt idx="170">
                  <c:v>1234.3664018465206</c:v>
                </c:pt>
                <c:pt idx="171">
                  <c:v>1251.0220720125362</c:v>
                </c:pt>
                <c:pt idx="172">
                  <c:v>1267.3328500548378</c:v>
                </c:pt>
                <c:pt idx="173">
                  <c:v>1284.0038522910327</c:v>
                </c:pt>
                <c:pt idx="174">
                  <c:v>1300.3311409391463</c:v>
                </c:pt>
                <c:pt idx="175">
                  <c:v>1316.7521747667342</c:v>
                </c:pt>
                <c:pt idx="176">
                  <c:v>1334.960989959538</c:v>
                </c:pt>
                <c:pt idx="177">
                  <c:v>1352.5181321622804</c:v>
                </c:pt>
                <c:pt idx="178">
                  <c:v>1366.888344578445</c:v>
                </c:pt>
                <c:pt idx="179">
                  <c:v>1381.0064506493509</c:v>
                </c:pt>
                <c:pt idx="180">
                  <c:v>1397.2714980738238</c:v>
                </c:pt>
                <c:pt idx="181">
                  <c:v>1413.5651995539665</c:v>
                </c:pt>
                <c:pt idx="182">
                  <c:v>1430.1753045255318</c:v>
                </c:pt>
                <c:pt idx="183">
                  <c:v>1446.8180515635759</c:v>
                </c:pt>
                <c:pt idx="184">
                  <c:v>1461.2434981483966</c:v>
                </c:pt>
                <c:pt idx="185">
                  <c:v>1476.7150330580771</c:v>
                </c:pt>
                <c:pt idx="186">
                  <c:v>1493.2057751845568</c:v>
                </c:pt>
                <c:pt idx="187">
                  <c:v>1509.4015844063833</c:v>
                </c:pt>
                <c:pt idx="188">
                  <c:v>1525.9885937813669</c:v>
                </c:pt>
                <c:pt idx="189">
                  <c:v>1541.7043955940753</c:v>
                </c:pt>
                <c:pt idx="190">
                  <c:v>1555.6776793850586</c:v>
                </c:pt>
                <c:pt idx="191">
                  <c:v>1571.8377058552578</c:v>
                </c:pt>
                <c:pt idx="192">
                  <c:v>1588.4600750617683</c:v>
                </c:pt>
                <c:pt idx="193">
                  <c:v>1606.8431906672195</c:v>
                </c:pt>
                <c:pt idx="194">
                  <c:v>1623.2097543766722</c:v>
                </c:pt>
                <c:pt idx="195">
                  <c:v>1640.32007179223</c:v>
                </c:pt>
                <c:pt idx="196">
                  <c:v>1656.5381966941059</c:v>
                </c:pt>
                <c:pt idx="197">
                  <c:v>1672.5926907397807</c:v>
                </c:pt>
                <c:pt idx="198">
                  <c:v>1689.6700979880989</c:v>
                </c:pt>
                <c:pt idx="199">
                  <c:v>1706.3766366867349</c:v>
                </c:pt>
                <c:pt idx="200">
                  <c:v>1719.5390815734863</c:v>
                </c:pt>
                <c:pt idx="201">
                  <c:v>1733.4727465286851</c:v>
                </c:pt>
                <c:pt idx="202">
                  <c:v>1745.7769000213593</c:v>
                </c:pt>
                <c:pt idx="203">
                  <c:v>1758.1352137075737</c:v>
                </c:pt>
                <c:pt idx="204">
                  <c:v>1770.361805241555</c:v>
                </c:pt>
                <c:pt idx="205">
                  <c:v>1782.678288361989</c:v>
                </c:pt>
                <c:pt idx="206">
                  <c:v>1795.008832260035</c:v>
                </c:pt>
                <c:pt idx="207">
                  <c:v>1807.0884758690372</c:v>
                </c:pt>
                <c:pt idx="208">
                  <c:v>1819.3230662979186</c:v>
                </c:pt>
                <c:pt idx="209">
                  <c:v>1831.5531830219552</c:v>
                </c:pt>
                <c:pt idx="210">
                  <c:v>1846.8717759056017</c:v>
                </c:pt>
                <c:pt idx="211">
                  <c:v>1860.3015206651762</c:v>
                </c:pt>
                <c:pt idx="212">
                  <c:v>1879.6363186370581</c:v>
                </c:pt>
                <c:pt idx="213">
                  <c:v>1896.6222447995096</c:v>
                </c:pt>
                <c:pt idx="214">
                  <c:v>1913.448023644276</c:v>
                </c:pt>
                <c:pt idx="215">
                  <c:v>1929.47146183718</c:v>
                </c:pt>
                <c:pt idx="216">
                  <c:v>1944.1717168586329</c:v>
                </c:pt>
                <c:pt idx="217">
                  <c:v>1958.6350478595123</c:v>
                </c:pt>
                <c:pt idx="218">
                  <c:v>1973.060096424073</c:v>
                </c:pt>
                <c:pt idx="219">
                  <c:v>1985.0543882064521</c:v>
                </c:pt>
                <c:pt idx="220">
                  <c:v>1995.8093484062701</c:v>
                </c:pt>
                <c:pt idx="221">
                  <c:v>2007.9321931563318</c:v>
                </c:pt>
                <c:pt idx="222">
                  <c:v>2022.4478718368337</c:v>
                </c:pt>
                <c:pt idx="223">
                  <c:v>2035.4838409340009</c:v>
                </c:pt>
                <c:pt idx="224">
                  <c:v>2048.6539220465347</c:v>
                </c:pt>
                <c:pt idx="225">
                  <c:v>2061.7027358300984</c:v>
                </c:pt>
                <c:pt idx="226">
                  <c:v>2072.6692457450554</c:v>
                </c:pt>
                <c:pt idx="227">
                  <c:v>2082.5884040985256</c:v>
                </c:pt>
                <c:pt idx="228">
                  <c:v>2097.414918503724</c:v>
                </c:pt>
                <c:pt idx="229">
                  <c:v>2110.5390350492671</c:v>
                </c:pt>
                <c:pt idx="230">
                  <c:v>2123.2063585435972</c:v>
                </c:pt>
                <c:pt idx="231">
                  <c:v>2136.5426809536293</c:v>
                </c:pt>
                <c:pt idx="232">
                  <c:v>2149.8993046861142</c:v>
                </c:pt>
                <c:pt idx="233">
                  <c:v>2163.2055896874517</c:v>
                </c:pt>
                <c:pt idx="234">
                  <c:v>2176.6367857605219</c:v>
                </c:pt>
                <c:pt idx="235">
                  <c:v>2187.815305118449</c:v>
                </c:pt>
                <c:pt idx="236">
                  <c:v>2197.5555362738669</c:v>
                </c:pt>
                <c:pt idx="237">
                  <c:v>2207.3019710145891</c:v>
                </c:pt>
                <c:pt idx="238">
                  <c:v>2218.7994018699974</c:v>
                </c:pt>
                <c:pt idx="239">
                  <c:v>2230.8409098479897</c:v>
                </c:pt>
                <c:pt idx="240">
                  <c:v>2242.7709616515785</c:v>
                </c:pt>
                <c:pt idx="241">
                  <c:v>2254.6653002416715</c:v>
                </c:pt>
                <c:pt idx="242">
                  <c:v>2266.6614198070019</c:v>
                </c:pt>
                <c:pt idx="243">
                  <c:v>2278.6823877757415</c:v>
                </c:pt>
                <c:pt idx="244">
                  <c:v>2290.5313298013061</c:v>
                </c:pt>
                <c:pt idx="245">
                  <c:v>2301.9349766485393</c:v>
                </c:pt>
                <c:pt idx="246">
                  <c:v>2312.5104707339779</c:v>
                </c:pt>
                <c:pt idx="247">
                  <c:v>2324.4617130188271</c:v>
                </c:pt>
                <c:pt idx="248">
                  <c:v>2338.8362456494942</c:v>
                </c:pt>
                <c:pt idx="249">
                  <c:v>2350.3116484899074</c:v>
                </c:pt>
                <c:pt idx="250">
                  <c:v>2361.6414688462391</c:v>
                </c:pt>
                <c:pt idx="251">
                  <c:v>2373.3485949058086</c:v>
                </c:pt>
                <c:pt idx="252">
                  <c:v>2385.2927385047078</c:v>
                </c:pt>
                <c:pt idx="253">
                  <c:v>2397.256896478124</c:v>
                </c:pt>
                <c:pt idx="254">
                  <c:v>2409.2171950051561</c:v>
                </c:pt>
                <c:pt idx="255">
                  <c:v>2421.2053981032223</c:v>
                </c:pt>
                <c:pt idx="256">
                  <c:v>2431.8345386711881</c:v>
                </c:pt>
                <c:pt idx="257">
                  <c:v>2441.4253692105412</c:v>
                </c:pt>
                <c:pt idx="258">
                  <c:v>2452.943450412713</c:v>
                </c:pt>
                <c:pt idx="259">
                  <c:v>2465.0828308770433</c:v>
                </c:pt>
                <c:pt idx="260">
                  <c:v>2476.4479522490874</c:v>
                </c:pt>
                <c:pt idx="261">
                  <c:v>2488.1850678455085</c:v>
                </c:pt>
                <c:pt idx="262">
                  <c:v>2498.3875769143924</c:v>
                </c:pt>
                <c:pt idx="263">
                  <c:v>2508.8152242936194</c:v>
                </c:pt>
                <c:pt idx="264">
                  <c:v>2518.3226681435481</c:v>
                </c:pt>
                <c:pt idx="265">
                  <c:v>2525.7503300262615</c:v>
                </c:pt>
                <c:pt idx="266">
                  <c:v>2537.1748251225799</c:v>
                </c:pt>
                <c:pt idx="267">
                  <c:v>2549.1178274322301</c:v>
                </c:pt>
                <c:pt idx="268">
                  <c:v>2561.0689979633316</c:v>
                </c:pt>
                <c:pt idx="269">
                  <c:v>2571.7928323484957</c:v>
                </c:pt>
                <c:pt idx="270">
                  <c:v>2583.2502858182415</c:v>
                </c:pt>
                <c:pt idx="271">
                  <c:v>2594.7317409804091</c:v>
                </c:pt>
                <c:pt idx="272">
                  <c:v>2606.2457826090977</c:v>
                </c:pt>
                <c:pt idx="273">
                  <c:v>2617.85232034605</c:v>
                </c:pt>
                <c:pt idx="274">
                  <c:v>2628.3647210951895</c:v>
                </c:pt>
                <c:pt idx="275">
                  <c:v>2637.7839803108945</c:v>
                </c:pt>
                <c:pt idx="276">
                  <c:v>2647.2676200326532</c:v>
                </c:pt>
                <c:pt idx="277">
                  <c:v>2656.7324269181117</c:v>
                </c:pt>
                <c:pt idx="278">
                  <c:v>2660.1538281561807</c:v>
                </c:pt>
                <c:pt idx="279">
                  <c:v>2671.5552655840293</c:v>
                </c:pt>
                <c:pt idx="280">
                  <c:v>2678.6537975883111</c:v>
                </c:pt>
                <c:pt idx="281">
                  <c:v>2689.2315378449857</c:v>
                </c:pt>
                <c:pt idx="282">
                  <c:v>2700.9517354918644</c:v>
                </c:pt>
                <c:pt idx="283">
                  <c:v>2712.4579437039793</c:v>
                </c:pt>
                <c:pt idx="284">
                  <c:v>2722.007001507096</c:v>
                </c:pt>
                <c:pt idx="285">
                  <c:v>2731.5235014827922</c:v>
                </c:pt>
                <c:pt idx="286">
                  <c:v>2740.8950203564018</c:v>
                </c:pt>
                <c:pt idx="287">
                  <c:v>2750.1266630487517</c:v>
                </c:pt>
                <c:pt idx="288">
                  <c:v>2761.8443494392559</c:v>
                </c:pt>
                <c:pt idx="289">
                  <c:v>2773.1820523552597</c:v>
                </c:pt>
                <c:pt idx="290">
                  <c:v>2779.8629093682393</c:v>
                </c:pt>
                <c:pt idx="291">
                  <c:v>2789.6134036052972</c:v>
                </c:pt>
                <c:pt idx="292">
                  <c:v>2799.3424994042143</c:v>
                </c:pt>
                <c:pt idx="293">
                  <c:v>2807.4691701596603</c:v>
                </c:pt>
                <c:pt idx="294">
                  <c:v>2815.5777701344341</c:v>
                </c:pt>
                <c:pt idx="295">
                  <c:v>2823.1494596078992</c:v>
                </c:pt>
                <c:pt idx="296">
                  <c:v>2831.3122481610626</c:v>
                </c:pt>
                <c:pt idx="297">
                  <c:v>2839.4375521326438</c:v>
                </c:pt>
                <c:pt idx="298">
                  <c:v>2847.535537507385</c:v>
                </c:pt>
                <c:pt idx="299">
                  <c:v>2855.6644636280835</c:v>
                </c:pt>
                <c:pt idx="300">
                  <c:v>2863.8779101632535</c:v>
                </c:pt>
                <c:pt idx="301">
                  <c:v>2872.0616394551471</c:v>
                </c:pt>
                <c:pt idx="302">
                  <c:v>2880.2810608055443</c:v>
                </c:pt>
                <c:pt idx="303">
                  <c:v>2888.5101982457563</c:v>
                </c:pt>
                <c:pt idx="304">
                  <c:v>2896.6812173733488</c:v>
                </c:pt>
                <c:pt idx="305">
                  <c:v>2904.7668178342283</c:v>
                </c:pt>
                <c:pt idx="306">
                  <c:v>2912.9345082845539</c:v>
                </c:pt>
                <c:pt idx="307">
                  <c:v>2922.2075710687786</c:v>
                </c:pt>
                <c:pt idx="308">
                  <c:v>2930.8617599448189</c:v>
                </c:pt>
                <c:pt idx="309">
                  <c:v>2937.9285605885088</c:v>
                </c:pt>
                <c:pt idx="310">
                  <c:v>2944.9294286789373</c:v>
                </c:pt>
                <c:pt idx="311">
                  <c:v>2952.3893419271335</c:v>
                </c:pt>
                <c:pt idx="312">
                  <c:v>2959.6924911290407</c:v>
                </c:pt>
                <c:pt idx="313">
                  <c:v>2966.9087499687448</c:v>
                </c:pt>
                <c:pt idx="314">
                  <c:v>2974.2765396181494</c:v>
                </c:pt>
                <c:pt idx="315">
                  <c:v>2981.7605484463274</c:v>
                </c:pt>
                <c:pt idx="316">
                  <c:v>2989.1683377521113</c:v>
                </c:pt>
                <c:pt idx="317">
                  <c:v>2996.62361624185</c:v>
                </c:pt>
                <c:pt idx="318">
                  <c:v>3003.0481893466786</c:v>
                </c:pt>
                <c:pt idx="319">
                  <c:v>3008.8902331795543</c:v>
                </c:pt>
                <c:pt idx="320">
                  <c:v>3014.785897359252</c:v>
                </c:pt>
                <c:pt idx="321">
                  <c:v>3022.1387291932479</c:v>
                </c:pt>
                <c:pt idx="322">
                  <c:v>3028.7564559970051</c:v>
                </c:pt>
                <c:pt idx="323">
                  <c:v>3039.4229359086603</c:v>
                </c:pt>
                <c:pt idx="324">
                  <c:v>3053.3651773072779</c:v>
                </c:pt>
                <c:pt idx="325">
                  <c:v>3064.7310637235641</c:v>
                </c:pt>
                <c:pt idx="326">
                  <c:v>3077.6249833265319</c:v>
                </c:pt>
                <c:pt idx="327">
                  <c:v>3090.7526810700074</c:v>
                </c:pt>
                <c:pt idx="328">
                  <c:v>3107.3369105663151</c:v>
                </c:pt>
                <c:pt idx="329">
                  <c:v>3119.6302099395543</c:v>
                </c:pt>
                <c:pt idx="330">
                  <c:v>3133.6775630572811</c:v>
                </c:pt>
                <c:pt idx="331">
                  <c:v>3147.1459318595007</c:v>
                </c:pt>
                <c:pt idx="332">
                  <c:v>3160.4769898485392</c:v>
                </c:pt>
                <c:pt idx="333">
                  <c:v>3174.0291949203238</c:v>
                </c:pt>
                <c:pt idx="334">
                  <c:v>3187.0865905936807</c:v>
                </c:pt>
                <c:pt idx="335">
                  <c:v>3198.1879341667518</c:v>
                </c:pt>
                <c:pt idx="336">
                  <c:v>3208.3088124189526</c:v>
                </c:pt>
                <c:pt idx="337">
                  <c:v>3219.4757766434923</c:v>
                </c:pt>
                <c:pt idx="338">
                  <c:v>3233.3575211632997</c:v>
                </c:pt>
                <c:pt idx="339">
                  <c:v>3251.8480371693149</c:v>
                </c:pt>
                <c:pt idx="340">
                  <c:v>3267.4479763340205</c:v>
                </c:pt>
                <c:pt idx="341">
                  <c:v>3281.9106441801414</c:v>
                </c:pt>
                <c:pt idx="342">
                  <c:v>3294.4396733548492</c:v>
                </c:pt>
                <c:pt idx="343">
                  <c:v>3308.8505500713363</c:v>
                </c:pt>
                <c:pt idx="344">
                  <c:v>3317.5524787297472</c:v>
                </c:pt>
                <c:pt idx="345">
                  <c:v>3330.7737489519641</c:v>
                </c:pt>
                <c:pt idx="346">
                  <c:v>3340.7298295740038</c:v>
                </c:pt>
                <c:pt idx="347">
                  <c:v>3350.6403753226623</c:v>
                </c:pt>
                <c:pt idx="348">
                  <c:v>3366.6332710562274</c:v>
                </c:pt>
                <c:pt idx="349">
                  <c:v>3381.9079854106531</c:v>
                </c:pt>
                <c:pt idx="350">
                  <c:v>3394.7556820930913</c:v>
                </c:pt>
                <c:pt idx="351">
                  <c:v>3404.8354647699744</c:v>
                </c:pt>
                <c:pt idx="352">
                  <c:v>3414.9381284331903</c:v>
                </c:pt>
                <c:pt idx="353">
                  <c:v>3425.0194450365379</c:v>
                </c:pt>
                <c:pt idx="354">
                  <c:v>3434.9605402424932</c:v>
                </c:pt>
                <c:pt idx="355">
                  <c:v>3444.546923446469</c:v>
                </c:pt>
                <c:pt idx="356">
                  <c:v>3452.9318280890584</c:v>
                </c:pt>
                <c:pt idx="357">
                  <c:v>3461.1903226049617</c:v>
                </c:pt>
                <c:pt idx="358">
                  <c:v>3473.2420864412561</c:v>
                </c:pt>
                <c:pt idx="359">
                  <c:v>3487.2550750579685</c:v>
                </c:pt>
                <c:pt idx="360">
                  <c:v>3500.4098942643031</c:v>
                </c:pt>
                <c:pt idx="361">
                  <c:v>3513.5617365175858</c:v>
                </c:pt>
                <c:pt idx="362">
                  <c:v>3525.1804372537881</c:v>
                </c:pt>
                <c:pt idx="363">
                  <c:v>3536.1528798239306</c:v>
                </c:pt>
                <c:pt idx="364">
                  <c:v>3548.2815577555448</c:v>
                </c:pt>
                <c:pt idx="365">
                  <c:v>3560.4917981056497</c:v>
                </c:pt>
                <c:pt idx="366">
                  <c:v>3571.2802575323731</c:v>
                </c:pt>
                <c:pt idx="367">
                  <c:v>3582.4808014221489</c:v>
                </c:pt>
                <c:pt idx="368">
                  <c:v>3591.5503656305373</c:v>
                </c:pt>
                <c:pt idx="369">
                  <c:v>3608.1000730050728</c:v>
                </c:pt>
                <c:pt idx="370">
                  <c:v>3621.2735033622012</c:v>
                </c:pt>
                <c:pt idx="371">
                  <c:v>3637.5315862689167</c:v>
                </c:pt>
                <c:pt idx="372">
                  <c:v>3650.9024725686759</c:v>
                </c:pt>
                <c:pt idx="373">
                  <c:v>3662.5968915391713</c:v>
                </c:pt>
                <c:pt idx="374">
                  <c:v>3674.2955222288147</c:v>
                </c:pt>
                <c:pt idx="375">
                  <c:v>3684.3652671249583</c:v>
                </c:pt>
                <c:pt idx="376">
                  <c:v>3684.8682450018823</c:v>
                </c:pt>
                <c:pt idx="377">
                  <c:v>3705.4547149883583</c:v>
                </c:pt>
                <c:pt idx="378">
                  <c:v>3717.5979756545275</c:v>
                </c:pt>
                <c:pt idx="379">
                  <c:v>3729.2964448984712</c:v>
                </c:pt>
                <c:pt idx="380">
                  <c:v>3741.6190149560571</c:v>
                </c:pt>
                <c:pt idx="381">
                  <c:v>3753.8604998057708</c:v>
                </c:pt>
                <c:pt idx="382">
                  <c:v>3766.1551056355238</c:v>
                </c:pt>
                <c:pt idx="383">
                  <c:v>3777.8834517328069</c:v>
                </c:pt>
                <c:pt idx="384">
                  <c:v>3787.9623581226915</c:v>
                </c:pt>
                <c:pt idx="385">
                  <c:v>3798.1086157187819</c:v>
                </c:pt>
                <c:pt idx="386">
                  <c:v>3808.295342839323</c:v>
                </c:pt>
                <c:pt idx="387">
                  <c:v>3818.6167783103883</c:v>
                </c:pt>
                <c:pt idx="388">
                  <c:v>3829.4375091549009</c:v>
                </c:pt>
                <c:pt idx="389">
                  <c:v>3839.2131677782163</c:v>
                </c:pt>
                <c:pt idx="390">
                  <c:v>3849.0445727882907</c:v>
                </c:pt>
                <c:pt idx="391">
                  <c:v>3858.9768489124253</c:v>
                </c:pt>
                <c:pt idx="392">
                  <c:v>3869.7971336655319</c:v>
                </c:pt>
                <c:pt idx="393">
                  <c:v>3883.4199120216072</c:v>
                </c:pt>
                <c:pt idx="394">
                  <c:v>3900.1323028402403</c:v>
                </c:pt>
                <c:pt idx="395">
                  <c:v>3914.5264846589416</c:v>
                </c:pt>
                <c:pt idx="396">
                  <c:v>3926.3978337142617</c:v>
                </c:pt>
                <c:pt idx="397">
                  <c:v>3937.7052349634469</c:v>
                </c:pt>
                <c:pt idx="398">
                  <c:v>3949.7796483272687</c:v>
                </c:pt>
                <c:pt idx="399">
                  <c:v>3961.1494741979986</c:v>
                </c:pt>
                <c:pt idx="400">
                  <c:v>3971.466746292077</c:v>
                </c:pt>
                <c:pt idx="401">
                  <c:v>3983.4277762910351</c:v>
                </c:pt>
                <c:pt idx="402">
                  <c:v>3995.4280593059957</c:v>
                </c:pt>
                <c:pt idx="403">
                  <c:v>4007.4313582070172</c:v>
                </c:pt>
                <c:pt idx="404">
                  <c:v>4017.8555056238547</c:v>
                </c:pt>
                <c:pt idx="405">
                  <c:v>4028.001652800478</c:v>
                </c:pt>
                <c:pt idx="406">
                  <c:v>4038.2444321336225</c:v>
                </c:pt>
                <c:pt idx="407">
                  <c:v>4048.4996900008991</c:v>
                </c:pt>
                <c:pt idx="408">
                  <c:v>4058.5240589911118</c:v>
                </c:pt>
                <c:pt idx="409">
                  <c:v>4068.7148890485987</c:v>
                </c:pt>
                <c:pt idx="410">
                  <c:v>4079.0071352822706</c:v>
                </c:pt>
                <c:pt idx="411">
                  <c:v>4089.2162004169077</c:v>
                </c:pt>
                <c:pt idx="412">
                  <c:v>4100.5084938956425</c:v>
                </c:pt>
                <c:pt idx="413">
                  <c:v>4112.5218681208789</c:v>
                </c:pt>
                <c:pt idx="414">
                  <c:v>4123.7537852143869</c:v>
                </c:pt>
                <c:pt idx="415">
                  <c:v>4134.1962278466672</c:v>
                </c:pt>
                <c:pt idx="416">
                  <c:v>4144.546573413536</c:v>
                </c:pt>
                <c:pt idx="417">
                  <c:v>4154.7940192464739</c:v>
                </c:pt>
                <c:pt idx="418">
                  <c:v>4164.7114098444581</c:v>
                </c:pt>
                <c:pt idx="419">
                  <c:v>4172.2009289916605</c:v>
                </c:pt>
                <c:pt idx="420">
                  <c:v>4186.6694861184806</c:v>
                </c:pt>
                <c:pt idx="421">
                  <c:v>4198.6002823635936</c:v>
                </c:pt>
                <c:pt idx="422">
                  <c:v>4210.5067190211266</c:v>
                </c:pt>
                <c:pt idx="423">
                  <c:v>4217.8726821010932</c:v>
                </c:pt>
                <c:pt idx="424">
                  <c:v>4232.3472679238766</c:v>
                </c:pt>
                <c:pt idx="425">
                  <c:v>4242.754404200241</c:v>
                </c:pt>
                <c:pt idx="426">
                  <c:v>4251.8744344627485</c:v>
                </c:pt>
                <c:pt idx="427">
                  <c:v>4261.0339336404577</c:v>
                </c:pt>
                <c:pt idx="428">
                  <c:v>4268.6674349056557</c:v>
                </c:pt>
                <c:pt idx="429">
                  <c:v>4276.2573176352307</c:v>
                </c:pt>
                <c:pt idx="430">
                  <c:v>4283.8605118021369</c:v>
                </c:pt>
                <c:pt idx="431">
                  <c:v>4295.964991430752</c:v>
                </c:pt>
                <c:pt idx="432">
                  <c:v>4308.095019406639</c:v>
                </c:pt>
                <c:pt idx="433">
                  <c:v>4319.6851909123361</c:v>
                </c:pt>
                <c:pt idx="434">
                  <c:v>4333.7389158876613</c:v>
                </c:pt>
                <c:pt idx="435">
                  <c:v>4345.9341639438644</c:v>
                </c:pt>
                <c:pt idx="436">
                  <c:v>4356.783122010529</c:v>
                </c:pt>
                <c:pt idx="437">
                  <c:v>4367.5213495576754</c:v>
                </c:pt>
                <c:pt idx="438">
                  <c:v>4376.9720138208941</c:v>
                </c:pt>
                <c:pt idx="439">
                  <c:v>4387.7733157100156</c:v>
                </c:pt>
                <c:pt idx="440">
                  <c:v>4398.3340675067157</c:v>
                </c:pt>
                <c:pt idx="441">
                  <c:v>4411.0118113765493</c:v>
                </c:pt>
                <c:pt idx="442">
                  <c:v>4424.5316252652556</c:v>
                </c:pt>
                <c:pt idx="443">
                  <c:v>4436.7321073561907</c:v>
                </c:pt>
                <c:pt idx="444">
                  <c:v>4447.7973857708275</c:v>
                </c:pt>
                <c:pt idx="445">
                  <c:v>4457.8737066136673</c:v>
                </c:pt>
                <c:pt idx="446">
                  <c:v>4467.9830779451877</c:v>
                </c:pt>
                <c:pt idx="447">
                  <c:v>4478.2716046515852</c:v>
                </c:pt>
                <c:pt idx="448">
                  <c:v>4487.3836247762665</c:v>
                </c:pt>
                <c:pt idx="449">
                  <c:v>4497.4951517088339</c:v>
                </c:pt>
                <c:pt idx="450">
                  <c:v>4504.9507737085223</c:v>
                </c:pt>
                <c:pt idx="451">
                  <c:v>4513.8653141250834</c:v>
                </c:pt>
                <c:pt idx="452">
                  <c:v>4520.4695546329021</c:v>
                </c:pt>
                <c:pt idx="453">
                  <c:v>4527.1164782727137</c:v>
                </c:pt>
                <c:pt idx="454">
                  <c:v>4533.3307757545263</c:v>
                </c:pt>
                <c:pt idx="455">
                  <c:v>4539.6963311396539</c:v>
                </c:pt>
                <c:pt idx="456">
                  <c:v>4546.3086261507124</c:v>
                </c:pt>
                <c:pt idx="457">
                  <c:v>4553.0406583538279</c:v>
                </c:pt>
                <c:pt idx="458">
                  <c:v>4559.646879164502</c:v>
                </c:pt>
                <c:pt idx="459">
                  <c:v>4566.3389424933121</c:v>
                </c:pt>
                <c:pt idx="460">
                  <c:v>4573.0415749587119</c:v>
                </c:pt>
                <c:pt idx="461">
                  <c:v>4579.650814765133</c:v>
                </c:pt>
                <c:pt idx="462">
                  <c:v>4586.3187658684328</c:v>
                </c:pt>
                <c:pt idx="463">
                  <c:v>4593.033104791306</c:v>
                </c:pt>
                <c:pt idx="464">
                  <c:v>4599.6338168913499</c:v>
                </c:pt>
                <c:pt idx="465">
                  <c:v>4606.1814232906327</c:v>
                </c:pt>
                <c:pt idx="466">
                  <c:v>4614.5690641924739</c:v>
                </c:pt>
                <c:pt idx="467">
                  <c:v>4623.8345335619524</c:v>
                </c:pt>
                <c:pt idx="468">
                  <c:v>4633.4442691281438</c:v>
                </c:pt>
                <c:pt idx="469">
                  <c:v>4641.6854794062674</c:v>
                </c:pt>
                <c:pt idx="470">
                  <c:v>4648.9405347499996</c:v>
                </c:pt>
                <c:pt idx="471">
                  <c:v>4655.5413415301591</c:v>
                </c:pt>
                <c:pt idx="472">
                  <c:v>4661.9693519910797</c:v>
                </c:pt>
                <c:pt idx="473">
                  <c:v>4668.5644680941477</c:v>
                </c:pt>
                <c:pt idx="474">
                  <c:v>4675.0563293239102</c:v>
                </c:pt>
                <c:pt idx="475">
                  <c:v>4681.6313248444349</c:v>
                </c:pt>
                <c:pt idx="476">
                  <c:v>4688.2202063081786</c:v>
                </c:pt>
                <c:pt idx="477">
                  <c:v>4698.00114524737</c:v>
                </c:pt>
                <c:pt idx="478">
                  <c:v>4708.9432463468984</c:v>
                </c:pt>
                <c:pt idx="479">
                  <c:v>4717.0120808836073</c:v>
                </c:pt>
                <c:pt idx="480">
                  <c:v>4724.3773660650477</c:v>
                </c:pt>
                <c:pt idx="481">
                  <c:v>4730.7322344314307</c:v>
                </c:pt>
                <c:pt idx="482">
                  <c:v>4736.0333587806672</c:v>
                </c:pt>
                <c:pt idx="483">
                  <c:v>4743.4421493215486</c:v>
                </c:pt>
                <c:pt idx="484">
                  <c:v>4748.6701770620421</c:v>
                </c:pt>
                <c:pt idx="485">
                  <c:v>4755.9218288389966</c:v>
                </c:pt>
                <c:pt idx="486">
                  <c:v>4761.7977955341339</c:v>
                </c:pt>
                <c:pt idx="487">
                  <c:v>4766.8494934868068</c:v>
                </c:pt>
                <c:pt idx="488">
                  <c:v>4771.8706061867997</c:v>
                </c:pt>
                <c:pt idx="489">
                  <c:v>4776.862398000434</c:v>
                </c:pt>
                <c:pt idx="490">
                  <c:v>4781.8666797149926</c:v>
                </c:pt>
                <c:pt idx="491">
                  <c:v>4786.9077196838334</c:v>
                </c:pt>
                <c:pt idx="492">
                  <c:v>4791.6609697099775</c:v>
                </c:pt>
                <c:pt idx="493">
                  <c:v>4798.9923296598718</c:v>
                </c:pt>
                <c:pt idx="494">
                  <c:v>4803.7378670889884</c:v>
                </c:pt>
                <c:pt idx="495">
                  <c:v>4808.9642383214086</c:v>
                </c:pt>
                <c:pt idx="496">
                  <c:v>4812.620693991892</c:v>
                </c:pt>
                <c:pt idx="497">
                  <c:v>4816.0591772198677</c:v>
                </c:pt>
                <c:pt idx="498">
                  <c:v>4824.2539652120322</c:v>
                </c:pt>
                <c:pt idx="499">
                  <c:v>4831.4296193160117</c:v>
                </c:pt>
                <c:pt idx="500">
                  <c:v>4837.1955231642351</c:v>
                </c:pt>
                <c:pt idx="501">
                  <c:v>4842.2405587257817</c:v>
                </c:pt>
                <c:pt idx="502">
                  <c:v>4847.1958201592788</c:v>
                </c:pt>
                <c:pt idx="503">
                  <c:v>4852.2417264254764</c:v>
                </c:pt>
                <c:pt idx="504">
                  <c:v>4860.8650580281392</c:v>
                </c:pt>
                <c:pt idx="505">
                  <c:v>4868.0838619265705</c:v>
                </c:pt>
                <c:pt idx="506">
                  <c:v>4875.4426360502839</c:v>
                </c:pt>
                <c:pt idx="507">
                  <c:v>4884.9296352667734</c:v>
                </c:pt>
                <c:pt idx="508">
                  <c:v>4891.2912008585408</c:v>
                </c:pt>
                <c:pt idx="509">
                  <c:v>4896.6357812928036</c:v>
                </c:pt>
                <c:pt idx="510">
                  <c:v>4906.5773040065542</c:v>
                </c:pt>
                <c:pt idx="511">
                  <c:v>4913.0964354835451</c:v>
                </c:pt>
                <c:pt idx="512">
                  <c:v>4920.0620765397325</c:v>
                </c:pt>
                <c:pt idx="513">
                  <c:v>4927.0783443078399</c:v>
                </c:pt>
                <c:pt idx="514">
                  <c:v>4934.49905973766</c:v>
                </c:pt>
                <c:pt idx="515">
                  <c:v>4945.6008720137179</c:v>
                </c:pt>
                <c:pt idx="516">
                  <c:v>4953.2077477611601</c:v>
                </c:pt>
                <c:pt idx="517">
                  <c:v>4960.4365102015436</c:v>
                </c:pt>
                <c:pt idx="518">
                  <c:v>4966.0067660417408</c:v>
                </c:pt>
                <c:pt idx="519">
                  <c:v>4971.1006157202646</c:v>
                </c:pt>
                <c:pt idx="520">
                  <c:v>4976.0594940520823</c:v>
                </c:pt>
                <c:pt idx="521">
                  <c:v>4980.9260020265356</c:v>
                </c:pt>
                <c:pt idx="522">
                  <c:v>4985.8505841372535</c:v>
                </c:pt>
                <c:pt idx="523">
                  <c:v>4990.9250287674367</c:v>
                </c:pt>
                <c:pt idx="524">
                  <c:v>4996.0617415728047</c:v>
                </c:pt>
                <c:pt idx="525">
                  <c:v>5001.1477225879207</c:v>
                </c:pt>
                <c:pt idx="526">
                  <c:v>5006.1427730256692</c:v>
                </c:pt>
                <c:pt idx="527">
                  <c:v>5011.1654903227463</c:v>
                </c:pt>
                <c:pt idx="528">
                  <c:v>5016.196242894046</c:v>
                </c:pt>
                <c:pt idx="529">
                  <c:v>5021.1609060429037</c:v>
                </c:pt>
                <c:pt idx="530">
                  <c:v>5026.2256018854678</c:v>
                </c:pt>
                <c:pt idx="531">
                  <c:v>5031.1139023322612</c:v>
                </c:pt>
                <c:pt idx="532">
                  <c:v>5036.0658483905718</c:v>
                </c:pt>
                <c:pt idx="533">
                  <c:v>5041.2739839414135</c:v>
                </c:pt>
                <c:pt idx="534">
                  <c:v>5046.4585011396557</c:v>
                </c:pt>
                <c:pt idx="535">
                  <c:v>5050.9049949189648</c:v>
                </c:pt>
                <c:pt idx="536">
                  <c:v>5056.1663880720735</c:v>
                </c:pt>
                <c:pt idx="537">
                  <c:v>5061.2320788316429</c:v>
                </c:pt>
                <c:pt idx="538">
                  <c:v>5066.3661492541432</c:v>
                </c:pt>
                <c:pt idx="539">
                  <c:v>5071.1687074964866</c:v>
                </c:pt>
                <c:pt idx="540">
                  <c:v>5074.9154686909169</c:v>
                </c:pt>
                <c:pt idx="541">
                  <c:v>5078.6774938302115</c:v>
                </c:pt>
                <c:pt idx="542">
                  <c:v>5082.5860001100227</c:v>
                </c:pt>
                <c:pt idx="543">
                  <c:v>5086.5457824552432</c:v>
                </c:pt>
                <c:pt idx="544">
                  <c:v>5089.2595875831321</c:v>
                </c:pt>
                <c:pt idx="545">
                  <c:v>5091.9647579500452</c:v>
                </c:pt>
                <c:pt idx="546">
                  <c:v>5094.5954199545085</c:v>
                </c:pt>
                <c:pt idx="547">
                  <c:v>5097.2162528540939</c:v>
                </c:pt>
                <c:pt idx="548">
                  <c:v>5099.4366371473297</c:v>
                </c:pt>
                <c:pt idx="549">
                  <c:v>5101.8991684829816</c:v>
                </c:pt>
                <c:pt idx="550">
                  <c:v>5103.9955069459975</c:v>
                </c:pt>
                <c:pt idx="551">
                  <c:v>5106.064804633148</c:v>
                </c:pt>
                <c:pt idx="552">
                  <c:v>5111.8228860525414</c:v>
                </c:pt>
                <c:pt idx="553">
                  <c:v>5116.4683986138552</c:v>
                </c:pt>
                <c:pt idx="554">
                  <c:v>5119.7137443516403</c:v>
                </c:pt>
                <c:pt idx="555">
                  <c:v>5124.2084108451381</c:v>
                </c:pt>
                <c:pt idx="556">
                  <c:v>5128.7895998135209</c:v>
                </c:pt>
                <c:pt idx="557">
                  <c:v>5133.3629647931084</c:v>
                </c:pt>
                <c:pt idx="558">
                  <c:v>5137.808270518668</c:v>
                </c:pt>
                <c:pt idx="559">
                  <c:v>5142.2882905174047</c:v>
                </c:pt>
                <c:pt idx="560">
                  <c:v>5147.656500951387</c:v>
                </c:pt>
                <c:pt idx="561">
                  <c:v>5155.6441564001143</c:v>
                </c:pt>
                <c:pt idx="562">
                  <c:v>5162.9290949851274</c:v>
                </c:pt>
                <c:pt idx="563">
                  <c:v>5169.046745381318</c:v>
                </c:pt>
                <c:pt idx="564">
                  <c:v>5175.5432758340612</c:v>
                </c:pt>
                <c:pt idx="565">
                  <c:v>5180.8948865672573</c:v>
                </c:pt>
                <c:pt idx="566">
                  <c:v>5185.370272978209</c:v>
                </c:pt>
                <c:pt idx="567">
                  <c:v>5191.2610707348213</c:v>
                </c:pt>
                <c:pt idx="568">
                  <c:v>5196.2260896926746</c:v>
                </c:pt>
                <c:pt idx="569">
                  <c:v>5202.4781421273947</c:v>
                </c:pt>
                <c:pt idx="570">
                  <c:v>5206.8183950409293</c:v>
                </c:pt>
                <c:pt idx="571">
                  <c:v>5210.6427099620923</c:v>
                </c:pt>
                <c:pt idx="572">
                  <c:v>5214.3909545727074</c:v>
                </c:pt>
                <c:pt idx="573">
                  <c:v>5218.1858106907457</c:v>
                </c:pt>
                <c:pt idx="574">
                  <c:v>5223.8975064875558</c:v>
                </c:pt>
                <c:pt idx="575">
                  <c:v>5226.7246106853709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2-46C5-B70F-241ABA092A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Forecast(Total)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Sheet1!$A$2:$A$697</c:f>
              <c:numCache>
                <c:formatCode>m/d/yyyy</c:formatCode>
                <c:ptCount val="69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  <c:pt idx="576">
                  <c:v>45694</c:v>
                </c:pt>
                <c:pt idx="577">
                  <c:v>45695</c:v>
                </c:pt>
                <c:pt idx="578">
                  <c:v>45696</c:v>
                </c:pt>
                <c:pt idx="579">
                  <c:v>45697</c:v>
                </c:pt>
                <c:pt idx="580">
                  <c:v>45698</c:v>
                </c:pt>
                <c:pt idx="581">
                  <c:v>45699</c:v>
                </c:pt>
                <c:pt idx="582">
                  <c:v>45700</c:v>
                </c:pt>
                <c:pt idx="583">
                  <c:v>45701</c:v>
                </c:pt>
                <c:pt idx="584">
                  <c:v>45702</c:v>
                </c:pt>
                <c:pt idx="585">
                  <c:v>45703</c:v>
                </c:pt>
                <c:pt idx="586">
                  <c:v>45704</c:v>
                </c:pt>
                <c:pt idx="587">
                  <c:v>45705</c:v>
                </c:pt>
                <c:pt idx="588">
                  <c:v>45706</c:v>
                </c:pt>
                <c:pt idx="589">
                  <c:v>45707</c:v>
                </c:pt>
                <c:pt idx="590">
                  <c:v>45708</c:v>
                </c:pt>
                <c:pt idx="591">
                  <c:v>45709</c:v>
                </c:pt>
                <c:pt idx="592">
                  <c:v>45710</c:v>
                </c:pt>
                <c:pt idx="593">
                  <c:v>45711</c:v>
                </c:pt>
                <c:pt idx="594">
                  <c:v>45712</c:v>
                </c:pt>
                <c:pt idx="595">
                  <c:v>45713</c:v>
                </c:pt>
                <c:pt idx="596">
                  <c:v>45714</c:v>
                </c:pt>
                <c:pt idx="597">
                  <c:v>45715</c:v>
                </c:pt>
                <c:pt idx="598">
                  <c:v>45716</c:v>
                </c:pt>
                <c:pt idx="599">
                  <c:v>45717</c:v>
                </c:pt>
                <c:pt idx="600">
                  <c:v>45718</c:v>
                </c:pt>
                <c:pt idx="601">
                  <c:v>45719</c:v>
                </c:pt>
                <c:pt idx="602">
                  <c:v>45720</c:v>
                </c:pt>
                <c:pt idx="603">
                  <c:v>45721</c:v>
                </c:pt>
                <c:pt idx="604">
                  <c:v>45722</c:v>
                </c:pt>
                <c:pt idx="605">
                  <c:v>45723</c:v>
                </c:pt>
                <c:pt idx="606">
                  <c:v>45724</c:v>
                </c:pt>
                <c:pt idx="607">
                  <c:v>45725</c:v>
                </c:pt>
                <c:pt idx="608">
                  <c:v>45726</c:v>
                </c:pt>
                <c:pt idx="609">
                  <c:v>45727</c:v>
                </c:pt>
                <c:pt idx="610">
                  <c:v>45728</c:v>
                </c:pt>
                <c:pt idx="611">
                  <c:v>45729</c:v>
                </c:pt>
                <c:pt idx="612">
                  <c:v>45730</c:v>
                </c:pt>
                <c:pt idx="613">
                  <c:v>45731</c:v>
                </c:pt>
                <c:pt idx="614">
                  <c:v>45732</c:v>
                </c:pt>
                <c:pt idx="615">
                  <c:v>45733</c:v>
                </c:pt>
                <c:pt idx="616">
                  <c:v>45734</c:v>
                </c:pt>
                <c:pt idx="617">
                  <c:v>45735</c:v>
                </c:pt>
                <c:pt idx="618">
                  <c:v>45736</c:v>
                </c:pt>
                <c:pt idx="619">
                  <c:v>45737</c:v>
                </c:pt>
                <c:pt idx="620">
                  <c:v>45738</c:v>
                </c:pt>
                <c:pt idx="621">
                  <c:v>45739</c:v>
                </c:pt>
                <c:pt idx="622">
                  <c:v>45740</c:v>
                </c:pt>
                <c:pt idx="623">
                  <c:v>45741</c:v>
                </c:pt>
                <c:pt idx="624">
                  <c:v>45742</c:v>
                </c:pt>
                <c:pt idx="625">
                  <c:v>45743</c:v>
                </c:pt>
                <c:pt idx="626">
                  <c:v>45744</c:v>
                </c:pt>
                <c:pt idx="627">
                  <c:v>45745</c:v>
                </c:pt>
                <c:pt idx="628">
                  <c:v>45746</c:v>
                </c:pt>
                <c:pt idx="629">
                  <c:v>45747</c:v>
                </c:pt>
                <c:pt idx="630">
                  <c:v>45748</c:v>
                </c:pt>
                <c:pt idx="631">
                  <c:v>45749</c:v>
                </c:pt>
                <c:pt idx="632">
                  <c:v>45750</c:v>
                </c:pt>
                <c:pt idx="633">
                  <c:v>45751</c:v>
                </c:pt>
                <c:pt idx="634">
                  <c:v>45752</c:v>
                </c:pt>
                <c:pt idx="635">
                  <c:v>45753</c:v>
                </c:pt>
                <c:pt idx="636">
                  <c:v>45754</c:v>
                </c:pt>
                <c:pt idx="637">
                  <c:v>45755</c:v>
                </c:pt>
                <c:pt idx="638">
                  <c:v>45756</c:v>
                </c:pt>
                <c:pt idx="639">
                  <c:v>45757</c:v>
                </c:pt>
                <c:pt idx="640">
                  <c:v>45758</c:v>
                </c:pt>
                <c:pt idx="641">
                  <c:v>45759</c:v>
                </c:pt>
                <c:pt idx="642">
                  <c:v>45760</c:v>
                </c:pt>
                <c:pt idx="643">
                  <c:v>45761</c:v>
                </c:pt>
                <c:pt idx="644">
                  <c:v>45762</c:v>
                </c:pt>
                <c:pt idx="645">
                  <c:v>45763</c:v>
                </c:pt>
                <c:pt idx="646">
                  <c:v>45764</c:v>
                </c:pt>
                <c:pt idx="647">
                  <c:v>45765</c:v>
                </c:pt>
                <c:pt idx="648">
                  <c:v>45766</c:v>
                </c:pt>
                <c:pt idx="649">
                  <c:v>45767</c:v>
                </c:pt>
                <c:pt idx="650">
                  <c:v>45768</c:v>
                </c:pt>
                <c:pt idx="651">
                  <c:v>45769</c:v>
                </c:pt>
                <c:pt idx="652">
                  <c:v>45770</c:v>
                </c:pt>
                <c:pt idx="653">
                  <c:v>45771</c:v>
                </c:pt>
                <c:pt idx="654">
                  <c:v>45772</c:v>
                </c:pt>
                <c:pt idx="655">
                  <c:v>45773</c:v>
                </c:pt>
                <c:pt idx="656">
                  <c:v>45774</c:v>
                </c:pt>
                <c:pt idx="657">
                  <c:v>45775</c:v>
                </c:pt>
                <c:pt idx="658">
                  <c:v>45776</c:v>
                </c:pt>
                <c:pt idx="659">
                  <c:v>45777</c:v>
                </c:pt>
                <c:pt idx="660">
                  <c:v>45778</c:v>
                </c:pt>
                <c:pt idx="661">
                  <c:v>45779</c:v>
                </c:pt>
                <c:pt idx="662">
                  <c:v>45780</c:v>
                </c:pt>
                <c:pt idx="663">
                  <c:v>45781</c:v>
                </c:pt>
                <c:pt idx="664">
                  <c:v>45782</c:v>
                </c:pt>
                <c:pt idx="665">
                  <c:v>45783</c:v>
                </c:pt>
                <c:pt idx="666">
                  <c:v>45784</c:v>
                </c:pt>
                <c:pt idx="667">
                  <c:v>45785</c:v>
                </c:pt>
                <c:pt idx="668">
                  <c:v>45786</c:v>
                </c:pt>
                <c:pt idx="669">
                  <c:v>45787</c:v>
                </c:pt>
                <c:pt idx="670">
                  <c:v>45788</c:v>
                </c:pt>
                <c:pt idx="671">
                  <c:v>45789</c:v>
                </c:pt>
                <c:pt idx="672">
                  <c:v>45790</c:v>
                </c:pt>
                <c:pt idx="673">
                  <c:v>45791</c:v>
                </c:pt>
                <c:pt idx="674">
                  <c:v>45792</c:v>
                </c:pt>
                <c:pt idx="675">
                  <c:v>45793</c:v>
                </c:pt>
                <c:pt idx="676">
                  <c:v>45794</c:v>
                </c:pt>
                <c:pt idx="677">
                  <c:v>45795</c:v>
                </c:pt>
                <c:pt idx="678">
                  <c:v>45796</c:v>
                </c:pt>
                <c:pt idx="679">
                  <c:v>45797</c:v>
                </c:pt>
                <c:pt idx="680">
                  <c:v>45798</c:v>
                </c:pt>
                <c:pt idx="681">
                  <c:v>45799</c:v>
                </c:pt>
                <c:pt idx="682">
                  <c:v>45800</c:v>
                </c:pt>
                <c:pt idx="683">
                  <c:v>45801</c:v>
                </c:pt>
                <c:pt idx="684">
                  <c:v>45802</c:v>
                </c:pt>
                <c:pt idx="685">
                  <c:v>45803</c:v>
                </c:pt>
                <c:pt idx="686">
                  <c:v>45804</c:v>
                </c:pt>
                <c:pt idx="687">
                  <c:v>45805</c:v>
                </c:pt>
                <c:pt idx="688">
                  <c:v>45806</c:v>
                </c:pt>
                <c:pt idx="689">
                  <c:v>45807</c:v>
                </c:pt>
                <c:pt idx="690">
                  <c:v>45808</c:v>
                </c:pt>
                <c:pt idx="691">
                  <c:v>45809</c:v>
                </c:pt>
                <c:pt idx="692">
                  <c:v>45810</c:v>
                </c:pt>
                <c:pt idx="693">
                  <c:v>45811</c:v>
                </c:pt>
                <c:pt idx="694">
                  <c:v>45812</c:v>
                </c:pt>
                <c:pt idx="695">
                  <c:v>45813</c:v>
                </c:pt>
              </c:numCache>
            </c:numRef>
          </c:cat>
          <c:val>
            <c:numRef>
              <c:f>Sheet1!$C$2:$C$697</c:f>
              <c:numCache>
                <c:formatCode>General</c:formatCode>
                <c:ptCount val="696"/>
                <c:pt idx="575">
                  <c:v>5226.7246106853709</c:v>
                </c:pt>
                <c:pt idx="576">
                  <c:v>5231.1465724878199</c:v>
                </c:pt>
                <c:pt idx="577">
                  <c:v>5234.9569395404569</c:v>
                </c:pt>
                <c:pt idx="578">
                  <c:v>5238.767306593094</c:v>
                </c:pt>
                <c:pt idx="579">
                  <c:v>5242.577673645731</c:v>
                </c:pt>
                <c:pt idx="580">
                  <c:v>5246.3880406983681</c:v>
                </c:pt>
                <c:pt idx="581">
                  <c:v>5250.1984077510042</c:v>
                </c:pt>
                <c:pt idx="582">
                  <c:v>5254.0087748036412</c:v>
                </c:pt>
                <c:pt idx="583">
                  <c:v>5257.8191418562783</c:v>
                </c:pt>
                <c:pt idx="584">
                  <c:v>5261.6295089089153</c:v>
                </c:pt>
                <c:pt idx="585">
                  <c:v>5265.4398759615524</c:v>
                </c:pt>
                <c:pt idx="586">
                  <c:v>5269.2502430141894</c:v>
                </c:pt>
                <c:pt idx="587">
                  <c:v>5273.0606100668265</c:v>
                </c:pt>
                <c:pt idx="588">
                  <c:v>5276.8709771194635</c:v>
                </c:pt>
                <c:pt idx="589">
                  <c:v>5280.6813441721006</c:v>
                </c:pt>
                <c:pt idx="590">
                  <c:v>5284.4917112247376</c:v>
                </c:pt>
                <c:pt idx="591">
                  <c:v>5288.3020782773738</c:v>
                </c:pt>
                <c:pt idx="592">
                  <c:v>5292.1124453300108</c:v>
                </c:pt>
                <c:pt idx="593">
                  <c:v>5295.9228123826479</c:v>
                </c:pt>
                <c:pt idx="594">
                  <c:v>5299.7331794352849</c:v>
                </c:pt>
                <c:pt idx="595">
                  <c:v>5303.543546487922</c:v>
                </c:pt>
                <c:pt idx="596">
                  <c:v>5307.353913540559</c:v>
                </c:pt>
                <c:pt idx="597">
                  <c:v>5311.1642805931961</c:v>
                </c:pt>
                <c:pt idx="598">
                  <c:v>5314.9746476458331</c:v>
                </c:pt>
                <c:pt idx="599">
                  <c:v>5318.7850146984701</c:v>
                </c:pt>
                <c:pt idx="600">
                  <c:v>5322.5953817511072</c:v>
                </c:pt>
                <c:pt idx="601">
                  <c:v>5326.4057488037433</c:v>
                </c:pt>
                <c:pt idx="602">
                  <c:v>5330.2161158563804</c:v>
                </c:pt>
                <c:pt idx="603">
                  <c:v>5334.0264829090174</c:v>
                </c:pt>
                <c:pt idx="604">
                  <c:v>5337.8368499616545</c:v>
                </c:pt>
                <c:pt idx="605">
                  <c:v>5341.6472170142915</c:v>
                </c:pt>
                <c:pt idx="606">
                  <c:v>5345.4575840669286</c:v>
                </c:pt>
                <c:pt idx="607">
                  <c:v>5349.2679511195656</c:v>
                </c:pt>
                <c:pt idx="608">
                  <c:v>5353.0783181722027</c:v>
                </c:pt>
                <c:pt idx="609">
                  <c:v>5356.8886852248397</c:v>
                </c:pt>
                <c:pt idx="610">
                  <c:v>5360.6990522774768</c:v>
                </c:pt>
                <c:pt idx="611">
                  <c:v>5364.5094193301138</c:v>
                </c:pt>
                <c:pt idx="612">
                  <c:v>5368.31978638275</c:v>
                </c:pt>
                <c:pt idx="613">
                  <c:v>5372.130153435387</c:v>
                </c:pt>
                <c:pt idx="614">
                  <c:v>5375.940520488024</c:v>
                </c:pt>
                <c:pt idx="615">
                  <c:v>5379.7508875406611</c:v>
                </c:pt>
                <c:pt idx="616">
                  <c:v>5383.5612545932981</c:v>
                </c:pt>
                <c:pt idx="617">
                  <c:v>5387.3716216459352</c:v>
                </c:pt>
                <c:pt idx="618">
                  <c:v>5391.1819886985722</c:v>
                </c:pt>
                <c:pt idx="619">
                  <c:v>5394.9923557512093</c:v>
                </c:pt>
                <c:pt idx="620">
                  <c:v>5398.8027228038463</c:v>
                </c:pt>
                <c:pt idx="621">
                  <c:v>5402.6130898564834</c:v>
                </c:pt>
                <c:pt idx="622">
                  <c:v>5406.4234569091195</c:v>
                </c:pt>
                <c:pt idx="623">
                  <c:v>5410.2338239617566</c:v>
                </c:pt>
                <c:pt idx="624">
                  <c:v>5414.0441910143936</c:v>
                </c:pt>
                <c:pt idx="625">
                  <c:v>5417.8545580670307</c:v>
                </c:pt>
                <c:pt idx="626">
                  <c:v>5421.6649251196677</c:v>
                </c:pt>
                <c:pt idx="627">
                  <c:v>5425.4752921723048</c:v>
                </c:pt>
                <c:pt idx="628">
                  <c:v>5429.2856592249418</c:v>
                </c:pt>
                <c:pt idx="629">
                  <c:v>5433.0960262775789</c:v>
                </c:pt>
                <c:pt idx="630">
                  <c:v>5436.9063933302159</c:v>
                </c:pt>
                <c:pt idx="631">
                  <c:v>5440.716760382853</c:v>
                </c:pt>
                <c:pt idx="632">
                  <c:v>5444.5271274354891</c:v>
                </c:pt>
                <c:pt idx="633">
                  <c:v>5448.3374944881261</c:v>
                </c:pt>
                <c:pt idx="634">
                  <c:v>5452.1478615407632</c:v>
                </c:pt>
                <c:pt idx="635">
                  <c:v>5455.9582285934002</c:v>
                </c:pt>
                <c:pt idx="636">
                  <c:v>5459.7685956460373</c:v>
                </c:pt>
                <c:pt idx="637">
                  <c:v>5463.5789626986743</c:v>
                </c:pt>
                <c:pt idx="638">
                  <c:v>5467.3893297513114</c:v>
                </c:pt>
                <c:pt idx="639">
                  <c:v>5471.1996968039484</c:v>
                </c:pt>
                <c:pt idx="640">
                  <c:v>5475.0100638565855</c:v>
                </c:pt>
                <c:pt idx="641">
                  <c:v>5478.8204309092225</c:v>
                </c:pt>
                <c:pt idx="642">
                  <c:v>5482.6307979618596</c:v>
                </c:pt>
                <c:pt idx="643">
                  <c:v>5486.4411650144957</c:v>
                </c:pt>
                <c:pt idx="644">
                  <c:v>5490.2515320671328</c:v>
                </c:pt>
                <c:pt idx="645">
                  <c:v>5494.0618991197698</c:v>
                </c:pt>
                <c:pt idx="646">
                  <c:v>5497.8722661724069</c:v>
                </c:pt>
                <c:pt idx="647">
                  <c:v>5501.6826332250439</c:v>
                </c:pt>
                <c:pt idx="648">
                  <c:v>5505.4930002776809</c:v>
                </c:pt>
                <c:pt idx="649">
                  <c:v>5509.303367330318</c:v>
                </c:pt>
                <c:pt idx="650">
                  <c:v>5513.113734382955</c:v>
                </c:pt>
                <c:pt idx="651">
                  <c:v>5516.9241014355921</c:v>
                </c:pt>
                <c:pt idx="652">
                  <c:v>5520.7344684882291</c:v>
                </c:pt>
                <c:pt idx="653">
                  <c:v>5524.5448355408653</c:v>
                </c:pt>
                <c:pt idx="654">
                  <c:v>5528.3552025935023</c:v>
                </c:pt>
                <c:pt idx="655">
                  <c:v>5532.1655696461394</c:v>
                </c:pt>
                <c:pt idx="656">
                  <c:v>5535.9759366987764</c:v>
                </c:pt>
                <c:pt idx="657">
                  <c:v>5539.7863037514135</c:v>
                </c:pt>
                <c:pt idx="658">
                  <c:v>5543.5966708040505</c:v>
                </c:pt>
                <c:pt idx="659">
                  <c:v>5547.4070378566876</c:v>
                </c:pt>
                <c:pt idx="660">
                  <c:v>5551.2174049093246</c:v>
                </c:pt>
                <c:pt idx="661">
                  <c:v>5555.0277719619617</c:v>
                </c:pt>
                <c:pt idx="662">
                  <c:v>5558.8381390145987</c:v>
                </c:pt>
                <c:pt idx="663">
                  <c:v>5562.6485060672348</c:v>
                </c:pt>
                <c:pt idx="664">
                  <c:v>5566.4588731198719</c:v>
                </c:pt>
                <c:pt idx="665">
                  <c:v>5570.2692401725089</c:v>
                </c:pt>
                <c:pt idx="666">
                  <c:v>5574.079607225146</c:v>
                </c:pt>
                <c:pt idx="667">
                  <c:v>5577.889974277783</c:v>
                </c:pt>
                <c:pt idx="668">
                  <c:v>5581.7003413304201</c:v>
                </c:pt>
                <c:pt idx="669">
                  <c:v>5585.5107083830571</c:v>
                </c:pt>
                <c:pt idx="670">
                  <c:v>5589.3210754356942</c:v>
                </c:pt>
                <c:pt idx="671">
                  <c:v>5593.1314424883312</c:v>
                </c:pt>
                <c:pt idx="672">
                  <c:v>5596.9418095409683</c:v>
                </c:pt>
                <c:pt idx="673">
                  <c:v>5600.7521765936053</c:v>
                </c:pt>
                <c:pt idx="674">
                  <c:v>5604.5625436462415</c:v>
                </c:pt>
                <c:pt idx="675">
                  <c:v>5608.3729106988785</c:v>
                </c:pt>
                <c:pt idx="676">
                  <c:v>5612.1832777515156</c:v>
                </c:pt>
                <c:pt idx="677">
                  <c:v>5615.9936448041526</c:v>
                </c:pt>
                <c:pt idx="678">
                  <c:v>5619.8040118567897</c:v>
                </c:pt>
                <c:pt idx="679">
                  <c:v>5623.6143789094267</c:v>
                </c:pt>
                <c:pt idx="680">
                  <c:v>5627.4247459620638</c:v>
                </c:pt>
                <c:pt idx="681">
                  <c:v>5631.2351130147008</c:v>
                </c:pt>
                <c:pt idx="682">
                  <c:v>5635.0454800673378</c:v>
                </c:pt>
                <c:pt idx="683">
                  <c:v>5638.8558471199749</c:v>
                </c:pt>
                <c:pt idx="684">
                  <c:v>5642.666214172611</c:v>
                </c:pt>
                <c:pt idx="685">
                  <c:v>5646.4765812252481</c:v>
                </c:pt>
                <c:pt idx="686">
                  <c:v>5650.2869482778851</c:v>
                </c:pt>
                <c:pt idx="687">
                  <c:v>5654.0973153305222</c:v>
                </c:pt>
                <c:pt idx="688">
                  <c:v>5657.9076823831592</c:v>
                </c:pt>
                <c:pt idx="689">
                  <c:v>5661.7180494357963</c:v>
                </c:pt>
                <c:pt idx="690">
                  <c:v>5665.5284164884333</c:v>
                </c:pt>
                <c:pt idx="691">
                  <c:v>5669.3387835410704</c:v>
                </c:pt>
                <c:pt idx="692">
                  <c:v>5673.1491505937074</c:v>
                </c:pt>
                <c:pt idx="693">
                  <c:v>5676.9595176463445</c:v>
                </c:pt>
                <c:pt idx="694">
                  <c:v>5680.7698846989806</c:v>
                </c:pt>
                <c:pt idx="695">
                  <c:v>5684.5802517516177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2-46C5-B70F-241ABA092A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Lower Confidence Bound(Total)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Sheet1!$A$2:$A$697</c:f>
              <c:numCache>
                <c:formatCode>m/d/yyyy</c:formatCode>
                <c:ptCount val="69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  <c:pt idx="576">
                  <c:v>45694</c:v>
                </c:pt>
                <c:pt idx="577">
                  <c:v>45695</c:v>
                </c:pt>
                <c:pt idx="578">
                  <c:v>45696</c:v>
                </c:pt>
                <c:pt idx="579">
                  <c:v>45697</c:v>
                </c:pt>
                <c:pt idx="580">
                  <c:v>45698</c:v>
                </c:pt>
                <c:pt idx="581">
                  <c:v>45699</c:v>
                </c:pt>
                <c:pt idx="582">
                  <c:v>45700</c:v>
                </c:pt>
                <c:pt idx="583">
                  <c:v>45701</c:v>
                </c:pt>
                <c:pt idx="584">
                  <c:v>45702</c:v>
                </c:pt>
                <c:pt idx="585">
                  <c:v>45703</c:v>
                </c:pt>
                <c:pt idx="586">
                  <c:v>45704</c:v>
                </c:pt>
                <c:pt idx="587">
                  <c:v>45705</c:v>
                </c:pt>
                <c:pt idx="588">
                  <c:v>45706</c:v>
                </c:pt>
                <c:pt idx="589">
                  <c:v>45707</c:v>
                </c:pt>
                <c:pt idx="590">
                  <c:v>45708</c:v>
                </c:pt>
                <c:pt idx="591">
                  <c:v>45709</c:v>
                </c:pt>
                <c:pt idx="592">
                  <c:v>45710</c:v>
                </c:pt>
                <c:pt idx="593">
                  <c:v>45711</c:v>
                </c:pt>
                <c:pt idx="594">
                  <c:v>45712</c:v>
                </c:pt>
                <c:pt idx="595">
                  <c:v>45713</c:v>
                </c:pt>
                <c:pt idx="596">
                  <c:v>45714</c:v>
                </c:pt>
                <c:pt idx="597">
                  <c:v>45715</c:v>
                </c:pt>
                <c:pt idx="598">
                  <c:v>45716</c:v>
                </c:pt>
                <c:pt idx="599">
                  <c:v>45717</c:v>
                </c:pt>
                <c:pt idx="600">
                  <c:v>45718</c:v>
                </c:pt>
                <c:pt idx="601">
                  <c:v>45719</c:v>
                </c:pt>
                <c:pt idx="602">
                  <c:v>45720</c:v>
                </c:pt>
                <c:pt idx="603">
                  <c:v>45721</c:v>
                </c:pt>
                <c:pt idx="604">
                  <c:v>45722</c:v>
                </c:pt>
                <c:pt idx="605">
                  <c:v>45723</c:v>
                </c:pt>
                <c:pt idx="606">
                  <c:v>45724</c:v>
                </c:pt>
                <c:pt idx="607">
                  <c:v>45725</c:v>
                </c:pt>
                <c:pt idx="608">
                  <c:v>45726</c:v>
                </c:pt>
                <c:pt idx="609">
                  <c:v>45727</c:v>
                </c:pt>
                <c:pt idx="610">
                  <c:v>45728</c:v>
                </c:pt>
                <c:pt idx="611">
                  <c:v>45729</c:v>
                </c:pt>
                <c:pt idx="612">
                  <c:v>45730</c:v>
                </c:pt>
                <c:pt idx="613">
                  <c:v>45731</c:v>
                </c:pt>
                <c:pt idx="614">
                  <c:v>45732</c:v>
                </c:pt>
                <c:pt idx="615">
                  <c:v>45733</c:v>
                </c:pt>
                <c:pt idx="616">
                  <c:v>45734</c:v>
                </c:pt>
                <c:pt idx="617">
                  <c:v>45735</c:v>
                </c:pt>
                <c:pt idx="618">
                  <c:v>45736</c:v>
                </c:pt>
                <c:pt idx="619">
                  <c:v>45737</c:v>
                </c:pt>
                <c:pt idx="620">
                  <c:v>45738</c:v>
                </c:pt>
                <c:pt idx="621">
                  <c:v>45739</c:v>
                </c:pt>
                <c:pt idx="622">
                  <c:v>45740</c:v>
                </c:pt>
                <c:pt idx="623">
                  <c:v>45741</c:v>
                </c:pt>
                <c:pt idx="624">
                  <c:v>45742</c:v>
                </c:pt>
                <c:pt idx="625">
                  <c:v>45743</c:v>
                </c:pt>
                <c:pt idx="626">
                  <c:v>45744</c:v>
                </c:pt>
                <c:pt idx="627">
                  <c:v>45745</c:v>
                </c:pt>
                <c:pt idx="628">
                  <c:v>45746</c:v>
                </c:pt>
                <c:pt idx="629">
                  <c:v>45747</c:v>
                </c:pt>
                <c:pt idx="630">
                  <c:v>45748</c:v>
                </c:pt>
                <c:pt idx="631">
                  <c:v>45749</c:v>
                </c:pt>
                <c:pt idx="632">
                  <c:v>45750</c:v>
                </c:pt>
                <c:pt idx="633">
                  <c:v>45751</c:v>
                </c:pt>
                <c:pt idx="634">
                  <c:v>45752</c:v>
                </c:pt>
                <c:pt idx="635">
                  <c:v>45753</c:v>
                </c:pt>
                <c:pt idx="636">
                  <c:v>45754</c:v>
                </c:pt>
                <c:pt idx="637">
                  <c:v>45755</c:v>
                </c:pt>
                <c:pt idx="638">
                  <c:v>45756</c:v>
                </c:pt>
                <c:pt idx="639">
                  <c:v>45757</c:v>
                </c:pt>
                <c:pt idx="640">
                  <c:v>45758</c:v>
                </c:pt>
                <c:pt idx="641">
                  <c:v>45759</c:v>
                </c:pt>
                <c:pt idx="642">
                  <c:v>45760</c:v>
                </c:pt>
                <c:pt idx="643">
                  <c:v>45761</c:v>
                </c:pt>
                <c:pt idx="644">
                  <c:v>45762</c:v>
                </c:pt>
                <c:pt idx="645">
                  <c:v>45763</c:v>
                </c:pt>
                <c:pt idx="646">
                  <c:v>45764</c:v>
                </c:pt>
                <c:pt idx="647">
                  <c:v>45765</c:v>
                </c:pt>
                <c:pt idx="648">
                  <c:v>45766</c:v>
                </c:pt>
                <c:pt idx="649">
                  <c:v>45767</c:v>
                </c:pt>
                <c:pt idx="650">
                  <c:v>45768</c:v>
                </c:pt>
                <c:pt idx="651">
                  <c:v>45769</c:v>
                </c:pt>
                <c:pt idx="652">
                  <c:v>45770</c:v>
                </c:pt>
                <c:pt idx="653">
                  <c:v>45771</c:v>
                </c:pt>
                <c:pt idx="654">
                  <c:v>45772</c:v>
                </c:pt>
                <c:pt idx="655">
                  <c:v>45773</c:v>
                </c:pt>
                <c:pt idx="656">
                  <c:v>45774</c:v>
                </c:pt>
                <c:pt idx="657">
                  <c:v>45775</c:v>
                </c:pt>
                <c:pt idx="658">
                  <c:v>45776</c:v>
                </c:pt>
                <c:pt idx="659">
                  <c:v>45777</c:v>
                </c:pt>
                <c:pt idx="660">
                  <c:v>45778</c:v>
                </c:pt>
                <c:pt idx="661">
                  <c:v>45779</c:v>
                </c:pt>
                <c:pt idx="662">
                  <c:v>45780</c:v>
                </c:pt>
                <c:pt idx="663">
                  <c:v>45781</c:v>
                </c:pt>
                <c:pt idx="664">
                  <c:v>45782</c:v>
                </c:pt>
                <c:pt idx="665">
                  <c:v>45783</c:v>
                </c:pt>
                <c:pt idx="666">
                  <c:v>45784</c:v>
                </c:pt>
                <c:pt idx="667">
                  <c:v>45785</c:v>
                </c:pt>
                <c:pt idx="668">
                  <c:v>45786</c:v>
                </c:pt>
                <c:pt idx="669">
                  <c:v>45787</c:v>
                </c:pt>
                <c:pt idx="670">
                  <c:v>45788</c:v>
                </c:pt>
                <c:pt idx="671">
                  <c:v>45789</c:v>
                </c:pt>
                <c:pt idx="672">
                  <c:v>45790</c:v>
                </c:pt>
                <c:pt idx="673">
                  <c:v>45791</c:v>
                </c:pt>
                <c:pt idx="674">
                  <c:v>45792</c:v>
                </c:pt>
                <c:pt idx="675">
                  <c:v>45793</c:v>
                </c:pt>
                <c:pt idx="676">
                  <c:v>45794</c:v>
                </c:pt>
                <c:pt idx="677">
                  <c:v>45795</c:v>
                </c:pt>
                <c:pt idx="678">
                  <c:v>45796</c:v>
                </c:pt>
                <c:pt idx="679">
                  <c:v>45797</c:v>
                </c:pt>
                <c:pt idx="680">
                  <c:v>45798</c:v>
                </c:pt>
                <c:pt idx="681">
                  <c:v>45799</c:v>
                </c:pt>
                <c:pt idx="682">
                  <c:v>45800</c:v>
                </c:pt>
                <c:pt idx="683">
                  <c:v>45801</c:v>
                </c:pt>
                <c:pt idx="684">
                  <c:v>45802</c:v>
                </c:pt>
                <c:pt idx="685">
                  <c:v>45803</c:v>
                </c:pt>
                <c:pt idx="686">
                  <c:v>45804</c:v>
                </c:pt>
                <c:pt idx="687">
                  <c:v>45805</c:v>
                </c:pt>
                <c:pt idx="688">
                  <c:v>45806</c:v>
                </c:pt>
                <c:pt idx="689">
                  <c:v>45807</c:v>
                </c:pt>
                <c:pt idx="690">
                  <c:v>45808</c:v>
                </c:pt>
                <c:pt idx="691">
                  <c:v>45809</c:v>
                </c:pt>
                <c:pt idx="692">
                  <c:v>45810</c:v>
                </c:pt>
                <c:pt idx="693">
                  <c:v>45811</c:v>
                </c:pt>
                <c:pt idx="694">
                  <c:v>45812</c:v>
                </c:pt>
                <c:pt idx="695">
                  <c:v>45813</c:v>
                </c:pt>
              </c:numCache>
            </c:numRef>
          </c:cat>
          <c:val>
            <c:numRef>
              <c:f>Sheet1!$D$2:$D$697</c:f>
              <c:numCache>
                <c:formatCode>General</c:formatCode>
                <c:ptCount val="696"/>
                <c:pt idx="575" formatCode="0.00">
                  <c:v>5226.7246106853709</c:v>
                </c:pt>
                <c:pt idx="576" formatCode="0.00">
                  <c:v>5222.0170797472765</c:v>
                </c:pt>
                <c:pt idx="577" formatCode="0.00">
                  <c:v>5224.7498563564841</c:v>
                </c:pt>
                <c:pt idx="578" formatCode="0.00">
                  <c:v>5226.8833687482083</c:v>
                </c:pt>
                <c:pt idx="579" formatCode="0.00">
                  <c:v>5228.467096929392</c:v>
                </c:pt>
                <c:pt idx="580" formatCode="0.00">
                  <c:v>5229.5816080113673</c:v>
                </c:pt>
                <c:pt idx="581" formatCode="0.00">
                  <c:v>5230.3011256570999</c:v>
                </c:pt>
                <c:pt idx="582" formatCode="0.00">
                  <c:v>5230.683342689932</c:v>
                </c:pt>
                <c:pt idx="583" formatCode="0.00">
                  <c:v>5230.7708800230002</c:v>
                </c:pt>
                <c:pt idx="584" formatCode="0.00">
                  <c:v>5230.5951677318626</c:v>
                </c:pt>
                <c:pt idx="585" formatCode="0.00">
                  <c:v>5230.1798161430261</c:v>
                </c:pt>
                <c:pt idx="586" formatCode="0.00">
                  <c:v>5229.543022394043</c:v>
                </c:pt>
                <c:pt idx="587" formatCode="0.00">
                  <c:v>5228.6991918292988</c:v>
                </c:pt>
                <c:pt idx="588" formatCode="0.00">
                  <c:v>5227.6600186117494</c:v>
                </c:pt>
                <c:pt idx="589" formatCode="0.00">
                  <c:v>5226.4352121457096</c:v>
                </c:pt>
                <c:pt idx="590" formatCode="0.00">
                  <c:v>5225.0329937931156</c:v>
                </c:pt>
                <c:pt idx="591" formatCode="0.00">
                  <c:v>5223.4604435319998</c:v>
                </c:pt>
                <c:pt idx="592" formatCode="0.00">
                  <c:v>5221.7237471165872</c:v>
                </c:pt>
                <c:pt idx="593" formatCode="0.00">
                  <c:v>5219.828376050973</c:v>
                </c:pt>
                <c:pt idx="594" formatCode="0.00">
                  <c:v>5217.7792213084458</c:v>
                </c:pt>
                <c:pt idx="595" formatCode="0.00">
                  <c:v>5215.5806945839513</c:v>
                </c:pt>
                <c:pt idx="596" formatCode="0.00">
                  <c:v>5213.2368063243557</c:v>
                </c:pt>
                <c:pt idx="597" formatCode="0.00">
                  <c:v>5210.751226847713</c:v>
                </c:pt>
                <c:pt idx="598" formatCode="0.00">
                  <c:v>5208.1273349367202</c:v>
                </c:pt>
                <c:pt idx="599" formatCode="0.00">
                  <c:v>5205.3682570055171</c:v>
                </c:pt>
                <c:pt idx="600" formatCode="0.00">
                  <c:v>5202.4768990658822</c:v>
                </c:pt>
                <c:pt idx="601" formatCode="0.00">
                  <c:v>5199.4559731164527</c:v>
                </c:pt>
                <c:pt idx="602" formatCode="0.00">
                  <c:v>5196.3080191565223</c:v>
                </c:pt>
                <c:pt idx="603" formatCode="0.00">
                  <c:v>5193.0354237257689</c:v>
                </c:pt>
                <c:pt idx="604" formatCode="0.00">
                  <c:v>5189.6404356548337</c:v>
                </c:pt>
                <c:pt idx="605" formatCode="0.00">
                  <c:v>5186.1251795534508</c:v>
                </c:pt>
                <c:pt idx="606" formatCode="0.00">
                  <c:v>5182.4916674457854</c:v>
                </c:pt>
                <c:pt idx="607" formatCode="0.00">
                  <c:v>5178.7418088749482</c:v>
                </c:pt>
                <c:pt idx="608" formatCode="0.00">
                  <c:v>5174.8774197322791</c:v>
                </c:pt>
                <c:pt idx="609" formatCode="0.00">
                  <c:v>5170.9002300161856</c:v>
                </c:pt>
                <c:pt idx="610" formatCode="0.00">
                  <c:v>5166.8118906860336</c:v>
                </c:pt>
                <c:pt idx="611" formatCode="0.00">
                  <c:v>5162.6139797459346</c:v>
                </c:pt>
                <c:pt idx="612" formatCode="0.00">
                  <c:v>5158.3080076691567</c:v>
                </c:pt>
                <c:pt idx="613" formatCode="0.00">
                  <c:v>5153.8954222547154</c:v>
                </c:pt>
                <c:pt idx="614" formatCode="0.00">
                  <c:v>5149.3776129923681</c:v>
                </c:pt>
                <c:pt idx="615" formatCode="0.00">
                  <c:v>5144.7559149998815</c:v>
                </c:pt>
                <c:pt idx="616" formatCode="0.00">
                  <c:v>5140.031612586401</c:v>
                </c:pt>
                <c:pt idx="617" formatCode="0.00">
                  <c:v>5135.205942487527</c:v>
                </c:pt>
                <c:pt idx="618" formatCode="0.00">
                  <c:v>5130.2800968109877</c:v>
                </c:pt>
                <c:pt idx="619" formatCode="0.00">
                  <c:v>5125.2552257261696</c:v>
                </c:pt>
                <c:pt idx="620" formatCode="0.00">
                  <c:v>5120.1324399261557</c:v>
                </c:pt>
                <c:pt idx="621" formatCode="0.00">
                  <c:v>5114.9128128869952</c:v>
                </c:pt>
                <c:pt idx="622" formatCode="0.00">
                  <c:v>5109.5973829456816</c:v>
                </c:pt>
                <c:pt idx="623" formatCode="0.00">
                  <c:v>5104.1871552155435</c:v>
                </c:pt>
                <c:pt idx="624" formatCode="0.00">
                  <c:v>5098.6831033553799</c:v>
                </c:pt>
                <c:pt idx="625" formatCode="0.00">
                  <c:v>5093.0861712067126</c:v>
                </c:pt>
                <c:pt idx="626" formatCode="0.00">
                  <c:v>5087.397274311782</c:v>
                </c:pt>
                <c:pt idx="627" formatCode="0.00">
                  <c:v>5081.6173013234311</c:v>
                </c:pt>
                <c:pt idx="628" formatCode="0.00">
                  <c:v>5075.7471153167917</c:v>
                </c:pt>
                <c:pt idx="629" formatCode="0.00">
                  <c:v>5069.7875550115295</c:v>
                </c:pt>
                <c:pt idx="630" formatCode="0.00">
                  <c:v>5063.7394359124946</c:v>
                </c:pt>
                <c:pt idx="631" formatCode="0.00">
                  <c:v>5057.6035513757633</c:v>
                </c:pt>
                <c:pt idx="632" formatCode="0.00">
                  <c:v>5051.3806736063298</c:v>
                </c:pt>
                <c:pt idx="633" formatCode="0.00">
                  <c:v>5045.0715545930761</c:v>
                </c:pt>
                <c:pt idx="634" formatCode="0.00">
                  <c:v>5038.6769269860679</c:v>
                </c:pt>
                <c:pt idx="635" formatCode="0.00">
                  <c:v>5032.1975049207522</c:v>
                </c:pt>
                <c:pt idx="636" formatCode="0.00">
                  <c:v>5025.6339847931631</c:v>
                </c:pt>
                <c:pt idx="637" formatCode="0.00">
                  <c:v>5018.9870459898775</c:v>
                </c:pt>
                <c:pt idx="638" formatCode="0.00">
                  <c:v>5012.2573515761014</c:v>
                </c:pt>
                <c:pt idx="639" formatCode="0.00">
                  <c:v>5005.4455489449629</c:v>
                </c:pt>
                <c:pt idx="640" formatCode="0.00">
                  <c:v>4998.5522704308196</c:v>
                </c:pt>
                <c:pt idx="641" formatCode="0.00">
                  <c:v>4991.5781338891275</c:v>
                </c:pt>
                <c:pt idx="642" formatCode="0.00">
                  <c:v>4984.5237432452113</c:v>
                </c:pt>
                <c:pt idx="643" formatCode="0.00">
                  <c:v>4977.3896890140677</c:v>
                </c:pt>
                <c:pt idx="644" formatCode="0.00">
                  <c:v>4970.1765487931643</c:v>
                </c:pt>
                <c:pt idx="645" formatCode="0.00">
                  <c:v>4962.8848877300215</c:v>
                </c:pt>
                <c:pt idx="646" formatCode="0.00">
                  <c:v>4955.5152589662393</c:v>
                </c:pt>
                <c:pt idx="647" formatCode="0.00">
                  <c:v>4948.0682040594775</c:v>
                </c:pt>
                <c:pt idx="648" formatCode="0.00">
                  <c:v>4940.544253384799</c:v>
                </c:pt>
                <c:pt idx="649" formatCode="0.00">
                  <c:v>4932.9439265166584</c:v>
                </c:pt>
                <c:pt idx="650" formatCode="0.00">
                  <c:v>4925.2677325927361</c:v>
                </c:pt>
                <c:pt idx="651" formatCode="0.00">
                  <c:v>4917.5161706607241</c:v>
                </c:pt>
                <c:pt idx="652" formatCode="0.00">
                  <c:v>4909.6897300090714</c:v>
                </c:pt>
                <c:pt idx="653" formatCode="0.00">
                  <c:v>4901.788890482655</c:v>
                </c:pt>
                <c:pt idx="654" formatCode="0.00">
                  <c:v>4893.8141227842489</c:v>
                </c:pt>
                <c:pt idx="655" formatCode="0.00">
                  <c:v>4885.7658887625948</c:v>
                </c:pt>
                <c:pt idx="656" formatCode="0.00">
                  <c:v>4877.6446416878625</c:v>
                </c:pt>
                <c:pt idx="657" formatCode="0.00">
                  <c:v>4869.4508265151808</c:v>
                </c:pt>
                <c:pt idx="658" formatCode="0.00">
                  <c:v>4861.1848801369124</c:v>
                </c:pt>
                <c:pt idx="659" formatCode="0.00">
                  <c:v>4852.8472316242869</c:v>
                </c:pt>
                <c:pt idx="660" formatCode="0.00">
                  <c:v>4844.438302458957</c:v>
                </c:pt>
                <c:pt idx="661" formatCode="0.00">
                  <c:v>4835.958506755027</c:v>
                </c:pt>
                <c:pt idx="662" formatCode="0.00">
                  <c:v>4827.4082514720476</c:v>
                </c:pt>
                <c:pt idx="663" formatCode="0.00">
                  <c:v>4818.7879366194456</c:v>
                </c:pt>
                <c:pt idx="664" formatCode="0.00">
                  <c:v>4810.0979554528367</c:v>
                </c:pt>
                <c:pt idx="665" formatCode="0.00">
                  <c:v>4801.3386946626179</c:v>
                </c:pt>
                <c:pt idx="666" formatCode="0.00">
                  <c:v>4792.5105345552465</c:v>
                </c:pt>
                <c:pt idx="667" formatCode="0.00">
                  <c:v>4783.6138492275586</c:v>
                </c:pt>
                <c:pt idx="668" formatCode="0.00">
                  <c:v>4774.6490067344621</c:v>
                </c:pt>
                <c:pt idx="669" formatCode="0.00">
                  <c:v>4765.6163692503387</c:v>
                </c:pt>
                <c:pt idx="670" formatCode="0.00">
                  <c:v>4756.5162932244493</c:v>
                </c:pt>
                <c:pt idx="671" formatCode="0.00">
                  <c:v>4747.3491295306303</c:v>
                </c:pt>
                <c:pt idx="672" formatCode="0.00">
                  <c:v>4738.1152236115404</c:v>
                </c:pt>
                <c:pt idx="673" formatCode="0.00">
                  <c:v>4728.8149156177305</c:v>
                </c:pt>
                <c:pt idx="674" formatCode="0.00">
                  <c:v>4719.448540541749</c:v>
                </c:pt>
                <c:pt idx="675" formatCode="0.00">
                  <c:v>4710.0164283475351</c:v>
                </c:pt>
                <c:pt idx="676" formatCode="0.00">
                  <c:v>4700.5189040952828</c:v>
                </c:pt>
                <c:pt idx="677" formatCode="0.00">
                  <c:v>4690.9562880620078</c:v>
                </c:pt>
                <c:pt idx="678" formatCode="0.00">
                  <c:v>4681.3288958579888</c:v>
                </c:pt>
                <c:pt idx="679" formatCode="0.00">
                  <c:v>4671.6370385392584</c:v>
                </c:pt>
                <c:pt idx="680" formatCode="0.00">
                  <c:v>4661.8810227163376</c:v>
                </c:pt>
                <c:pt idx="681" formatCode="0.00">
                  <c:v>4652.0611506593477</c:v>
                </c:pt>
                <c:pt idx="682" formatCode="0.00">
                  <c:v>4642.1777203996735</c:v>
                </c:pt>
                <c:pt idx="683" formatCode="0.00">
                  <c:v>4632.2310258283123</c:v>
                </c:pt>
                <c:pt idx="684" formatCode="0.00">
                  <c:v>4622.2213567910512</c:v>
                </c:pt>
                <c:pt idx="685" formatCode="0.00">
                  <c:v>4612.1489991805984</c:v>
                </c:pt>
                <c:pt idx="686" formatCode="0.00">
                  <c:v>4602.014235025802</c:v>
                </c:pt>
                <c:pt idx="687" formatCode="0.00">
                  <c:v>4591.8173425780606</c:v>
                </c:pt>
                <c:pt idx="688" formatCode="0.00">
                  <c:v>4581.5585963950543</c:v>
                </c:pt>
                <c:pt idx="689" formatCode="0.00">
                  <c:v>4571.2382674218907</c:v>
                </c:pt>
                <c:pt idx="690" formatCode="0.00">
                  <c:v>4560.856623069767</c:v>
                </c:pt>
                <c:pt idx="691" formatCode="0.00">
                  <c:v>4550.4139272922639</c:v>
                </c:pt>
                <c:pt idx="692" formatCode="0.00">
                  <c:v>4539.910440659326</c:v>
                </c:pt>
                <c:pt idx="693" formatCode="0.00">
                  <c:v>4529.3464204290676</c:v>
                </c:pt>
                <c:pt idx="694" formatCode="0.00">
                  <c:v>4518.7221206174336</c:v>
                </c:pt>
                <c:pt idx="695" formatCode="0.00">
                  <c:v>4508.037792065842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2-46C5-B70F-241ABA092A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Upper Confidence Bound(Total)</c:v>
                </c:pt>
              </c:strCache>
            </c:strRef>
          </c:tx>
          <c:spPr>
            <a:ln w="28575" cap="rnd">
              <a:solidFill>
                <a:srgbClr val="FFC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Sheet1!$A$2:$A$697</c:f>
              <c:numCache>
                <c:formatCode>m/d/yyyy</c:formatCode>
                <c:ptCount val="69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  <c:pt idx="576">
                  <c:v>45694</c:v>
                </c:pt>
                <c:pt idx="577">
                  <c:v>45695</c:v>
                </c:pt>
                <c:pt idx="578">
                  <c:v>45696</c:v>
                </c:pt>
                <c:pt idx="579">
                  <c:v>45697</c:v>
                </c:pt>
                <c:pt idx="580">
                  <c:v>45698</c:v>
                </c:pt>
                <c:pt idx="581">
                  <c:v>45699</c:v>
                </c:pt>
                <c:pt idx="582">
                  <c:v>45700</c:v>
                </c:pt>
                <c:pt idx="583">
                  <c:v>45701</c:v>
                </c:pt>
                <c:pt idx="584">
                  <c:v>45702</c:v>
                </c:pt>
                <c:pt idx="585">
                  <c:v>45703</c:v>
                </c:pt>
                <c:pt idx="586">
                  <c:v>45704</c:v>
                </c:pt>
                <c:pt idx="587">
                  <c:v>45705</c:v>
                </c:pt>
                <c:pt idx="588">
                  <c:v>45706</c:v>
                </c:pt>
                <c:pt idx="589">
                  <c:v>45707</c:v>
                </c:pt>
                <c:pt idx="590">
                  <c:v>45708</c:v>
                </c:pt>
                <c:pt idx="591">
                  <c:v>45709</c:v>
                </c:pt>
                <c:pt idx="592">
                  <c:v>45710</c:v>
                </c:pt>
                <c:pt idx="593">
                  <c:v>45711</c:v>
                </c:pt>
                <c:pt idx="594">
                  <c:v>45712</c:v>
                </c:pt>
                <c:pt idx="595">
                  <c:v>45713</c:v>
                </c:pt>
                <c:pt idx="596">
                  <c:v>45714</c:v>
                </c:pt>
                <c:pt idx="597">
                  <c:v>45715</c:v>
                </c:pt>
                <c:pt idx="598">
                  <c:v>45716</c:v>
                </c:pt>
                <c:pt idx="599">
                  <c:v>45717</c:v>
                </c:pt>
                <c:pt idx="600">
                  <c:v>45718</c:v>
                </c:pt>
                <c:pt idx="601">
                  <c:v>45719</c:v>
                </c:pt>
                <c:pt idx="602">
                  <c:v>45720</c:v>
                </c:pt>
                <c:pt idx="603">
                  <c:v>45721</c:v>
                </c:pt>
                <c:pt idx="604">
                  <c:v>45722</c:v>
                </c:pt>
                <c:pt idx="605">
                  <c:v>45723</c:v>
                </c:pt>
                <c:pt idx="606">
                  <c:v>45724</c:v>
                </c:pt>
                <c:pt idx="607">
                  <c:v>45725</c:v>
                </c:pt>
                <c:pt idx="608">
                  <c:v>45726</c:v>
                </c:pt>
                <c:pt idx="609">
                  <c:v>45727</c:v>
                </c:pt>
                <c:pt idx="610">
                  <c:v>45728</c:v>
                </c:pt>
                <c:pt idx="611">
                  <c:v>45729</c:v>
                </c:pt>
                <c:pt idx="612">
                  <c:v>45730</c:v>
                </c:pt>
                <c:pt idx="613">
                  <c:v>45731</c:v>
                </c:pt>
                <c:pt idx="614">
                  <c:v>45732</c:v>
                </c:pt>
                <c:pt idx="615">
                  <c:v>45733</c:v>
                </c:pt>
                <c:pt idx="616">
                  <c:v>45734</c:v>
                </c:pt>
                <c:pt idx="617">
                  <c:v>45735</c:v>
                </c:pt>
                <c:pt idx="618">
                  <c:v>45736</c:v>
                </c:pt>
                <c:pt idx="619">
                  <c:v>45737</c:v>
                </c:pt>
                <c:pt idx="620">
                  <c:v>45738</c:v>
                </c:pt>
                <c:pt idx="621">
                  <c:v>45739</c:v>
                </c:pt>
                <c:pt idx="622">
                  <c:v>45740</c:v>
                </c:pt>
                <c:pt idx="623">
                  <c:v>45741</c:v>
                </c:pt>
                <c:pt idx="624">
                  <c:v>45742</c:v>
                </c:pt>
                <c:pt idx="625">
                  <c:v>45743</c:v>
                </c:pt>
                <c:pt idx="626">
                  <c:v>45744</c:v>
                </c:pt>
                <c:pt idx="627">
                  <c:v>45745</c:v>
                </c:pt>
                <c:pt idx="628">
                  <c:v>45746</c:v>
                </c:pt>
                <c:pt idx="629">
                  <c:v>45747</c:v>
                </c:pt>
                <c:pt idx="630">
                  <c:v>45748</c:v>
                </c:pt>
                <c:pt idx="631">
                  <c:v>45749</c:v>
                </c:pt>
                <c:pt idx="632">
                  <c:v>45750</c:v>
                </c:pt>
                <c:pt idx="633">
                  <c:v>45751</c:v>
                </c:pt>
                <c:pt idx="634">
                  <c:v>45752</c:v>
                </c:pt>
                <c:pt idx="635">
                  <c:v>45753</c:v>
                </c:pt>
                <c:pt idx="636">
                  <c:v>45754</c:v>
                </c:pt>
                <c:pt idx="637">
                  <c:v>45755</c:v>
                </c:pt>
                <c:pt idx="638">
                  <c:v>45756</c:v>
                </c:pt>
                <c:pt idx="639">
                  <c:v>45757</c:v>
                </c:pt>
                <c:pt idx="640">
                  <c:v>45758</c:v>
                </c:pt>
                <c:pt idx="641">
                  <c:v>45759</c:v>
                </c:pt>
                <c:pt idx="642">
                  <c:v>45760</c:v>
                </c:pt>
                <c:pt idx="643">
                  <c:v>45761</c:v>
                </c:pt>
                <c:pt idx="644">
                  <c:v>45762</c:v>
                </c:pt>
                <c:pt idx="645">
                  <c:v>45763</c:v>
                </c:pt>
                <c:pt idx="646">
                  <c:v>45764</c:v>
                </c:pt>
                <c:pt idx="647">
                  <c:v>45765</c:v>
                </c:pt>
                <c:pt idx="648">
                  <c:v>45766</c:v>
                </c:pt>
                <c:pt idx="649">
                  <c:v>45767</c:v>
                </c:pt>
                <c:pt idx="650">
                  <c:v>45768</c:v>
                </c:pt>
                <c:pt idx="651">
                  <c:v>45769</c:v>
                </c:pt>
                <c:pt idx="652">
                  <c:v>45770</c:v>
                </c:pt>
                <c:pt idx="653">
                  <c:v>45771</c:v>
                </c:pt>
                <c:pt idx="654">
                  <c:v>45772</c:v>
                </c:pt>
                <c:pt idx="655">
                  <c:v>45773</c:v>
                </c:pt>
                <c:pt idx="656">
                  <c:v>45774</c:v>
                </c:pt>
                <c:pt idx="657">
                  <c:v>45775</c:v>
                </c:pt>
                <c:pt idx="658">
                  <c:v>45776</c:v>
                </c:pt>
                <c:pt idx="659">
                  <c:v>45777</c:v>
                </c:pt>
                <c:pt idx="660">
                  <c:v>45778</c:v>
                </c:pt>
                <c:pt idx="661">
                  <c:v>45779</c:v>
                </c:pt>
                <c:pt idx="662">
                  <c:v>45780</c:v>
                </c:pt>
                <c:pt idx="663">
                  <c:v>45781</c:v>
                </c:pt>
                <c:pt idx="664">
                  <c:v>45782</c:v>
                </c:pt>
                <c:pt idx="665">
                  <c:v>45783</c:v>
                </c:pt>
                <c:pt idx="666">
                  <c:v>45784</c:v>
                </c:pt>
                <c:pt idx="667">
                  <c:v>45785</c:v>
                </c:pt>
                <c:pt idx="668">
                  <c:v>45786</c:v>
                </c:pt>
                <c:pt idx="669">
                  <c:v>45787</c:v>
                </c:pt>
                <c:pt idx="670">
                  <c:v>45788</c:v>
                </c:pt>
                <c:pt idx="671">
                  <c:v>45789</c:v>
                </c:pt>
                <c:pt idx="672">
                  <c:v>45790</c:v>
                </c:pt>
                <c:pt idx="673">
                  <c:v>45791</c:v>
                </c:pt>
                <c:pt idx="674">
                  <c:v>45792</c:v>
                </c:pt>
                <c:pt idx="675">
                  <c:v>45793</c:v>
                </c:pt>
                <c:pt idx="676">
                  <c:v>45794</c:v>
                </c:pt>
                <c:pt idx="677">
                  <c:v>45795</c:v>
                </c:pt>
                <c:pt idx="678">
                  <c:v>45796</c:v>
                </c:pt>
                <c:pt idx="679">
                  <c:v>45797</c:v>
                </c:pt>
                <c:pt idx="680">
                  <c:v>45798</c:v>
                </c:pt>
                <c:pt idx="681">
                  <c:v>45799</c:v>
                </c:pt>
                <c:pt idx="682">
                  <c:v>45800</c:v>
                </c:pt>
                <c:pt idx="683">
                  <c:v>45801</c:v>
                </c:pt>
                <c:pt idx="684">
                  <c:v>45802</c:v>
                </c:pt>
                <c:pt idx="685">
                  <c:v>45803</c:v>
                </c:pt>
                <c:pt idx="686">
                  <c:v>45804</c:v>
                </c:pt>
                <c:pt idx="687">
                  <c:v>45805</c:v>
                </c:pt>
                <c:pt idx="688">
                  <c:v>45806</c:v>
                </c:pt>
                <c:pt idx="689">
                  <c:v>45807</c:v>
                </c:pt>
                <c:pt idx="690">
                  <c:v>45808</c:v>
                </c:pt>
                <c:pt idx="691">
                  <c:v>45809</c:v>
                </c:pt>
                <c:pt idx="692">
                  <c:v>45810</c:v>
                </c:pt>
                <c:pt idx="693">
                  <c:v>45811</c:v>
                </c:pt>
                <c:pt idx="694">
                  <c:v>45812</c:v>
                </c:pt>
                <c:pt idx="695">
                  <c:v>45813</c:v>
                </c:pt>
              </c:numCache>
            </c:numRef>
          </c:cat>
          <c:val>
            <c:numRef>
              <c:f>Sheet1!$E$2:$E$697</c:f>
              <c:numCache>
                <c:formatCode>General</c:formatCode>
                <c:ptCount val="696"/>
                <c:pt idx="575" formatCode="0.00">
                  <c:v>5226.7246106853709</c:v>
                </c:pt>
                <c:pt idx="576" formatCode="0.00">
                  <c:v>5240.2760652283632</c:v>
                </c:pt>
                <c:pt idx="577" formatCode="0.00">
                  <c:v>5245.1640227244297</c:v>
                </c:pt>
                <c:pt idx="578" formatCode="0.00">
                  <c:v>5250.6512444379796</c:v>
                </c:pt>
                <c:pt idx="579" formatCode="0.00">
                  <c:v>5256.68825036207</c:v>
                </c:pt>
                <c:pt idx="580" formatCode="0.00">
                  <c:v>5263.1944733853688</c:v>
                </c:pt>
                <c:pt idx="581" formatCode="0.00">
                  <c:v>5270.0956898449085</c:v>
                </c:pt>
                <c:pt idx="582" formatCode="0.00">
                  <c:v>5277.3342069173505</c:v>
                </c:pt>
                <c:pt idx="583" formatCode="0.00">
                  <c:v>5284.8674036895563</c:v>
                </c:pt>
                <c:pt idx="584" formatCode="0.00">
                  <c:v>5292.6638500859681</c:v>
                </c:pt>
                <c:pt idx="585" formatCode="0.00">
                  <c:v>5300.6999357800787</c:v>
                </c:pt>
                <c:pt idx="586" formatCode="0.00">
                  <c:v>5308.9574636343359</c:v>
                </c:pt>
                <c:pt idx="587" formatCode="0.00">
                  <c:v>5317.4220283043542</c:v>
                </c:pt>
                <c:pt idx="588" formatCode="0.00">
                  <c:v>5326.0819356271777</c:v>
                </c:pt>
                <c:pt idx="589" formatCode="0.00">
                  <c:v>5334.9274761984916</c:v>
                </c:pt>
                <c:pt idx="590" formatCode="0.00">
                  <c:v>5343.9504286563597</c:v>
                </c:pt>
                <c:pt idx="591" formatCode="0.00">
                  <c:v>5353.1437130227478</c:v>
                </c:pt>
                <c:pt idx="592" formatCode="0.00">
                  <c:v>5362.5011435434344</c:v>
                </c:pt>
                <c:pt idx="593" formatCode="0.00">
                  <c:v>5372.0172487143227</c:v>
                </c:pt>
                <c:pt idx="594" formatCode="0.00">
                  <c:v>5381.687137562124</c:v>
                </c:pt>
                <c:pt idx="595" formatCode="0.00">
                  <c:v>5391.5063983918926</c:v>
                </c:pt>
                <c:pt idx="596" formatCode="0.00">
                  <c:v>5401.4710207567623</c:v>
                </c:pt>
                <c:pt idx="597" formatCode="0.00">
                  <c:v>5411.5773343386791</c:v>
                </c:pt>
                <c:pt idx="598" formatCode="0.00">
                  <c:v>5421.821960354946</c:v>
                </c:pt>
                <c:pt idx="599" formatCode="0.00">
                  <c:v>5432.2017723914232</c:v>
                </c:pt>
                <c:pt idx="600" formatCode="0.00">
                  <c:v>5442.7138644363322</c:v>
                </c:pt>
                <c:pt idx="601" formatCode="0.00">
                  <c:v>5453.355524491034</c:v>
                </c:pt>
                <c:pt idx="602" formatCode="0.00">
                  <c:v>5464.1242125562385</c:v>
                </c:pt>
                <c:pt idx="603" formatCode="0.00">
                  <c:v>5475.017542092266</c:v>
                </c:pt>
                <c:pt idx="604" formatCode="0.00">
                  <c:v>5486.0332642684752</c:v>
                </c:pt>
                <c:pt idx="605" formatCode="0.00">
                  <c:v>5497.1692544751322</c:v>
                </c:pt>
                <c:pt idx="606" formatCode="0.00">
                  <c:v>5508.4235006880717</c:v>
                </c:pt>
                <c:pt idx="607" formatCode="0.00">
                  <c:v>5519.794093364183</c:v>
                </c:pt>
                <c:pt idx="608" formatCode="0.00">
                  <c:v>5531.2792166121262</c:v>
                </c:pt>
                <c:pt idx="609" formatCode="0.00">
                  <c:v>5542.8771404334939</c:v>
                </c:pt>
                <c:pt idx="610" formatCode="0.00">
                  <c:v>5554.5862138689199</c:v>
                </c:pt>
                <c:pt idx="611" formatCode="0.00">
                  <c:v>5566.4048589142931</c:v>
                </c:pt>
                <c:pt idx="612" formatCode="0.00">
                  <c:v>5578.3315650963432</c:v>
                </c:pt>
                <c:pt idx="613" formatCode="0.00">
                  <c:v>5590.3648846160586</c:v>
                </c:pt>
                <c:pt idx="614" formatCode="0.00">
                  <c:v>5602.50342798368</c:v>
                </c:pt>
                <c:pt idx="615" formatCode="0.00">
                  <c:v>5614.7458600814407</c:v>
                </c:pt>
                <c:pt idx="616" formatCode="0.00">
                  <c:v>5627.0908966001953</c:v>
                </c:pt>
                <c:pt idx="617" formatCode="0.00">
                  <c:v>5639.5373008043434</c:v>
                </c:pt>
                <c:pt idx="618" formatCode="0.00">
                  <c:v>5652.0838805861567</c:v>
                </c:pt>
                <c:pt idx="619" formatCode="0.00">
                  <c:v>5664.729485776249</c:v>
                </c:pt>
                <c:pt idx="620" formatCode="0.00">
                  <c:v>5677.473005681537</c:v>
                </c:pt>
                <c:pt idx="621" formatCode="0.00">
                  <c:v>5690.3133668259716</c:v>
                </c:pt>
                <c:pt idx="622" formatCode="0.00">
                  <c:v>5703.2495308725574</c:v>
                </c:pt>
                <c:pt idx="623" formatCode="0.00">
                  <c:v>5716.2804927079696</c:v>
                </c:pt>
                <c:pt idx="624" formatCode="0.00">
                  <c:v>5729.4052786734073</c:v>
                </c:pt>
                <c:pt idx="625" formatCode="0.00">
                  <c:v>5742.6229449273487</c:v>
                </c:pt>
                <c:pt idx="626" formatCode="0.00">
                  <c:v>5755.9325759275534</c:v>
                </c:pt>
                <c:pt idx="627" formatCode="0.00">
                  <c:v>5769.3332830211784</c:v>
                </c:pt>
                <c:pt idx="628" formatCode="0.00">
                  <c:v>5782.8242031330919</c:v>
                </c:pt>
                <c:pt idx="629" formatCode="0.00">
                  <c:v>5796.4044975436282</c:v>
                </c:pt>
                <c:pt idx="630" formatCode="0.00">
                  <c:v>5810.0733507479372</c:v>
                </c:pt>
                <c:pt idx="631" formatCode="0.00">
                  <c:v>5823.8299693899426</c:v>
                </c:pt>
                <c:pt idx="632" formatCode="0.00">
                  <c:v>5837.6735812646484</c:v>
                </c:pt>
                <c:pt idx="633" formatCode="0.00">
                  <c:v>5851.6034343831761</c:v>
                </c:pt>
                <c:pt idx="634" formatCode="0.00">
                  <c:v>5865.6187960954585</c:v>
                </c:pt>
                <c:pt idx="635" formatCode="0.00">
                  <c:v>5879.7189522660483</c:v>
                </c:pt>
                <c:pt idx="636" formatCode="0.00">
                  <c:v>5893.9032064989115</c:v>
                </c:pt>
                <c:pt idx="637" formatCode="0.00">
                  <c:v>5908.1708794074711</c:v>
                </c:pt>
                <c:pt idx="638" formatCode="0.00">
                  <c:v>5922.5213079265213</c:v>
                </c:pt>
                <c:pt idx="639" formatCode="0.00">
                  <c:v>5936.953844662934</c:v>
                </c:pt>
                <c:pt idx="640" formatCode="0.00">
                  <c:v>5951.4678572823514</c:v>
                </c:pt>
                <c:pt idx="641" formatCode="0.00">
                  <c:v>5966.0627279293176</c:v>
                </c:pt>
                <c:pt idx="642" formatCode="0.00">
                  <c:v>5980.7378526785078</c:v>
                </c:pt>
                <c:pt idx="643" formatCode="0.00">
                  <c:v>5995.4926410149237</c:v>
                </c:pt>
                <c:pt idx="644" formatCode="0.00">
                  <c:v>6010.3265153411012</c:v>
                </c:pt>
                <c:pt idx="645" formatCode="0.00">
                  <c:v>6025.2389105095181</c:v>
                </c:pt>
                <c:pt idx="646" formatCode="0.00">
                  <c:v>6040.2292733785744</c:v>
                </c:pt>
                <c:pt idx="647" formatCode="0.00">
                  <c:v>6055.2970623906103</c:v>
                </c:pt>
                <c:pt idx="648" formatCode="0.00">
                  <c:v>6070.4417471705628</c:v>
                </c:pt>
                <c:pt idx="649" formatCode="0.00">
                  <c:v>6085.6628081439776</c:v>
                </c:pt>
                <c:pt idx="650" formatCode="0.00">
                  <c:v>6100.959736173174</c:v>
                </c:pt>
                <c:pt idx="651" formatCode="0.00">
                  <c:v>6116.3320322104601</c:v>
                </c:pt>
                <c:pt idx="652" formatCode="0.00">
                  <c:v>6131.7792069673869</c:v>
                </c:pt>
                <c:pt idx="653" formatCode="0.00">
                  <c:v>6147.3007805990756</c:v>
                </c:pt>
                <c:pt idx="654" formatCode="0.00">
                  <c:v>6162.8962824027558</c:v>
                </c:pt>
                <c:pt idx="655" formatCode="0.00">
                  <c:v>6178.5652505296839</c:v>
                </c:pt>
                <c:pt idx="656" formatCode="0.00">
                  <c:v>6194.3072317096903</c:v>
                </c:pt>
                <c:pt idx="657" formatCode="0.00">
                  <c:v>6210.1217809876462</c:v>
                </c:pt>
                <c:pt idx="658" formatCode="0.00">
                  <c:v>6226.0084614711886</c:v>
                </c:pt>
                <c:pt idx="659" formatCode="0.00">
                  <c:v>6241.9668440890882</c:v>
                </c:pt>
                <c:pt idx="660" formatCode="0.00">
                  <c:v>6257.9965073596923</c:v>
                </c:pt>
                <c:pt idx="661" formatCode="0.00">
                  <c:v>6274.0970371688963</c:v>
                </c:pt>
                <c:pt idx="662" formatCode="0.00">
                  <c:v>6290.2680265571498</c:v>
                </c:pt>
                <c:pt idx="663" formatCode="0.00">
                  <c:v>6306.5090755150241</c:v>
                </c:pt>
                <c:pt idx="664" formatCode="0.00">
                  <c:v>6322.8197907869071</c:v>
                </c:pt>
                <c:pt idx="665" formatCode="0.00">
                  <c:v>6339.1997856824</c:v>
                </c:pt>
                <c:pt idx="666" formatCode="0.00">
                  <c:v>6355.6486798950455</c:v>
                </c:pt>
                <c:pt idx="667" formatCode="0.00">
                  <c:v>6372.1660993280075</c:v>
                </c:pt>
                <c:pt idx="668" formatCode="0.00">
                  <c:v>6388.7516759263781</c:v>
                </c:pt>
                <c:pt idx="669" formatCode="0.00">
                  <c:v>6405.4050475157755</c:v>
                </c:pt>
                <c:pt idx="670" formatCode="0.00">
                  <c:v>6422.125857646939</c:v>
                </c:pt>
                <c:pt idx="671" formatCode="0.00">
                  <c:v>6438.9137554460322</c:v>
                </c:pt>
                <c:pt idx="672" formatCode="0.00">
                  <c:v>6455.7683954703962</c:v>
                </c:pt>
                <c:pt idx="673" formatCode="0.00">
                  <c:v>6472.6894375694801</c:v>
                </c:pt>
                <c:pt idx="674" formatCode="0.00">
                  <c:v>6489.6765467507339</c:v>
                </c:pt>
                <c:pt idx="675" formatCode="0.00">
                  <c:v>6506.7293930502219</c:v>
                </c:pt>
                <c:pt idx="676" formatCode="0.00">
                  <c:v>6523.8476514077483</c:v>
                </c:pt>
                <c:pt idx="677" formatCode="0.00">
                  <c:v>6541.0310015462974</c:v>
                </c:pt>
                <c:pt idx="678" formatCode="0.00">
                  <c:v>6558.2791278555906</c:v>
                </c:pt>
                <c:pt idx="679" formatCode="0.00">
                  <c:v>6575.5917192795951</c:v>
                </c:pt>
                <c:pt idx="680" formatCode="0.00">
                  <c:v>6592.9684692077899</c:v>
                </c:pt>
                <c:pt idx="681" formatCode="0.00">
                  <c:v>6610.4090753700539</c:v>
                </c:pt>
                <c:pt idx="682" formatCode="0.00">
                  <c:v>6627.9132397350022</c:v>
                </c:pt>
                <c:pt idx="683" formatCode="0.00">
                  <c:v>6645.4806684116375</c:v>
                </c:pt>
                <c:pt idx="684" formatCode="0.00">
                  <c:v>6663.1110715541708</c:v>
                </c:pt>
                <c:pt idx="685" formatCode="0.00">
                  <c:v>6680.8041632698978</c:v>
                </c:pt>
                <c:pt idx="686" formatCode="0.00">
                  <c:v>6698.5596615299683</c:v>
                </c:pt>
                <c:pt idx="687" formatCode="0.00">
                  <c:v>6716.3772880829838</c:v>
                </c:pt>
                <c:pt idx="688" formatCode="0.00">
                  <c:v>6734.2567683712641</c:v>
                </c:pt>
                <c:pt idx="689" formatCode="0.00">
                  <c:v>6752.1978314497019</c:v>
                </c:pt>
                <c:pt idx="690" formatCode="0.00">
                  <c:v>6770.2002099070996</c:v>
                </c:pt>
                <c:pt idx="691" formatCode="0.00">
                  <c:v>6788.2636397898768</c:v>
                </c:pt>
                <c:pt idx="692" formatCode="0.00">
                  <c:v>6806.3878605280888</c:v>
                </c:pt>
                <c:pt idx="693" formatCode="0.00">
                  <c:v>6824.5726148636213</c:v>
                </c:pt>
                <c:pt idx="694" formatCode="0.00">
                  <c:v>6842.8176487805276</c:v>
                </c:pt>
                <c:pt idx="695" formatCode="0.00">
                  <c:v>6861.1227114373933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972-46C5-B70F-241ABA092A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5343039"/>
        <c:axId val="755347359"/>
      </c:lineChart>
      <c:dateAx>
        <c:axId val="755343039"/>
        <c:scaling>
          <c:orientation val="minMax"/>
          <c:max val="45809"/>
          <c:min val="4510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347359"/>
        <c:crosses val="autoZero"/>
        <c:auto val="1"/>
        <c:lblOffset val="100"/>
        <c:baseTimeUnit val="days"/>
        <c:majorUnit val="3"/>
        <c:majorTimeUnit val="months"/>
      </c:dateAx>
      <c:valAx>
        <c:axId val="755347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Storage (GB)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343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'Total Storage Trend'!$B$1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D20000"/>
            </a:solidFill>
            <a:ln>
              <a:solidFill>
                <a:srgbClr val="C00000"/>
              </a:solidFill>
            </a:ln>
            <a:effectLst/>
          </c:spPr>
          <c:cat>
            <c:numRef>
              <c:f>'Total Storage Trend'!$A$2:$A$577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'Total Storage Trend'!$B$2:$B$577</c:f>
              <c:numCache>
                <c:formatCode>General</c:formatCode>
                <c:ptCount val="576"/>
                <c:pt idx="0">
                  <c:v>0.10571586433798075</c:v>
                </c:pt>
                <c:pt idx="1">
                  <c:v>0.21083236671984196</c:v>
                </c:pt>
                <c:pt idx="2">
                  <c:v>0.21083236671984196</c:v>
                </c:pt>
                <c:pt idx="3">
                  <c:v>0.21083236671984196</c:v>
                </c:pt>
                <c:pt idx="4">
                  <c:v>0.21083236671984196</c:v>
                </c:pt>
                <c:pt idx="5">
                  <c:v>0.21083236671984196</c:v>
                </c:pt>
                <c:pt idx="6">
                  <c:v>0.21083236671984196</c:v>
                </c:pt>
                <c:pt idx="7">
                  <c:v>0.21083236671984196</c:v>
                </c:pt>
                <c:pt idx="8">
                  <c:v>0.21083236671984196</c:v>
                </c:pt>
                <c:pt idx="9">
                  <c:v>0.21083236671984196</c:v>
                </c:pt>
                <c:pt idx="10">
                  <c:v>0.21083236671984196</c:v>
                </c:pt>
                <c:pt idx="11">
                  <c:v>0.21083236671984196</c:v>
                </c:pt>
                <c:pt idx="12">
                  <c:v>0.21083236671984196</c:v>
                </c:pt>
                <c:pt idx="13">
                  <c:v>0.21083236671984196</c:v>
                </c:pt>
                <c:pt idx="14">
                  <c:v>0.21083236671984196</c:v>
                </c:pt>
                <c:pt idx="15">
                  <c:v>0.21083236671984196</c:v>
                </c:pt>
                <c:pt idx="16">
                  <c:v>0.21083236671984196</c:v>
                </c:pt>
                <c:pt idx="17">
                  <c:v>0.21083236671984196</c:v>
                </c:pt>
                <c:pt idx="18">
                  <c:v>0.21083236671984196</c:v>
                </c:pt>
                <c:pt idx="19">
                  <c:v>0.21083236671984196</c:v>
                </c:pt>
                <c:pt idx="20">
                  <c:v>0.21083236671984196</c:v>
                </c:pt>
                <c:pt idx="21">
                  <c:v>0.21083236671984196</c:v>
                </c:pt>
                <c:pt idx="22">
                  <c:v>0.21083236671984196</c:v>
                </c:pt>
                <c:pt idx="23">
                  <c:v>0.21083236671984196</c:v>
                </c:pt>
                <c:pt idx="24">
                  <c:v>0.21083236671984196</c:v>
                </c:pt>
                <c:pt idx="25">
                  <c:v>0.21083236671984196</c:v>
                </c:pt>
                <c:pt idx="26">
                  <c:v>0.21083236671984196</c:v>
                </c:pt>
                <c:pt idx="27">
                  <c:v>0.21083236671984196</c:v>
                </c:pt>
                <c:pt idx="28">
                  <c:v>0.21083236671984196</c:v>
                </c:pt>
                <c:pt idx="29">
                  <c:v>0.21083236671984196</c:v>
                </c:pt>
                <c:pt idx="30">
                  <c:v>0.21083236671984196</c:v>
                </c:pt>
                <c:pt idx="31">
                  <c:v>0.21083236671984196</c:v>
                </c:pt>
                <c:pt idx="32">
                  <c:v>0.21083236671984196</c:v>
                </c:pt>
                <c:pt idx="33">
                  <c:v>0.21083236671984196</c:v>
                </c:pt>
                <c:pt idx="34">
                  <c:v>0.21083236671984196</c:v>
                </c:pt>
                <c:pt idx="35">
                  <c:v>0.21083236671984196</c:v>
                </c:pt>
                <c:pt idx="36">
                  <c:v>0.21083236671984196</c:v>
                </c:pt>
                <c:pt idx="37">
                  <c:v>0.21083236671984196</c:v>
                </c:pt>
                <c:pt idx="38">
                  <c:v>0.21083236671984196</c:v>
                </c:pt>
                <c:pt idx="39">
                  <c:v>0.21083236671984196</c:v>
                </c:pt>
                <c:pt idx="40">
                  <c:v>0.21083236671984196</c:v>
                </c:pt>
                <c:pt idx="41">
                  <c:v>0.21083236671984196</c:v>
                </c:pt>
                <c:pt idx="42">
                  <c:v>0.21083236671984196</c:v>
                </c:pt>
                <c:pt idx="43">
                  <c:v>0.21083236671984196</c:v>
                </c:pt>
                <c:pt idx="44">
                  <c:v>0.21083236671984196</c:v>
                </c:pt>
                <c:pt idx="45">
                  <c:v>0.21083236671984196</c:v>
                </c:pt>
                <c:pt idx="46">
                  <c:v>0.21083236671984196</c:v>
                </c:pt>
                <c:pt idx="47">
                  <c:v>0.21083236671984196</c:v>
                </c:pt>
                <c:pt idx="48">
                  <c:v>1.033957083709538</c:v>
                </c:pt>
                <c:pt idx="49">
                  <c:v>1.033957083709538</c:v>
                </c:pt>
                <c:pt idx="50">
                  <c:v>1.033957083709538</c:v>
                </c:pt>
                <c:pt idx="51">
                  <c:v>1.033957083709538</c:v>
                </c:pt>
                <c:pt idx="52">
                  <c:v>1.033957083709538</c:v>
                </c:pt>
                <c:pt idx="53">
                  <c:v>1.033957083709538</c:v>
                </c:pt>
                <c:pt idx="54">
                  <c:v>1.033957083709538</c:v>
                </c:pt>
                <c:pt idx="55">
                  <c:v>1.033957083709538</c:v>
                </c:pt>
                <c:pt idx="56">
                  <c:v>1.033957083709538</c:v>
                </c:pt>
                <c:pt idx="57">
                  <c:v>1.033957083709538</c:v>
                </c:pt>
                <c:pt idx="58">
                  <c:v>1.033957083709538</c:v>
                </c:pt>
                <c:pt idx="59">
                  <c:v>1.033957083709538</c:v>
                </c:pt>
                <c:pt idx="60">
                  <c:v>1.033957083709538</c:v>
                </c:pt>
                <c:pt idx="61">
                  <c:v>1.033957083709538</c:v>
                </c:pt>
                <c:pt idx="62">
                  <c:v>1.033957083709538</c:v>
                </c:pt>
                <c:pt idx="63">
                  <c:v>1.033957083709538</c:v>
                </c:pt>
                <c:pt idx="64">
                  <c:v>1.033957083709538</c:v>
                </c:pt>
                <c:pt idx="65">
                  <c:v>1.033957083709538</c:v>
                </c:pt>
                <c:pt idx="66">
                  <c:v>1.033957083709538</c:v>
                </c:pt>
                <c:pt idx="67">
                  <c:v>1.033957083709538</c:v>
                </c:pt>
                <c:pt idx="68">
                  <c:v>1.033957083709538</c:v>
                </c:pt>
                <c:pt idx="69">
                  <c:v>1.033957083709538</c:v>
                </c:pt>
                <c:pt idx="70">
                  <c:v>1.033957083709538</c:v>
                </c:pt>
                <c:pt idx="71">
                  <c:v>1.033957083709538</c:v>
                </c:pt>
                <c:pt idx="72">
                  <c:v>1.033957083709538</c:v>
                </c:pt>
                <c:pt idx="73">
                  <c:v>1.033957083709538</c:v>
                </c:pt>
                <c:pt idx="74">
                  <c:v>1.033957083709538</c:v>
                </c:pt>
                <c:pt idx="75">
                  <c:v>1.033957083709538</c:v>
                </c:pt>
                <c:pt idx="76">
                  <c:v>3.9155475711449981</c:v>
                </c:pt>
                <c:pt idx="77">
                  <c:v>7.7106139669194818</c:v>
                </c:pt>
                <c:pt idx="78">
                  <c:v>13.822838479653001</c:v>
                </c:pt>
                <c:pt idx="79">
                  <c:v>26.921740207821131</c:v>
                </c:pt>
                <c:pt idx="80">
                  <c:v>39.465876108035445</c:v>
                </c:pt>
                <c:pt idx="81">
                  <c:v>47.584753353148699</c:v>
                </c:pt>
                <c:pt idx="82">
                  <c:v>55.646151268854737</c:v>
                </c:pt>
                <c:pt idx="83">
                  <c:v>56.58437274582684</c:v>
                </c:pt>
                <c:pt idx="84">
                  <c:v>57.24536931142211</c:v>
                </c:pt>
                <c:pt idx="85">
                  <c:v>57.787744994275272</c:v>
                </c:pt>
                <c:pt idx="86">
                  <c:v>58.434666591696441</c:v>
                </c:pt>
                <c:pt idx="87">
                  <c:v>59.566401632502675</c:v>
                </c:pt>
                <c:pt idx="88">
                  <c:v>60.225684549659491</c:v>
                </c:pt>
                <c:pt idx="89">
                  <c:v>62.443401607684791</c:v>
                </c:pt>
                <c:pt idx="90">
                  <c:v>68.319462507963181</c:v>
                </c:pt>
                <c:pt idx="91">
                  <c:v>72.858132030814886</c:v>
                </c:pt>
                <c:pt idx="92">
                  <c:v>84.700628309510648</c:v>
                </c:pt>
                <c:pt idx="93">
                  <c:v>95.627407126128674</c:v>
                </c:pt>
                <c:pt idx="94">
                  <c:v>107.22555309999734</c:v>
                </c:pt>
                <c:pt idx="95">
                  <c:v>116.74450006335974</c:v>
                </c:pt>
                <c:pt idx="96">
                  <c:v>125.34741729870439</c:v>
                </c:pt>
                <c:pt idx="97">
                  <c:v>138.27594716567546</c:v>
                </c:pt>
                <c:pt idx="98">
                  <c:v>147.38858417887241</c:v>
                </c:pt>
                <c:pt idx="99">
                  <c:v>159.6994438841939</c:v>
                </c:pt>
                <c:pt idx="100">
                  <c:v>169.34648123383522</c:v>
                </c:pt>
                <c:pt idx="101">
                  <c:v>180.07548350002617</c:v>
                </c:pt>
                <c:pt idx="102">
                  <c:v>186.24118487164378</c:v>
                </c:pt>
                <c:pt idx="103">
                  <c:v>193.05342796538025</c:v>
                </c:pt>
                <c:pt idx="104">
                  <c:v>205.18808435741812</c:v>
                </c:pt>
                <c:pt idx="105">
                  <c:v>219.0621775360778</c:v>
                </c:pt>
                <c:pt idx="106">
                  <c:v>233.53906417638063</c:v>
                </c:pt>
                <c:pt idx="107">
                  <c:v>248.81491597369313</c:v>
                </c:pt>
                <c:pt idx="108">
                  <c:v>250.25389182101935</c:v>
                </c:pt>
                <c:pt idx="109">
                  <c:v>300.91525993403047</c:v>
                </c:pt>
                <c:pt idx="110">
                  <c:v>320.99102464783937</c:v>
                </c:pt>
                <c:pt idx="111">
                  <c:v>335.64537601452321</c:v>
                </c:pt>
                <c:pt idx="112">
                  <c:v>350.58491342607886</c:v>
                </c:pt>
                <c:pt idx="113">
                  <c:v>365.74936069175601</c:v>
                </c:pt>
                <c:pt idx="114">
                  <c:v>380.46859629731625</c:v>
                </c:pt>
                <c:pt idx="115">
                  <c:v>393.92710051313043</c:v>
                </c:pt>
                <c:pt idx="116">
                  <c:v>408.17582558933645</c:v>
                </c:pt>
                <c:pt idx="117">
                  <c:v>422.50909193977714</c:v>
                </c:pt>
                <c:pt idx="118">
                  <c:v>437.85737422760576</c:v>
                </c:pt>
                <c:pt idx="119">
                  <c:v>452.82222222350538</c:v>
                </c:pt>
                <c:pt idx="120">
                  <c:v>468.61186827905476</c:v>
                </c:pt>
                <c:pt idx="121">
                  <c:v>485.21752329263836</c:v>
                </c:pt>
                <c:pt idx="122">
                  <c:v>500.66835549101233</c:v>
                </c:pt>
                <c:pt idx="123">
                  <c:v>500.66835549101233</c:v>
                </c:pt>
                <c:pt idx="124">
                  <c:v>526.28804040327668</c:v>
                </c:pt>
                <c:pt idx="125">
                  <c:v>526.28804040327668</c:v>
                </c:pt>
                <c:pt idx="126">
                  <c:v>554.77523325290531</c:v>
                </c:pt>
                <c:pt idx="127">
                  <c:v>571.72945709060878</c:v>
                </c:pt>
                <c:pt idx="128">
                  <c:v>587.78120582830161</c:v>
                </c:pt>
                <c:pt idx="129">
                  <c:v>603.84573455806822</c:v>
                </c:pt>
                <c:pt idx="130">
                  <c:v>619.78194206766784</c:v>
                </c:pt>
                <c:pt idx="131">
                  <c:v>635.20420594420284</c:v>
                </c:pt>
                <c:pt idx="132">
                  <c:v>651.11984073836356</c:v>
                </c:pt>
                <c:pt idx="133">
                  <c:v>664.58126576710492</c:v>
                </c:pt>
                <c:pt idx="134">
                  <c:v>678.69450415391475</c:v>
                </c:pt>
                <c:pt idx="135">
                  <c:v>692.45806055981666</c:v>
                </c:pt>
                <c:pt idx="136">
                  <c:v>706.64409456867725</c:v>
                </c:pt>
                <c:pt idx="137">
                  <c:v>732.27484365459532</c:v>
                </c:pt>
                <c:pt idx="138">
                  <c:v>749.79720639623702</c:v>
                </c:pt>
                <c:pt idx="139">
                  <c:v>767.06305048707873</c:v>
                </c:pt>
                <c:pt idx="140">
                  <c:v>782.28825495392084</c:v>
                </c:pt>
                <c:pt idx="141">
                  <c:v>799.21762630622834</c:v>
                </c:pt>
                <c:pt idx="142">
                  <c:v>816.23625453561544</c:v>
                </c:pt>
                <c:pt idx="143">
                  <c:v>833.56717062462121</c:v>
                </c:pt>
                <c:pt idx="144">
                  <c:v>851.36999883875251</c:v>
                </c:pt>
                <c:pt idx="145">
                  <c:v>868.13780440017581</c:v>
                </c:pt>
                <c:pt idx="146">
                  <c:v>883.94479032419622</c:v>
                </c:pt>
                <c:pt idx="147">
                  <c:v>901.33886103145778</c:v>
                </c:pt>
                <c:pt idx="148">
                  <c:v>918.74944415409118</c:v>
                </c:pt>
                <c:pt idx="149">
                  <c:v>932.73403415828943</c:v>
                </c:pt>
                <c:pt idx="150">
                  <c:v>942.4088735403493</c:v>
                </c:pt>
                <c:pt idx="151">
                  <c:v>961.48903446644545</c:v>
                </c:pt>
                <c:pt idx="152">
                  <c:v>979.8414785945788</c:v>
                </c:pt>
                <c:pt idx="153">
                  <c:v>996.87241180054843</c:v>
                </c:pt>
                <c:pt idx="154">
                  <c:v>1011.6624370198697</c:v>
                </c:pt>
                <c:pt idx="155">
                  <c:v>1024.8735865037888</c:v>
                </c:pt>
                <c:pt idx="156">
                  <c:v>1037.3781227692962</c:v>
                </c:pt>
                <c:pt idx="157">
                  <c:v>1052.6320980377495</c:v>
                </c:pt>
                <c:pt idx="158">
                  <c:v>1067.4667512150481</c:v>
                </c:pt>
                <c:pt idx="159">
                  <c:v>1079.6998114781454</c:v>
                </c:pt>
                <c:pt idx="160">
                  <c:v>1091.8634197590873</c:v>
                </c:pt>
                <c:pt idx="161">
                  <c:v>1104.1964906081557</c:v>
                </c:pt>
                <c:pt idx="162">
                  <c:v>1118.6857159696519</c:v>
                </c:pt>
                <c:pt idx="163">
                  <c:v>1132.7830845098943</c:v>
                </c:pt>
                <c:pt idx="164">
                  <c:v>1147.1331493593752</c:v>
                </c:pt>
                <c:pt idx="165">
                  <c:v>1161.5565941138193</c:v>
                </c:pt>
                <c:pt idx="166">
                  <c:v>1175.3287491407245</c:v>
                </c:pt>
                <c:pt idx="167">
                  <c:v>1187.6488109016791</c:v>
                </c:pt>
                <c:pt idx="168">
                  <c:v>1201.2031408175826</c:v>
                </c:pt>
                <c:pt idx="169">
                  <c:v>1217.3693110542372</c:v>
                </c:pt>
                <c:pt idx="170">
                  <c:v>1234.3664018465206</c:v>
                </c:pt>
                <c:pt idx="171">
                  <c:v>1251.0220720125362</c:v>
                </c:pt>
                <c:pt idx="172">
                  <c:v>1267.3328500548378</c:v>
                </c:pt>
                <c:pt idx="173">
                  <c:v>1284.0038522910327</c:v>
                </c:pt>
                <c:pt idx="174">
                  <c:v>1300.3311409391463</c:v>
                </c:pt>
                <c:pt idx="175">
                  <c:v>1316.7521747667342</c:v>
                </c:pt>
                <c:pt idx="176">
                  <c:v>1334.960989959538</c:v>
                </c:pt>
                <c:pt idx="177">
                  <c:v>1352.5181321622804</c:v>
                </c:pt>
                <c:pt idx="178">
                  <c:v>1366.888344578445</c:v>
                </c:pt>
                <c:pt idx="179">
                  <c:v>1381.0064506493509</c:v>
                </c:pt>
                <c:pt idx="180">
                  <c:v>1397.2714980738238</c:v>
                </c:pt>
                <c:pt idx="181">
                  <c:v>1413.5651995539665</c:v>
                </c:pt>
                <c:pt idx="182">
                  <c:v>1430.1753045255318</c:v>
                </c:pt>
                <c:pt idx="183">
                  <c:v>1446.8180515635759</c:v>
                </c:pt>
                <c:pt idx="184">
                  <c:v>1461.2434981483966</c:v>
                </c:pt>
                <c:pt idx="185">
                  <c:v>1476.7150330580771</c:v>
                </c:pt>
                <c:pt idx="186">
                  <c:v>1493.2057751845568</c:v>
                </c:pt>
                <c:pt idx="187">
                  <c:v>1509.4015844063833</c:v>
                </c:pt>
                <c:pt idx="188">
                  <c:v>1525.9885937813669</c:v>
                </c:pt>
                <c:pt idx="189">
                  <c:v>1541.7043955940753</c:v>
                </c:pt>
                <c:pt idx="190">
                  <c:v>1555.6776793850586</c:v>
                </c:pt>
                <c:pt idx="191">
                  <c:v>1571.8377058552578</c:v>
                </c:pt>
                <c:pt idx="192">
                  <c:v>1588.4600750617683</c:v>
                </c:pt>
                <c:pt idx="193">
                  <c:v>1606.8431906672195</c:v>
                </c:pt>
                <c:pt idx="194">
                  <c:v>1623.2097543766722</c:v>
                </c:pt>
                <c:pt idx="195">
                  <c:v>1640.32007179223</c:v>
                </c:pt>
                <c:pt idx="196">
                  <c:v>1656.5381966941059</c:v>
                </c:pt>
                <c:pt idx="197">
                  <c:v>1672.5926907397807</c:v>
                </c:pt>
                <c:pt idx="198">
                  <c:v>1689.6700979880989</c:v>
                </c:pt>
                <c:pt idx="199">
                  <c:v>1706.3766366867349</c:v>
                </c:pt>
                <c:pt idx="200">
                  <c:v>1719.5390815734863</c:v>
                </c:pt>
                <c:pt idx="201">
                  <c:v>1733.4727465286851</c:v>
                </c:pt>
                <c:pt idx="202">
                  <c:v>1745.7769000213593</c:v>
                </c:pt>
                <c:pt idx="203">
                  <c:v>1758.1352137075737</c:v>
                </c:pt>
                <c:pt idx="204">
                  <c:v>1770.361805241555</c:v>
                </c:pt>
                <c:pt idx="205">
                  <c:v>1782.678288361989</c:v>
                </c:pt>
                <c:pt idx="206">
                  <c:v>1795.008832260035</c:v>
                </c:pt>
                <c:pt idx="207">
                  <c:v>1807.0884758690372</c:v>
                </c:pt>
                <c:pt idx="208">
                  <c:v>1819.3230662979186</c:v>
                </c:pt>
                <c:pt idx="209">
                  <c:v>1831.5531830219552</c:v>
                </c:pt>
                <c:pt idx="210">
                  <c:v>1846.8717759056017</c:v>
                </c:pt>
                <c:pt idx="211">
                  <c:v>1860.3015206651762</c:v>
                </c:pt>
                <c:pt idx="212">
                  <c:v>1879.6363186370581</c:v>
                </c:pt>
                <c:pt idx="213">
                  <c:v>1896.6222447995096</c:v>
                </c:pt>
                <c:pt idx="214">
                  <c:v>1913.448023644276</c:v>
                </c:pt>
                <c:pt idx="215">
                  <c:v>1929.47146183718</c:v>
                </c:pt>
                <c:pt idx="216">
                  <c:v>1944.1717168586329</c:v>
                </c:pt>
                <c:pt idx="217">
                  <c:v>1958.6350478595123</c:v>
                </c:pt>
                <c:pt idx="218">
                  <c:v>1973.060096424073</c:v>
                </c:pt>
                <c:pt idx="219">
                  <c:v>1985.0543882064521</c:v>
                </c:pt>
                <c:pt idx="220">
                  <c:v>1995.8093484062701</c:v>
                </c:pt>
                <c:pt idx="221">
                  <c:v>2007.9321931563318</c:v>
                </c:pt>
                <c:pt idx="222">
                  <c:v>2022.4478718368337</c:v>
                </c:pt>
                <c:pt idx="223">
                  <c:v>2035.4838409340009</c:v>
                </c:pt>
                <c:pt idx="224">
                  <c:v>2048.6539220465347</c:v>
                </c:pt>
                <c:pt idx="225">
                  <c:v>2061.7027358300984</c:v>
                </c:pt>
                <c:pt idx="226">
                  <c:v>2072.6692457450554</c:v>
                </c:pt>
                <c:pt idx="227">
                  <c:v>2082.5884040985256</c:v>
                </c:pt>
                <c:pt idx="228">
                  <c:v>2097.414918503724</c:v>
                </c:pt>
                <c:pt idx="229">
                  <c:v>2110.5390350492671</c:v>
                </c:pt>
                <c:pt idx="230">
                  <c:v>2123.2063585435972</c:v>
                </c:pt>
                <c:pt idx="231">
                  <c:v>2136.5426809536293</c:v>
                </c:pt>
                <c:pt idx="232">
                  <c:v>2149.8993046861142</c:v>
                </c:pt>
                <c:pt idx="233">
                  <c:v>2163.2055896874517</c:v>
                </c:pt>
                <c:pt idx="234">
                  <c:v>2176.6367857605219</c:v>
                </c:pt>
                <c:pt idx="235">
                  <c:v>2187.815305118449</c:v>
                </c:pt>
                <c:pt idx="236">
                  <c:v>2197.5555362738669</c:v>
                </c:pt>
                <c:pt idx="237">
                  <c:v>2207.3019710145891</c:v>
                </c:pt>
                <c:pt idx="238">
                  <c:v>2218.7994018699974</c:v>
                </c:pt>
                <c:pt idx="239">
                  <c:v>2230.8409098479897</c:v>
                </c:pt>
                <c:pt idx="240">
                  <c:v>2242.7709616515785</c:v>
                </c:pt>
                <c:pt idx="241">
                  <c:v>2254.6653002416715</c:v>
                </c:pt>
                <c:pt idx="242">
                  <c:v>2266.6614198070019</c:v>
                </c:pt>
                <c:pt idx="243">
                  <c:v>2278.6823877757415</c:v>
                </c:pt>
                <c:pt idx="244">
                  <c:v>2290.5313298013061</c:v>
                </c:pt>
                <c:pt idx="245">
                  <c:v>2301.9349766485393</c:v>
                </c:pt>
                <c:pt idx="246">
                  <c:v>2312.5104707339779</c:v>
                </c:pt>
                <c:pt idx="247">
                  <c:v>2324.4617130188271</c:v>
                </c:pt>
                <c:pt idx="248">
                  <c:v>2338.8362456494942</c:v>
                </c:pt>
                <c:pt idx="249">
                  <c:v>2350.3116484899074</c:v>
                </c:pt>
                <c:pt idx="250">
                  <c:v>2361.6414688462391</c:v>
                </c:pt>
                <c:pt idx="251">
                  <c:v>2373.3485949058086</c:v>
                </c:pt>
                <c:pt idx="252">
                  <c:v>2385.2927385047078</c:v>
                </c:pt>
                <c:pt idx="253">
                  <c:v>2397.256896478124</c:v>
                </c:pt>
                <c:pt idx="254">
                  <c:v>2409.2171950051561</c:v>
                </c:pt>
                <c:pt idx="255">
                  <c:v>2421.2053981032223</c:v>
                </c:pt>
                <c:pt idx="256">
                  <c:v>2431.8345386711881</c:v>
                </c:pt>
                <c:pt idx="257">
                  <c:v>2441.4253692105412</c:v>
                </c:pt>
                <c:pt idx="258">
                  <c:v>2452.943450412713</c:v>
                </c:pt>
                <c:pt idx="259">
                  <c:v>2465.0828308770433</c:v>
                </c:pt>
                <c:pt idx="260">
                  <c:v>2476.4479522490874</c:v>
                </c:pt>
                <c:pt idx="261">
                  <c:v>2488.1850678455085</c:v>
                </c:pt>
                <c:pt idx="262">
                  <c:v>2498.3875769143924</c:v>
                </c:pt>
                <c:pt idx="263">
                  <c:v>2508.8152242936194</c:v>
                </c:pt>
                <c:pt idx="264">
                  <c:v>2518.3226681435481</c:v>
                </c:pt>
                <c:pt idx="265">
                  <c:v>2525.7503300262615</c:v>
                </c:pt>
                <c:pt idx="266">
                  <c:v>2537.1748251225799</c:v>
                </c:pt>
                <c:pt idx="267">
                  <c:v>2549.1178274322301</c:v>
                </c:pt>
                <c:pt idx="268">
                  <c:v>2561.0689979633316</c:v>
                </c:pt>
                <c:pt idx="269">
                  <c:v>2571.7928323484957</c:v>
                </c:pt>
                <c:pt idx="270">
                  <c:v>2583.2502858182415</c:v>
                </c:pt>
                <c:pt idx="271">
                  <c:v>2594.7317409804091</c:v>
                </c:pt>
                <c:pt idx="272">
                  <c:v>2606.2457826090977</c:v>
                </c:pt>
                <c:pt idx="273">
                  <c:v>2617.85232034605</c:v>
                </c:pt>
                <c:pt idx="274">
                  <c:v>2628.3647210951895</c:v>
                </c:pt>
                <c:pt idx="275">
                  <c:v>2637.7839803108945</c:v>
                </c:pt>
                <c:pt idx="276">
                  <c:v>2647.2676200326532</c:v>
                </c:pt>
                <c:pt idx="277">
                  <c:v>2656.7324269181117</c:v>
                </c:pt>
                <c:pt idx="278">
                  <c:v>2660.1538281561807</c:v>
                </c:pt>
                <c:pt idx="279">
                  <c:v>2671.5552655840293</c:v>
                </c:pt>
                <c:pt idx="280">
                  <c:v>2678.6537975883111</c:v>
                </c:pt>
                <c:pt idx="281">
                  <c:v>2689.2315378449857</c:v>
                </c:pt>
                <c:pt idx="282">
                  <c:v>2700.9517354918644</c:v>
                </c:pt>
                <c:pt idx="283">
                  <c:v>2712.4579437039793</c:v>
                </c:pt>
                <c:pt idx="284">
                  <c:v>2722.007001507096</c:v>
                </c:pt>
                <c:pt idx="285">
                  <c:v>2731.5235014827922</c:v>
                </c:pt>
                <c:pt idx="286">
                  <c:v>2740.8950203564018</c:v>
                </c:pt>
                <c:pt idx="287">
                  <c:v>2750.1266630487517</c:v>
                </c:pt>
                <c:pt idx="288">
                  <c:v>2761.8443494392559</c:v>
                </c:pt>
                <c:pt idx="289">
                  <c:v>2773.1820523552597</c:v>
                </c:pt>
                <c:pt idx="290">
                  <c:v>2779.8629093682393</c:v>
                </c:pt>
                <c:pt idx="291">
                  <c:v>2789.6134036052972</c:v>
                </c:pt>
                <c:pt idx="292">
                  <c:v>2799.3424994042143</c:v>
                </c:pt>
                <c:pt idx="293">
                  <c:v>2807.4691701596603</c:v>
                </c:pt>
                <c:pt idx="294">
                  <c:v>2815.5777701344341</c:v>
                </c:pt>
                <c:pt idx="295">
                  <c:v>2823.1494596078992</c:v>
                </c:pt>
                <c:pt idx="296">
                  <c:v>2831.3122481610626</c:v>
                </c:pt>
                <c:pt idx="297">
                  <c:v>2839.4375521326438</c:v>
                </c:pt>
                <c:pt idx="298">
                  <c:v>2847.535537507385</c:v>
                </c:pt>
                <c:pt idx="299">
                  <c:v>2855.6644636280835</c:v>
                </c:pt>
                <c:pt idx="300">
                  <c:v>2863.8779101632535</c:v>
                </c:pt>
                <c:pt idx="301">
                  <c:v>2872.0616394551471</c:v>
                </c:pt>
                <c:pt idx="302">
                  <c:v>2880.2810608055443</c:v>
                </c:pt>
                <c:pt idx="303">
                  <c:v>2888.5101982457563</c:v>
                </c:pt>
                <c:pt idx="304">
                  <c:v>2896.6812173733488</c:v>
                </c:pt>
                <c:pt idx="305">
                  <c:v>2904.7668178342283</c:v>
                </c:pt>
                <c:pt idx="306">
                  <c:v>2912.9345082845539</c:v>
                </c:pt>
                <c:pt idx="307">
                  <c:v>2922.2075710687786</c:v>
                </c:pt>
                <c:pt idx="308">
                  <c:v>2930.8617599448189</c:v>
                </c:pt>
                <c:pt idx="309">
                  <c:v>2937.9285605885088</c:v>
                </c:pt>
                <c:pt idx="310">
                  <c:v>2944.9294286789373</c:v>
                </c:pt>
                <c:pt idx="311">
                  <c:v>2952.3893419271335</c:v>
                </c:pt>
                <c:pt idx="312">
                  <c:v>2959.6924911290407</c:v>
                </c:pt>
                <c:pt idx="313">
                  <c:v>2966.9087499687448</c:v>
                </c:pt>
                <c:pt idx="314">
                  <c:v>2974.2765396181494</c:v>
                </c:pt>
                <c:pt idx="315">
                  <c:v>2981.7605484463274</c:v>
                </c:pt>
                <c:pt idx="316">
                  <c:v>2989.1683377521113</c:v>
                </c:pt>
                <c:pt idx="317">
                  <c:v>2996.62361624185</c:v>
                </c:pt>
                <c:pt idx="318">
                  <c:v>3003.0481893466786</c:v>
                </c:pt>
                <c:pt idx="319">
                  <c:v>3008.8902331795543</c:v>
                </c:pt>
                <c:pt idx="320">
                  <c:v>3014.785897359252</c:v>
                </c:pt>
                <c:pt idx="321">
                  <c:v>3022.1387291932479</c:v>
                </c:pt>
                <c:pt idx="322">
                  <c:v>3028.7564559970051</c:v>
                </c:pt>
                <c:pt idx="323">
                  <c:v>3039.4229359086603</c:v>
                </c:pt>
                <c:pt idx="324">
                  <c:v>3053.3651773072779</c:v>
                </c:pt>
                <c:pt idx="325">
                  <c:v>3064.7310637235641</c:v>
                </c:pt>
                <c:pt idx="326">
                  <c:v>3077.6249833265319</c:v>
                </c:pt>
                <c:pt idx="327">
                  <c:v>3090.7526810700074</c:v>
                </c:pt>
                <c:pt idx="328">
                  <c:v>3107.3369105663151</c:v>
                </c:pt>
                <c:pt idx="329">
                  <c:v>3119.6302099395543</c:v>
                </c:pt>
                <c:pt idx="330">
                  <c:v>3133.6775630572811</c:v>
                </c:pt>
                <c:pt idx="331">
                  <c:v>3147.1459318595007</c:v>
                </c:pt>
                <c:pt idx="332">
                  <c:v>3160.4769898485392</c:v>
                </c:pt>
                <c:pt idx="333">
                  <c:v>3174.0291949203238</c:v>
                </c:pt>
                <c:pt idx="334">
                  <c:v>3187.0865905936807</c:v>
                </c:pt>
                <c:pt idx="335">
                  <c:v>3198.1879341667518</c:v>
                </c:pt>
                <c:pt idx="336">
                  <c:v>3208.3088124189526</c:v>
                </c:pt>
                <c:pt idx="337">
                  <c:v>3219.4757766434923</c:v>
                </c:pt>
                <c:pt idx="338">
                  <c:v>3233.3575211632997</c:v>
                </c:pt>
                <c:pt idx="339">
                  <c:v>3251.8480371693149</c:v>
                </c:pt>
                <c:pt idx="340">
                  <c:v>3267.4479763340205</c:v>
                </c:pt>
                <c:pt idx="341">
                  <c:v>3281.9106441801414</c:v>
                </c:pt>
                <c:pt idx="342">
                  <c:v>3294.4396733548492</c:v>
                </c:pt>
                <c:pt idx="343">
                  <c:v>3308.8505500713363</c:v>
                </c:pt>
                <c:pt idx="344">
                  <c:v>3317.5524787297472</c:v>
                </c:pt>
                <c:pt idx="345">
                  <c:v>3330.7737489519641</c:v>
                </c:pt>
                <c:pt idx="346">
                  <c:v>3340.7298295740038</c:v>
                </c:pt>
                <c:pt idx="347">
                  <c:v>3350.6403753226623</c:v>
                </c:pt>
                <c:pt idx="348">
                  <c:v>3366.6332710562274</c:v>
                </c:pt>
                <c:pt idx="349">
                  <c:v>3381.9079854106531</c:v>
                </c:pt>
                <c:pt idx="350">
                  <c:v>3394.7556820930913</c:v>
                </c:pt>
                <c:pt idx="351">
                  <c:v>3404.8354647699744</c:v>
                </c:pt>
                <c:pt idx="352">
                  <c:v>3414.9381284331903</c:v>
                </c:pt>
                <c:pt idx="353">
                  <c:v>3425.0194450365379</c:v>
                </c:pt>
                <c:pt idx="354">
                  <c:v>3434.9605402424932</c:v>
                </c:pt>
                <c:pt idx="355">
                  <c:v>3444.546923446469</c:v>
                </c:pt>
                <c:pt idx="356">
                  <c:v>3452.9318280890584</c:v>
                </c:pt>
                <c:pt idx="357">
                  <c:v>3461.1903226049617</c:v>
                </c:pt>
                <c:pt idx="358">
                  <c:v>3473.2420864412561</c:v>
                </c:pt>
                <c:pt idx="359">
                  <c:v>3487.2550750579685</c:v>
                </c:pt>
                <c:pt idx="360">
                  <c:v>3500.4098942643031</c:v>
                </c:pt>
                <c:pt idx="361">
                  <c:v>3513.5617365175858</c:v>
                </c:pt>
                <c:pt idx="362">
                  <c:v>3525.1804372537881</c:v>
                </c:pt>
                <c:pt idx="363">
                  <c:v>3536.1528798239306</c:v>
                </c:pt>
                <c:pt idx="364">
                  <c:v>3548.2815577555448</c:v>
                </c:pt>
                <c:pt idx="365">
                  <c:v>3560.4917981056497</c:v>
                </c:pt>
                <c:pt idx="366">
                  <c:v>3571.2802575323731</c:v>
                </c:pt>
                <c:pt idx="367">
                  <c:v>3582.4808014221489</c:v>
                </c:pt>
                <c:pt idx="368">
                  <c:v>3591.5503656305373</c:v>
                </c:pt>
                <c:pt idx="369">
                  <c:v>3608.1000730050728</c:v>
                </c:pt>
                <c:pt idx="370">
                  <c:v>3621.2735033622012</c:v>
                </c:pt>
                <c:pt idx="371">
                  <c:v>3637.5315862689167</c:v>
                </c:pt>
                <c:pt idx="372">
                  <c:v>3650.9024725686759</c:v>
                </c:pt>
                <c:pt idx="373">
                  <c:v>3662.5968915391713</c:v>
                </c:pt>
                <c:pt idx="374">
                  <c:v>3674.2955222288147</c:v>
                </c:pt>
                <c:pt idx="375">
                  <c:v>3684.3652671249583</c:v>
                </c:pt>
                <c:pt idx="376">
                  <c:v>3684.8682450018823</c:v>
                </c:pt>
                <c:pt idx="377">
                  <c:v>3705.4547149883583</c:v>
                </c:pt>
                <c:pt idx="378">
                  <c:v>3717.5979756545275</c:v>
                </c:pt>
                <c:pt idx="379">
                  <c:v>3729.2964448984712</c:v>
                </c:pt>
                <c:pt idx="380">
                  <c:v>3741.6190149560571</c:v>
                </c:pt>
                <c:pt idx="381">
                  <c:v>3753.8604998057708</c:v>
                </c:pt>
                <c:pt idx="382">
                  <c:v>3766.1551056355238</c:v>
                </c:pt>
                <c:pt idx="383">
                  <c:v>3777.8834517328069</c:v>
                </c:pt>
                <c:pt idx="384">
                  <c:v>3787.9623581226915</c:v>
                </c:pt>
                <c:pt idx="385">
                  <c:v>3798.1086157187819</c:v>
                </c:pt>
                <c:pt idx="386">
                  <c:v>3808.295342839323</c:v>
                </c:pt>
                <c:pt idx="387">
                  <c:v>3818.6167783103883</c:v>
                </c:pt>
                <c:pt idx="388">
                  <c:v>3829.4375091549009</c:v>
                </c:pt>
                <c:pt idx="389">
                  <c:v>3839.2131677782163</c:v>
                </c:pt>
                <c:pt idx="390">
                  <c:v>3849.0445727882907</c:v>
                </c:pt>
                <c:pt idx="391">
                  <c:v>3858.9768489124253</c:v>
                </c:pt>
                <c:pt idx="392">
                  <c:v>3869.7971336655319</c:v>
                </c:pt>
                <c:pt idx="393">
                  <c:v>3883.4199120216072</c:v>
                </c:pt>
                <c:pt idx="394">
                  <c:v>3900.1323028402403</c:v>
                </c:pt>
                <c:pt idx="395">
                  <c:v>3914.5264846589416</c:v>
                </c:pt>
                <c:pt idx="396">
                  <c:v>3926.3978337142617</c:v>
                </c:pt>
                <c:pt idx="397">
                  <c:v>3937.7052349634469</c:v>
                </c:pt>
                <c:pt idx="398">
                  <c:v>3949.7796483272687</c:v>
                </c:pt>
                <c:pt idx="399">
                  <c:v>3961.1494741979986</c:v>
                </c:pt>
                <c:pt idx="400">
                  <c:v>3971.466746292077</c:v>
                </c:pt>
                <c:pt idx="401">
                  <c:v>3983.4277762910351</c:v>
                </c:pt>
                <c:pt idx="402">
                  <c:v>3995.4280593059957</c:v>
                </c:pt>
                <c:pt idx="403">
                  <c:v>4007.4313582070172</c:v>
                </c:pt>
                <c:pt idx="404">
                  <c:v>4017.8555056238547</c:v>
                </c:pt>
                <c:pt idx="405">
                  <c:v>4028.001652800478</c:v>
                </c:pt>
                <c:pt idx="406">
                  <c:v>4038.2444321336225</c:v>
                </c:pt>
                <c:pt idx="407">
                  <c:v>4048.4996900008991</c:v>
                </c:pt>
                <c:pt idx="408">
                  <c:v>4058.5240589911118</c:v>
                </c:pt>
                <c:pt idx="409">
                  <c:v>4068.7148890485987</c:v>
                </c:pt>
                <c:pt idx="410">
                  <c:v>4079.0071352822706</c:v>
                </c:pt>
                <c:pt idx="411">
                  <c:v>4089.2162004169077</c:v>
                </c:pt>
                <c:pt idx="412">
                  <c:v>4100.5084938956425</c:v>
                </c:pt>
                <c:pt idx="413">
                  <c:v>4112.5218681208789</c:v>
                </c:pt>
                <c:pt idx="414">
                  <c:v>4123.7537852143869</c:v>
                </c:pt>
                <c:pt idx="415">
                  <c:v>4134.1962278466672</c:v>
                </c:pt>
                <c:pt idx="416">
                  <c:v>4144.546573413536</c:v>
                </c:pt>
                <c:pt idx="417">
                  <c:v>4154.7940192464739</c:v>
                </c:pt>
                <c:pt idx="418">
                  <c:v>4164.7114098444581</c:v>
                </c:pt>
                <c:pt idx="419">
                  <c:v>4172.2009289916605</c:v>
                </c:pt>
                <c:pt idx="420">
                  <c:v>4186.6694861184806</c:v>
                </c:pt>
                <c:pt idx="421">
                  <c:v>4198.6002823635936</c:v>
                </c:pt>
                <c:pt idx="422">
                  <c:v>4210.5067190211266</c:v>
                </c:pt>
                <c:pt idx="423">
                  <c:v>4217.8726821010932</c:v>
                </c:pt>
                <c:pt idx="424">
                  <c:v>4232.3472679238766</c:v>
                </c:pt>
                <c:pt idx="425">
                  <c:v>4242.754404200241</c:v>
                </c:pt>
                <c:pt idx="426">
                  <c:v>4251.8744344627485</c:v>
                </c:pt>
                <c:pt idx="427">
                  <c:v>4261.0339336404577</c:v>
                </c:pt>
                <c:pt idx="428">
                  <c:v>4268.6674349056557</c:v>
                </c:pt>
                <c:pt idx="429">
                  <c:v>4276.2573176352307</c:v>
                </c:pt>
                <c:pt idx="430">
                  <c:v>4283.8605118021369</c:v>
                </c:pt>
                <c:pt idx="431">
                  <c:v>4295.964991430752</c:v>
                </c:pt>
                <c:pt idx="432">
                  <c:v>4308.095019406639</c:v>
                </c:pt>
                <c:pt idx="433">
                  <c:v>4319.6851909123361</c:v>
                </c:pt>
                <c:pt idx="434">
                  <c:v>4333.7389158876613</c:v>
                </c:pt>
                <c:pt idx="435">
                  <c:v>4345.9341639438644</c:v>
                </c:pt>
                <c:pt idx="436">
                  <c:v>4356.783122010529</c:v>
                </c:pt>
                <c:pt idx="437">
                  <c:v>4367.5213495576754</c:v>
                </c:pt>
                <c:pt idx="438">
                  <c:v>4376.9720138208941</c:v>
                </c:pt>
                <c:pt idx="439">
                  <c:v>4387.7733157100156</c:v>
                </c:pt>
                <c:pt idx="440">
                  <c:v>4398.3340675067157</c:v>
                </c:pt>
                <c:pt idx="441">
                  <c:v>4411.0118113765493</c:v>
                </c:pt>
                <c:pt idx="442">
                  <c:v>4424.5316252652556</c:v>
                </c:pt>
                <c:pt idx="443">
                  <c:v>4436.7321073561907</c:v>
                </c:pt>
                <c:pt idx="444">
                  <c:v>4447.7973857708275</c:v>
                </c:pt>
                <c:pt idx="445">
                  <c:v>4457.8737066136673</c:v>
                </c:pt>
                <c:pt idx="446">
                  <c:v>4467.9830779451877</c:v>
                </c:pt>
                <c:pt idx="447">
                  <c:v>4478.2716046515852</c:v>
                </c:pt>
                <c:pt idx="448">
                  <c:v>4487.3836247762665</c:v>
                </c:pt>
                <c:pt idx="449">
                  <c:v>4497.4951517088339</c:v>
                </c:pt>
                <c:pt idx="450">
                  <c:v>4504.9507737085223</c:v>
                </c:pt>
                <c:pt idx="451">
                  <c:v>4513.8653141250834</c:v>
                </c:pt>
                <c:pt idx="452">
                  <c:v>4520.4695546329021</c:v>
                </c:pt>
                <c:pt idx="453">
                  <c:v>4527.1164782727137</c:v>
                </c:pt>
                <c:pt idx="454">
                  <c:v>4533.3307757545263</c:v>
                </c:pt>
                <c:pt idx="455">
                  <c:v>4539.6963311396539</c:v>
                </c:pt>
                <c:pt idx="456">
                  <c:v>4546.3086261507124</c:v>
                </c:pt>
                <c:pt idx="457">
                  <c:v>4553.0406583538279</c:v>
                </c:pt>
                <c:pt idx="458">
                  <c:v>4559.646879164502</c:v>
                </c:pt>
                <c:pt idx="459">
                  <c:v>4566.3389424933121</c:v>
                </c:pt>
                <c:pt idx="460">
                  <c:v>4573.0415749587119</c:v>
                </c:pt>
                <c:pt idx="461">
                  <c:v>4579.650814765133</c:v>
                </c:pt>
                <c:pt idx="462">
                  <c:v>4586.3187658684328</c:v>
                </c:pt>
                <c:pt idx="463">
                  <c:v>4593.033104791306</c:v>
                </c:pt>
                <c:pt idx="464">
                  <c:v>4599.6338168913499</c:v>
                </c:pt>
                <c:pt idx="465">
                  <c:v>4606.1814232906327</c:v>
                </c:pt>
                <c:pt idx="466">
                  <c:v>4614.5690641924739</c:v>
                </c:pt>
                <c:pt idx="467">
                  <c:v>4623.8345335619524</c:v>
                </c:pt>
                <c:pt idx="468">
                  <c:v>4633.4442691281438</c:v>
                </c:pt>
                <c:pt idx="469">
                  <c:v>4641.6854794062674</c:v>
                </c:pt>
                <c:pt idx="470">
                  <c:v>4648.9405347499996</c:v>
                </c:pt>
                <c:pt idx="471">
                  <c:v>4655.5413415301591</c:v>
                </c:pt>
                <c:pt idx="472">
                  <c:v>4661.9693519910797</c:v>
                </c:pt>
                <c:pt idx="473">
                  <c:v>4668.5644680941477</c:v>
                </c:pt>
                <c:pt idx="474">
                  <c:v>4675.0563293239102</c:v>
                </c:pt>
                <c:pt idx="475">
                  <c:v>4681.6313248444349</c:v>
                </c:pt>
                <c:pt idx="476">
                  <c:v>4688.2202063081786</c:v>
                </c:pt>
                <c:pt idx="477">
                  <c:v>4698.00114524737</c:v>
                </c:pt>
                <c:pt idx="478">
                  <c:v>4708.9432463468984</c:v>
                </c:pt>
                <c:pt idx="479">
                  <c:v>4717.0120808836073</c:v>
                </c:pt>
                <c:pt idx="480">
                  <c:v>4724.3773660650477</c:v>
                </c:pt>
                <c:pt idx="481">
                  <c:v>4730.7322344314307</c:v>
                </c:pt>
                <c:pt idx="482">
                  <c:v>4736.0333587806672</c:v>
                </c:pt>
                <c:pt idx="483">
                  <c:v>4743.4421493215486</c:v>
                </c:pt>
                <c:pt idx="484">
                  <c:v>4748.6701770620421</c:v>
                </c:pt>
                <c:pt idx="485">
                  <c:v>4755.9218288389966</c:v>
                </c:pt>
                <c:pt idx="486">
                  <c:v>4761.7977955341339</c:v>
                </c:pt>
                <c:pt idx="487">
                  <c:v>4766.8494934868068</c:v>
                </c:pt>
                <c:pt idx="488">
                  <c:v>4771.8706061867997</c:v>
                </c:pt>
                <c:pt idx="489">
                  <c:v>4776.862398000434</c:v>
                </c:pt>
                <c:pt idx="490">
                  <c:v>4781.8666797149926</c:v>
                </c:pt>
                <c:pt idx="491">
                  <c:v>4786.9077196838334</c:v>
                </c:pt>
                <c:pt idx="492">
                  <c:v>4791.6609697099775</c:v>
                </c:pt>
                <c:pt idx="493">
                  <c:v>4798.9923296598718</c:v>
                </c:pt>
                <c:pt idx="494">
                  <c:v>4803.7378670889884</c:v>
                </c:pt>
                <c:pt idx="495">
                  <c:v>4808.9642383214086</c:v>
                </c:pt>
                <c:pt idx="496">
                  <c:v>4812.620693991892</c:v>
                </c:pt>
                <c:pt idx="497">
                  <c:v>4816.0591772198677</c:v>
                </c:pt>
                <c:pt idx="498">
                  <c:v>4824.2539652120322</c:v>
                </c:pt>
                <c:pt idx="499">
                  <c:v>4831.4296193160117</c:v>
                </c:pt>
                <c:pt idx="500">
                  <c:v>4837.1955231642351</c:v>
                </c:pt>
                <c:pt idx="501">
                  <c:v>4842.2405587257817</c:v>
                </c:pt>
                <c:pt idx="502">
                  <c:v>4847.1958201592788</c:v>
                </c:pt>
                <c:pt idx="503">
                  <c:v>4852.2417264254764</c:v>
                </c:pt>
                <c:pt idx="504">
                  <c:v>4860.8650580281392</c:v>
                </c:pt>
                <c:pt idx="505">
                  <c:v>4868.0838619265705</c:v>
                </c:pt>
                <c:pt idx="506">
                  <c:v>4875.4426360502839</c:v>
                </c:pt>
                <c:pt idx="507">
                  <c:v>4884.9296352667734</c:v>
                </c:pt>
                <c:pt idx="508">
                  <c:v>4891.2912008585408</c:v>
                </c:pt>
                <c:pt idx="509">
                  <c:v>4896.6357812928036</c:v>
                </c:pt>
                <c:pt idx="510">
                  <c:v>4906.5773040065542</c:v>
                </c:pt>
                <c:pt idx="511">
                  <c:v>4913.0964354835451</c:v>
                </c:pt>
                <c:pt idx="512">
                  <c:v>4920.0620765397325</c:v>
                </c:pt>
                <c:pt idx="513">
                  <c:v>4927.0783443078399</c:v>
                </c:pt>
                <c:pt idx="514">
                  <c:v>4934.49905973766</c:v>
                </c:pt>
                <c:pt idx="515">
                  <c:v>4945.6008720137179</c:v>
                </c:pt>
                <c:pt idx="516">
                  <c:v>4953.2077477611601</c:v>
                </c:pt>
                <c:pt idx="517">
                  <c:v>4960.4365102015436</c:v>
                </c:pt>
                <c:pt idx="518">
                  <c:v>4966.0067660417408</c:v>
                </c:pt>
                <c:pt idx="519">
                  <c:v>4971.1006157202646</c:v>
                </c:pt>
                <c:pt idx="520">
                  <c:v>4976.0594940520823</c:v>
                </c:pt>
                <c:pt idx="521">
                  <c:v>4980.9260020265356</c:v>
                </c:pt>
                <c:pt idx="522">
                  <c:v>4985.8505841372535</c:v>
                </c:pt>
                <c:pt idx="523">
                  <c:v>4990.9250287674367</c:v>
                </c:pt>
                <c:pt idx="524">
                  <c:v>4996.0617415728047</c:v>
                </c:pt>
                <c:pt idx="525">
                  <c:v>5001.1477225879207</c:v>
                </c:pt>
                <c:pt idx="526">
                  <c:v>5006.1427730256692</c:v>
                </c:pt>
                <c:pt idx="527">
                  <c:v>5011.1654903227463</c:v>
                </c:pt>
                <c:pt idx="528">
                  <c:v>5016.196242894046</c:v>
                </c:pt>
                <c:pt idx="529">
                  <c:v>5021.1609060429037</c:v>
                </c:pt>
                <c:pt idx="530">
                  <c:v>5026.2256018854678</c:v>
                </c:pt>
                <c:pt idx="531">
                  <c:v>5031.1139023322612</c:v>
                </c:pt>
                <c:pt idx="532">
                  <c:v>5036.0658483905718</c:v>
                </c:pt>
                <c:pt idx="533">
                  <c:v>5041.2739839414135</c:v>
                </c:pt>
                <c:pt idx="534">
                  <c:v>5046.4585011396557</c:v>
                </c:pt>
                <c:pt idx="535">
                  <c:v>5050.9049949189648</c:v>
                </c:pt>
                <c:pt idx="536">
                  <c:v>5056.1663880720735</c:v>
                </c:pt>
                <c:pt idx="537">
                  <c:v>5061.2320788316429</c:v>
                </c:pt>
                <c:pt idx="538">
                  <c:v>5066.3661492541432</c:v>
                </c:pt>
                <c:pt idx="539">
                  <c:v>5071.1687074964866</c:v>
                </c:pt>
                <c:pt idx="540">
                  <c:v>5074.9154686909169</c:v>
                </c:pt>
                <c:pt idx="541">
                  <c:v>5078.6774938302115</c:v>
                </c:pt>
                <c:pt idx="542">
                  <c:v>5082.5860001100227</c:v>
                </c:pt>
                <c:pt idx="543">
                  <c:v>5086.5457824552432</c:v>
                </c:pt>
                <c:pt idx="544">
                  <c:v>5089.2595875831321</c:v>
                </c:pt>
                <c:pt idx="545">
                  <c:v>5091.9647579500452</c:v>
                </c:pt>
                <c:pt idx="546">
                  <c:v>5094.5954199545085</c:v>
                </c:pt>
                <c:pt idx="547">
                  <c:v>5097.2162528540939</c:v>
                </c:pt>
                <c:pt idx="548">
                  <c:v>5099.4366371473297</c:v>
                </c:pt>
                <c:pt idx="549">
                  <c:v>5101.8991684829816</c:v>
                </c:pt>
                <c:pt idx="550">
                  <c:v>5103.9955069459975</c:v>
                </c:pt>
                <c:pt idx="551">
                  <c:v>5106.064804633148</c:v>
                </c:pt>
                <c:pt idx="552">
                  <c:v>5111.8228860525414</c:v>
                </c:pt>
                <c:pt idx="553">
                  <c:v>5116.4683986138552</c:v>
                </c:pt>
                <c:pt idx="554">
                  <c:v>5119.7137443516403</c:v>
                </c:pt>
                <c:pt idx="555">
                  <c:v>5124.2084108451381</c:v>
                </c:pt>
                <c:pt idx="556">
                  <c:v>5128.7895998135209</c:v>
                </c:pt>
                <c:pt idx="557">
                  <c:v>5133.3629647931084</c:v>
                </c:pt>
                <c:pt idx="558">
                  <c:v>5137.808270518668</c:v>
                </c:pt>
                <c:pt idx="559">
                  <c:v>5142.2882905174047</c:v>
                </c:pt>
                <c:pt idx="560">
                  <c:v>5147.656500951387</c:v>
                </c:pt>
                <c:pt idx="561">
                  <c:v>5155.6441564001143</c:v>
                </c:pt>
                <c:pt idx="562">
                  <c:v>5162.9290949851274</c:v>
                </c:pt>
                <c:pt idx="563">
                  <c:v>5169.046745381318</c:v>
                </c:pt>
                <c:pt idx="564">
                  <c:v>5175.5432758340612</c:v>
                </c:pt>
                <c:pt idx="565">
                  <c:v>5180.8948865672573</c:v>
                </c:pt>
                <c:pt idx="566">
                  <c:v>5185.370272978209</c:v>
                </c:pt>
                <c:pt idx="567">
                  <c:v>5191.2610707348213</c:v>
                </c:pt>
                <c:pt idx="568">
                  <c:v>5196.2260896926746</c:v>
                </c:pt>
                <c:pt idx="569">
                  <c:v>5202.4781421273947</c:v>
                </c:pt>
                <c:pt idx="570">
                  <c:v>5206.8183950409293</c:v>
                </c:pt>
                <c:pt idx="571">
                  <c:v>5210.6427099620923</c:v>
                </c:pt>
                <c:pt idx="572">
                  <c:v>5214.3909545727074</c:v>
                </c:pt>
                <c:pt idx="573">
                  <c:v>5218.1858106907457</c:v>
                </c:pt>
                <c:pt idx="574">
                  <c:v>5223.8975064875558</c:v>
                </c:pt>
                <c:pt idx="575">
                  <c:v>5226.7246106853709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1C-47BA-90C1-B8AC928AC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292767"/>
        <c:axId val="1411299487"/>
      </c:areaChart>
      <c:dateAx>
        <c:axId val="1411292767"/>
        <c:scaling>
          <c:orientation val="minMax"/>
          <c:max val="45689"/>
          <c:min val="4510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299487"/>
        <c:crosses val="autoZero"/>
        <c:auto val="1"/>
        <c:lblOffset val="100"/>
        <c:baseTimeUnit val="days"/>
        <c:majorUnit val="4"/>
        <c:majorTimeUnit val="months"/>
      </c:dateAx>
      <c:valAx>
        <c:axId val="141129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Storage (GB)</a:t>
                </a:r>
              </a:p>
            </c:rich>
          </c:tx>
          <c:layout>
            <c:manualLayout>
              <c:xMode val="edge"/>
              <c:yMode val="edge"/>
              <c:x val="2.003338898163606E-2"/>
              <c:y val="0.286484251968503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2927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'Daily Storage Standadized'!$L$1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rgbClr val="D20000"/>
            </a:solidFill>
            <a:ln>
              <a:solidFill>
                <a:srgbClr val="C00000"/>
              </a:solidFill>
            </a:ln>
            <a:effectLst/>
          </c:spPr>
          <c:cat>
            <c:numRef>
              <c:f>'Daily Storage Standadized'!$A$2:$A$577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Standadized'!$L$2:$L$577</c:f>
              <c:numCache>
                <c:formatCode>General</c:formatCode>
                <c:ptCount val="576"/>
                <c:pt idx="0">
                  <c:v>0.10571586433798075</c:v>
                </c:pt>
                <c:pt idx="1">
                  <c:v>0.105116502381861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0.82312471698969603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2.8815904874354601</c:v>
                </c:pt>
                <c:pt idx="77">
                  <c:v>3.7950663957744837</c:v>
                </c:pt>
                <c:pt idx="78">
                  <c:v>6.1122245127335191</c:v>
                </c:pt>
                <c:pt idx="79">
                  <c:v>13.0989017281681</c:v>
                </c:pt>
                <c:pt idx="80">
                  <c:v>12.544135900214314</c:v>
                </c:pt>
                <c:pt idx="81">
                  <c:v>8.1188772451132536</c:v>
                </c:pt>
                <c:pt idx="82">
                  <c:v>8.0613979157060385</c:v>
                </c:pt>
                <c:pt idx="83">
                  <c:v>0.93822147697210312</c:v>
                </c:pt>
                <c:pt idx="84">
                  <c:v>0.6609965655952692</c:v>
                </c:pt>
                <c:pt idx="85">
                  <c:v>0.54237568285316229</c:v>
                </c:pt>
                <c:pt idx="86">
                  <c:v>0.64692159742116928</c:v>
                </c:pt>
                <c:pt idx="87">
                  <c:v>1.1317350408062339</c:v>
                </c:pt>
                <c:pt idx="88">
                  <c:v>0.65928291715681553</c:v>
                </c:pt>
                <c:pt idx="89">
                  <c:v>2.2177170580253005</c:v>
                </c:pt>
                <c:pt idx="90">
                  <c:v>5.8760609002783895</c:v>
                </c:pt>
                <c:pt idx="91">
                  <c:v>4.5386695228517056</c:v>
                </c:pt>
                <c:pt idx="92">
                  <c:v>11.842496278695762</c:v>
                </c:pt>
                <c:pt idx="93">
                  <c:v>10.926778816618025</c:v>
                </c:pt>
                <c:pt idx="94">
                  <c:v>11.598145973868668</c:v>
                </c:pt>
                <c:pt idx="95">
                  <c:v>9.5189469633623958</c:v>
                </c:pt>
                <c:pt idx="96">
                  <c:v>8.6029172353446484</c:v>
                </c:pt>
                <c:pt idx="97">
                  <c:v>12.928529866971076</c:v>
                </c:pt>
                <c:pt idx="98">
                  <c:v>9.1126370131969452</c:v>
                </c:pt>
                <c:pt idx="99">
                  <c:v>12.310859705321491</c:v>
                </c:pt>
                <c:pt idx="100">
                  <c:v>9.6470373496413231</c:v>
                </c:pt>
                <c:pt idx="101">
                  <c:v>10.729002266190946</c:v>
                </c:pt>
                <c:pt idx="102">
                  <c:v>6.1657013716176152</c:v>
                </c:pt>
                <c:pt idx="103">
                  <c:v>6.8122430937364697</c:v>
                </c:pt>
                <c:pt idx="104">
                  <c:v>12.134656392037868</c:v>
                </c:pt>
                <c:pt idx="105">
                  <c:v>13.874093178659678</c:v>
                </c:pt>
                <c:pt idx="106">
                  <c:v>14.476886640302837</c:v>
                </c:pt>
                <c:pt idx="107">
                  <c:v>15.275851797312498</c:v>
                </c:pt>
                <c:pt idx="108">
                  <c:v>1.4389758473262191</c:v>
                </c:pt>
                <c:pt idx="109">
                  <c:v>50.661368113011122</c:v>
                </c:pt>
                <c:pt idx="110">
                  <c:v>20.075764713808894</c:v>
                </c:pt>
                <c:pt idx="111">
                  <c:v>14.654351366683841</c:v>
                </c:pt>
                <c:pt idx="112">
                  <c:v>14.939537411555648</c:v>
                </c:pt>
                <c:pt idx="113">
                  <c:v>15.164447265677154</c:v>
                </c:pt>
                <c:pt idx="114">
                  <c:v>14.719235605560243</c:v>
                </c:pt>
                <c:pt idx="115">
                  <c:v>13.458504215814173</c:v>
                </c:pt>
                <c:pt idx="116">
                  <c:v>14.248725076206028</c:v>
                </c:pt>
                <c:pt idx="117">
                  <c:v>14.333266350440681</c:v>
                </c:pt>
                <c:pt idx="118">
                  <c:v>15.348282287828624</c:v>
                </c:pt>
                <c:pt idx="119">
                  <c:v>14.964847995899618</c:v>
                </c:pt>
                <c:pt idx="120">
                  <c:v>15.789646055549383</c:v>
                </c:pt>
                <c:pt idx="121">
                  <c:v>16.605655013583601</c:v>
                </c:pt>
                <c:pt idx="122">
                  <c:v>15.450832198373973</c:v>
                </c:pt>
                <c:pt idx="123">
                  <c:v>0</c:v>
                </c:pt>
                <c:pt idx="124">
                  <c:v>25.619684912264347</c:v>
                </c:pt>
                <c:pt idx="125">
                  <c:v>0</c:v>
                </c:pt>
                <c:pt idx="126">
                  <c:v>28.487192849628627</c:v>
                </c:pt>
                <c:pt idx="127">
                  <c:v>16.954223837703466</c:v>
                </c:pt>
                <c:pt idx="128">
                  <c:v>16.051748737692833</c:v>
                </c:pt>
                <c:pt idx="129">
                  <c:v>16.064528729766607</c:v>
                </c:pt>
                <c:pt idx="130">
                  <c:v>15.936207509599626</c:v>
                </c:pt>
                <c:pt idx="131">
                  <c:v>15.422263876534998</c:v>
                </c:pt>
                <c:pt idx="132">
                  <c:v>15.915634794160724</c:v>
                </c:pt>
                <c:pt idx="133">
                  <c:v>13.46142502874136</c:v>
                </c:pt>
                <c:pt idx="134">
                  <c:v>14.113238386809826</c:v>
                </c:pt>
                <c:pt idx="135">
                  <c:v>13.763556405901909</c:v>
                </c:pt>
                <c:pt idx="136">
                  <c:v>14.186034008860588</c:v>
                </c:pt>
                <c:pt idx="137">
                  <c:v>25.630749085918069</c:v>
                </c:pt>
                <c:pt idx="138">
                  <c:v>17.5223627416417</c:v>
                </c:pt>
                <c:pt idx="139">
                  <c:v>17.265844090841711</c:v>
                </c:pt>
                <c:pt idx="140">
                  <c:v>15.225204466842115</c:v>
                </c:pt>
                <c:pt idx="141">
                  <c:v>16.929371352307498</c:v>
                </c:pt>
                <c:pt idx="142">
                  <c:v>17.018628229387105</c:v>
                </c:pt>
                <c:pt idx="143">
                  <c:v>17.330916089005768</c:v>
                </c:pt>
                <c:pt idx="144">
                  <c:v>17.802828214131296</c:v>
                </c:pt>
                <c:pt idx="145">
                  <c:v>16.767805561423302</c:v>
                </c:pt>
                <c:pt idx="146">
                  <c:v>15.80698592402041</c:v>
                </c:pt>
                <c:pt idx="147">
                  <c:v>17.394070707261562</c:v>
                </c:pt>
                <c:pt idx="148">
                  <c:v>17.410583122633398</c:v>
                </c:pt>
                <c:pt idx="149">
                  <c:v>13.984590004198253</c:v>
                </c:pt>
                <c:pt idx="150">
                  <c:v>9.6748393820598722</c:v>
                </c:pt>
                <c:pt idx="151">
                  <c:v>19.080160926096141</c:v>
                </c:pt>
                <c:pt idx="152">
                  <c:v>18.352444128133357</c:v>
                </c:pt>
                <c:pt idx="153">
                  <c:v>17.030933205969632</c:v>
                </c:pt>
                <c:pt idx="154">
                  <c:v>14.790025219321251</c:v>
                </c:pt>
                <c:pt idx="155">
                  <c:v>13.211149483919144</c:v>
                </c:pt>
                <c:pt idx="156">
                  <c:v>12.50453626550734</c:v>
                </c:pt>
                <c:pt idx="157">
                  <c:v>15.25397526845336</c:v>
                </c:pt>
                <c:pt idx="158">
                  <c:v>14.834653177298605</c:v>
                </c:pt>
                <c:pt idx="159">
                  <c:v>12.233060263097286</c:v>
                </c:pt>
                <c:pt idx="160">
                  <c:v>12.163608280941844</c:v>
                </c:pt>
                <c:pt idx="161">
                  <c:v>12.333070849068463</c:v>
                </c:pt>
                <c:pt idx="162">
                  <c:v>14.48922536149621</c:v>
                </c:pt>
                <c:pt idx="163">
                  <c:v>14.097368540242314</c:v>
                </c:pt>
                <c:pt idx="164">
                  <c:v>14.350064849480987</c:v>
                </c:pt>
                <c:pt idx="165">
                  <c:v>14.423444754444063</c:v>
                </c:pt>
                <c:pt idx="166">
                  <c:v>13.772155026905239</c:v>
                </c:pt>
                <c:pt idx="167">
                  <c:v>12.320061760954559</c:v>
                </c:pt>
                <c:pt idx="168">
                  <c:v>13.554329915903509</c:v>
                </c:pt>
                <c:pt idx="169">
                  <c:v>16.16617023665458</c:v>
                </c:pt>
                <c:pt idx="170">
                  <c:v>16.997090792283416</c:v>
                </c:pt>
                <c:pt idx="171">
                  <c:v>16.655670166015625</c:v>
                </c:pt>
                <c:pt idx="172">
                  <c:v>16.310778042301536</c:v>
                </c:pt>
                <c:pt idx="173">
                  <c:v>16.671002236194909</c:v>
                </c:pt>
                <c:pt idx="174">
                  <c:v>16.327288648113608</c:v>
                </c:pt>
                <c:pt idx="175">
                  <c:v>16.421033827587962</c:v>
                </c:pt>
                <c:pt idx="176">
                  <c:v>18.208815192803741</c:v>
                </c:pt>
                <c:pt idx="177">
                  <c:v>17.557142202742398</c:v>
                </c:pt>
                <c:pt idx="178">
                  <c:v>14.370212416164577</c:v>
                </c:pt>
                <c:pt idx="179">
                  <c:v>14.118106070905924</c:v>
                </c:pt>
                <c:pt idx="180">
                  <c:v>16.265047424472868</c:v>
                </c:pt>
                <c:pt idx="181">
                  <c:v>16.293701480142772</c:v>
                </c:pt>
                <c:pt idx="182">
                  <c:v>16.610104971565306</c:v>
                </c:pt>
                <c:pt idx="183">
                  <c:v>16.642747038044035</c:v>
                </c:pt>
                <c:pt idx="184">
                  <c:v>14.425446584820747</c:v>
                </c:pt>
                <c:pt idx="185">
                  <c:v>15.471534909680486</c:v>
                </c:pt>
                <c:pt idx="186">
                  <c:v>16.490742126479745</c:v>
                </c:pt>
                <c:pt idx="187">
                  <c:v>16.195809221826494</c:v>
                </c:pt>
                <c:pt idx="188">
                  <c:v>16.587009374983609</c:v>
                </c:pt>
                <c:pt idx="189">
                  <c:v>15.715801812708378</c:v>
                </c:pt>
                <c:pt idx="190">
                  <c:v>13.97328379098326</c:v>
                </c:pt>
                <c:pt idx="191">
                  <c:v>16.160026470199227</c:v>
                </c:pt>
                <c:pt idx="192">
                  <c:v>16.622369206510484</c:v>
                </c:pt>
                <c:pt idx="193">
                  <c:v>18.383115605451167</c:v>
                </c:pt>
                <c:pt idx="194">
                  <c:v>16.366563709452748</c:v>
                </c:pt>
                <c:pt idx="195">
                  <c:v>17.110317415557802</c:v>
                </c:pt>
                <c:pt idx="196">
                  <c:v>16.218124901875854</c:v>
                </c:pt>
                <c:pt idx="197">
                  <c:v>16.054494045674801</c:v>
                </c:pt>
                <c:pt idx="198">
                  <c:v>17.077407248318195</c:v>
                </c:pt>
                <c:pt idx="199">
                  <c:v>16.706538698635995</c:v>
                </c:pt>
                <c:pt idx="200">
                  <c:v>13.162444886751473</c:v>
                </c:pt>
                <c:pt idx="201">
                  <c:v>13.933664955198765</c:v>
                </c:pt>
                <c:pt idx="202">
                  <c:v>12.304153492674232</c:v>
                </c:pt>
                <c:pt idx="203">
                  <c:v>12.358313686214387</c:v>
                </c:pt>
                <c:pt idx="204">
                  <c:v>12.226591533981264</c:v>
                </c:pt>
                <c:pt idx="205">
                  <c:v>12.316483120433986</c:v>
                </c:pt>
                <c:pt idx="206">
                  <c:v>12.330543898046017</c:v>
                </c:pt>
                <c:pt idx="207">
                  <c:v>12.079643609002233</c:v>
                </c:pt>
                <c:pt idx="208">
                  <c:v>12.234590428881347</c:v>
                </c:pt>
                <c:pt idx="209">
                  <c:v>12.230116724036634</c:v>
                </c:pt>
                <c:pt idx="210">
                  <c:v>15.318592883646488</c:v>
                </c:pt>
                <c:pt idx="211">
                  <c:v>13.429744759574533</c:v>
                </c:pt>
                <c:pt idx="212">
                  <c:v>19.334797971881926</c:v>
                </c:pt>
                <c:pt idx="213">
                  <c:v>16.985926162451506</c:v>
                </c:pt>
                <c:pt idx="214">
                  <c:v>16.825778844766319</c:v>
                </c:pt>
                <c:pt idx="215">
                  <c:v>16.023438192903996</c:v>
                </c:pt>
                <c:pt idx="216">
                  <c:v>14.700255021452904</c:v>
                </c:pt>
                <c:pt idx="217">
                  <c:v>14.463331000879407</c:v>
                </c:pt>
                <c:pt idx="218">
                  <c:v>14.425048564560711</c:v>
                </c:pt>
                <c:pt idx="219">
                  <c:v>11.99429178237915</c:v>
                </c:pt>
                <c:pt idx="220">
                  <c:v>10.754960199818015</c:v>
                </c:pt>
                <c:pt idx="221">
                  <c:v>12.122844750061631</c:v>
                </c:pt>
                <c:pt idx="222">
                  <c:v>14.515678680501878</c:v>
                </c:pt>
                <c:pt idx="223">
                  <c:v>13.035969097167253</c:v>
                </c:pt>
                <c:pt idx="224">
                  <c:v>13.170081112533808</c:v>
                </c:pt>
                <c:pt idx="225">
                  <c:v>13.048813783563673</c:v>
                </c:pt>
                <c:pt idx="226">
                  <c:v>10.966509914956987</c:v>
                </c:pt>
                <c:pt idx="227">
                  <c:v>9.9191583534702659</c:v>
                </c:pt>
                <c:pt idx="228">
                  <c:v>14.826514405198395</c:v>
                </c:pt>
                <c:pt idx="229">
                  <c:v>13.124116545543075</c:v>
                </c:pt>
                <c:pt idx="230">
                  <c:v>12.667323494330049</c:v>
                </c:pt>
                <c:pt idx="231">
                  <c:v>13.336322410032153</c:v>
                </c:pt>
                <c:pt idx="232">
                  <c:v>13.356623732484877</c:v>
                </c:pt>
                <c:pt idx="233">
                  <c:v>13.306285001337528</c:v>
                </c:pt>
                <c:pt idx="234">
                  <c:v>13.431196073070168</c:v>
                </c:pt>
                <c:pt idx="235">
                  <c:v>11.178519357927144</c:v>
                </c:pt>
                <c:pt idx="236">
                  <c:v>9.7402311554178596</c:v>
                </c:pt>
                <c:pt idx="237">
                  <c:v>9.7464347407221794</c:v>
                </c:pt>
                <c:pt idx="238">
                  <c:v>11.497430855408311</c:v>
                </c:pt>
                <c:pt idx="239">
                  <c:v>12.041507977992296</c:v>
                </c:pt>
                <c:pt idx="240">
                  <c:v>11.930051803588867</c:v>
                </c:pt>
                <c:pt idx="241">
                  <c:v>11.894338590092957</c:v>
                </c:pt>
                <c:pt idx="242">
                  <c:v>11.996119565330446</c:v>
                </c:pt>
                <c:pt idx="243">
                  <c:v>12.020967968739569</c:v>
                </c:pt>
                <c:pt idx="244">
                  <c:v>11.848942025564611</c:v>
                </c:pt>
                <c:pt idx="245">
                  <c:v>11.403646847233176</c:v>
                </c:pt>
                <c:pt idx="246">
                  <c:v>10.57549408543855</c:v>
                </c:pt>
                <c:pt idx="247">
                  <c:v>11.951242284849286</c:v>
                </c:pt>
                <c:pt idx="248">
                  <c:v>14.37453263066709</c:v>
                </c:pt>
                <c:pt idx="249">
                  <c:v>11.475402840413153</c:v>
                </c:pt>
                <c:pt idx="250">
                  <c:v>11.329820356331766</c:v>
                </c:pt>
                <c:pt idx="251">
                  <c:v>11.707126059569418</c:v>
                </c:pt>
                <c:pt idx="252">
                  <c:v>11.944143598899245</c:v>
                </c:pt>
                <c:pt idx="253">
                  <c:v>11.96415797341615</c:v>
                </c:pt>
                <c:pt idx="254">
                  <c:v>11.960298527032137</c:v>
                </c:pt>
                <c:pt idx="255">
                  <c:v>11.988203098066151</c:v>
                </c:pt>
                <c:pt idx="256">
                  <c:v>10.629140567965806</c:v>
                </c:pt>
                <c:pt idx="257">
                  <c:v>9.5908305393531919</c:v>
                </c:pt>
                <c:pt idx="258">
                  <c:v>11.518081202171743</c:v>
                </c:pt>
                <c:pt idx="259">
                  <c:v>12.139380464330316</c:v>
                </c:pt>
                <c:pt idx="260">
                  <c:v>11.365121372044086</c:v>
                </c:pt>
                <c:pt idx="261">
                  <c:v>11.737115596421063</c:v>
                </c:pt>
                <c:pt idx="262">
                  <c:v>10.202509068883955</c:v>
                </c:pt>
                <c:pt idx="263">
                  <c:v>10.427647379226983</c:v>
                </c:pt>
                <c:pt idx="264">
                  <c:v>9.5074438499286771</c:v>
                </c:pt>
                <c:pt idx="265">
                  <c:v>7.4276618827134371</c:v>
                </c:pt>
                <c:pt idx="266">
                  <c:v>11.424495096318424</c:v>
                </c:pt>
                <c:pt idx="267">
                  <c:v>11.943002309650183</c:v>
                </c:pt>
                <c:pt idx="268">
                  <c:v>11.951170531101525</c:v>
                </c:pt>
                <c:pt idx="269">
                  <c:v>10.723834385164082</c:v>
                </c:pt>
                <c:pt idx="270">
                  <c:v>11.457453469745815</c:v>
                </c:pt>
                <c:pt idx="271">
                  <c:v>11.481455162167549</c:v>
                </c:pt>
                <c:pt idx="272">
                  <c:v>11.514041628688574</c:v>
                </c:pt>
                <c:pt idx="273">
                  <c:v>11.606537736952305</c:v>
                </c:pt>
                <c:pt idx="274">
                  <c:v>10.512400749139488</c:v>
                </c:pt>
                <c:pt idx="275">
                  <c:v>9.4192592157050967</c:v>
                </c:pt>
                <c:pt idx="276">
                  <c:v>9.4836397217586637</c:v>
                </c:pt>
                <c:pt idx="277">
                  <c:v>9.464806885458529</c:v>
                </c:pt>
                <c:pt idx="278">
                  <c:v>3.4214012380689383</c:v>
                </c:pt>
                <c:pt idx="279">
                  <c:v>11.401437427848577</c:v>
                </c:pt>
                <c:pt idx="280">
                  <c:v>7.0985320042818785</c:v>
                </c:pt>
                <c:pt idx="281">
                  <c:v>10.577740256674588</c:v>
                </c:pt>
                <c:pt idx="282">
                  <c:v>11.72019764687866</c:v>
                </c:pt>
                <c:pt idx="283">
                  <c:v>11.506208212114871</c:v>
                </c:pt>
                <c:pt idx="284">
                  <c:v>9.5490578031167388</c:v>
                </c:pt>
                <c:pt idx="285">
                  <c:v>9.5164999756962061</c:v>
                </c:pt>
                <c:pt idx="286">
                  <c:v>9.3715188736096025</c:v>
                </c:pt>
                <c:pt idx="287">
                  <c:v>9.2316426923498511</c:v>
                </c:pt>
                <c:pt idx="288">
                  <c:v>11.717686390504241</c:v>
                </c:pt>
                <c:pt idx="289">
                  <c:v>11.337702916003764</c:v>
                </c:pt>
                <c:pt idx="290">
                  <c:v>6.6808570129796863</c:v>
                </c:pt>
                <c:pt idx="291">
                  <c:v>9.7504942370578647</c:v>
                </c:pt>
                <c:pt idx="292">
                  <c:v>9.7290957989171147</c:v>
                </c:pt>
                <c:pt idx="293">
                  <c:v>8.1266707554459572</c:v>
                </c:pt>
                <c:pt idx="294">
                  <c:v>8.1085999747738242</c:v>
                </c:pt>
                <c:pt idx="295">
                  <c:v>7.571689473465085</c:v>
                </c:pt>
                <c:pt idx="296">
                  <c:v>8.1627885531634092</c:v>
                </c:pt>
                <c:pt idx="297">
                  <c:v>8.125303971581161</c:v>
                </c:pt>
                <c:pt idx="298">
                  <c:v>8.0979853747412562</c:v>
                </c:pt>
                <c:pt idx="299">
                  <c:v>8.128926120698452</c:v>
                </c:pt>
                <c:pt idx="300">
                  <c:v>8.2134465351700783</c:v>
                </c:pt>
                <c:pt idx="301">
                  <c:v>8.1837292918935418</c:v>
                </c:pt>
                <c:pt idx="302">
                  <c:v>8.2194213503971696</c:v>
                </c:pt>
                <c:pt idx="303">
                  <c:v>8.2291374402120709</c:v>
                </c:pt>
                <c:pt idx="304">
                  <c:v>8.1710191275924444</c:v>
                </c:pt>
                <c:pt idx="305">
                  <c:v>8.0856004608795047</c:v>
                </c:pt>
                <c:pt idx="306">
                  <c:v>8.1676904503256083</c:v>
                </c:pt>
                <c:pt idx="307">
                  <c:v>9.2730627842247486</c:v>
                </c:pt>
                <c:pt idx="308">
                  <c:v>8.6541888760402799</c:v>
                </c:pt>
                <c:pt idx="309">
                  <c:v>7.0668006436899304</c:v>
                </c:pt>
                <c:pt idx="310">
                  <c:v>7.000868090428412</c:v>
                </c:pt>
                <c:pt idx="311">
                  <c:v>7.4599132481962442</c:v>
                </c:pt>
                <c:pt idx="312">
                  <c:v>7.3031492019072175</c:v>
                </c:pt>
                <c:pt idx="313">
                  <c:v>7.2162588397040963</c:v>
                </c:pt>
                <c:pt idx="314">
                  <c:v>7.3677896494045854</c:v>
                </c:pt>
                <c:pt idx="315">
                  <c:v>7.4840088281780481</c:v>
                </c:pt>
                <c:pt idx="316">
                  <c:v>7.4077893057838082</c:v>
                </c:pt>
                <c:pt idx="317">
                  <c:v>7.4552784897387028</c:v>
                </c:pt>
                <c:pt idx="318">
                  <c:v>6.4245731048285961</c:v>
                </c:pt>
                <c:pt idx="319">
                  <c:v>5.8420438328757882</c:v>
                </c:pt>
                <c:pt idx="320">
                  <c:v>5.8956641796976328</c:v>
                </c:pt>
                <c:pt idx="321">
                  <c:v>7.3528318339958787</c:v>
                </c:pt>
                <c:pt idx="322">
                  <c:v>6.6177268037572503</c:v>
                </c:pt>
                <c:pt idx="323">
                  <c:v>10.666479911655188</c:v>
                </c:pt>
                <c:pt idx="324">
                  <c:v>13.942241398617625</c:v>
                </c:pt>
                <c:pt idx="325">
                  <c:v>11.36588641628623</c:v>
                </c:pt>
                <c:pt idx="326">
                  <c:v>12.893919602967799</c:v>
                </c:pt>
                <c:pt idx="327">
                  <c:v>13.127697743475437</c:v>
                </c:pt>
                <c:pt idx="328">
                  <c:v>16.584229496307671</c:v>
                </c:pt>
                <c:pt idx="329">
                  <c:v>12.293299373239279</c:v>
                </c:pt>
                <c:pt idx="330">
                  <c:v>14.047353117726743</c:v>
                </c:pt>
                <c:pt idx="331">
                  <c:v>13.468368802219629</c:v>
                </c:pt>
                <c:pt idx="332">
                  <c:v>13.331057989038527</c:v>
                </c:pt>
                <c:pt idx="333">
                  <c:v>13.552205071784556</c:v>
                </c:pt>
                <c:pt idx="334">
                  <c:v>13.05739567335695</c:v>
                </c:pt>
                <c:pt idx="335">
                  <c:v>11.101343573071063</c:v>
                </c:pt>
                <c:pt idx="336">
                  <c:v>10.120878252200782</c:v>
                </c:pt>
                <c:pt idx="337">
                  <c:v>11.166964224539697</c:v>
                </c:pt>
                <c:pt idx="338">
                  <c:v>13.881744519807398</c:v>
                </c:pt>
                <c:pt idx="339">
                  <c:v>18.490516006015241</c:v>
                </c:pt>
                <c:pt idx="340">
                  <c:v>15.599939164705575</c:v>
                </c:pt>
                <c:pt idx="341">
                  <c:v>14.462667846120894</c:v>
                </c:pt>
                <c:pt idx="342">
                  <c:v>12.52902917470783</c:v>
                </c:pt>
                <c:pt idx="343">
                  <c:v>14.41087671648711</c:v>
                </c:pt>
                <c:pt idx="344">
                  <c:v>8.7019286584109068</c:v>
                </c:pt>
                <c:pt idx="345">
                  <c:v>13.221270222216845</c:v>
                </c:pt>
                <c:pt idx="346">
                  <c:v>9.9560806220397353</c:v>
                </c:pt>
                <c:pt idx="347">
                  <c:v>9.9105457486584783</c:v>
                </c:pt>
                <c:pt idx="348">
                  <c:v>15.992895733565092</c:v>
                </c:pt>
                <c:pt idx="349">
                  <c:v>15.274714354425669</c:v>
                </c:pt>
                <c:pt idx="350">
                  <c:v>12.847696682438254</c:v>
                </c:pt>
                <c:pt idx="351">
                  <c:v>10.079782676883042</c:v>
                </c:pt>
                <c:pt idx="352">
                  <c:v>10.102663663215935</c:v>
                </c:pt>
                <c:pt idx="353">
                  <c:v>10.081316603347659</c:v>
                </c:pt>
                <c:pt idx="354">
                  <c:v>9.9410952059552073</c:v>
                </c:pt>
                <c:pt idx="355">
                  <c:v>9.5863832039758563</c:v>
                </c:pt>
                <c:pt idx="356">
                  <c:v>8.3849046425893903</c:v>
                </c:pt>
                <c:pt idx="357">
                  <c:v>8.2584945159032941</c:v>
                </c:pt>
                <c:pt idx="358">
                  <c:v>12.051763836294413</c:v>
                </c:pt>
                <c:pt idx="359">
                  <c:v>14.012988616712391</c:v>
                </c:pt>
                <c:pt idx="360">
                  <c:v>13.154819206334651</c:v>
                </c:pt>
                <c:pt idx="361">
                  <c:v>13.151842253282666</c:v>
                </c:pt>
                <c:pt idx="362">
                  <c:v>11.6187007362023</c:v>
                </c:pt>
                <c:pt idx="363">
                  <c:v>10.972442570142448</c:v>
                </c:pt>
                <c:pt idx="364">
                  <c:v>12.12867793161422</c:v>
                </c:pt>
                <c:pt idx="365">
                  <c:v>12.210240350104868</c:v>
                </c:pt>
                <c:pt idx="366">
                  <c:v>10.788459426723421</c:v>
                </c:pt>
                <c:pt idx="367">
                  <c:v>11.200543889775872</c:v>
                </c:pt>
                <c:pt idx="368">
                  <c:v>9.0695642083883286</c:v>
                </c:pt>
                <c:pt idx="369">
                  <c:v>16.549707374535501</c:v>
                </c:pt>
                <c:pt idx="370">
                  <c:v>13.173430357128382</c:v>
                </c:pt>
                <c:pt idx="371">
                  <c:v>16.258082906715572</c:v>
                </c:pt>
                <c:pt idx="372">
                  <c:v>13.37088629975915</c:v>
                </c:pt>
                <c:pt idx="373">
                  <c:v>11.694418970495462</c:v>
                </c:pt>
                <c:pt idx="374">
                  <c:v>11.698630689643323</c:v>
                </c:pt>
                <c:pt idx="375">
                  <c:v>10.069744896143675</c:v>
                </c:pt>
                <c:pt idx="376">
                  <c:v>0.50297787692397833</c:v>
                </c:pt>
                <c:pt idx="377">
                  <c:v>20.586469986476004</c:v>
                </c:pt>
                <c:pt idx="378">
                  <c:v>12.143260666169226</c:v>
                </c:pt>
                <c:pt idx="379">
                  <c:v>11.698469243943691</c:v>
                </c:pt>
                <c:pt idx="380">
                  <c:v>12.322570057585835</c:v>
                </c:pt>
                <c:pt idx="381">
                  <c:v>12.241484849713743</c:v>
                </c:pt>
                <c:pt idx="382">
                  <c:v>12.294605829752982</c:v>
                </c:pt>
                <c:pt idx="383">
                  <c:v>11.728346097283065</c:v>
                </c:pt>
                <c:pt idx="384">
                  <c:v>10.078906389884651</c:v>
                </c:pt>
                <c:pt idx="385">
                  <c:v>10.146257596090436</c:v>
                </c:pt>
                <c:pt idx="386">
                  <c:v>10.186727120541036</c:v>
                </c:pt>
                <c:pt idx="387">
                  <c:v>10.321435471065342</c:v>
                </c:pt>
                <c:pt idx="388">
                  <c:v>10.820730844512582</c:v>
                </c:pt>
                <c:pt idx="389">
                  <c:v>9.7756586233153939</c:v>
                </c:pt>
                <c:pt idx="390">
                  <c:v>9.8314050100743771</c:v>
                </c:pt>
                <c:pt idx="391">
                  <c:v>9.9322761241346598</c:v>
                </c:pt>
                <c:pt idx="392">
                  <c:v>10.820284753106534</c:v>
                </c:pt>
                <c:pt idx="393">
                  <c:v>13.622778356075287</c:v>
                </c:pt>
                <c:pt idx="394">
                  <c:v>16.712390818633139</c:v>
                </c:pt>
                <c:pt idx="395">
                  <c:v>14.394181818701327</c:v>
                </c:pt>
                <c:pt idx="396">
                  <c:v>11.871349055320024</c:v>
                </c:pt>
                <c:pt idx="397">
                  <c:v>11.307401249185205</c:v>
                </c:pt>
                <c:pt idx="398">
                  <c:v>12.074413363821805</c:v>
                </c:pt>
                <c:pt idx="399">
                  <c:v>11.369825870729983</c:v>
                </c:pt>
                <c:pt idx="400">
                  <c:v>10.317272094078362</c:v>
                </c:pt>
                <c:pt idx="401">
                  <c:v>11.961029998958111</c:v>
                </c:pt>
                <c:pt idx="402">
                  <c:v>12.000283014960587</c:v>
                </c:pt>
                <c:pt idx="403">
                  <c:v>12.003298901021481</c:v>
                </c:pt>
                <c:pt idx="404">
                  <c:v>10.424147416837513</c:v>
                </c:pt>
                <c:pt idx="405">
                  <c:v>10.146147176623344</c:v>
                </c:pt>
                <c:pt idx="406">
                  <c:v>10.242779333144426</c:v>
                </c:pt>
                <c:pt idx="407">
                  <c:v>10.255257867276669</c:v>
                </c:pt>
                <c:pt idx="408">
                  <c:v>10.024368990212679</c:v>
                </c:pt>
                <c:pt idx="409">
                  <c:v>10.190830057486892</c:v>
                </c:pt>
                <c:pt idx="410">
                  <c:v>10.292246233671904</c:v>
                </c:pt>
                <c:pt idx="411">
                  <c:v>10.209065134637058</c:v>
                </c:pt>
                <c:pt idx="412">
                  <c:v>11.292293478734791</c:v>
                </c:pt>
                <c:pt idx="413">
                  <c:v>12.013374225236475</c:v>
                </c:pt>
                <c:pt idx="414">
                  <c:v>11.231917093507946</c:v>
                </c:pt>
                <c:pt idx="415">
                  <c:v>10.44244263228029</c:v>
                </c:pt>
                <c:pt idx="416">
                  <c:v>10.350345566868782</c:v>
                </c:pt>
                <c:pt idx="417">
                  <c:v>10.247445832937956</c:v>
                </c:pt>
                <c:pt idx="418">
                  <c:v>9.9173905979841948</c:v>
                </c:pt>
                <c:pt idx="419">
                  <c:v>7.4895191472023726</c:v>
                </c:pt>
                <c:pt idx="420">
                  <c:v>14.468557126820087</c:v>
                </c:pt>
                <c:pt idx="421">
                  <c:v>11.930796245113015</c:v>
                </c:pt>
                <c:pt idx="422">
                  <c:v>11.90643665753305</c:v>
                </c:pt>
                <c:pt idx="423">
                  <c:v>7.3659630799666047</c:v>
                </c:pt>
                <c:pt idx="424">
                  <c:v>14.474585822783411</c:v>
                </c:pt>
                <c:pt idx="425">
                  <c:v>10.407136276364326</c:v>
                </c:pt>
                <c:pt idx="426">
                  <c:v>9.1200302625074983</c:v>
                </c:pt>
                <c:pt idx="427">
                  <c:v>9.1594991777092218</c:v>
                </c:pt>
                <c:pt idx="428">
                  <c:v>7.6335012651979923</c:v>
                </c:pt>
                <c:pt idx="429">
                  <c:v>7.589882729575038</c:v>
                </c:pt>
                <c:pt idx="430">
                  <c:v>7.603194166906178</c:v>
                </c:pt>
                <c:pt idx="431">
                  <c:v>12.104479628615081</c:v>
                </c:pt>
                <c:pt idx="432">
                  <c:v>12.13002797588706</c:v>
                </c:pt>
                <c:pt idx="433">
                  <c:v>11.590171505697072</c:v>
                </c:pt>
                <c:pt idx="434">
                  <c:v>14.053724975325167</c:v>
                </c:pt>
                <c:pt idx="435">
                  <c:v>12.195248056203127</c:v>
                </c:pt>
                <c:pt idx="436">
                  <c:v>10.848958066664636</c:v>
                </c:pt>
                <c:pt idx="437">
                  <c:v>10.73822754714638</c:v>
                </c:pt>
                <c:pt idx="438">
                  <c:v>9.4506642632186413</c:v>
                </c:pt>
                <c:pt idx="439">
                  <c:v>10.801301889121532</c:v>
                </c:pt>
                <c:pt idx="440">
                  <c:v>10.56075179670006</c:v>
                </c:pt>
                <c:pt idx="441">
                  <c:v>12.677743869833648</c:v>
                </c:pt>
                <c:pt idx="442">
                  <c:v>13.519813888706267</c:v>
                </c:pt>
                <c:pt idx="443">
                  <c:v>12.200482090935111</c:v>
                </c:pt>
                <c:pt idx="444">
                  <c:v>11.06527841463685</c:v>
                </c:pt>
                <c:pt idx="445">
                  <c:v>10.076320842839777</c:v>
                </c:pt>
                <c:pt idx="446">
                  <c:v>10.109371331520379</c:v>
                </c:pt>
                <c:pt idx="447">
                  <c:v>10.288526706397533</c:v>
                </c:pt>
                <c:pt idx="448">
                  <c:v>9.112020124681294</c:v>
                </c:pt>
                <c:pt idx="449">
                  <c:v>10.111526932567358</c:v>
                </c:pt>
                <c:pt idx="450">
                  <c:v>7.4556219996884465</c:v>
                </c:pt>
                <c:pt idx="451">
                  <c:v>8.9145404165610671</c:v>
                </c:pt>
                <c:pt idx="452">
                  <c:v>6.6042405078187585</c:v>
                </c:pt>
                <c:pt idx="453">
                  <c:v>6.6469236398115754</c:v>
                </c:pt>
                <c:pt idx="454">
                  <c:v>6.2142974818125367</c:v>
                </c:pt>
                <c:pt idx="455">
                  <c:v>6.3655553851276636</c:v>
                </c:pt>
                <c:pt idx="456">
                  <c:v>6.6122950110584497</c:v>
                </c:pt>
                <c:pt idx="457">
                  <c:v>6.7320322031155229</c:v>
                </c:pt>
                <c:pt idx="458">
                  <c:v>6.6062208106741309</c:v>
                </c:pt>
                <c:pt idx="459">
                  <c:v>6.6920633288100362</c:v>
                </c:pt>
                <c:pt idx="460">
                  <c:v>6.7026324653998017</c:v>
                </c:pt>
                <c:pt idx="461">
                  <c:v>6.6092398064211011</c:v>
                </c:pt>
                <c:pt idx="462">
                  <c:v>6.6679511032998562</c:v>
                </c:pt>
                <c:pt idx="463">
                  <c:v>6.7143389228731394</c:v>
                </c:pt>
                <c:pt idx="464">
                  <c:v>6.6007121000438929</c:v>
                </c:pt>
                <c:pt idx="465">
                  <c:v>6.5476063992828131</c:v>
                </c:pt>
                <c:pt idx="466">
                  <c:v>8.3876409018412232</c:v>
                </c:pt>
                <c:pt idx="467">
                  <c:v>9.2654693694785237</c:v>
                </c:pt>
                <c:pt idx="468">
                  <c:v>9.6097355661913753</c:v>
                </c:pt>
                <c:pt idx="469">
                  <c:v>8.2412102781236172</c:v>
                </c:pt>
                <c:pt idx="470">
                  <c:v>7.2550553437322378</c:v>
                </c:pt>
                <c:pt idx="471">
                  <c:v>6.6008067801594734</c:v>
                </c:pt>
                <c:pt idx="472">
                  <c:v>6.4280104609206319</c:v>
                </c:pt>
                <c:pt idx="473">
                  <c:v>6.5951161030679941</c:v>
                </c:pt>
                <c:pt idx="474">
                  <c:v>6.491861229762435</c:v>
                </c:pt>
                <c:pt idx="475">
                  <c:v>6.5749955205246806</c:v>
                </c:pt>
                <c:pt idx="476">
                  <c:v>6.5888814637437463</c:v>
                </c:pt>
                <c:pt idx="477">
                  <c:v>9.780938939191401</c:v>
                </c:pt>
                <c:pt idx="478">
                  <c:v>10.942101099528372</c:v>
                </c:pt>
                <c:pt idx="479">
                  <c:v>8.0688345367088914</c:v>
                </c:pt>
                <c:pt idx="480">
                  <c:v>7.365285181440413</c:v>
                </c:pt>
                <c:pt idx="481">
                  <c:v>6.3548683663830161</c:v>
                </c:pt>
                <c:pt idx="482">
                  <c:v>5.3011243492364883</c:v>
                </c:pt>
                <c:pt idx="483">
                  <c:v>7.4087905408814549</c:v>
                </c:pt>
                <c:pt idx="484">
                  <c:v>5.2280277404934168</c:v>
                </c:pt>
                <c:pt idx="485">
                  <c:v>7.2516517769545317</c:v>
                </c:pt>
                <c:pt idx="486">
                  <c:v>5.8759666951373219</c:v>
                </c:pt>
                <c:pt idx="487">
                  <c:v>5.0516979526728392</c:v>
                </c:pt>
                <c:pt idx="488">
                  <c:v>5.0211126999929547</c:v>
                </c:pt>
                <c:pt idx="489">
                  <c:v>4.991791813634336</c:v>
                </c:pt>
                <c:pt idx="490">
                  <c:v>5.0042817145586014</c:v>
                </c:pt>
                <c:pt idx="491">
                  <c:v>5.0410399688407779</c:v>
                </c:pt>
                <c:pt idx="492">
                  <c:v>4.7532500261440873</c:v>
                </c:pt>
                <c:pt idx="493">
                  <c:v>7.3313599498942494</c:v>
                </c:pt>
                <c:pt idx="494">
                  <c:v>4.7455374291166663</c:v>
                </c:pt>
                <c:pt idx="495">
                  <c:v>5.2263712324202061</c:v>
                </c:pt>
                <c:pt idx="496">
                  <c:v>3.6564556704834104</c:v>
                </c:pt>
                <c:pt idx="497">
                  <c:v>3.4384832279756665</c:v>
                </c:pt>
                <c:pt idx="498">
                  <c:v>8.1947879921644926</c:v>
                </c:pt>
                <c:pt idx="499">
                  <c:v>7.1756541039794683</c:v>
                </c:pt>
                <c:pt idx="500">
                  <c:v>5.7659038482233882</c:v>
                </c:pt>
                <c:pt idx="501">
                  <c:v>5.0450355615466833</c:v>
                </c:pt>
                <c:pt idx="502">
                  <c:v>4.9552614334970713</c:v>
                </c:pt>
                <c:pt idx="503">
                  <c:v>5.0459062661975622</c:v>
                </c:pt>
                <c:pt idx="504">
                  <c:v>8.6233316026628017</c:v>
                </c:pt>
                <c:pt idx="505">
                  <c:v>7.2188038984313607</c:v>
                </c:pt>
                <c:pt idx="506">
                  <c:v>7.3587741237133741</c:v>
                </c:pt>
                <c:pt idx="507">
                  <c:v>9.4869992164894938</c:v>
                </c:pt>
                <c:pt idx="508">
                  <c:v>6.3615655917674303</c:v>
                </c:pt>
                <c:pt idx="509">
                  <c:v>5.3445804342627525</c:v>
                </c:pt>
                <c:pt idx="510">
                  <c:v>9.9415227137506008</c:v>
                </c:pt>
                <c:pt idx="511">
                  <c:v>6.5191314769908786</c:v>
                </c:pt>
                <c:pt idx="512">
                  <c:v>6.9656410561874509</c:v>
                </c:pt>
                <c:pt idx="513">
                  <c:v>7.0162677681073546</c:v>
                </c:pt>
                <c:pt idx="514">
                  <c:v>7.4207154298201203</c:v>
                </c:pt>
                <c:pt idx="515">
                  <c:v>11.101812276057899</c:v>
                </c:pt>
                <c:pt idx="516">
                  <c:v>7.6068757474422455</c:v>
                </c:pt>
                <c:pt idx="517">
                  <c:v>7.2287624403834343</c:v>
                </c:pt>
                <c:pt idx="518">
                  <c:v>5.5702558401972055</c:v>
                </c:pt>
                <c:pt idx="519">
                  <c:v>5.0938496785238385</c:v>
                </c:pt>
                <c:pt idx="520">
                  <c:v>4.9588783318176866</c:v>
                </c:pt>
                <c:pt idx="521">
                  <c:v>4.8665079744532704</c:v>
                </c:pt>
                <c:pt idx="522">
                  <c:v>4.9245821107178926</c:v>
                </c:pt>
                <c:pt idx="523">
                  <c:v>5.0744446301832795</c:v>
                </c:pt>
                <c:pt idx="524">
                  <c:v>5.1367128053680062</c:v>
                </c:pt>
                <c:pt idx="525">
                  <c:v>5.0859810151159763</c:v>
                </c:pt>
                <c:pt idx="526">
                  <c:v>4.9950504377484322</c:v>
                </c:pt>
                <c:pt idx="527">
                  <c:v>5.022717297077179</c:v>
                </c:pt>
                <c:pt idx="528">
                  <c:v>5.0307525712996721</c:v>
                </c:pt>
                <c:pt idx="529">
                  <c:v>4.9646631488576531</c:v>
                </c:pt>
                <c:pt idx="530">
                  <c:v>5.064695842564106</c:v>
                </c:pt>
                <c:pt idx="531">
                  <c:v>4.888300446793437</c:v>
                </c:pt>
                <c:pt idx="532">
                  <c:v>4.9519460583105683</c:v>
                </c:pt>
                <c:pt idx="533">
                  <c:v>5.2081355508416891</c:v>
                </c:pt>
                <c:pt idx="534">
                  <c:v>5.1845171982422471</c:v>
                </c:pt>
                <c:pt idx="535">
                  <c:v>4.446493779309094</c:v>
                </c:pt>
                <c:pt idx="536">
                  <c:v>5.2613931531086564</c:v>
                </c:pt>
                <c:pt idx="537">
                  <c:v>5.0656907595694065</c:v>
                </c:pt>
                <c:pt idx="538">
                  <c:v>5.1340704225003719</c:v>
                </c:pt>
                <c:pt idx="539">
                  <c:v>4.8025582423433661</c:v>
                </c:pt>
                <c:pt idx="540">
                  <c:v>3.7467611944302917</c:v>
                </c:pt>
                <c:pt idx="541">
                  <c:v>3.7620251392945647</c:v>
                </c:pt>
                <c:pt idx="542">
                  <c:v>3.9085062798112631</c:v>
                </c:pt>
                <c:pt idx="543">
                  <c:v>3.9597823452204466</c:v>
                </c:pt>
                <c:pt idx="544">
                  <c:v>2.7138051278889179</c:v>
                </c:pt>
                <c:pt idx="545">
                  <c:v>2.7051703669130802</c:v>
                </c:pt>
                <c:pt idx="546">
                  <c:v>2.6306620044633746</c:v>
                </c:pt>
                <c:pt idx="547">
                  <c:v>2.6208328995853662</c:v>
                </c:pt>
                <c:pt idx="548">
                  <c:v>2.2203842932358384</c:v>
                </c:pt>
                <c:pt idx="549">
                  <c:v>2.4625313356518745</c:v>
                </c:pt>
                <c:pt idx="550">
                  <c:v>2.0963384630158544</c:v>
                </c:pt>
                <c:pt idx="551">
                  <c:v>2.069297687150538</c:v>
                </c:pt>
                <c:pt idx="552">
                  <c:v>5.7580814193934202</c:v>
                </c:pt>
                <c:pt idx="553">
                  <c:v>4.645512561313808</c:v>
                </c:pt>
                <c:pt idx="554">
                  <c:v>3.2453457377851009</c:v>
                </c:pt>
                <c:pt idx="555">
                  <c:v>4.4946664934977889</c:v>
                </c:pt>
                <c:pt idx="556">
                  <c:v>4.5811889683827758</c:v>
                </c:pt>
                <c:pt idx="557">
                  <c:v>4.5733649795874953</c:v>
                </c:pt>
                <c:pt idx="558">
                  <c:v>4.4453057255595922</c:v>
                </c:pt>
                <c:pt idx="559">
                  <c:v>4.4800199987366796</c:v>
                </c:pt>
                <c:pt idx="560">
                  <c:v>5.3682104339823127</c:v>
                </c:pt>
                <c:pt idx="561">
                  <c:v>7.9876554487273097</c:v>
                </c:pt>
                <c:pt idx="562">
                  <c:v>7.2849385850131512</c:v>
                </c:pt>
                <c:pt idx="563">
                  <c:v>6.1176503961905837</c:v>
                </c:pt>
                <c:pt idx="564">
                  <c:v>6.4965304527431726</c:v>
                </c:pt>
                <c:pt idx="565">
                  <c:v>5.3516107331961393</c:v>
                </c:pt>
                <c:pt idx="566">
                  <c:v>4.4753864109516144</c:v>
                </c:pt>
                <c:pt idx="567">
                  <c:v>5.8907977566123009</c:v>
                </c:pt>
                <c:pt idx="568">
                  <c:v>4.9650189578533173</c:v>
                </c:pt>
                <c:pt idx="569">
                  <c:v>6.252052434720099</c:v>
                </c:pt>
                <c:pt idx="570">
                  <c:v>4.3402529135346413</c:v>
                </c:pt>
                <c:pt idx="571">
                  <c:v>3.8243149211630225</c:v>
                </c:pt>
                <c:pt idx="572">
                  <c:v>3.7482446106150746</c:v>
                </c:pt>
                <c:pt idx="573">
                  <c:v>3.7948561180382967</c:v>
                </c:pt>
                <c:pt idx="574">
                  <c:v>5.7116957968100905</c:v>
                </c:pt>
                <c:pt idx="575">
                  <c:v>2.8271041978150606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CF-48D0-AC89-DC3704840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222687"/>
        <c:axId val="1411228447"/>
      </c:areaChart>
      <c:dateAx>
        <c:axId val="1411222687"/>
        <c:scaling>
          <c:orientation val="minMax"/>
          <c:max val="45689"/>
          <c:min val="4510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Date</a:t>
                </a:r>
              </a:p>
            </c:rich>
          </c:tx>
          <c:layout>
            <c:manualLayout>
              <c:xMode val="edge"/>
              <c:yMode val="edge"/>
              <c:x val="0.48498248032431773"/>
              <c:y val="0.845048369119295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228447"/>
        <c:crosses val="autoZero"/>
        <c:auto val="1"/>
        <c:lblOffset val="100"/>
        <c:baseTimeUnit val="days"/>
        <c:majorUnit val="4"/>
        <c:majorTimeUnit val="months"/>
      </c:dateAx>
      <c:valAx>
        <c:axId val="1411228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Storage (GB)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2226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31647525917107"/>
          <c:y val="3.1921528337425634E-2"/>
          <c:w val="0.5193447259608952"/>
          <c:h val="0.91221579707207945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192084857118203E-2"/>
          <c:y val="0.13974848282289579"/>
          <c:w val="0.88037440197414907"/>
          <c:h val="0.58729380646737928"/>
        </c:manualLayout>
      </c:layout>
      <c:lineChart>
        <c:grouping val="standard"/>
        <c:varyColors val="0"/>
        <c:ser>
          <c:idx val="0"/>
          <c:order val="0"/>
          <c:tx>
            <c:strRef>
              <c:f>'Daily Storage Standadized'!$B$1</c:f>
              <c:strCache>
                <c:ptCount val="1"/>
                <c:pt idx="0">
                  <c:v>None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'Daily Storage Standadized'!$A$2:$A$577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Standadized'!$B$2:$B$577</c:f>
              <c:numCache>
                <c:formatCode>General</c:formatCode>
                <c:ptCount val="576"/>
                <c:pt idx="0">
                  <c:v>0.10571586433798075</c:v>
                </c:pt>
                <c:pt idx="1">
                  <c:v>0.105116502381861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0.82312471698969603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2.8815904874354601</c:v>
                </c:pt>
                <c:pt idx="77">
                  <c:v>3.7950663957744837</c:v>
                </c:pt>
                <c:pt idx="78">
                  <c:v>6.1122245127335191</c:v>
                </c:pt>
                <c:pt idx="79">
                  <c:v>13.0989017281681</c:v>
                </c:pt>
                <c:pt idx="80">
                  <c:v>12.544135900214314</c:v>
                </c:pt>
                <c:pt idx="81">
                  <c:v>8.1188772451132536</c:v>
                </c:pt>
                <c:pt idx="82">
                  <c:v>8.0613979157060385</c:v>
                </c:pt>
                <c:pt idx="83">
                  <c:v>0.93822147697210312</c:v>
                </c:pt>
                <c:pt idx="84">
                  <c:v>0.42436379287391901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1.0805403059348464</c:v>
                </c:pt>
                <c:pt idx="91">
                  <c:v>0.91679365932941437</c:v>
                </c:pt>
                <c:pt idx="92">
                  <c:v>0.30006245337426662</c:v>
                </c:pt>
                <c:pt idx="93">
                  <c:v>4.7029062174260616E-2</c:v>
                </c:pt>
                <c:pt idx="94">
                  <c:v>1.0446268515661359</c:v>
                </c:pt>
                <c:pt idx="95">
                  <c:v>1.359847791492939</c:v>
                </c:pt>
                <c:pt idx="96">
                  <c:v>0.44712691940367222</c:v>
                </c:pt>
                <c:pt idx="97">
                  <c:v>0.14270010869950056</c:v>
                </c:pt>
                <c:pt idx="98">
                  <c:v>0</c:v>
                </c:pt>
                <c:pt idx="99">
                  <c:v>0</c:v>
                </c:pt>
                <c:pt idx="100">
                  <c:v>0.65726730041205883</c:v>
                </c:pt>
                <c:pt idx="101">
                  <c:v>2.6071061380207539E-2</c:v>
                </c:pt>
                <c:pt idx="102">
                  <c:v>0</c:v>
                </c:pt>
                <c:pt idx="103">
                  <c:v>0</c:v>
                </c:pt>
                <c:pt idx="104">
                  <c:v>0.30276584811508656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4.0586823597550392E-2</c:v>
                </c:pt>
                <c:pt idx="162">
                  <c:v>4.086566437035799E-2</c:v>
                </c:pt>
                <c:pt idx="163">
                  <c:v>0</c:v>
                </c:pt>
                <c:pt idx="164">
                  <c:v>0.24676395859569311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7.632717490196228E-3</c:v>
                </c:pt>
                <c:pt idx="169">
                  <c:v>0</c:v>
                </c:pt>
                <c:pt idx="170">
                  <c:v>0</c:v>
                </c:pt>
                <c:pt idx="171">
                  <c:v>5.8721893467009068E-2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1.4631426148116589</c:v>
                </c:pt>
                <c:pt idx="177">
                  <c:v>0.97447068803012371</c:v>
                </c:pt>
                <c:pt idx="178">
                  <c:v>3.7030503153800964E-3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2.1704081445932388E-3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1.577508732676506</c:v>
                </c:pt>
                <c:pt idx="194">
                  <c:v>0</c:v>
                </c:pt>
                <c:pt idx="195">
                  <c:v>0.25217767711728811</c:v>
                </c:pt>
                <c:pt idx="196">
                  <c:v>0.4502893378958106</c:v>
                </c:pt>
                <c:pt idx="197">
                  <c:v>0.44858664833009243</c:v>
                </c:pt>
                <c:pt idx="198">
                  <c:v>0.26146209333091974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2.9668305069208145E-4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0.11318958271294832</c:v>
                </c:pt>
                <c:pt idx="221">
                  <c:v>2.1766413934528828E-2</c:v>
                </c:pt>
                <c:pt idx="222">
                  <c:v>2.3872994817793369E-2</c:v>
                </c:pt>
                <c:pt idx="223">
                  <c:v>4.9510467797517776E-3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2.9289958067238331E-2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9.2020723968744278E-4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0.38068581931293011</c:v>
                </c:pt>
                <c:pt idx="246">
                  <c:v>1.2596260756254196E-2</c:v>
                </c:pt>
                <c:pt idx="247">
                  <c:v>5.5248565971851349E-2</c:v>
                </c:pt>
                <c:pt idx="248">
                  <c:v>2.6196557469666004</c:v>
                </c:pt>
                <c:pt idx="249">
                  <c:v>0</c:v>
                </c:pt>
                <c:pt idx="250">
                  <c:v>0</c:v>
                </c:pt>
                <c:pt idx="251">
                  <c:v>1.5663472935557365E-2</c:v>
                </c:pt>
                <c:pt idx="252">
                  <c:v>0.20308264158666134</c:v>
                </c:pt>
                <c:pt idx="253">
                  <c:v>4.4198998250067234E-2</c:v>
                </c:pt>
                <c:pt idx="254">
                  <c:v>1.2959364801645279E-2</c:v>
                </c:pt>
                <c:pt idx="255">
                  <c:v>6.8030934780836105E-3</c:v>
                </c:pt>
                <c:pt idx="256">
                  <c:v>3.0419547110795975E-3</c:v>
                </c:pt>
                <c:pt idx="257">
                  <c:v>0</c:v>
                </c:pt>
                <c:pt idx="258">
                  <c:v>5.9899874031543732E-5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1.2464616447687149E-3</c:v>
                </c:pt>
                <c:pt idx="275">
                  <c:v>0</c:v>
                </c:pt>
                <c:pt idx="276">
                  <c:v>8.4103727713227272E-3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1.196286641061306E-3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4.1070394217967987E-5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6.9119967520236969E-5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1.7190966755151749E-3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2.9271934181451797E-3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4.0058139711618423E-4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5.4672522470355034E-2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5.6300685741007328E-2</c:v>
                </c:pt>
                <c:pt idx="386">
                  <c:v>4.2483219876885414E-3</c:v>
                </c:pt>
                <c:pt idx="387">
                  <c:v>0.34783039055764675</c:v>
                </c:pt>
                <c:pt idx="388">
                  <c:v>0.82493464462459087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0.29423986747860909</c:v>
                </c:pt>
                <c:pt idx="393">
                  <c:v>0.15136163216084242</c:v>
                </c:pt>
                <c:pt idx="394">
                  <c:v>0.74075870029628277</c:v>
                </c:pt>
                <c:pt idx="395">
                  <c:v>1.571533627808094</c:v>
                </c:pt>
                <c:pt idx="396">
                  <c:v>1.5853621838614345</c:v>
                </c:pt>
                <c:pt idx="397">
                  <c:v>1.5851990189403296</c:v>
                </c:pt>
                <c:pt idx="398">
                  <c:v>0.60224318876862526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3.6075031384825706E-3</c:v>
                </c:pt>
                <c:pt idx="409">
                  <c:v>3.9635859429836273E-2</c:v>
                </c:pt>
                <c:pt idx="410">
                  <c:v>1.500285230576992E-2</c:v>
                </c:pt>
                <c:pt idx="411">
                  <c:v>9.0758530423045158E-3</c:v>
                </c:pt>
                <c:pt idx="412">
                  <c:v>1.200428232550621E-4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3.4875034354627132E-2</c:v>
                </c:pt>
                <c:pt idx="419">
                  <c:v>4.254467785358429E-5</c:v>
                </c:pt>
                <c:pt idx="420">
                  <c:v>2.3576491512358189E-2</c:v>
                </c:pt>
                <c:pt idx="421">
                  <c:v>0</c:v>
                </c:pt>
                <c:pt idx="422">
                  <c:v>8.7935051880776882E-2</c:v>
                </c:pt>
                <c:pt idx="423">
                  <c:v>9.7290749661624432E-2</c:v>
                </c:pt>
                <c:pt idx="424">
                  <c:v>9.5659283921122551E-2</c:v>
                </c:pt>
                <c:pt idx="425">
                  <c:v>5.1336048170924187E-2</c:v>
                </c:pt>
                <c:pt idx="426">
                  <c:v>3.2535256817936897E-2</c:v>
                </c:pt>
                <c:pt idx="427">
                  <c:v>4.0174892172217369E-2</c:v>
                </c:pt>
                <c:pt idx="428">
                  <c:v>4.3003792874515057E-2</c:v>
                </c:pt>
                <c:pt idx="429">
                  <c:v>1.4429371803998947E-3</c:v>
                </c:pt>
                <c:pt idx="430">
                  <c:v>4.8836907371878624E-2</c:v>
                </c:pt>
                <c:pt idx="431">
                  <c:v>1.0340781882405281E-2</c:v>
                </c:pt>
                <c:pt idx="432">
                  <c:v>1.7121161334216595E-2</c:v>
                </c:pt>
                <c:pt idx="433">
                  <c:v>7.5136389583349228E-2</c:v>
                </c:pt>
                <c:pt idx="434">
                  <c:v>5.3395393304526806E-2</c:v>
                </c:pt>
                <c:pt idx="435">
                  <c:v>6.8600441329181194E-2</c:v>
                </c:pt>
                <c:pt idx="436">
                  <c:v>3.2024833373725414E-2</c:v>
                </c:pt>
                <c:pt idx="437">
                  <c:v>1.4597967267036438E-2</c:v>
                </c:pt>
                <c:pt idx="438">
                  <c:v>1.1227594688534737E-2</c:v>
                </c:pt>
                <c:pt idx="439">
                  <c:v>3.3955958671867847E-2</c:v>
                </c:pt>
                <c:pt idx="440">
                  <c:v>3.9092600345611572E-3</c:v>
                </c:pt>
                <c:pt idx="441">
                  <c:v>1.5112007968127728E-2</c:v>
                </c:pt>
                <c:pt idx="442">
                  <c:v>0</c:v>
                </c:pt>
                <c:pt idx="443">
                  <c:v>5.2828462794423103E-3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1.7987862229347229E-3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1.5591178089380264E-4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5.62276691198349E-5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3.4772790968418121E-5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1.0775774717330933E-4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5.3898431360721588E-5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3.0535273253917694E-4</c:v>
                </c:pt>
                <c:pt idx="539">
                  <c:v>3.134310245513916E-4</c:v>
                </c:pt>
                <c:pt idx="540">
                  <c:v>0</c:v>
                </c:pt>
                <c:pt idx="541">
                  <c:v>5.204416811466217E-5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8.8522210717201233E-5</c:v>
                </c:pt>
                <c:pt idx="557">
                  <c:v>4.4111162424087524E-5</c:v>
                </c:pt>
                <c:pt idx="558">
                  <c:v>0</c:v>
                </c:pt>
                <c:pt idx="559">
                  <c:v>2.9027840122580528E-2</c:v>
                </c:pt>
                <c:pt idx="560">
                  <c:v>3.3535918220877647E-2</c:v>
                </c:pt>
                <c:pt idx="561">
                  <c:v>5.3502869792282581E-2</c:v>
                </c:pt>
                <c:pt idx="562">
                  <c:v>0</c:v>
                </c:pt>
                <c:pt idx="563">
                  <c:v>2.1474066190421581E-2</c:v>
                </c:pt>
                <c:pt idx="564">
                  <c:v>7.0043639279901981E-2</c:v>
                </c:pt>
                <c:pt idx="565">
                  <c:v>8.2534457556903362E-2</c:v>
                </c:pt>
                <c:pt idx="566">
                  <c:v>8.0102406442165375E-2</c:v>
                </c:pt>
                <c:pt idx="567">
                  <c:v>0.15373288467526436</c:v>
                </c:pt>
                <c:pt idx="568">
                  <c:v>0.1536654569208622</c:v>
                </c:pt>
                <c:pt idx="569">
                  <c:v>0.15366190858185291</c:v>
                </c:pt>
                <c:pt idx="570">
                  <c:v>0.15283405128866434</c:v>
                </c:pt>
                <c:pt idx="571">
                  <c:v>4.2049901559948921E-2</c:v>
                </c:pt>
                <c:pt idx="572">
                  <c:v>4.2125176638364792E-2</c:v>
                </c:pt>
                <c:pt idx="573">
                  <c:v>3.421257808804512E-2</c:v>
                </c:pt>
                <c:pt idx="574">
                  <c:v>2.6771987788379192E-2</c:v>
                </c:pt>
                <c:pt idx="575">
                  <c:v>1.82515699416399E-2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53-4656-A668-94BE26E1288C}"/>
            </c:ext>
          </c:extLst>
        </c:ser>
        <c:ser>
          <c:idx val="1"/>
          <c:order val="1"/>
          <c:tx>
            <c:strRef>
              <c:f>'Daily Storage Standadized'!$C$1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'Daily Storage Standadized'!$A$2:$A$577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Standadized'!$C$2:$C$577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1.6145640984177589E-3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53-4656-A668-94BE26E1288C}"/>
            </c:ext>
          </c:extLst>
        </c:ser>
        <c:ser>
          <c:idx val="2"/>
          <c:order val="2"/>
          <c:tx>
            <c:strRef>
              <c:f>'Daily Storage Standadized'!$D$1</c:f>
              <c:strCache>
                <c:ptCount val="1"/>
                <c:pt idx="0">
                  <c:v>AI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'Daily Storage Standadized'!$A$2:$A$577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Standadized'!$D$2:$D$577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0.23663277272135019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53-4656-A668-94BE26E1288C}"/>
            </c:ext>
          </c:extLst>
        </c:ser>
        <c:ser>
          <c:idx val="3"/>
          <c:order val="3"/>
          <c:tx>
            <c:strRef>
              <c:f>'Daily Storage Standadized'!$E$1</c:f>
              <c:strCache>
                <c:ptCount val="1"/>
                <c:pt idx="0">
                  <c:v>SK1</c:v>
                </c:pt>
              </c:strCache>
            </c:strRef>
          </c:tx>
          <c:spPr>
            <a:ln w="28575" cap="rnd">
              <a:solidFill>
                <a:srgbClr val="FF7D7D"/>
              </a:solidFill>
              <a:round/>
            </a:ln>
            <a:effectLst/>
          </c:spPr>
          <c:marker>
            <c:symbol val="none"/>
          </c:marker>
          <c:dPt>
            <c:idx val="109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7A53-4656-A668-94BE26E1288C}"/>
              </c:ext>
            </c:extLst>
          </c:dPt>
          <c:cat>
            <c:numRef>
              <c:f>'Daily Storage Standadized'!$A$2:$A$577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Standadized'!$E$2:$E$577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0.54237568285316229</c:v>
                </c:pt>
                <c:pt idx="86">
                  <c:v>0.64692159742116928</c:v>
                </c:pt>
                <c:pt idx="87">
                  <c:v>1.1317350408062339</c:v>
                </c:pt>
                <c:pt idx="88">
                  <c:v>0.65928291715681553</c:v>
                </c:pt>
                <c:pt idx="89">
                  <c:v>2.2177170580253005</c:v>
                </c:pt>
                <c:pt idx="90">
                  <c:v>4.7955205943435431</c:v>
                </c:pt>
                <c:pt idx="91">
                  <c:v>3.6218758635222912</c:v>
                </c:pt>
                <c:pt idx="92">
                  <c:v>11.542433825321496</c:v>
                </c:pt>
                <c:pt idx="93">
                  <c:v>10.879749754443765</c:v>
                </c:pt>
                <c:pt idx="94">
                  <c:v>10.553519122302532</c:v>
                </c:pt>
                <c:pt idx="95">
                  <c:v>8.1590991718694568</c:v>
                </c:pt>
                <c:pt idx="96">
                  <c:v>8.1557903159409761</c:v>
                </c:pt>
                <c:pt idx="97">
                  <c:v>12.785829758271575</c:v>
                </c:pt>
                <c:pt idx="98">
                  <c:v>9.1126370131969452</c:v>
                </c:pt>
                <c:pt idx="99">
                  <c:v>12.310859705321491</c:v>
                </c:pt>
                <c:pt idx="100">
                  <c:v>8.9897700492292643</c:v>
                </c:pt>
                <c:pt idx="101">
                  <c:v>10.702931204810739</c:v>
                </c:pt>
                <c:pt idx="102">
                  <c:v>6.1657013716176152</c:v>
                </c:pt>
                <c:pt idx="103">
                  <c:v>6.8122430937364697</c:v>
                </c:pt>
                <c:pt idx="104">
                  <c:v>11.831890543922782</c:v>
                </c:pt>
                <c:pt idx="105">
                  <c:v>13.874093178659678</c:v>
                </c:pt>
                <c:pt idx="106">
                  <c:v>14.476886640302837</c:v>
                </c:pt>
                <c:pt idx="107">
                  <c:v>15.275851797312498</c:v>
                </c:pt>
                <c:pt idx="108">
                  <c:v>1.4389758473262191</c:v>
                </c:pt>
                <c:pt idx="109">
                  <c:v>50.661368113011122</c:v>
                </c:pt>
                <c:pt idx="110">
                  <c:v>20.075764713808894</c:v>
                </c:pt>
                <c:pt idx="111">
                  <c:v>14.654351366683841</c:v>
                </c:pt>
                <c:pt idx="112">
                  <c:v>14.939537411555648</c:v>
                </c:pt>
                <c:pt idx="113">
                  <c:v>15.164447265677154</c:v>
                </c:pt>
                <c:pt idx="114">
                  <c:v>14.719235605560243</c:v>
                </c:pt>
                <c:pt idx="115">
                  <c:v>13.458504215814173</c:v>
                </c:pt>
                <c:pt idx="116">
                  <c:v>14.248725076206028</c:v>
                </c:pt>
                <c:pt idx="117">
                  <c:v>14.333266350440681</c:v>
                </c:pt>
                <c:pt idx="118">
                  <c:v>15.348282287828624</c:v>
                </c:pt>
                <c:pt idx="119">
                  <c:v>14.964847995899618</c:v>
                </c:pt>
                <c:pt idx="120">
                  <c:v>15.789646055549383</c:v>
                </c:pt>
                <c:pt idx="121">
                  <c:v>16.605655013583601</c:v>
                </c:pt>
                <c:pt idx="122">
                  <c:v>15.450832198373973</c:v>
                </c:pt>
                <c:pt idx="123">
                  <c:v>0</c:v>
                </c:pt>
                <c:pt idx="124">
                  <c:v>25.619684912264347</c:v>
                </c:pt>
                <c:pt idx="125">
                  <c:v>0</c:v>
                </c:pt>
                <c:pt idx="126">
                  <c:v>28.487192849628627</c:v>
                </c:pt>
                <c:pt idx="127">
                  <c:v>16.954223837703466</c:v>
                </c:pt>
                <c:pt idx="128">
                  <c:v>16.051748737692833</c:v>
                </c:pt>
                <c:pt idx="129">
                  <c:v>16.064528729766607</c:v>
                </c:pt>
                <c:pt idx="130">
                  <c:v>15.936207509599626</c:v>
                </c:pt>
                <c:pt idx="131">
                  <c:v>15.422263876534998</c:v>
                </c:pt>
                <c:pt idx="132">
                  <c:v>15.915634794160724</c:v>
                </c:pt>
                <c:pt idx="133">
                  <c:v>13.46142502874136</c:v>
                </c:pt>
                <c:pt idx="134">
                  <c:v>14.113238386809826</c:v>
                </c:pt>
                <c:pt idx="135">
                  <c:v>13.763556405901909</c:v>
                </c:pt>
                <c:pt idx="136">
                  <c:v>14.186034008860588</c:v>
                </c:pt>
                <c:pt idx="137">
                  <c:v>25.630749085918069</c:v>
                </c:pt>
                <c:pt idx="138">
                  <c:v>17.5223627416417</c:v>
                </c:pt>
                <c:pt idx="139">
                  <c:v>17.265844090841711</c:v>
                </c:pt>
                <c:pt idx="140">
                  <c:v>15.225204466842115</c:v>
                </c:pt>
                <c:pt idx="141">
                  <c:v>16.929371352307498</c:v>
                </c:pt>
                <c:pt idx="142">
                  <c:v>17.018628229387105</c:v>
                </c:pt>
                <c:pt idx="143">
                  <c:v>17.330916089005768</c:v>
                </c:pt>
                <c:pt idx="144">
                  <c:v>17.802828214131296</c:v>
                </c:pt>
                <c:pt idx="145">
                  <c:v>16.767805561423302</c:v>
                </c:pt>
                <c:pt idx="146">
                  <c:v>15.80698592402041</c:v>
                </c:pt>
                <c:pt idx="147">
                  <c:v>17.394070707261562</c:v>
                </c:pt>
                <c:pt idx="148">
                  <c:v>17.410583122633398</c:v>
                </c:pt>
                <c:pt idx="149">
                  <c:v>13.984590004198253</c:v>
                </c:pt>
                <c:pt idx="150">
                  <c:v>9.6748393820598722</c:v>
                </c:pt>
                <c:pt idx="151">
                  <c:v>19.080160926096141</c:v>
                </c:pt>
                <c:pt idx="152">
                  <c:v>18.352444128133357</c:v>
                </c:pt>
                <c:pt idx="153">
                  <c:v>17.030933205969632</c:v>
                </c:pt>
                <c:pt idx="154">
                  <c:v>14.790025219321251</c:v>
                </c:pt>
                <c:pt idx="155">
                  <c:v>13.211149483919144</c:v>
                </c:pt>
                <c:pt idx="156">
                  <c:v>12.50453626550734</c:v>
                </c:pt>
                <c:pt idx="157">
                  <c:v>15.25397526845336</c:v>
                </c:pt>
                <c:pt idx="158">
                  <c:v>14.834653177298605</c:v>
                </c:pt>
                <c:pt idx="159">
                  <c:v>12.233060263097286</c:v>
                </c:pt>
                <c:pt idx="160">
                  <c:v>12.163608280941844</c:v>
                </c:pt>
                <c:pt idx="161">
                  <c:v>12.292484025470912</c:v>
                </c:pt>
                <c:pt idx="162">
                  <c:v>14.448359697125852</c:v>
                </c:pt>
                <c:pt idx="163">
                  <c:v>14.097368540242314</c:v>
                </c:pt>
                <c:pt idx="164">
                  <c:v>14.103300890885293</c:v>
                </c:pt>
                <c:pt idx="165">
                  <c:v>14.423444754444063</c:v>
                </c:pt>
                <c:pt idx="166">
                  <c:v>13.772155026905239</c:v>
                </c:pt>
                <c:pt idx="167">
                  <c:v>12.320061760954559</c:v>
                </c:pt>
                <c:pt idx="168">
                  <c:v>13.546697198413312</c:v>
                </c:pt>
                <c:pt idx="169">
                  <c:v>16.16617023665458</c:v>
                </c:pt>
                <c:pt idx="170">
                  <c:v>16.997090792283416</c:v>
                </c:pt>
                <c:pt idx="171">
                  <c:v>16.596948272548616</c:v>
                </c:pt>
                <c:pt idx="172">
                  <c:v>16.310778042301536</c:v>
                </c:pt>
                <c:pt idx="173">
                  <c:v>16.671002236194909</c:v>
                </c:pt>
                <c:pt idx="174">
                  <c:v>16.327288648113608</c:v>
                </c:pt>
                <c:pt idx="175">
                  <c:v>16.421033827587962</c:v>
                </c:pt>
                <c:pt idx="176">
                  <c:v>16.745672577992082</c:v>
                </c:pt>
                <c:pt idx="177">
                  <c:v>16.582671514712274</c:v>
                </c:pt>
                <c:pt idx="178">
                  <c:v>14.366509365849197</c:v>
                </c:pt>
                <c:pt idx="179">
                  <c:v>14.118106070905924</c:v>
                </c:pt>
                <c:pt idx="180">
                  <c:v>16.265047424472868</c:v>
                </c:pt>
                <c:pt idx="181">
                  <c:v>16.293701480142772</c:v>
                </c:pt>
                <c:pt idx="182">
                  <c:v>16.610104971565306</c:v>
                </c:pt>
                <c:pt idx="183">
                  <c:v>16.642747038044035</c:v>
                </c:pt>
                <c:pt idx="184">
                  <c:v>14.425446584820747</c:v>
                </c:pt>
                <c:pt idx="185">
                  <c:v>15.469364501535892</c:v>
                </c:pt>
                <c:pt idx="186">
                  <c:v>16.490742126479745</c:v>
                </c:pt>
                <c:pt idx="187">
                  <c:v>16.195809221826494</c:v>
                </c:pt>
                <c:pt idx="188">
                  <c:v>16.587009374983609</c:v>
                </c:pt>
                <c:pt idx="189">
                  <c:v>15.715801812708378</c:v>
                </c:pt>
                <c:pt idx="190">
                  <c:v>13.97328379098326</c:v>
                </c:pt>
                <c:pt idx="191">
                  <c:v>16.160026470199227</c:v>
                </c:pt>
                <c:pt idx="192">
                  <c:v>16.622369206510484</c:v>
                </c:pt>
                <c:pt idx="193">
                  <c:v>16.805606872774661</c:v>
                </c:pt>
                <c:pt idx="194">
                  <c:v>16.366563709452748</c:v>
                </c:pt>
                <c:pt idx="195">
                  <c:v>16.858139738440514</c:v>
                </c:pt>
                <c:pt idx="196">
                  <c:v>15.767835563980043</c:v>
                </c:pt>
                <c:pt idx="197">
                  <c:v>15.605907397344708</c:v>
                </c:pt>
                <c:pt idx="198">
                  <c:v>16.815945154987276</c:v>
                </c:pt>
                <c:pt idx="199">
                  <c:v>16.706538698635995</c:v>
                </c:pt>
                <c:pt idx="200">
                  <c:v>13.162444886751473</c:v>
                </c:pt>
                <c:pt idx="201">
                  <c:v>13.933347814716399</c:v>
                </c:pt>
                <c:pt idx="202">
                  <c:v>12.304153492674232</c:v>
                </c:pt>
                <c:pt idx="203">
                  <c:v>12.358313686214387</c:v>
                </c:pt>
                <c:pt idx="204">
                  <c:v>12.226591533981264</c:v>
                </c:pt>
                <c:pt idx="205">
                  <c:v>12.316483120433986</c:v>
                </c:pt>
                <c:pt idx="206">
                  <c:v>12.328030539676547</c:v>
                </c:pt>
                <c:pt idx="207">
                  <c:v>12.079643609002233</c:v>
                </c:pt>
                <c:pt idx="208">
                  <c:v>12.234590428881347</c:v>
                </c:pt>
                <c:pt idx="209">
                  <c:v>12.229820040985942</c:v>
                </c:pt>
                <c:pt idx="210">
                  <c:v>15.318592883646488</c:v>
                </c:pt>
                <c:pt idx="211">
                  <c:v>13.429744759574533</c:v>
                </c:pt>
                <c:pt idx="212">
                  <c:v>19.334797971881926</c:v>
                </c:pt>
                <c:pt idx="213">
                  <c:v>16.985926162451506</c:v>
                </c:pt>
                <c:pt idx="214">
                  <c:v>16.825778844766319</c:v>
                </c:pt>
                <c:pt idx="215">
                  <c:v>16.023438192903996</c:v>
                </c:pt>
                <c:pt idx="216">
                  <c:v>14.700255021452904</c:v>
                </c:pt>
                <c:pt idx="217">
                  <c:v>14.463331000879407</c:v>
                </c:pt>
                <c:pt idx="218">
                  <c:v>14.425048564560711</c:v>
                </c:pt>
                <c:pt idx="219">
                  <c:v>11.99429178237915</c:v>
                </c:pt>
                <c:pt idx="220">
                  <c:v>10.641770617105067</c:v>
                </c:pt>
                <c:pt idx="221">
                  <c:v>12.101078336127102</c:v>
                </c:pt>
                <c:pt idx="222">
                  <c:v>14.491805685684085</c:v>
                </c:pt>
                <c:pt idx="223">
                  <c:v>13.031018050387502</c:v>
                </c:pt>
                <c:pt idx="224">
                  <c:v>13.170081112533808</c:v>
                </c:pt>
                <c:pt idx="225">
                  <c:v>13.048813783563673</c:v>
                </c:pt>
                <c:pt idx="226">
                  <c:v>10.966509914956987</c:v>
                </c:pt>
                <c:pt idx="227">
                  <c:v>9.9191583534702659</c:v>
                </c:pt>
                <c:pt idx="228">
                  <c:v>14.797224447131157</c:v>
                </c:pt>
                <c:pt idx="229">
                  <c:v>13.124116545543075</c:v>
                </c:pt>
                <c:pt idx="230">
                  <c:v>12.667323494330049</c:v>
                </c:pt>
                <c:pt idx="231">
                  <c:v>13.336322410032153</c:v>
                </c:pt>
                <c:pt idx="232">
                  <c:v>13.356371281668544</c:v>
                </c:pt>
                <c:pt idx="233">
                  <c:v>13.306285001337528</c:v>
                </c:pt>
                <c:pt idx="234">
                  <c:v>13.431196073070168</c:v>
                </c:pt>
                <c:pt idx="235">
                  <c:v>11.178519357927144</c:v>
                </c:pt>
                <c:pt idx="236">
                  <c:v>9.7402311554178596</c:v>
                </c:pt>
                <c:pt idx="237">
                  <c:v>9.745514533482492</c:v>
                </c:pt>
                <c:pt idx="238">
                  <c:v>11.497430855408311</c:v>
                </c:pt>
                <c:pt idx="239">
                  <c:v>12.041507977992296</c:v>
                </c:pt>
                <c:pt idx="240">
                  <c:v>11.930051803588867</c:v>
                </c:pt>
                <c:pt idx="241">
                  <c:v>11.894338590092957</c:v>
                </c:pt>
                <c:pt idx="242">
                  <c:v>11.996119565330446</c:v>
                </c:pt>
                <c:pt idx="243">
                  <c:v>12.020967968739569</c:v>
                </c:pt>
                <c:pt idx="244">
                  <c:v>11.848942025564611</c:v>
                </c:pt>
                <c:pt idx="245">
                  <c:v>11.022613581269979</c:v>
                </c:pt>
                <c:pt idx="246">
                  <c:v>10.562897824682295</c:v>
                </c:pt>
                <c:pt idx="247">
                  <c:v>11.895993718877435</c:v>
                </c:pt>
                <c:pt idx="248">
                  <c:v>11.75487688370049</c:v>
                </c:pt>
                <c:pt idx="249">
                  <c:v>11.475402840413153</c:v>
                </c:pt>
                <c:pt idx="250">
                  <c:v>11.329820356331766</c:v>
                </c:pt>
                <c:pt idx="251">
                  <c:v>11.691462586633861</c:v>
                </c:pt>
                <c:pt idx="252">
                  <c:v>11.741060957312584</c:v>
                </c:pt>
                <c:pt idx="253">
                  <c:v>11.893934824503958</c:v>
                </c:pt>
                <c:pt idx="254">
                  <c:v>11.947339162230492</c:v>
                </c:pt>
                <c:pt idx="255">
                  <c:v>11.960247495211661</c:v>
                </c:pt>
                <c:pt idx="256">
                  <c:v>10.626098613254726</c:v>
                </c:pt>
                <c:pt idx="257">
                  <c:v>9.5908305393531919</c:v>
                </c:pt>
                <c:pt idx="258">
                  <c:v>11.518021302297711</c:v>
                </c:pt>
                <c:pt idx="259">
                  <c:v>11.851814620196819</c:v>
                </c:pt>
                <c:pt idx="260">
                  <c:v>11.050411209464073</c:v>
                </c:pt>
                <c:pt idx="261">
                  <c:v>11.737115596421063</c:v>
                </c:pt>
                <c:pt idx="262">
                  <c:v>10.202509068883955</c:v>
                </c:pt>
                <c:pt idx="263">
                  <c:v>10.427647379226983</c:v>
                </c:pt>
                <c:pt idx="264">
                  <c:v>9.5074438499286771</c:v>
                </c:pt>
                <c:pt idx="265">
                  <c:v>7.4276618827134371</c:v>
                </c:pt>
                <c:pt idx="266">
                  <c:v>11.424495096318424</c:v>
                </c:pt>
                <c:pt idx="267">
                  <c:v>11.943002309650183</c:v>
                </c:pt>
                <c:pt idx="268">
                  <c:v>11.951170531101525</c:v>
                </c:pt>
                <c:pt idx="269">
                  <c:v>10.723834385164082</c:v>
                </c:pt>
                <c:pt idx="270">
                  <c:v>11.457453469745815</c:v>
                </c:pt>
                <c:pt idx="271">
                  <c:v>11.481455162167549</c:v>
                </c:pt>
                <c:pt idx="272">
                  <c:v>11.514041628688574</c:v>
                </c:pt>
                <c:pt idx="273">
                  <c:v>11.606537736952305</c:v>
                </c:pt>
                <c:pt idx="274">
                  <c:v>10.511154287494719</c:v>
                </c:pt>
                <c:pt idx="275">
                  <c:v>9.4192592157050967</c:v>
                </c:pt>
                <c:pt idx="276">
                  <c:v>9.4703837037086487</c:v>
                </c:pt>
                <c:pt idx="277">
                  <c:v>9.464806885458529</c:v>
                </c:pt>
                <c:pt idx="278">
                  <c:v>3.4214012380689383</c:v>
                </c:pt>
                <c:pt idx="279">
                  <c:v>11.401437427848577</c:v>
                </c:pt>
                <c:pt idx="280">
                  <c:v>7.0985320042818785</c:v>
                </c:pt>
                <c:pt idx="281">
                  <c:v>10.577740256674588</c:v>
                </c:pt>
                <c:pt idx="282">
                  <c:v>11.718731508590281</c:v>
                </c:pt>
                <c:pt idx="283">
                  <c:v>11.506208212114871</c:v>
                </c:pt>
                <c:pt idx="284">
                  <c:v>9.5490578031167388</c:v>
                </c:pt>
                <c:pt idx="285">
                  <c:v>9.5164999756962061</c:v>
                </c:pt>
                <c:pt idx="286">
                  <c:v>9.3714778032153845</c:v>
                </c:pt>
                <c:pt idx="287">
                  <c:v>9.2316426923498511</c:v>
                </c:pt>
                <c:pt idx="288">
                  <c:v>11.717686390504241</c:v>
                </c:pt>
                <c:pt idx="289">
                  <c:v>11.337702916003764</c:v>
                </c:pt>
                <c:pt idx="290">
                  <c:v>6.6808570129796863</c:v>
                </c:pt>
                <c:pt idx="291">
                  <c:v>9.7504942370578647</c:v>
                </c:pt>
                <c:pt idx="292">
                  <c:v>9.7290957989171147</c:v>
                </c:pt>
                <c:pt idx="293">
                  <c:v>8.1266707554459572</c:v>
                </c:pt>
                <c:pt idx="294">
                  <c:v>8.1085999747738242</c:v>
                </c:pt>
                <c:pt idx="295">
                  <c:v>7.571689473465085</c:v>
                </c:pt>
                <c:pt idx="296">
                  <c:v>8.1627885531634092</c:v>
                </c:pt>
                <c:pt idx="297">
                  <c:v>8.125303971581161</c:v>
                </c:pt>
                <c:pt idx="298">
                  <c:v>8.0979853747412562</c:v>
                </c:pt>
                <c:pt idx="299">
                  <c:v>8.128926120698452</c:v>
                </c:pt>
                <c:pt idx="300">
                  <c:v>8.2134465351700783</c:v>
                </c:pt>
                <c:pt idx="301">
                  <c:v>8.1837292918935418</c:v>
                </c:pt>
                <c:pt idx="302">
                  <c:v>8.2194213503971696</c:v>
                </c:pt>
                <c:pt idx="303">
                  <c:v>8.2291374402120709</c:v>
                </c:pt>
                <c:pt idx="304">
                  <c:v>8.1710191275924444</c:v>
                </c:pt>
                <c:pt idx="305">
                  <c:v>8.0855313409119844</c:v>
                </c:pt>
                <c:pt idx="306">
                  <c:v>8.1676904503256083</c:v>
                </c:pt>
                <c:pt idx="307">
                  <c:v>9.2730627842247486</c:v>
                </c:pt>
                <c:pt idx="308">
                  <c:v>8.6541888760402799</c:v>
                </c:pt>
                <c:pt idx="309">
                  <c:v>7.0668006436899304</c:v>
                </c:pt>
                <c:pt idx="310">
                  <c:v>6.9991489937528968</c:v>
                </c:pt>
                <c:pt idx="311">
                  <c:v>7.4599132481962442</c:v>
                </c:pt>
                <c:pt idx="312">
                  <c:v>7.3031492019072175</c:v>
                </c:pt>
                <c:pt idx="313">
                  <c:v>7.2162588397040963</c:v>
                </c:pt>
                <c:pt idx="314">
                  <c:v>7.3677896494045854</c:v>
                </c:pt>
                <c:pt idx="315">
                  <c:v>7.4840088281780481</c:v>
                </c:pt>
                <c:pt idx="316">
                  <c:v>7.4077893057838082</c:v>
                </c:pt>
                <c:pt idx="317">
                  <c:v>7.4552784897387028</c:v>
                </c:pt>
                <c:pt idx="318">
                  <c:v>6.4245731048285961</c:v>
                </c:pt>
                <c:pt idx="319">
                  <c:v>5.8420438328757882</c:v>
                </c:pt>
                <c:pt idx="320">
                  <c:v>5.8956641796976328</c:v>
                </c:pt>
                <c:pt idx="321">
                  <c:v>7.3528318339958787</c:v>
                </c:pt>
                <c:pt idx="322">
                  <c:v>6.6177268037572503</c:v>
                </c:pt>
                <c:pt idx="323">
                  <c:v>10.666479911655188</c:v>
                </c:pt>
                <c:pt idx="324">
                  <c:v>13.942241398617625</c:v>
                </c:pt>
                <c:pt idx="325">
                  <c:v>11.36588641628623</c:v>
                </c:pt>
                <c:pt idx="326">
                  <c:v>12.893919602967799</c:v>
                </c:pt>
                <c:pt idx="327">
                  <c:v>13.127697743475437</c:v>
                </c:pt>
                <c:pt idx="328">
                  <c:v>16.584229496307671</c:v>
                </c:pt>
                <c:pt idx="329">
                  <c:v>12.293299373239279</c:v>
                </c:pt>
                <c:pt idx="330">
                  <c:v>14.047353117726743</c:v>
                </c:pt>
                <c:pt idx="331">
                  <c:v>13.468368802219629</c:v>
                </c:pt>
                <c:pt idx="332">
                  <c:v>13.331057989038527</c:v>
                </c:pt>
                <c:pt idx="333">
                  <c:v>13.552205071784556</c:v>
                </c:pt>
                <c:pt idx="334">
                  <c:v>13.05739567335695</c:v>
                </c:pt>
                <c:pt idx="335">
                  <c:v>11.101343573071063</c:v>
                </c:pt>
                <c:pt idx="336">
                  <c:v>10.120878252200782</c:v>
                </c:pt>
                <c:pt idx="337">
                  <c:v>11.166964224539697</c:v>
                </c:pt>
                <c:pt idx="338">
                  <c:v>13.881744519807398</c:v>
                </c:pt>
                <c:pt idx="339">
                  <c:v>18.490516006015241</c:v>
                </c:pt>
                <c:pt idx="340">
                  <c:v>15.599939164705575</c:v>
                </c:pt>
                <c:pt idx="341">
                  <c:v>14.462667846120894</c:v>
                </c:pt>
                <c:pt idx="342">
                  <c:v>12.52902917470783</c:v>
                </c:pt>
                <c:pt idx="343">
                  <c:v>14.41087671648711</c:v>
                </c:pt>
                <c:pt idx="344">
                  <c:v>8.7019286584109068</c:v>
                </c:pt>
                <c:pt idx="345">
                  <c:v>13.221270222216845</c:v>
                </c:pt>
                <c:pt idx="346">
                  <c:v>9.9560806220397353</c:v>
                </c:pt>
                <c:pt idx="347">
                  <c:v>9.9105457486584783</c:v>
                </c:pt>
                <c:pt idx="348">
                  <c:v>15.992895733565092</c:v>
                </c:pt>
                <c:pt idx="349">
                  <c:v>15.274714354425669</c:v>
                </c:pt>
                <c:pt idx="350">
                  <c:v>12.847696682438254</c:v>
                </c:pt>
                <c:pt idx="351">
                  <c:v>10.079782676883042</c:v>
                </c:pt>
                <c:pt idx="352">
                  <c:v>10.102663663215935</c:v>
                </c:pt>
                <c:pt idx="353">
                  <c:v>10.081316603347659</c:v>
                </c:pt>
                <c:pt idx="354">
                  <c:v>9.9410952059552073</c:v>
                </c:pt>
                <c:pt idx="355">
                  <c:v>9.5863832039758563</c:v>
                </c:pt>
                <c:pt idx="356">
                  <c:v>8.3849046425893903</c:v>
                </c:pt>
                <c:pt idx="357">
                  <c:v>8.2584945159032941</c:v>
                </c:pt>
                <c:pt idx="358">
                  <c:v>12.051763836294413</c:v>
                </c:pt>
                <c:pt idx="359">
                  <c:v>14.012988616712391</c:v>
                </c:pt>
                <c:pt idx="360">
                  <c:v>13.151892012916505</c:v>
                </c:pt>
                <c:pt idx="361">
                  <c:v>13.151842253282666</c:v>
                </c:pt>
                <c:pt idx="362">
                  <c:v>11.6187007362023</c:v>
                </c:pt>
                <c:pt idx="363">
                  <c:v>10.889105034060776</c:v>
                </c:pt>
                <c:pt idx="364">
                  <c:v>10.993331239558756</c:v>
                </c:pt>
                <c:pt idx="365">
                  <c:v>10.734401655383408</c:v>
                </c:pt>
                <c:pt idx="366">
                  <c:v>10.788459426723421</c:v>
                </c:pt>
                <c:pt idx="367">
                  <c:v>10.517663286067545</c:v>
                </c:pt>
                <c:pt idx="368">
                  <c:v>8.9439362231642008</c:v>
                </c:pt>
                <c:pt idx="369">
                  <c:v>14.790323276072741</c:v>
                </c:pt>
                <c:pt idx="370">
                  <c:v>13.173430357128382</c:v>
                </c:pt>
                <c:pt idx="371">
                  <c:v>16.203410384245217</c:v>
                </c:pt>
                <c:pt idx="372">
                  <c:v>13.37088629975915</c:v>
                </c:pt>
                <c:pt idx="373">
                  <c:v>11.694418970495462</c:v>
                </c:pt>
                <c:pt idx="374">
                  <c:v>11.698630689643323</c:v>
                </c:pt>
                <c:pt idx="375">
                  <c:v>10.069409461691976</c:v>
                </c:pt>
                <c:pt idx="376">
                  <c:v>0.50297787692397833</c:v>
                </c:pt>
                <c:pt idx="377">
                  <c:v>20.586469986476004</c:v>
                </c:pt>
                <c:pt idx="378">
                  <c:v>12.143260666169226</c:v>
                </c:pt>
                <c:pt idx="379">
                  <c:v>11.698469243943691</c:v>
                </c:pt>
                <c:pt idx="380">
                  <c:v>12.322570057585835</c:v>
                </c:pt>
                <c:pt idx="381">
                  <c:v>12.241484849713743</c:v>
                </c:pt>
                <c:pt idx="382">
                  <c:v>12.294605829752982</c:v>
                </c:pt>
                <c:pt idx="383">
                  <c:v>11.728346097283065</c:v>
                </c:pt>
                <c:pt idx="384">
                  <c:v>10.078906389884651</c:v>
                </c:pt>
                <c:pt idx="385">
                  <c:v>9.9071804005652666</c:v>
                </c:pt>
                <c:pt idx="386">
                  <c:v>9.8986000372096896</c:v>
                </c:pt>
                <c:pt idx="387">
                  <c:v>9.8029309203848243</c:v>
                </c:pt>
                <c:pt idx="388">
                  <c:v>9.8247534101828933</c:v>
                </c:pt>
                <c:pt idx="389">
                  <c:v>9.6036402909085155</c:v>
                </c:pt>
                <c:pt idx="390">
                  <c:v>9.6595362816005945</c:v>
                </c:pt>
                <c:pt idx="391">
                  <c:v>9.8107404494658113</c:v>
                </c:pt>
                <c:pt idx="392">
                  <c:v>9.8929728781804442</c:v>
                </c:pt>
                <c:pt idx="393">
                  <c:v>12.145170498639345</c:v>
                </c:pt>
                <c:pt idx="394">
                  <c:v>14.77900075353682</c:v>
                </c:pt>
                <c:pt idx="395">
                  <c:v>12.261855823919177</c:v>
                </c:pt>
                <c:pt idx="396">
                  <c:v>10.114506832323968</c:v>
                </c:pt>
                <c:pt idx="397">
                  <c:v>9.5491486024111509</c:v>
                </c:pt>
                <c:pt idx="398">
                  <c:v>11.300353904254735</c:v>
                </c:pt>
                <c:pt idx="399">
                  <c:v>11.197997800074518</c:v>
                </c:pt>
                <c:pt idx="400">
                  <c:v>10.146519638597965</c:v>
                </c:pt>
                <c:pt idx="401">
                  <c:v>11.789502492174506</c:v>
                </c:pt>
                <c:pt idx="402">
                  <c:v>11.828379400074482</c:v>
                </c:pt>
                <c:pt idx="403">
                  <c:v>11.829813255928457</c:v>
                </c:pt>
                <c:pt idx="404">
                  <c:v>10.252390926703811</c:v>
                </c:pt>
                <c:pt idx="405">
                  <c:v>9.9728489145636559</c:v>
                </c:pt>
                <c:pt idx="406">
                  <c:v>10.071658944711089</c:v>
                </c:pt>
                <c:pt idx="407">
                  <c:v>10.083924061618745</c:v>
                </c:pt>
                <c:pt idx="408">
                  <c:v>9.8492809375748038</c:v>
                </c:pt>
                <c:pt idx="409">
                  <c:v>9.9805430043488741</c:v>
                </c:pt>
                <c:pt idx="410">
                  <c:v>10.104455064982176</c:v>
                </c:pt>
                <c:pt idx="411">
                  <c:v>10.030657595954835</c:v>
                </c:pt>
                <c:pt idx="412">
                  <c:v>11.203456718474627</c:v>
                </c:pt>
                <c:pt idx="413">
                  <c:v>11.7618737090379</c:v>
                </c:pt>
                <c:pt idx="414">
                  <c:v>11.059148675762117</c:v>
                </c:pt>
                <c:pt idx="415">
                  <c:v>10.268780120648444</c:v>
                </c:pt>
                <c:pt idx="416">
                  <c:v>10.180064141750336</c:v>
                </c:pt>
                <c:pt idx="417">
                  <c:v>10.017442500218749</c:v>
                </c:pt>
                <c:pt idx="418">
                  <c:v>9.6485006147995591</c:v>
                </c:pt>
                <c:pt idx="419">
                  <c:v>5.2654406307265162</c:v>
                </c:pt>
                <c:pt idx="420">
                  <c:v>14.172373930923641</c:v>
                </c:pt>
                <c:pt idx="421">
                  <c:v>11.696763115003705</c:v>
                </c:pt>
                <c:pt idx="422">
                  <c:v>11.584437717683613</c:v>
                </c:pt>
                <c:pt idx="423">
                  <c:v>7.0345657123252749</c:v>
                </c:pt>
                <c:pt idx="424">
                  <c:v>14.14462564792484</c:v>
                </c:pt>
                <c:pt idx="425">
                  <c:v>10.121736372821033</c:v>
                </c:pt>
                <c:pt idx="426">
                  <c:v>8.773144212551415</c:v>
                </c:pt>
                <c:pt idx="427">
                  <c:v>8.6334307435899973</c:v>
                </c:pt>
                <c:pt idx="428">
                  <c:v>7.3066954640671611</c:v>
                </c:pt>
                <c:pt idx="429">
                  <c:v>7.2993507124483585</c:v>
                </c:pt>
                <c:pt idx="430">
                  <c:v>7.2654989408329129</c:v>
                </c:pt>
                <c:pt idx="431">
                  <c:v>11.806100888177752</c:v>
                </c:pt>
                <c:pt idx="432">
                  <c:v>11.824727290309966</c:v>
                </c:pt>
                <c:pt idx="433">
                  <c:v>11.235728598199785</c:v>
                </c:pt>
                <c:pt idx="434">
                  <c:v>13.656245863065124</c:v>
                </c:pt>
                <c:pt idx="435">
                  <c:v>11.759981459006667</c:v>
                </c:pt>
                <c:pt idx="436">
                  <c:v>10.397798807360232</c:v>
                </c:pt>
                <c:pt idx="437">
                  <c:v>10.317767336964607</c:v>
                </c:pt>
                <c:pt idx="438">
                  <c:v>9.0579306473955512</c:v>
                </c:pt>
                <c:pt idx="439">
                  <c:v>10.316618638113141</c:v>
                </c:pt>
                <c:pt idx="440">
                  <c:v>10.481841664761305</c:v>
                </c:pt>
                <c:pt idx="441">
                  <c:v>12.598254992626607</c:v>
                </c:pt>
                <c:pt idx="442">
                  <c:v>13.470917702652514</c:v>
                </c:pt>
                <c:pt idx="443">
                  <c:v>12.166363040916622</c:v>
                </c:pt>
                <c:pt idx="444">
                  <c:v>11.038529448211193</c:v>
                </c:pt>
                <c:pt idx="445">
                  <c:v>10.049576818943024</c:v>
                </c:pt>
                <c:pt idx="446">
                  <c:v>10.082622365094721</c:v>
                </c:pt>
                <c:pt idx="447">
                  <c:v>10.229015178047121</c:v>
                </c:pt>
                <c:pt idx="448">
                  <c:v>9.0781081700697541</c:v>
                </c:pt>
                <c:pt idx="449">
                  <c:v>10.071852791123092</c:v>
                </c:pt>
                <c:pt idx="450">
                  <c:v>7.384228004142642</c:v>
                </c:pt>
                <c:pt idx="451">
                  <c:v>8.8425414739176631</c:v>
                </c:pt>
                <c:pt idx="452">
                  <c:v>6.5322895469143987</c:v>
                </c:pt>
                <c:pt idx="453">
                  <c:v>6.5749374236911535</c:v>
                </c:pt>
                <c:pt idx="454">
                  <c:v>6.1454038107767701</c:v>
                </c:pt>
                <c:pt idx="455">
                  <c:v>6.2945217192173004</c:v>
                </c:pt>
                <c:pt idx="456">
                  <c:v>6.5405019661411643</c:v>
                </c:pt>
                <c:pt idx="457">
                  <c:v>6.6640012757852674</c:v>
                </c:pt>
                <c:pt idx="458">
                  <c:v>6.562441392801702</c:v>
                </c:pt>
                <c:pt idx="459">
                  <c:v>6.6920633288100362</c:v>
                </c:pt>
                <c:pt idx="460">
                  <c:v>6.7026324653998017</c:v>
                </c:pt>
                <c:pt idx="461">
                  <c:v>6.6092398064211011</c:v>
                </c:pt>
                <c:pt idx="462">
                  <c:v>6.6398044927045703</c:v>
                </c:pt>
                <c:pt idx="463">
                  <c:v>6.6763229873031378</c:v>
                </c:pt>
                <c:pt idx="464">
                  <c:v>6.5977315166965127</c:v>
                </c:pt>
                <c:pt idx="465">
                  <c:v>6.5453913873061538</c:v>
                </c:pt>
                <c:pt idx="466">
                  <c:v>8.3876409018412232</c:v>
                </c:pt>
                <c:pt idx="467">
                  <c:v>9.2654693694785237</c:v>
                </c:pt>
                <c:pt idx="468">
                  <c:v>9.6097355661913753</c:v>
                </c:pt>
                <c:pt idx="469">
                  <c:v>8.2412102781236172</c:v>
                </c:pt>
                <c:pt idx="470">
                  <c:v>7.2535603176802397</c:v>
                </c:pt>
                <c:pt idx="471">
                  <c:v>6.5989340459927917</c:v>
                </c:pt>
                <c:pt idx="472">
                  <c:v>6.4139902722090483</c:v>
                </c:pt>
                <c:pt idx="473">
                  <c:v>6.5711503177881241</c:v>
                </c:pt>
                <c:pt idx="474">
                  <c:v>6.491861229762435</c:v>
                </c:pt>
                <c:pt idx="475">
                  <c:v>6.5749955205246806</c:v>
                </c:pt>
                <c:pt idx="476">
                  <c:v>6.5888814637437463</c:v>
                </c:pt>
                <c:pt idx="477">
                  <c:v>9.780938939191401</c:v>
                </c:pt>
                <c:pt idx="478">
                  <c:v>10.942101099528372</c:v>
                </c:pt>
                <c:pt idx="479">
                  <c:v>8.0670357504859567</c:v>
                </c:pt>
                <c:pt idx="480">
                  <c:v>7.365285181440413</c:v>
                </c:pt>
                <c:pt idx="481">
                  <c:v>6.3548683663830161</c:v>
                </c:pt>
                <c:pt idx="482">
                  <c:v>5.3011243492364883</c:v>
                </c:pt>
                <c:pt idx="483">
                  <c:v>7.4087905408814549</c:v>
                </c:pt>
                <c:pt idx="484">
                  <c:v>5.2280277404934168</c:v>
                </c:pt>
                <c:pt idx="485">
                  <c:v>7.2516517769545317</c:v>
                </c:pt>
                <c:pt idx="486">
                  <c:v>5.8759666951373219</c:v>
                </c:pt>
                <c:pt idx="487">
                  <c:v>5.0516979526728392</c:v>
                </c:pt>
                <c:pt idx="488">
                  <c:v>5.0211126999929547</c:v>
                </c:pt>
                <c:pt idx="489">
                  <c:v>4.991791813634336</c:v>
                </c:pt>
                <c:pt idx="490">
                  <c:v>5.0042817145586014</c:v>
                </c:pt>
                <c:pt idx="491">
                  <c:v>5.0410399688407779</c:v>
                </c:pt>
                <c:pt idx="492">
                  <c:v>4.7532500261440873</c:v>
                </c:pt>
                <c:pt idx="493">
                  <c:v>7.3313599498942494</c:v>
                </c:pt>
                <c:pt idx="494">
                  <c:v>4.7455374291166663</c:v>
                </c:pt>
                <c:pt idx="495">
                  <c:v>5.2263712324202061</c:v>
                </c:pt>
                <c:pt idx="496">
                  <c:v>3.6564556704834104</c:v>
                </c:pt>
                <c:pt idx="497">
                  <c:v>3.4384832279756665</c:v>
                </c:pt>
                <c:pt idx="498">
                  <c:v>8.1947879921644926</c:v>
                </c:pt>
                <c:pt idx="499">
                  <c:v>7.1756541039794683</c:v>
                </c:pt>
                <c:pt idx="500">
                  <c:v>5.7659038482233882</c:v>
                </c:pt>
                <c:pt idx="501">
                  <c:v>5.0450355615466833</c:v>
                </c:pt>
                <c:pt idx="502">
                  <c:v>4.9552614334970713</c:v>
                </c:pt>
                <c:pt idx="503">
                  <c:v>5.0459062661975622</c:v>
                </c:pt>
                <c:pt idx="504">
                  <c:v>8.6233316026628017</c:v>
                </c:pt>
                <c:pt idx="505">
                  <c:v>7.2158431634306908</c:v>
                </c:pt>
                <c:pt idx="506">
                  <c:v>7.3586182119324803</c:v>
                </c:pt>
                <c:pt idx="507">
                  <c:v>6.2730317460373044</c:v>
                </c:pt>
                <c:pt idx="508">
                  <c:v>2.9983650865033269</c:v>
                </c:pt>
                <c:pt idx="509">
                  <c:v>2.1173570808023214</c:v>
                </c:pt>
                <c:pt idx="510">
                  <c:v>6.936174551025033</c:v>
                </c:pt>
                <c:pt idx="511">
                  <c:v>3.8725254721939564</c:v>
                </c:pt>
                <c:pt idx="512">
                  <c:v>3.7075944496318698</c:v>
                </c:pt>
                <c:pt idx="513">
                  <c:v>3.764994265511632</c:v>
                </c:pt>
                <c:pt idx="514">
                  <c:v>3.8324110321700573</c:v>
                </c:pt>
                <c:pt idx="515">
                  <c:v>7.5264813899993896</c:v>
                </c:pt>
                <c:pt idx="516">
                  <c:v>4.1174517469480634</c:v>
                </c:pt>
                <c:pt idx="517">
                  <c:v>5.8493664786219597</c:v>
                </c:pt>
                <c:pt idx="518">
                  <c:v>4.3147991318255663</c:v>
                </c:pt>
                <c:pt idx="519">
                  <c:v>3.8548946296796203</c:v>
                </c:pt>
                <c:pt idx="520">
                  <c:v>3.7273745806887746</c:v>
                </c:pt>
                <c:pt idx="521">
                  <c:v>3.6388426469638944</c:v>
                </c:pt>
                <c:pt idx="522">
                  <c:v>3.670528051443398</c:v>
                </c:pt>
                <c:pt idx="523">
                  <c:v>3.8318421244621277</c:v>
                </c:pt>
                <c:pt idx="524">
                  <c:v>3.8893085597082973</c:v>
                </c:pt>
                <c:pt idx="525">
                  <c:v>3.8336239345371723</c:v>
                </c:pt>
                <c:pt idx="526">
                  <c:v>3.7855907641351223</c:v>
                </c:pt>
                <c:pt idx="527">
                  <c:v>3.8125277226790786</c:v>
                </c:pt>
                <c:pt idx="528">
                  <c:v>3.782372877933085</c:v>
                </c:pt>
                <c:pt idx="529">
                  <c:v>3.7237744946032763</c:v>
                </c:pt>
                <c:pt idx="530">
                  <c:v>3.8130220239982009</c:v>
                </c:pt>
                <c:pt idx="531">
                  <c:v>3.6266892217099667</c:v>
                </c:pt>
                <c:pt idx="532">
                  <c:v>3.7099765622988343</c:v>
                </c:pt>
                <c:pt idx="533">
                  <c:v>3.9130934393033385</c:v>
                </c:pt>
                <c:pt idx="534">
                  <c:v>3.945280228741467</c:v>
                </c:pt>
                <c:pt idx="535">
                  <c:v>3.2057702988386154</c:v>
                </c:pt>
                <c:pt idx="536">
                  <c:v>4.0137555291876197</c:v>
                </c:pt>
                <c:pt idx="537">
                  <c:v>3.8021401464939117</c:v>
                </c:pt>
                <c:pt idx="538">
                  <c:v>3.8918974241241813</c:v>
                </c:pt>
                <c:pt idx="539">
                  <c:v>3.5663766581565142</c:v>
                </c:pt>
                <c:pt idx="540">
                  <c:v>2.4839588133618236</c:v>
                </c:pt>
                <c:pt idx="541">
                  <c:v>2.5181890530511737</c:v>
                </c:pt>
                <c:pt idx="542">
                  <c:v>2.6655313428491354</c:v>
                </c:pt>
                <c:pt idx="543">
                  <c:v>2.6970362057909369</c:v>
                </c:pt>
                <c:pt idx="544">
                  <c:v>1.4544896371662617</c:v>
                </c:pt>
                <c:pt idx="545">
                  <c:v>1.4464629627764225</c:v>
                </c:pt>
                <c:pt idx="546">
                  <c:v>1.3740138923749328</c:v>
                </c:pt>
                <c:pt idx="547">
                  <c:v>1.4394657975062728</c:v>
                </c:pt>
                <c:pt idx="548">
                  <c:v>1.0461050774902105</c:v>
                </c:pt>
                <c:pt idx="549">
                  <c:v>1.3038445441052318</c:v>
                </c:pt>
                <c:pt idx="550">
                  <c:v>0.96973931416869164</c:v>
                </c:pt>
                <c:pt idx="551">
                  <c:v>0.92923847865313292</c:v>
                </c:pt>
                <c:pt idx="552">
                  <c:v>4.599243133328855</c:v>
                </c:pt>
                <c:pt idx="553">
                  <c:v>3.4854836920276284</c:v>
                </c:pt>
                <c:pt idx="554">
                  <c:v>2.3975388091057539</c:v>
                </c:pt>
                <c:pt idx="555">
                  <c:v>3.3770074956119061</c:v>
                </c:pt>
                <c:pt idx="556">
                  <c:v>3.4149790052324533</c:v>
                </c:pt>
                <c:pt idx="557">
                  <c:v>3.4222663249820471</c:v>
                </c:pt>
                <c:pt idx="558">
                  <c:v>3.3344560274854302</c:v>
                </c:pt>
                <c:pt idx="559">
                  <c:v>3.3190913368016481</c:v>
                </c:pt>
                <c:pt idx="560">
                  <c:v>4.1977234305813909</c:v>
                </c:pt>
                <c:pt idx="561">
                  <c:v>4.8929392946884036</c:v>
                </c:pt>
                <c:pt idx="562">
                  <c:v>4.4063583659008145</c:v>
                </c:pt>
                <c:pt idx="563">
                  <c:v>3.4412268456071615</c:v>
                </c:pt>
                <c:pt idx="564">
                  <c:v>3.3728661015629768</c:v>
                </c:pt>
                <c:pt idx="565">
                  <c:v>3.4089158568531275</c:v>
                </c:pt>
                <c:pt idx="566">
                  <c:v>3.2413959437981248</c:v>
                </c:pt>
                <c:pt idx="567">
                  <c:v>4.605253485031426</c:v>
                </c:pt>
                <c:pt idx="568">
                  <c:v>3.6658623032271862</c:v>
                </c:pt>
                <c:pt idx="569">
                  <c:v>4.9454766325652599</c:v>
                </c:pt>
                <c:pt idx="570">
                  <c:v>3.1585519425570965</c:v>
                </c:pt>
                <c:pt idx="571">
                  <c:v>2.60563038662076</c:v>
                </c:pt>
                <c:pt idx="572">
                  <c:v>2.5139151057228446</c:v>
                </c:pt>
                <c:pt idx="573">
                  <c:v>2.5720040090382099</c:v>
                </c:pt>
                <c:pt idx="574">
                  <c:v>3.9806352900341153</c:v>
                </c:pt>
                <c:pt idx="575">
                  <c:v>2.2330025676637888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A53-4656-A668-94BE26E1288C}"/>
            </c:ext>
          </c:extLst>
        </c:ser>
        <c:ser>
          <c:idx val="4"/>
          <c:order val="4"/>
          <c:tx>
            <c:strRef>
              <c:f>'Daily Storage Standadized'!$F$1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'Daily Storage Standadized'!$A$2:$A$577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Standadized'!$F$2:$F$577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3.1714048236608505E-4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2.5133583694696426E-3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2.5245081633329391E-4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3.4744665026664734E-4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2.6024150662124157E-2</c:v>
                </c:pt>
                <c:pt idx="254">
                  <c:v>0</c:v>
                </c:pt>
                <c:pt idx="255">
                  <c:v>2.115250937640667E-2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0.28756584413349628</c:v>
                </c:pt>
                <c:pt idx="260">
                  <c:v>0.31471016258001328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4.8456452786922455E-3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2.6985164731740952E-4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3.3958224579691887E-2</c:v>
                </c:pt>
                <c:pt idx="393">
                  <c:v>1.5539593994617462E-2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A53-4656-A668-94BE26E1288C}"/>
            </c:ext>
          </c:extLst>
        </c:ser>
        <c:ser>
          <c:idx val="5"/>
          <c:order val="5"/>
          <c:tx>
            <c:strRef>
              <c:f>'Daily Storage Standadized'!$G$1</c:f>
              <c:strCache>
                <c:ptCount val="1"/>
                <c:pt idx="0">
                  <c:v>RD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'Daily Storage Standadized'!$A$2:$A$577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Standadized'!$G$2:$G$577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8.3337536081671715E-2</c:v>
                </c:pt>
                <c:pt idx="364">
                  <c:v>1.1353466920554638</c:v>
                </c:pt>
                <c:pt idx="365">
                  <c:v>1.4758386947214603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A53-4656-A668-94BE26E1288C}"/>
            </c:ext>
          </c:extLst>
        </c:ser>
        <c:ser>
          <c:idx val="6"/>
          <c:order val="6"/>
          <c:tx>
            <c:strRef>
              <c:f>'Daily Storage Standadized'!$H$1</c:f>
              <c:strCache>
                <c:ptCount val="1"/>
                <c:pt idx="0">
                  <c:v>DEMO-AS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'Daily Storage Standadized'!$A$2:$A$577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Standadized'!$H$2:$H$577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0.68248002231121063</c:v>
                </c:pt>
                <c:pt idx="368">
                  <c:v>0.12562798522412777</c:v>
                </c:pt>
                <c:pt idx="369">
                  <c:v>1.7593840984627604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3.354344516992569E-4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0.18277650978416204</c:v>
                </c:pt>
                <c:pt idx="386">
                  <c:v>0.28387876134365797</c:v>
                </c:pt>
                <c:pt idx="387">
                  <c:v>0.1706741601228714</c:v>
                </c:pt>
                <c:pt idx="388">
                  <c:v>0.17104278970509768</c:v>
                </c:pt>
                <c:pt idx="389">
                  <c:v>0.17201833240687847</c:v>
                </c:pt>
                <c:pt idx="390">
                  <c:v>0.17186872847378254</c:v>
                </c:pt>
                <c:pt idx="391">
                  <c:v>0.12153567466884851</c:v>
                </c:pt>
                <c:pt idx="392">
                  <c:v>0.59911378286778927</c:v>
                </c:pt>
                <c:pt idx="393">
                  <c:v>1.3107066312804818</c:v>
                </c:pt>
                <c:pt idx="394">
                  <c:v>1.1910168007016182</c:v>
                </c:pt>
                <c:pt idx="395">
                  <c:v>0.56079236697405577</c:v>
                </c:pt>
                <c:pt idx="396">
                  <c:v>0.17148003913462162</c:v>
                </c:pt>
                <c:pt idx="397">
                  <c:v>0.17305362783372402</c:v>
                </c:pt>
                <c:pt idx="398">
                  <c:v>0.17181627079844475</c:v>
                </c:pt>
                <c:pt idx="399">
                  <c:v>0.17182807065546513</c:v>
                </c:pt>
                <c:pt idx="400">
                  <c:v>0.17075245548039675</c:v>
                </c:pt>
                <c:pt idx="401">
                  <c:v>0.17152750678360462</c:v>
                </c:pt>
                <c:pt idx="402">
                  <c:v>0.17190361488610506</c:v>
                </c:pt>
                <c:pt idx="403">
                  <c:v>0.17348564509302378</c:v>
                </c:pt>
                <c:pt idx="404">
                  <c:v>0.17175649013370275</c:v>
                </c:pt>
                <c:pt idx="405">
                  <c:v>0.17329826205968857</c:v>
                </c:pt>
                <c:pt idx="406">
                  <c:v>0.17112038843333721</c:v>
                </c:pt>
                <c:pt idx="407">
                  <c:v>0.17133380565792322</c:v>
                </c:pt>
                <c:pt idx="408">
                  <c:v>0.17148054949939251</c:v>
                </c:pt>
                <c:pt idx="409">
                  <c:v>0.17065119370818138</c:v>
                </c:pt>
                <c:pt idx="410">
                  <c:v>0.17278831638395786</c:v>
                </c:pt>
                <c:pt idx="411">
                  <c:v>0.16933168563991785</c:v>
                </c:pt>
                <c:pt idx="412">
                  <c:v>8.8716717436909676E-2</c:v>
                </c:pt>
                <c:pt idx="413">
                  <c:v>0.2515005161985755</c:v>
                </c:pt>
                <c:pt idx="414">
                  <c:v>0.17276841774582863</c:v>
                </c:pt>
                <c:pt idx="415">
                  <c:v>0.17366251163184643</c:v>
                </c:pt>
                <c:pt idx="416">
                  <c:v>0.17028142511844635</c:v>
                </c:pt>
                <c:pt idx="417">
                  <c:v>0.23000333271920681</c:v>
                </c:pt>
                <c:pt idx="418">
                  <c:v>0.23401494883000851</c:v>
                </c:pt>
                <c:pt idx="419">
                  <c:v>2.2240359717980027</c:v>
                </c:pt>
                <c:pt idx="420">
                  <c:v>0.27260670438408852</c:v>
                </c:pt>
                <c:pt idx="421">
                  <c:v>0.23403313010931015</c:v>
                </c:pt>
                <c:pt idx="422">
                  <c:v>0.2340638879686594</c:v>
                </c:pt>
                <c:pt idx="423">
                  <c:v>0.23410661797970533</c:v>
                </c:pt>
                <c:pt idx="424">
                  <c:v>0.23430089093744755</c:v>
                </c:pt>
                <c:pt idx="425">
                  <c:v>0.23406385537236929</c:v>
                </c:pt>
                <c:pt idx="426">
                  <c:v>0.3143507931381464</c:v>
                </c:pt>
                <c:pt idx="427">
                  <c:v>0.48589354194700718</c:v>
                </c:pt>
                <c:pt idx="428">
                  <c:v>0.28289374709129333</c:v>
                </c:pt>
                <c:pt idx="429">
                  <c:v>0.28908907994627953</c:v>
                </c:pt>
                <c:pt idx="430">
                  <c:v>0.28885831870138645</c:v>
                </c:pt>
                <c:pt idx="431">
                  <c:v>0.28803795855492353</c:v>
                </c:pt>
                <c:pt idx="432">
                  <c:v>0.28817952424287796</c:v>
                </c:pt>
                <c:pt idx="433">
                  <c:v>0.27930651791393757</c:v>
                </c:pt>
                <c:pt idx="434">
                  <c:v>0.34408371895551682</c:v>
                </c:pt>
                <c:pt idx="435">
                  <c:v>0.33192362263798714</c:v>
                </c:pt>
                <c:pt idx="436">
                  <c:v>0.33191316109150648</c:v>
                </c:pt>
                <c:pt idx="437">
                  <c:v>0.33169897459447384</c:v>
                </c:pt>
                <c:pt idx="438">
                  <c:v>0.33056955877691507</c:v>
                </c:pt>
                <c:pt idx="439">
                  <c:v>0.33103222865611315</c:v>
                </c:pt>
                <c:pt idx="440">
                  <c:v>1.549399271607399E-2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A53-4656-A668-94BE26E1288C}"/>
            </c:ext>
          </c:extLst>
        </c:ser>
        <c:ser>
          <c:idx val="7"/>
          <c:order val="7"/>
          <c:tx>
            <c:strRef>
              <c:f>'Daily Storage Standadized'!$I$1</c:f>
              <c:strCache>
                <c:ptCount val="1"/>
                <c:pt idx="0">
                  <c:v>TO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451"/>
            <c:marker>
              <c:symbol val="none"/>
            </c:marker>
            <c:bubble3D val="0"/>
            <c:spPr>
              <a:ln w="28575" cap="rnd">
                <a:solidFill>
                  <a:schemeClr val="accent4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7A53-4656-A668-94BE26E1288C}"/>
              </c:ext>
            </c:extLst>
          </c:dPt>
          <c:cat>
            <c:numRef>
              <c:f>'Daily Storage Standadized'!$A$2:$A$577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Standadized'!$I$2:$I$577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9.0826116502285004E-4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3.4742533229291439E-2</c:v>
                </c:pt>
                <c:pt idx="436">
                  <c:v>8.7221264839172363E-2</c:v>
                </c:pt>
                <c:pt idx="437">
                  <c:v>7.4163268320262432E-2</c:v>
                </c:pt>
                <c:pt idx="438">
                  <c:v>5.0936462357640266E-2</c:v>
                </c:pt>
                <c:pt idx="439">
                  <c:v>0.11969506368041039</c:v>
                </c:pt>
                <c:pt idx="440">
                  <c:v>5.9506879188120365E-2</c:v>
                </c:pt>
                <c:pt idx="441">
                  <c:v>6.4376869238913059E-2</c:v>
                </c:pt>
                <c:pt idx="442">
                  <c:v>4.8896186053752899E-2</c:v>
                </c:pt>
                <c:pt idx="443">
                  <c:v>2.883620373904705E-2</c:v>
                </c:pt>
                <c:pt idx="444">
                  <c:v>2.6748966425657272E-2</c:v>
                </c:pt>
                <c:pt idx="445">
                  <c:v>2.6744023896753788E-2</c:v>
                </c:pt>
                <c:pt idx="446">
                  <c:v>2.6748966425657272E-2</c:v>
                </c:pt>
                <c:pt idx="447">
                  <c:v>5.9511528350412846E-2</c:v>
                </c:pt>
                <c:pt idx="448">
                  <c:v>3.3911954611539841E-2</c:v>
                </c:pt>
                <c:pt idx="449">
                  <c:v>3.9674141444265842E-2</c:v>
                </c:pt>
                <c:pt idx="450">
                  <c:v>7.1393995545804501E-2</c:v>
                </c:pt>
                <c:pt idx="451">
                  <c:v>7.1998942643404007E-2</c:v>
                </c:pt>
                <c:pt idx="452">
                  <c:v>7.1950960904359818E-2</c:v>
                </c:pt>
                <c:pt idx="453">
                  <c:v>7.1986216120421886E-2</c:v>
                </c:pt>
                <c:pt idx="454">
                  <c:v>6.8893671035766602E-2</c:v>
                </c:pt>
                <c:pt idx="455">
                  <c:v>7.1033665910363197E-2</c:v>
                </c:pt>
                <c:pt idx="456">
                  <c:v>7.1793044917285442E-2</c:v>
                </c:pt>
                <c:pt idx="457">
                  <c:v>6.8030927330255508E-2</c:v>
                </c:pt>
                <c:pt idx="458">
                  <c:v>4.3779417872428894E-2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2.8146610595285892E-2</c:v>
                </c:pt>
                <c:pt idx="463">
                  <c:v>3.8015935570001602E-2</c:v>
                </c:pt>
                <c:pt idx="464">
                  <c:v>2.9805833473801613E-3</c:v>
                </c:pt>
                <c:pt idx="465">
                  <c:v>2.2150119766592979E-3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1.4950260519981384E-3</c:v>
                </c:pt>
                <c:pt idx="471">
                  <c:v>1.8727341666817665E-3</c:v>
                </c:pt>
                <c:pt idx="472">
                  <c:v>1.4020188711583614E-2</c:v>
                </c:pt>
                <c:pt idx="473">
                  <c:v>2.3965785279870033E-2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2.9607350006699562E-3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7A53-4656-A668-94BE26E1288C}"/>
            </c:ext>
          </c:extLst>
        </c:ser>
        <c:ser>
          <c:idx val="8"/>
          <c:order val="8"/>
          <c:tx>
            <c:strRef>
              <c:f>'Daily Storage Standadized'!$J$1</c:f>
              <c:strCache>
                <c:ptCount val="1"/>
                <c:pt idx="0">
                  <c:v>SK2</c:v>
                </c:pt>
              </c:strCache>
            </c:strRef>
          </c:tx>
          <c:spPr>
            <a:ln w="28575" cap="rnd">
              <a:solidFill>
                <a:srgbClr val="8ED973"/>
              </a:solidFill>
              <a:round/>
            </a:ln>
            <a:effectLst/>
          </c:spPr>
          <c:marker>
            <c:symbol val="none"/>
          </c:marker>
          <c:cat>
            <c:numRef>
              <c:f>'Daily Storage Standadized'!$A$2:$A$577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Standadized'!$J$2:$J$577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3.2139674704521894</c:v>
                </c:pt>
                <c:pt idx="508">
                  <c:v>3.3632005052641034</c:v>
                </c:pt>
                <c:pt idx="509">
                  <c:v>3.2272233534604311</c:v>
                </c:pt>
                <c:pt idx="510">
                  <c:v>3.0053481627255678</c:v>
                </c:pt>
                <c:pt idx="511">
                  <c:v>2.6465497771278024</c:v>
                </c:pt>
                <c:pt idx="512">
                  <c:v>3.2580466065555811</c:v>
                </c:pt>
                <c:pt idx="513">
                  <c:v>3.2512735025957227</c:v>
                </c:pt>
                <c:pt idx="514">
                  <c:v>3.588304397650063</c:v>
                </c:pt>
                <c:pt idx="515">
                  <c:v>3.5753308860585093</c:v>
                </c:pt>
                <c:pt idx="516">
                  <c:v>3.4894240004941821</c:v>
                </c:pt>
                <c:pt idx="517">
                  <c:v>1.3793959617614746</c:v>
                </c:pt>
                <c:pt idx="518">
                  <c:v>1.2554219355806708</c:v>
                </c:pt>
                <c:pt idx="519">
                  <c:v>1.2389550488442183</c:v>
                </c:pt>
                <c:pt idx="520">
                  <c:v>1.231503751128912</c:v>
                </c:pt>
                <c:pt idx="521">
                  <c:v>1.2276653274893761</c:v>
                </c:pt>
                <c:pt idx="522">
                  <c:v>1.2540540592744946</c:v>
                </c:pt>
                <c:pt idx="523">
                  <c:v>1.2426025057211518</c:v>
                </c:pt>
                <c:pt idx="524">
                  <c:v>1.247404245659709</c:v>
                </c:pt>
                <c:pt idx="525">
                  <c:v>1.252357080578804</c:v>
                </c:pt>
                <c:pt idx="526">
                  <c:v>1.2094596736133099</c:v>
                </c:pt>
                <c:pt idx="527">
                  <c:v>1.2100818166509271</c:v>
                </c:pt>
                <c:pt idx="528">
                  <c:v>1.2483796933665872</c:v>
                </c:pt>
                <c:pt idx="529">
                  <c:v>1.2408886542543769</c:v>
                </c:pt>
                <c:pt idx="530">
                  <c:v>1.2516738185659051</c:v>
                </c:pt>
                <c:pt idx="531">
                  <c:v>1.2616112250834703</c:v>
                </c:pt>
                <c:pt idx="532">
                  <c:v>1.2419155975803733</c:v>
                </c:pt>
                <c:pt idx="533">
                  <c:v>1.2950421115383506</c:v>
                </c:pt>
                <c:pt idx="534">
                  <c:v>1.2392369695007801</c:v>
                </c:pt>
                <c:pt idx="535">
                  <c:v>1.2407234804704785</c:v>
                </c:pt>
                <c:pt idx="536">
                  <c:v>1.2476376239210367</c:v>
                </c:pt>
                <c:pt idx="537">
                  <c:v>1.2635506130754948</c:v>
                </c:pt>
                <c:pt idx="538">
                  <c:v>1.2418676456436515</c:v>
                </c:pt>
                <c:pt idx="539">
                  <c:v>1.2358681531623006</c:v>
                </c:pt>
                <c:pt idx="540">
                  <c:v>1.2628023810684681</c:v>
                </c:pt>
                <c:pt idx="541">
                  <c:v>1.2437840420752764</c:v>
                </c:pt>
                <c:pt idx="542">
                  <c:v>1.2429749369621277</c:v>
                </c:pt>
                <c:pt idx="543">
                  <c:v>1.2627461394295096</c:v>
                </c:pt>
                <c:pt idx="544">
                  <c:v>1.2593154907226562</c:v>
                </c:pt>
                <c:pt idx="545">
                  <c:v>1.2587074041366577</c:v>
                </c:pt>
                <c:pt idx="546">
                  <c:v>1.2566481120884418</c:v>
                </c:pt>
                <c:pt idx="547">
                  <c:v>1.1813671020790935</c:v>
                </c:pt>
                <c:pt idx="548">
                  <c:v>1.1742792157456279</c:v>
                </c:pt>
                <c:pt idx="549">
                  <c:v>1.1586867915466428</c:v>
                </c:pt>
                <c:pt idx="550">
                  <c:v>1.1265991488471627</c:v>
                </c:pt>
                <c:pt idx="551">
                  <c:v>1.1400592084974051</c:v>
                </c:pt>
                <c:pt idx="552">
                  <c:v>1.1588382860645652</c:v>
                </c:pt>
                <c:pt idx="553">
                  <c:v>1.1600288692861795</c:v>
                </c:pt>
                <c:pt idx="554">
                  <c:v>0.84780692867934704</c:v>
                </c:pt>
                <c:pt idx="555">
                  <c:v>1.1176589978858829</c:v>
                </c:pt>
                <c:pt idx="556">
                  <c:v>1.1661214409396052</c:v>
                </c:pt>
                <c:pt idx="557">
                  <c:v>1.1510545434430242</c:v>
                </c:pt>
                <c:pt idx="558">
                  <c:v>1.110849698074162</c:v>
                </c:pt>
                <c:pt idx="559">
                  <c:v>1.1318008778616786</c:v>
                </c:pt>
                <c:pt idx="560">
                  <c:v>1.1369510851800442</c:v>
                </c:pt>
                <c:pt idx="561">
                  <c:v>3.0412132842466235</c:v>
                </c:pt>
                <c:pt idx="562">
                  <c:v>2.8785802191123366</c:v>
                </c:pt>
                <c:pt idx="563">
                  <c:v>2.6549494843930006</c:v>
                </c:pt>
                <c:pt idx="564">
                  <c:v>3.0536207119002938</c:v>
                </c:pt>
                <c:pt idx="565">
                  <c:v>1.8601604187861085</c:v>
                </c:pt>
                <c:pt idx="566">
                  <c:v>1.1538880607113242</c:v>
                </c:pt>
                <c:pt idx="567">
                  <c:v>1.1318113869056106</c:v>
                </c:pt>
                <c:pt idx="568">
                  <c:v>1.1454911977052689</c:v>
                </c:pt>
                <c:pt idx="569">
                  <c:v>1.1529138935729861</c:v>
                </c:pt>
                <c:pt idx="570">
                  <c:v>1.0288669196888804</c:v>
                </c:pt>
                <c:pt idx="571">
                  <c:v>1.1766346329823136</c:v>
                </c:pt>
                <c:pt idx="572">
                  <c:v>1.1922043282538652</c:v>
                </c:pt>
                <c:pt idx="573">
                  <c:v>1.1886395309120417</c:v>
                </c:pt>
                <c:pt idx="574">
                  <c:v>1.704288518987596</c:v>
                </c:pt>
                <c:pt idx="575">
                  <c:v>0.57585006020963192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7A53-4656-A668-94BE26E1288C}"/>
            </c:ext>
          </c:extLst>
        </c:ser>
        <c:ser>
          <c:idx val="9"/>
          <c:order val="9"/>
          <c:tx>
            <c:strRef>
              <c:f>'Daily Storage Standadized'!$K$1</c:f>
              <c:strCache>
                <c:ptCount val="1"/>
                <c:pt idx="0">
                  <c:v>RS</c:v>
                </c:pt>
              </c:strCache>
            </c:strRef>
          </c:tx>
          <c:spPr>
            <a:ln w="28575" cap="rnd">
              <a:solidFill>
                <a:srgbClr val="CC5516"/>
              </a:solidFill>
              <a:round/>
            </a:ln>
            <a:effectLst/>
          </c:spPr>
          <c:marker>
            <c:symbol val="none"/>
          </c:marker>
          <c:cat>
            <c:numRef>
              <c:f>'Daily Storage Standadized'!$A$2:$A$577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Standadized'!$K$2:$K$577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9.9943950772285461E-5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7A53-4656-A668-94BE26E128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525135"/>
        <c:axId val="312536175"/>
      </c:lineChart>
      <c:dateAx>
        <c:axId val="312525135"/>
        <c:scaling>
          <c:orientation val="minMax"/>
          <c:max val="45689"/>
          <c:min val="4510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/>
                  <a:t>Date</a:t>
                </a:r>
              </a:p>
            </c:rich>
          </c:tx>
          <c:layout>
            <c:manualLayout>
              <c:xMode val="edge"/>
              <c:yMode val="edge"/>
              <c:x val="0.49419291087604944"/>
              <c:y val="0.871070732916933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536175"/>
        <c:crosses val="autoZero"/>
        <c:auto val="1"/>
        <c:lblOffset val="100"/>
        <c:baseTimeUnit val="days"/>
        <c:majorUnit val="1"/>
        <c:majorTimeUnit val="months"/>
      </c:dateAx>
      <c:valAx>
        <c:axId val="312536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/>
                  <a:t>Storage (GB)</a:t>
                </a:r>
              </a:p>
            </c:rich>
          </c:tx>
          <c:layout>
            <c:manualLayout>
              <c:xMode val="edge"/>
              <c:yMode val="edge"/>
              <c:x val="8.3331318309314232E-3"/>
              <c:y val="0.414481618747869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525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0970753838753332E-2"/>
          <c:y val="0.93899429769189813"/>
          <c:w val="0.82122185155375627"/>
          <c:h val="5.769900016943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31647525917107"/>
          <c:y val="3.1921528337425634E-2"/>
          <c:w val="0.5193447259608952"/>
          <c:h val="0.91221579707207945"/>
        </c:manualLayout>
      </c:layout>
      <c:doughnutChart>
        <c:varyColors val="1"/>
        <c:ser>
          <c:idx val="0"/>
          <c:order val="0"/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C00000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D92-4082-8D79-485617BBB353}"/>
              </c:ext>
            </c:extLst>
          </c:dPt>
          <c:dPt>
            <c:idx val="1"/>
            <c:bubble3D val="0"/>
            <c:spPr>
              <a:solidFill>
                <a:schemeClr val="accent2">
                  <a:lumMod val="5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D92-4082-8D79-485617BBB353}"/>
              </c:ext>
            </c:extLst>
          </c:dPt>
          <c:dLbls>
            <c:delete val="1"/>
          </c:dLbls>
          <c:val>
            <c:numRef>
              <c:f>Sheet1!$A$1:$B$1</c:f>
              <c:numCache>
                <c:formatCode>General</c:formatCode>
                <c:ptCount val="2"/>
                <c:pt idx="0">
                  <c:v>95.82</c:v>
                </c:pt>
                <c:pt idx="1">
                  <c:v>4.18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92-4082-8D79-485617BBB35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53300827736396"/>
          <c:y val="0.15185956225735667"/>
          <c:w val="0.84521670557111928"/>
          <c:h val="0.59696407992981448"/>
        </c:manualLayout>
      </c:layout>
      <c:lineChart>
        <c:grouping val="standard"/>
        <c:varyColors val="0"/>
        <c:ser>
          <c:idx val="0"/>
          <c:order val="0"/>
          <c:tx>
            <c:strRef>
              <c:f>'Daily Storage Accumulation'!$N$2</c:f>
              <c:strCache>
                <c:ptCount val="1"/>
                <c:pt idx="0">
                  <c:v>None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Accumulation'!$N$3:$N$578</c:f>
              <c:numCache>
                <c:formatCode>General</c:formatCode>
                <c:ptCount val="576"/>
                <c:pt idx="0">
                  <c:v>0.10571586433798075</c:v>
                </c:pt>
                <c:pt idx="1">
                  <c:v>0.21083236671984196</c:v>
                </c:pt>
                <c:pt idx="2">
                  <c:v>0.21083236671984196</c:v>
                </c:pt>
                <c:pt idx="3">
                  <c:v>0.21083236671984196</c:v>
                </c:pt>
                <c:pt idx="4">
                  <c:v>0.21083236671984196</c:v>
                </c:pt>
                <c:pt idx="5">
                  <c:v>0.21083236671984196</c:v>
                </c:pt>
                <c:pt idx="6">
                  <c:v>0.21083236671984196</c:v>
                </c:pt>
                <c:pt idx="7">
                  <c:v>0.21083236671984196</c:v>
                </c:pt>
                <c:pt idx="8">
                  <c:v>0.21083236671984196</c:v>
                </c:pt>
                <c:pt idx="9">
                  <c:v>0.21083236671984196</c:v>
                </c:pt>
                <c:pt idx="10">
                  <c:v>0.21083236671984196</c:v>
                </c:pt>
                <c:pt idx="11">
                  <c:v>0.21083236671984196</c:v>
                </c:pt>
                <c:pt idx="12">
                  <c:v>0.21083236671984196</c:v>
                </c:pt>
                <c:pt idx="13">
                  <c:v>0.21083236671984196</c:v>
                </c:pt>
                <c:pt idx="14">
                  <c:v>0.21083236671984196</c:v>
                </c:pt>
                <c:pt idx="15">
                  <c:v>0.21083236671984196</c:v>
                </c:pt>
                <c:pt idx="16">
                  <c:v>0.21083236671984196</c:v>
                </c:pt>
                <c:pt idx="17">
                  <c:v>0.21083236671984196</c:v>
                </c:pt>
                <c:pt idx="18">
                  <c:v>0.21083236671984196</c:v>
                </c:pt>
                <c:pt idx="19">
                  <c:v>0.21083236671984196</c:v>
                </c:pt>
                <c:pt idx="20">
                  <c:v>0.21083236671984196</c:v>
                </c:pt>
                <c:pt idx="21">
                  <c:v>0.21083236671984196</c:v>
                </c:pt>
                <c:pt idx="22">
                  <c:v>0.21083236671984196</c:v>
                </c:pt>
                <c:pt idx="23">
                  <c:v>0.21083236671984196</c:v>
                </c:pt>
                <c:pt idx="24">
                  <c:v>0.21083236671984196</c:v>
                </c:pt>
                <c:pt idx="25">
                  <c:v>0.21083236671984196</c:v>
                </c:pt>
                <c:pt idx="26">
                  <c:v>0.21083236671984196</c:v>
                </c:pt>
                <c:pt idx="27">
                  <c:v>0.21083236671984196</c:v>
                </c:pt>
                <c:pt idx="28">
                  <c:v>0.21083236671984196</c:v>
                </c:pt>
                <c:pt idx="29">
                  <c:v>0.21083236671984196</c:v>
                </c:pt>
                <c:pt idx="30">
                  <c:v>0.21083236671984196</c:v>
                </c:pt>
                <c:pt idx="31">
                  <c:v>0.21083236671984196</c:v>
                </c:pt>
                <c:pt idx="32">
                  <c:v>0.21083236671984196</c:v>
                </c:pt>
                <c:pt idx="33">
                  <c:v>0.21083236671984196</c:v>
                </c:pt>
                <c:pt idx="34">
                  <c:v>0.21083236671984196</c:v>
                </c:pt>
                <c:pt idx="35">
                  <c:v>0.21083236671984196</c:v>
                </c:pt>
                <c:pt idx="36">
                  <c:v>0.21083236671984196</c:v>
                </c:pt>
                <c:pt idx="37">
                  <c:v>0.21083236671984196</c:v>
                </c:pt>
                <c:pt idx="38">
                  <c:v>0.21083236671984196</c:v>
                </c:pt>
                <c:pt idx="39">
                  <c:v>0.21083236671984196</c:v>
                </c:pt>
                <c:pt idx="40">
                  <c:v>0.21083236671984196</c:v>
                </c:pt>
                <c:pt idx="41">
                  <c:v>0.21083236671984196</c:v>
                </c:pt>
                <c:pt idx="42">
                  <c:v>0.21083236671984196</c:v>
                </c:pt>
                <c:pt idx="43">
                  <c:v>0.21083236671984196</c:v>
                </c:pt>
                <c:pt idx="44">
                  <c:v>0.21083236671984196</c:v>
                </c:pt>
                <c:pt idx="45">
                  <c:v>0.21083236671984196</c:v>
                </c:pt>
                <c:pt idx="46">
                  <c:v>0.21083236671984196</c:v>
                </c:pt>
                <c:pt idx="47">
                  <c:v>0.21083236671984196</c:v>
                </c:pt>
                <c:pt idx="48">
                  <c:v>1.033957083709538</c:v>
                </c:pt>
                <c:pt idx="49">
                  <c:v>1.033957083709538</c:v>
                </c:pt>
                <c:pt idx="50">
                  <c:v>1.033957083709538</c:v>
                </c:pt>
                <c:pt idx="51">
                  <c:v>1.033957083709538</c:v>
                </c:pt>
                <c:pt idx="52">
                  <c:v>1.033957083709538</c:v>
                </c:pt>
                <c:pt idx="53">
                  <c:v>1.033957083709538</c:v>
                </c:pt>
                <c:pt idx="54">
                  <c:v>1.033957083709538</c:v>
                </c:pt>
                <c:pt idx="55">
                  <c:v>1.033957083709538</c:v>
                </c:pt>
                <c:pt idx="56">
                  <c:v>1.033957083709538</c:v>
                </c:pt>
                <c:pt idx="57">
                  <c:v>1.033957083709538</c:v>
                </c:pt>
                <c:pt idx="58">
                  <c:v>1.033957083709538</c:v>
                </c:pt>
                <c:pt idx="59">
                  <c:v>1.033957083709538</c:v>
                </c:pt>
                <c:pt idx="60">
                  <c:v>1.033957083709538</c:v>
                </c:pt>
                <c:pt idx="61">
                  <c:v>1.033957083709538</c:v>
                </c:pt>
                <c:pt idx="62">
                  <c:v>1.033957083709538</c:v>
                </c:pt>
                <c:pt idx="63">
                  <c:v>1.033957083709538</c:v>
                </c:pt>
                <c:pt idx="64">
                  <c:v>1.033957083709538</c:v>
                </c:pt>
                <c:pt idx="65">
                  <c:v>1.033957083709538</c:v>
                </c:pt>
                <c:pt idx="66">
                  <c:v>1.033957083709538</c:v>
                </c:pt>
                <c:pt idx="67">
                  <c:v>1.033957083709538</c:v>
                </c:pt>
                <c:pt idx="68">
                  <c:v>1.033957083709538</c:v>
                </c:pt>
                <c:pt idx="69">
                  <c:v>1.033957083709538</c:v>
                </c:pt>
                <c:pt idx="70">
                  <c:v>1.033957083709538</c:v>
                </c:pt>
                <c:pt idx="71">
                  <c:v>1.033957083709538</c:v>
                </c:pt>
                <c:pt idx="72">
                  <c:v>1.033957083709538</c:v>
                </c:pt>
                <c:pt idx="73">
                  <c:v>1.033957083709538</c:v>
                </c:pt>
                <c:pt idx="74">
                  <c:v>1.033957083709538</c:v>
                </c:pt>
                <c:pt idx="75">
                  <c:v>1.033957083709538</c:v>
                </c:pt>
                <c:pt idx="76">
                  <c:v>3.9155475711449981</c:v>
                </c:pt>
                <c:pt idx="77">
                  <c:v>7.7106139669194818</c:v>
                </c:pt>
                <c:pt idx="78">
                  <c:v>13.822838479653001</c:v>
                </c:pt>
                <c:pt idx="79">
                  <c:v>26.921740207821131</c:v>
                </c:pt>
                <c:pt idx="80">
                  <c:v>39.465876108035445</c:v>
                </c:pt>
                <c:pt idx="81">
                  <c:v>47.584753353148699</c:v>
                </c:pt>
                <c:pt idx="82">
                  <c:v>55.646151268854737</c:v>
                </c:pt>
                <c:pt idx="83">
                  <c:v>56.58437274582684</c:v>
                </c:pt>
                <c:pt idx="84">
                  <c:v>57.008736538700759</c:v>
                </c:pt>
                <c:pt idx="85">
                  <c:v>57.008736538700759</c:v>
                </c:pt>
                <c:pt idx="86">
                  <c:v>57.008736538700759</c:v>
                </c:pt>
                <c:pt idx="87">
                  <c:v>57.008736538700759</c:v>
                </c:pt>
                <c:pt idx="88">
                  <c:v>57.008736538700759</c:v>
                </c:pt>
                <c:pt idx="89">
                  <c:v>57.008736538700759</c:v>
                </c:pt>
                <c:pt idx="90">
                  <c:v>58.089276844635606</c:v>
                </c:pt>
                <c:pt idx="91">
                  <c:v>59.00607050396502</c:v>
                </c:pt>
                <c:pt idx="92">
                  <c:v>59.306132957339287</c:v>
                </c:pt>
                <c:pt idx="93">
                  <c:v>59.353162019513547</c:v>
                </c:pt>
                <c:pt idx="94">
                  <c:v>60.397788871079683</c:v>
                </c:pt>
                <c:pt idx="95">
                  <c:v>61.757636662572622</c:v>
                </c:pt>
                <c:pt idx="96">
                  <c:v>62.204763581976295</c:v>
                </c:pt>
                <c:pt idx="97">
                  <c:v>62.347463690675795</c:v>
                </c:pt>
                <c:pt idx="98">
                  <c:v>62.347463690675795</c:v>
                </c:pt>
                <c:pt idx="99">
                  <c:v>62.347463690675795</c:v>
                </c:pt>
                <c:pt idx="100">
                  <c:v>63.004730991087854</c:v>
                </c:pt>
                <c:pt idx="101">
                  <c:v>63.030802052468061</c:v>
                </c:pt>
                <c:pt idx="102">
                  <c:v>63.030802052468061</c:v>
                </c:pt>
                <c:pt idx="103">
                  <c:v>63.030802052468061</c:v>
                </c:pt>
                <c:pt idx="104">
                  <c:v>63.333567900583148</c:v>
                </c:pt>
                <c:pt idx="105">
                  <c:v>63.333567900583148</c:v>
                </c:pt>
                <c:pt idx="106">
                  <c:v>63.333567900583148</c:v>
                </c:pt>
                <c:pt idx="107">
                  <c:v>63.333567900583148</c:v>
                </c:pt>
                <c:pt idx="108">
                  <c:v>63.333567900583148</c:v>
                </c:pt>
                <c:pt idx="109">
                  <c:v>63.333567900583148</c:v>
                </c:pt>
                <c:pt idx="110">
                  <c:v>63.333567900583148</c:v>
                </c:pt>
                <c:pt idx="111">
                  <c:v>63.333567900583148</c:v>
                </c:pt>
                <c:pt idx="112">
                  <c:v>63.333567900583148</c:v>
                </c:pt>
                <c:pt idx="113">
                  <c:v>63.333567900583148</c:v>
                </c:pt>
                <c:pt idx="114">
                  <c:v>63.333567900583148</c:v>
                </c:pt>
                <c:pt idx="115">
                  <c:v>63.333567900583148</c:v>
                </c:pt>
                <c:pt idx="116">
                  <c:v>63.333567900583148</c:v>
                </c:pt>
                <c:pt idx="117">
                  <c:v>63.333567900583148</c:v>
                </c:pt>
                <c:pt idx="118">
                  <c:v>63.333567900583148</c:v>
                </c:pt>
                <c:pt idx="119">
                  <c:v>63.333567900583148</c:v>
                </c:pt>
                <c:pt idx="120">
                  <c:v>63.333567900583148</c:v>
                </c:pt>
                <c:pt idx="121">
                  <c:v>63.333567900583148</c:v>
                </c:pt>
                <c:pt idx="122">
                  <c:v>63.333567900583148</c:v>
                </c:pt>
                <c:pt idx="123">
                  <c:v>63.333567900583148</c:v>
                </c:pt>
                <c:pt idx="124">
                  <c:v>63.333567900583148</c:v>
                </c:pt>
                <c:pt idx="125">
                  <c:v>63.333567900583148</c:v>
                </c:pt>
                <c:pt idx="126">
                  <c:v>63.333567900583148</c:v>
                </c:pt>
                <c:pt idx="127">
                  <c:v>63.333567900583148</c:v>
                </c:pt>
                <c:pt idx="128">
                  <c:v>63.333567900583148</c:v>
                </c:pt>
                <c:pt idx="129">
                  <c:v>63.333567900583148</c:v>
                </c:pt>
                <c:pt idx="130">
                  <c:v>63.333567900583148</c:v>
                </c:pt>
                <c:pt idx="131">
                  <c:v>63.333567900583148</c:v>
                </c:pt>
                <c:pt idx="132">
                  <c:v>63.333567900583148</c:v>
                </c:pt>
                <c:pt idx="133">
                  <c:v>63.333567900583148</c:v>
                </c:pt>
                <c:pt idx="134">
                  <c:v>63.333567900583148</c:v>
                </c:pt>
                <c:pt idx="135">
                  <c:v>63.333567900583148</c:v>
                </c:pt>
                <c:pt idx="136">
                  <c:v>63.333567900583148</c:v>
                </c:pt>
                <c:pt idx="137">
                  <c:v>63.333567900583148</c:v>
                </c:pt>
                <c:pt idx="138">
                  <c:v>63.333567900583148</c:v>
                </c:pt>
                <c:pt idx="139">
                  <c:v>63.333567900583148</c:v>
                </c:pt>
                <c:pt idx="140">
                  <c:v>63.333567900583148</c:v>
                </c:pt>
                <c:pt idx="141">
                  <c:v>63.333567900583148</c:v>
                </c:pt>
                <c:pt idx="142">
                  <c:v>63.333567900583148</c:v>
                </c:pt>
                <c:pt idx="143">
                  <c:v>63.333567900583148</c:v>
                </c:pt>
                <c:pt idx="144">
                  <c:v>63.333567900583148</c:v>
                </c:pt>
                <c:pt idx="145">
                  <c:v>63.333567900583148</c:v>
                </c:pt>
                <c:pt idx="146">
                  <c:v>63.333567900583148</c:v>
                </c:pt>
                <c:pt idx="147">
                  <c:v>63.333567900583148</c:v>
                </c:pt>
                <c:pt idx="148">
                  <c:v>63.333567900583148</c:v>
                </c:pt>
                <c:pt idx="149">
                  <c:v>63.333567900583148</c:v>
                </c:pt>
                <c:pt idx="150">
                  <c:v>63.333567900583148</c:v>
                </c:pt>
                <c:pt idx="151">
                  <c:v>63.333567900583148</c:v>
                </c:pt>
                <c:pt idx="152">
                  <c:v>63.333567900583148</c:v>
                </c:pt>
                <c:pt idx="153">
                  <c:v>63.333567900583148</c:v>
                </c:pt>
                <c:pt idx="154">
                  <c:v>63.333567900583148</c:v>
                </c:pt>
                <c:pt idx="155">
                  <c:v>63.333567900583148</c:v>
                </c:pt>
                <c:pt idx="156">
                  <c:v>63.333567900583148</c:v>
                </c:pt>
                <c:pt idx="157">
                  <c:v>63.333567900583148</c:v>
                </c:pt>
                <c:pt idx="158">
                  <c:v>63.333567900583148</c:v>
                </c:pt>
                <c:pt idx="159">
                  <c:v>63.333567900583148</c:v>
                </c:pt>
                <c:pt idx="160">
                  <c:v>63.333567900583148</c:v>
                </c:pt>
                <c:pt idx="161">
                  <c:v>63.374154724180698</c:v>
                </c:pt>
                <c:pt idx="162">
                  <c:v>63.415020388551056</c:v>
                </c:pt>
                <c:pt idx="163">
                  <c:v>63.415020388551056</c:v>
                </c:pt>
                <c:pt idx="164">
                  <c:v>63.661784347146749</c:v>
                </c:pt>
                <c:pt idx="165">
                  <c:v>63.661784347146749</c:v>
                </c:pt>
                <c:pt idx="166">
                  <c:v>63.661784347146749</c:v>
                </c:pt>
                <c:pt idx="167">
                  <c:v>63.661784347146749</c:v>
                </c:pt>
                <c:pt idx="168">
                  <c:v>63.669417064636946</c:v>
                </c:pt>
                <c:pt idx="169">
                  <c:v>63.669417064636946</c:v>
                </c:pt>
                <c:pt idx="170">
                  <c:v>63.669417064636946</c:v>
                </c:pt>
                <c:pt idx="171">
                  <c:v>63.728138958103955</c:v>
                </c:pt>
                <c:pt idx="172">
                  <c:v>63.728138958103955</c:v>
                </c:pt>
                <c:pt idx="173">
                  <c:v>63.728138958103955</c:v>
                </c:pt>
                <c:pt idx="174">
                  <c:v>63.728138958103955</c:v>
                </c:pt>
                <c:pt idx="175">
                  <c:v>63.728138958103955</c:v>
                </c:pt>
                <c:pt idx="176">
                  <c:v>65.191281572915614</c:v>
                </c:pt>
                <c:pt idx="177">
                  <c:v>66.165752260945737</c:v>
                </c:pt>
                <c:pt idx="178">
                  <c:v>66.169455311261117</c:v>
                </c:pt>
                <c:pt idx="179">
                  <c:v>66.169455311261117</c:v>
                </c:pt>
                <c:pt idx="180">
                  <c:v>66.169455311261117</c:v>
                </c:pt>
                <c:pt idx="181">
                  <c:v>66.169455311261117</c:v>
                </c:pt>
                <c:pt idx="182">
                  <c:v>66.169455311261117</c:v>
                </c:pt>
                <c:pt idx="183">
                  <c:v>66.169455311261117</c:v>
                </c:pt>
                <c:pt idx="184">
                  <c:v>66.169455311261117</c:v>
                </c:pt>
                <c:pt idx="185">
                  <c:v>66.171625719405711</c:v>
                </c:pt>
                <c:pt idx="186">
                  <c:v>66.171625719405711</c:v>
                </c:pt>
                <c:pt idx="187">
                  <c:v>66.171625719405711</c:v>
                </c:pt>
                <c:pt idx="188">
                  <c:v>66.171625719405711</c:v>
                </c:pt>
                <c:pt idx="189">
                  <c:v>66.171625719405711</c:v>
                </c:pt>
                <c:pt idx="190">
                  <c:v>66.171625719405711</c:v>
                </c:pt>
                <c:pt idx="191">
                  <c:v>66.171625719405711</c:v>
                </c:pt>
                <c:pt idx="192">
                  <c:v>66.171625719405711</c:v>
                </c:pt>
                <c:pt idx="193">
                  <c:v>67.749134452082217</c:v>
                </c:pt>
                <c:pt idx="194">
                  <c:v>67.749134452082217</c:v>
                </c:pt>
                <c:pt idx="195">
                  <c:v>68.001312129199505</c:v>
                </c:pt>
                <c:pt idx="196">
                  <c:v>68.451601467095315</c:v>
                </c:pt>
                <c:pt idx="197">
                  <c:v>68.900188115425408</c:v>
                </c:pt>
                <c:pt idx="198">
                  <c:v>69.161650208756328</c:v>
                </c:pt>
                <c:pt idx="199">
                  <c:v>69.161650208756328</c:v>
                </c:pt>
                <c:pt idx="200">
                  <c:v>69.161650208756328</c:v>
                </c:pt>
                <c:pt idx="201">
                  <c:v>69.161650208756328</c:v>
                </c:pt>
                <c:pt idx="202">
                  <c:v>69.161650208756328</c:v>
                </c:pt>
                <c:pt idx="203">
                  <c:v>69.161650208756328</c:v>
                </c:pt>
                <c:pt idx="204">
                  <c:v>69.161650208756328</c:v>
                </c:pt>
                <c:pt idx="205">
                  <c:v>69.161650208756328</c:v>
                </c:pt>
                <c:pt idx="206">
                  <c:v>69.161650208756328</c:v>
                </c:pt>
                <c:pt idx="207">
                  <c:v>69.161650208756328</c:v>
                </c:pt>
                <c:pt idx="208">
                  <c:v>69.161650208756328</c:v>
                </c:pt>
                <c:pt idx="209">
                  <c:v>69.16194689180702</c:v>
                </c:pt>
                <c:pt idx="210">
                  <c:v>69.16194689180702</c:v>
                </c:pt>
                <c:pt idx="211">
                  <c:v>69.16194689180702</c:v>
                </c:pt>
                <c:pt idx="212">
                  <c:v>69.16194689180702</c:v>
                </c:pt>
                <c:pt idx="213">
                  <c:v>69.16194689180702</c:v>
                </c:pt>
                <c:pt idx="214">
                  <c:v>69.16194689180702</c:v>
                </c:pt>
                <c:pt idx="215">
                  <c:v>69.16194689180702</c:v>
                </c:pt>
                <c:pt idx="216">
                  <c:v>69.16194689180702</c:v>
                </c:pt>
                <c:pt idx="217">
                  <c:v>69.16194689180702</c:v>
                </c:pt>
                <c:pt idx="218">
                  <c:v>69.16194689180702</c:v>
                </c:pt>
                <c:pt idx="219">
                  <c:v>69.16194689180702</c:v>
                </c:pt>
                <c:pt idx="220">
                  <c:v>69.275136474519968</c:v>
                </c:pt>
                <c:pt idx="221">
                  <c:v>69.296902888454497</c:v>
                </c:pt>
                <c:pt idx="222">
                  <c:v>69.32077588327229</c:v>
                </c:pt>
                <c:pt idx="223">
                  <c:v>69.325726930052042</c:v>
                </c:pt>
                <c:pt idx="224">
                  <c:v>69.325726930052042</c:v>
                </c:pt>
                <c:pt idx="225">
                  <c:v>69.325726930052042</c:v>
                </c:pt>
                <c:pt idx="226">
                  <c:v>69.325726930052042</c:v>
                </c:pt>
                <c:pt idx="227">
                  <c:v>69.325726930052042</c:v>
                </c:pt>
                <c:pt idx="228">
                  <c:v>69.35501688811928</c:v>
                </c:pt>
                <c:pt idx="229">
                  <c:v>69.35501688811928</c:v>
                </c:pt>
                <c:pt idx="230">
                  <c:v>69.35501688811928</c:v>
                </c:pt>
                <c:pt idx="231">
                  <c:v>69.35501688811928</c:v>
                </c:pt>
                <c:pt idx="232">
                  <c:v>69.35501688811928</c:v>
                </c:pt>
                <c:pt idx="233">
                  <c:v>69.35501688811928</c:v>
                </c:pt>
                <c:pt idx="234">
                  <c:v>69.35501688811928</c:v>
                </c:pt>
                <c:pt idx="235">
                  <c:v>69.35501688811928</c:v>
                </c:pt>
                <c:pt idx="236">
                  <c:v>69.35501688811928</c:v>
                </c:pt>
                <c:pt idx="237">
                  <c:v>69.355937095358968</c:v>
                </c:pt>
                <c:pt idx="238">
                  <c:v>69.355937095358968</c:v>
                </c:pt>
                <c:pt idx="239">
                  <c:v>69.355937095358968</c:v>
                </c:pt>
                <c:pt idx="240">
                  <c:v>69.355937095358968</c:v>
                </c:pt>
                <c:pt idx="241">
                  <c:v>69.355937095358968</c:v>
                </c:pt>
                <c:pt idx="242">
                  <c:v>69.355937095358968</c:v>
                </c:pt>
                <c:pt idx="243">
                  <c:v>69.355937095358968</c:v>
                </c:pt>
                <c:pt idx="244">
                  <c:v>69.355937095358968</c:v>
                </c:pt>
                <c:pt idx="245">
                  <c:v>69.736622914671898</c:v>
                </c:pt>
                <c:pt idx="246">
                  <c:v>69.749219175428152</c:v>
                </c:pt>
                <c:pt idx="247">
                  <c:v>69.804467741400003</c:v>
                </c:pt>
                <c:pt idx="248">
                  <c:v>72.424123488366604</c:v>
                </c:pt>
                <c:pt idx="249">
                  <c:v>72.424123488366604</c:v>
                </c:pt>
                <c:pt idx="250">
                  <c:v>72.424123488366604</c:v>
                </c:pt>
                <c:pt idx="251">
                  <c:v>72.439786961302161</c:v>
                </c:pt>
                <c:pt idx="252">
                  <c:v>72.642869602888823</c:v>
                </c:pt>
                <c:pt idx="253">
                  <c:v>72.68706860113889</c:v>
                </c:pt>
                <c:pt idx="254">
                  <c:v>72.700027965940535</c:v>
                </c:pt>
                <c:pt idx="255">
                  <c:v>72.706831059418619</c:v>
                </c:pt>
                <c:pt idx="256">
                  <c:v>72.709873014129698</c:v>
                </c:pt>
                <c:pt idx="257">
                  <c:v>72.709873014129698</c:v>
                </c:pt>
                <c:pt idx="258">
                  <c:v>72.70993291400373</c:v>
                </c:pt>
                <c:pt idx="259">
                  <c:v>72.70993291400373</c:v>
                </c:pt>
                <c:pt idx="260">
                  <c:v>72.70993291400373</c:v>
                </c:pt>
                <c:pt idx="261">
                  <c:v>72.70993291400373</c:v>
                </c:pt>
                <c:pt idx="262">
                  <c:v>72.70993291400373</c:v>
                </c:pt>
                <c:pt idx="263">
                  <c:v>72.70993291400373</c:v>
                </c:pt>
                <c:pt idx="264">
                  <c:v>72.70993291400373</c:v>
                </c:pt>
                <c:pt idx="265">
                  <c:v>72.70993291400373</c:v>
                </c:pt>
                <c:pt idx="266">
                  <c:v>72.70993291400373</c:v>
                </c:pt>
                <c:pt idx="267">
                  <c:v>72.70993291400373</c:v>
                </c:pt>
                <c:pt idx="268">
                  <c:v>72.70993291400373</c:v>
                </c:pt>
                <c:pt idx="269">
                  <c:v>72.70993291400373</c:v>
                </c:pt>
                <c:pt idx="270">
                  <c:v>72.70993291400373</c:v>
                </c:pt>
                <c:pt idx="271">
                  <c:v>72.70993291400373</c:v>
                </c:pt>
                <c:pt idx="272">
                  <c:v>72.70993291400373</c:v>
                </c:pt>
                <c:pt idx="273">
                  <c:v>72.70993291400373</c:v>
                </c:pt>
                <c:pt idx="274">
                  <c:v>72.711179375648499</c:v>
                </c:pt>
                <c:pt idx="275">
                  <c:v>72.711179375648499</c:v>
                </c:pt>
                <c:pt idx="276">
                  <c:v>72.719589748419821</c:v>
                </c:pt>
                <c:pt idx="277">
                  <c:v>72.719589748419821</c:v>
                </c:pt>
                <c:pt idx="278">
                  <c:v>72.719589748419821</c:v>
                </c:pt>
                <c:pt idx="279">
                  <c:v>72.719589748419821</c:v>
                </c:pt>
                <c:pt idx="280">
                  <c:v>72.719589748419821</c:v>
                </c:pt>
                <c:pt idx="281">
                  <c:v>72.719589748419821</c:v>
                </c:pt>
                <c:pt idx="282">
                  <c:v>72.720786035060883</c:v>
                </c:pt>
                <c:pt idx="283">
                  <c:v>72.720786035060883</c:v>
                </c:pt>
                <c:pt idx="284">
                  <c:v>72.720786035060883</c:v>
                </c:pt>
                <c:pt idx="285">
                  <c:v>72.720786035060883</c:v>
                </c:pt>
                <c:pt idx="286">
                  <c:v>72.720827105455101</c:v>
                </c:pt>
                <c:pt idx="287">
                  <c:v>72.720827105455101</c:v>
                </c:pt>
                <c:pt idx="288">
                  <c:v>72.720827105455101</c:v>
                </c:pt>
                <c:pt idx="289">
                  <c:v>72.720827105455101</c:v>
                </c:pt>
                <c:pt idx="290">
                  <c:v>72.720827105455101</c:v>
                </c:pt>
                <c:pt idx="291">
                  <c:v>72.720827105455101</c:v>
                </c:pt>
                <c:pt idx="292">
                  <c:v>72.720827105455101</c:v>
                </c:pt>
                <c:pt idx="293">
                  <c:v>72.720827105455101</c:v>
                </c:pt>
                <c:pt idx="294">
                  <c:v>72.720827105455101</c:v>
                </c:pt>
                <c:pt idx="295">
                  <c:v>72.720827105455101</c:v>
                </c:pt>
                <c:pt idx="296">
                  <c:v>72.720827105455101</c:v>
                </c:pt>
                <c:pt idx="297">
                  <c:v>72.720827105455101</c:v>
                </c:pt>
                <c:pt idx="298">
                  <c:v>72.720827105455101</c:v>
                </c:pt>
                <c:pt idx="299">
                  <c:v>72.720827105455101</c:v>
                </c:pt>
                <c:pt idx="300">
                  <c:v>72.720827105455101</c:v>
                </c:pt>
                <c:pt idx="301">
                  <c:v>72.720827105455101</c:v>
                </c:pt>
                <c:pt idx="302">
                  <c:v>72.720827105455101</c:v>
                </c:pt>
                <c:pt idx="303">
                  <c:v>72.720827105455101</c:v>
                </c:pt>
                <c:pt idx="304">
                  <c:v>72.720827105455101</c:v>
                </c:pt>
                <c:pt idx="305">
                  <c:v>72.720896225422621</c:v>
                </c:pt>
                <c:pt idx="306">
                  <c:v>72.720896225422621</c:v>
                </c:pt>
                <c:pt idx="307">
                  <c:v>72.720896225422621</c:v>
                </c:pt>
                <c:pt idx="308">
                  <c:v>72.720896225422621</c:v>
                </c:pt>
                <c:pt idx="309">
                  <c:v>72.720896225422621</c:v>
                </c:pt>
                <c:pt idx="310">
                  <c:v>72.722615322098136</c:v>
                </c:pt>
                <c:pt idx="311">
                  <c:v>72.722615322098136</c:v>
                </c:pt>
                <c:pt idx="312">
                  <c:v>72.722615322098136</c:v>
                </c:pt>
                <c:pt idx="313">
                  <c:v>72.722615322098136</c:v>
                </c:pt>
                <c:pt idx="314">
                  <c:v>72.722615322098136</c:v>
                </c:pt>
                <c:pt idx="315">
                  <c:v>72.722615322098136</c:v>
                </c:pt>
                <c:pt idx="316">
                  <c:v>72.722615322098136</c:v>
                </c:pt>
                <c:pt idx="317">
                  <c:v>72.722615322098136</c:v>
                </c:pt>
                <c:pt idx="318">
                  <c:v>72.722615322098136</c:v>
                </c:pt>
                <c:pt idx="319">
                  <c:v>72.722615322098136</c:v>
                </c:pt>
                <c:pt idx="320">
                  <c:v>72.722615322098136</c:v>
                </c:pt>
                <c:pt idx="321">
                  <c:v>72.722615322098136</c:v>
                </c:pt>
                <c:pt idx="322">
                  <c:v>72.722615322098136</c:v>
                </c:pt>
                <c:pt idx="323">
                  <c:v>72.722615322098136</c:v>
                </c:pt>
                <c:pt idx="324">
                  <c:v>72.722615322098136</c:v>
                </c:pt>
                <c:pt idx="325">
                  <c:v>72.722615322098136</c:v>
                </c:pt>
                <c:pt idx="326">
                  <c:v>72.722615322098136</c:v>
                </c:pt>
                <c:pt idx="327">
                  <c:v>72.722615322098136</c:v>
                </c:pt>
                <c:pt idx="328">
                  <c:v>72.722615322098136</c:v>
                </c:pt>
                <c:pt idx="329">
                  <c:v>72.722615322098136</c:v>
                </c:pt>
                <c:pt idx="330">
                  <c:v>72.722615322098136</c:v>
                </c:pt>
                <c:pt idx="331">
                  <c:v>72.722615322098136</c:v>
                </c:pt>
                <c:pt idx="332">
                  <c:v>72.722615322098136</c:v>
                </c:pt>
                <c:pt idx="333">
                  <c:v>72.722615322098136</c:v>
                </c:pt>
                <c:pt idx="334">
                  <c:v>72.722615322098136</c:v>
                </c:pt>
                <c:pt idx="335">
                  <c:v>72.722615322098136</c:v>
                </c:pt>
                <c:pt idx="336">
                  <c:v>72.722615322098136</c:v>
                </c:pt>
                <c:pt idx="337">
                  <c:v>72.722615322098136</c:v>
                </c:pt>
                <c:pt idx="338">
                  <c:v>72.722615322098136</c:v>
                </c:pt>
                <c:pt idx="339">
                  <c:v>72.722615322098136</c:v>
                </c:pt>
                <c:pt idx="340">
                  <c:v>72.722615322098136</c:v>
                </c:pt>
                <c:pt idx="341">
                  <c:v>72.722615322098136</c:v>
                </c:pt>
                <c:pt idx="342">
                  <c:v>72.722615322098136</c:v>
                </c:pt>
                <c:pt idx="343">
                  <c:v>72.722615322098136</c:v>
                </c:pt>
                <c:pt idx="344">
                  <c:v>72.722615322098136</c:v>
                </c:pt>
                <c:pt idx="345">
                  <c:v>72.722615322098136</c:v>
                </c:pt>
                <c:pt idx="346">
                  <c:v>72.722615322098136</c:v>
                </c:pt>
                <c:pt idx="347">
                  <c:v>72.722615322098136</c:v>
                </c:pt>
                <c:pt idx="348">
                  <c:v>72.722615322098136</c:v>
                </c:pt>
                <c:pt idx="349">
                  <c:v>72.722615322098136</c:v>
                </c:pt>
                <c:pt idx="350">
                  <c:v>72.722615322098136</c:v>
                </c:pt>
                <c:pt idx="351">
                  <c:v>72.722615322098136</c:v>
                </c:pt>
                <c:pt idx="352">
                  <c:v>72.722615322098136</c:v>
                </c:pt>
                <c:pt idx="353">
                  <c:v>72.722615322098136</c:v>
                </c:pt>
                <c:pt idx="354">
                  <c:v>72.722615322098136</c:v>
                </c:pt>
                <c:pt idx="355">
                  <c:v>72.722615322098136</c:v>
                </c:pt>
                <c:pt idx="356">
                  <c:v>72.722615322098136</c:v>
                </c:pt>
                <c:pt idx="357">
                  <c:v>72.722615322098136</c:v>
                </c:pt>
                <c:pt idx="358">
                  <c:v>72.722615322098136</c:v>
                </c:pt>
                <c:pt idx="359">
                  <c:v>72.722615322098136</c:v>
                </c:pt>
                <c:pt idx="360">
                  <c:v>72.725542515516281</c:v>
                </c:pt>
                <c:pt idx="361">
                  <c:v>72.725542515516281</c:v>
                </c:pt>
                <c:pt idx="362">
                  <c:v>72.725542515516281</c:v>
                </c:pt>
                <c:pt idx="363">
                  <c:v>72.725542515516281</c:v>
                </c:pt>
                <c:pt idx="364">
                  <c:v>72.725542515516281</c:v>
                </c:pt>
                <c:pt idx="365">
                  <c:v>72.725542515516281</c:v>
                </c:pt>
                <c:pt idx="366">
                  <c:v>72.725542515516281</c:v>
                </c:pt>
                <c:pt idx="367">
                  <c:v>72.725943096913397</c:v>
                </c:pt>
                <c:pt idx="368">
                  <c:v>72.725943096913397</c:v>
                </c:pt>
                <c:pt idx="369">
                  <c:v>72.725943096913397</c:v>
                </c:pt>
                <c:pt idx="370">
                  <c:v>72.725943096913397</c:v>
                </c:pt>
                <c:pt idx="371">
                  <c:v>72.780615619383752</c:v>
                </c:pt>
                <c:pt idx="372">
                  <c:v>72.780615619383752</c:v>
                </c:pt>
                <c:pt idx="373">
                  <c:v>72.780615619383752</c:v>
                </c:pt>
                <c:pt idx="374">
                  <c:v>72.780615619383752</c:v>
                </c:pt>
                <c:pt idx="375">
                  <c:v>72.780615619383752</c:v>
                </c:pt>
                <c:pt idx="376">
                  <c:v>72.780615619383752</c:v>
                </c:pt>
                <c:pt idx="377">
                  <c:v>72.780615619383752</c:v>
                </c:pt>
                <c:pt idx="378">
                  <c:v>72.780615619383752</c:v>
                </c:pt>
                <c:pt idx="379">
                  <c:v>72.780615619383752</c:v>
                </c:pt>
                <c:pt idx="380">
                  <c:v>72.780615619383752</c:v>
                </c:pt>
                <c:pt idx="381">
                  <c:v>72.780615619383752</c:v>
                </c:pt>
                <c:pt idx="382">
                  <c:v>72.780615619383752</c:v>
                </c:pt>
                <c:pt idx="383">
                  <c:v>72.780615619383752</c:v>
                </c:pt>
                <c:pt idx="384">
                  <c:v>72.780615619383752</c:v>
                </c:pt>
                <c:pt idx="385">
                  <c:v>72.83691630512476</c:v>
                </c:pt>
                <c:pt idx="386">
                  <c:v>72.841164627112448</c:v>
                </c:pt>
                <c:pt idx="387">
                  <c:v>73.188995017670095</c:v>
                </c:pt>
                <c:pt idx="388">
                  <c:v>74.013929662294686</c:v>
                </c:pt>
                <c:pt idx="389">
                  <c:v>74.013929662294686</c:v>
                </c:pt>
                <c:pt idx="390">
                  <c:v>74.013929662294686</c:v>
                </c:pt>
                <c:pt idx="391">
                  <c:v>74.013929662294686</c:v>
                </c:pt>
                <c:pt idx="392">
                  <c:v>74.308169529773295</c:v>
                </c:pt>
                <c:pt idx="393">
                  <c:v>74.459531161934137</c:v>
                </c:pt>
                <c:pt idx="394">
                  <c:v>75.20028986223042</c:v>
                </c:pt>
                <c:pt idx="395">
                  <c:v>76.771823490038514</c:v>
                </c:pt>
                <c:pt idx="396">
                  <c:v>78.357185673899949</c:v>
                </c:pt>
                <c:pt idx="397">
                  <c:v>79.942384692840278</c:v>
                </c:pt>
                <c:pt idx="398">
                  <c:v>80.544627881608903</c:v>
                </c:pt>
                <c:pt idx="399">
                  <c:v>80.544627881608903</c:v>
                </c:pt>
                <c:pt idx="400">
                  <c:v>80.544627881608903</c:v>
                </c:pt>
                <c:pt idx="401">
                  <c:v>80.544627881608903</c:v>
                </c:pt>
                <c:pt idx="402">
                  <c:v>80.544627881608903</c:v>
                </c:pt>
                <c:pt idx="403">
                  <c:v>80.544627881608903</c:v>
                </c:pt>
                <c:pt idx="404">
                  <c:v>80.544627881608903</c:v>
                </c:pt>
                <c:pt idx="405">
                  <c:v>80.544627881608903</c:v>
                </c:pt>
                <c:pt idx="406">
                  <c:v>80.544627881608903</c:v>
                </c:pt>
                <c:pt idx="407">
                  <c:v>80.544627881608903</c:v>
                </c:pt>
                <c:pt idx="408">
                  <c:v>80.548235384747386</c:v>
                </c:pt>
                <c:pt idx="409">
                  <c:v>80.587871244177222</c:v>
                </c:pt>
                <c:pt idx="410">
                  <c:v>80.602874096482992</c:v>
                </c:pt>
                <c:pt idx="411">
                  <c:v>80.611949949525297</c:v>
                </c:pt>
                <c:pt idx="412">
                  <c:v>80.612069992348552</c:v>
                </c:pt>
                <c:pt idx="413">
                  <c:v>80.612069992348552</c:v>
                </c:pt>
                <c:pt idx="414">
                  <c:v>80.612069992348552</c:v>
                </c:pt>
                <c:pt idx="415">
                  <c:v>80.612069992348552</c:v>
                </c:pt>
                <c:pt idx="416">
                  <c:v>80.612069992348552</c:v>
                </c:pt>
                <c:pt idx="417">
                  <c:v>80.612069992348552</c:v>
                </c:pt>
                <c:pt idx="418">
                  <c:v>80.646945026703179</c:v>
                </c:pt>
                <c:pt idx="419">
                  <c:v>80.646987571381032</c:v>
                </c:pt>
                <c:pt idx="420">
                  <c:v>80.670564062893391</c:v>
                </c:pt>
                <c:pt idx="421">
                  <c:v>80.670564062893391</c:v>
                </c:pt>
                <c:pt idx="422">
                  <c:v>80.758499114774168</c:v>
                </c:pt>
                <c:pt idx="423">
                  <c:v>80.855789864435792</c:v>
                </c:pt>
                <c:pt idx="424">
                  <c:v>80.951449148356915</c:v>
                </c:pt>
                <c:pt idx="425">
                  <c:v>81.002785196527839</c:v>
                </c:pt>
                <c:pt idx="426">
                  <c:v>81.035320453345776</c:v>
                </c:pt>
                <c:pt idx="427">
                  <c:v>81.075495345517993</c:v>
                </c:pt>
                <c:pt idx="428">
                  <c:v>81.118499138392508</c:v>
                </c:pt>
                <c:pt idx="429">
                  <c:v>81.119942075572908</c:v>
                </c:pt>
                <c:pt idx="430">
                  <c:v>81.168778982944787</c:v>
                </c:pt>
                <c:pt idx="431">
                  <c:v>81.179119764827192</c:v>
                </c:pt>
                <c:pt idx="432">
                  <c:v>81.196240926161408</c:v>
                </c:pt>
                <c:pt idx="433">
                  <c:v>81.271377315744758</c:v>
                </c:pt>
                <c:pt idx="434">
                  <c:v>81.324772709049284</c:v>
                </c:pt>
                <c:pt idx="435">
                  <c:v>81.393373150378466</c:v>
                </c:pt>
                <c:pt idx="436">
                  <c:v>81.425397983752191</c:v>
                </c:pt>
                <c:pt idx="437">
                  <c:v>81.439995951019228</c:v>
                </c:pt>
                <c:pt idx="438">
                  <c:v>81.451223545707762</c:v>
                </c:pt>
                <c:pt idx="439">
                  <c:v>81.48517950437963</c:v>
                </c:pt>
                <c:pt idx="440">
                  <c:v>81.489088764414191</c:v>
                </c:pt>
                <c:pt idx="441">
                  <c:v>81.504200772382319</c:v>
                </c:pt>
                <c:pt idx="442">
                  <c:v>81.504200772382319</c:v>
                </c:pt>
                <c:pt idx="443">
                  <c:v>81.509483618661761</c:v>
                </c:pt>
                <c:pt idx="444">
                  <c:v>81.509483618661761</c:v>
                </c:pt>
                <c:pt idx="445">
                  <c:v>81.509483618661761</c:v>
                </c:pt>
                <c:pt idx="446">
                  <c:v>81.509483618661761</c:v>
                </c:pt>
                <c:pt idx="447">
                  <c:v>81.509483618661761</c:v>
                </c:pt>
                <c:pt idx="448">
                  <c:v>81.509483618661761</c:v>
                </c:pt>
                <c:pt idx="449">
                  <c:v>81.509483618661761</c:v>
                </c:pt>
                <c:pt idx="450">
                  <c:v>81.509483618661761</c:v>
                </c:pt>
                <c:pt idx="451">
                  <c:v>81.509483618661761</c:v>
                </c:pt>
                <c:pt idx="452">
                  <c:v>81.509483618661761</c:v>
                </c:pt>
                <c:pt idx="453">
                  <c:v>81.509483618661761</c:v>
                </c:pt>
                <c:pt idx="454">
                  <c:v>81.509483618661761</c:v>
                </c:pt>
                <c:pt idx="455">
                  <c:v>81.509483618661761</c:v>
                </c:pt>
                <c:pt idx="456">
                  <c:v>81.509483618661761</c:v>
                </c:pt>
                <c:pt idx="457">
                  <c:v>81.509483618661761</c:v>
                </c:pt>
                <c:pt idx="458">
                  <c:v>81.509483618661761</c:v>
                </c:pt>
                <c:pt idx="459">
                  <c:v>81.509483618661761</c:v>
                </c:pt>
                <c:pt idx="460">
                  <c:v>81.509483618661761</c:v>
                </c:pt>
                <c:pt idx="461">
                  <c:v>81.509483618661761</c:v>
                </c:pt>
                <c:pt idx="462">
                  <c:v>81.509483618661761</c:v>
                </c:pt>
                <c:pt idx="463">
                  <c:v>81.509483618661761</c:v>
                </c:pt>
                <c:pt idx="464">
                  <c:v>81.509483618661761</c:v>
                </c:pt>
                <c:pt idx="465">
                  <c:v>81.509483618661761</c:v>
                </c:pt>
                <c:pt idx="466">
                  <c:v>81.509483618661761</c:v>
                </c:pt>
                <c:pt idx="467">
                  <c:v>81.509483618661761</c:v>
                </c:pt>
                <c:pt idx="468">
                  <c:v>81.509483618661761</c:v>
                </c:pt>
                <c:pt idx="469">
                  <c:v>81.509483618661761</c:v>
                </c:pt>
                <c:pt idx="470">
                  <c:v>81.509483618661761</c:v>
                </c:pt>
                <c:pt idx="471">
                  <c:v>81.509483618661761</c:v>
                </c:pt>
                <c:pt idx="472">
                  <c:v>81.509483618661761</c:v>
                </c:pt>
                <c:pt idx="473">
                  <c:v>81.509483618661761</c:v>
                </c:pt>
                <c:pt idx="474">
                  <c:v>81.509483618661761</c:v>
                </c:pt>
                <c:pt idx="475">
                  <c:v>81.509483618661761</c:v>
                </c:pt>
                <c:pt idx="476">
                  <c:v>81.509483618661761</c:v>
                </c:pt>
                <c:pt idx="477">
                  <c:v>81.509483618661761</c:v>
                </c:pt>
                <c:pt idx="478">
                  <c:v>81.509483618661761</c:v>
                </c:pt>
                <c:pt idx="479">
                  <c:v>81.511282404884696</c:v>
                </c:pt>
                <c:pt idx="480">
                  <c:v>81.511282404884696</c:v>
                </c:pt>
                <c:pt idx="481">
                  <c:v>81.511282404884696</c:v>
                </c:pt>
                <c:pt idx="482">
                  <c:v>81.511282404884696</c:v>
                </c:pt>
                <c:pt idx="483">
                  <c:v>81.511282404884696</c:v>
                </c:pt>
                <c:pt idx="484">
                  <c:v>81.511282404884696</c:v>
                </c:pt>
                <c:pt idx="485">
                  <c:v>81.511282404884696</c:v>
                </c:pt>
                <c:pt idx="486">
                  <c:v>81.511282404884696</c:v>
                </c:pt>
                <c:pt idx="487">
                  <c:v>81.511282404884696</c:v>
                </c:pt>
                <c:pt idx="488">
                  <c:v>81.511282404884696</c:v>
                </c:pt>
                <c:pt idx="489">
                  <c:v>81.511282404884696</c:v>
                </c:pt>
                <c:pt idx="490">
                  <c:v>81.511282404884696</c:v>
                </c:pt>
                <c:pt idx="491">
                  <c:v>81.511282404884696</c:v>
                </c:pt>
                <c:pt idx="492">
                  <c:v>81.511282404884696</c:v>
                </c:pt>
                <c:pt idx="493">
                  <c:v>81.511282404884696</c:v>
                </c:pt>
                <c:pt idx="494">
                  <c:v>81.511282404884696</c:v>
                </c:pt>
                <c:pt idx="495">
                  <c:v>81.511282404884696</c:v>
                </c:pt>
                <c:pt idx="496">
                  <c:v>81.511282404884696</c:v>
                </c:pt>
                <c:pt idx="497">
                  <c:v>81.511282404884696</c:v>
                </c:pt>
                <c:pt idx="498">
                  <c:v>81.511282404884696</c:v>
                </c:pt>
                <c:pt idx="499">
                  <c:v>81.511282404884696</c:v>
                </c:pt>
                <c:pt idx="500">
                  <c:v>81.511282404884696</c:v>
                </c:pt>
                <c:pt idx="501">
                  <c:v>81.511282404884696</c:v>
                </c:pt>
                <c:pt idx="502">
                  <c:v>81.511282404884696</c:v>
                </c:pt>
                <c:pt idx="503">
                  <c:v>81.511282404884696</c:v>
                </c:pt>
                <c:pt idx="504">
                  <c:v>81.511282404884696</c:v>
                </c:pt>
                <c:pt idx="505">
                  <c:v>81.511282404884696</c:v>
                </c:pt>
                <c:pt idx="506">
                  <c:v>81.51143831666559</c:v>
                </c:pt>
                <c:pt idx="507">
                  <c:v>81.51143831666559</c:v>
                </c:pt>
                <c:pt idx="508">
                  <c:v>81.51143831666559</c:v>
                </c:pt>
                <c:pt idx="509">
                  <c:v>81.51143831666559</c:v>
                </c:pt>
                <c:pt idx="510">
                  <c:v>81.51143831666559</c:v>
                </c:pt>
                <c:pt idx="511">
                  <c:v>81.51149454433471</c:v>
                </c:pt>
                <c:pt idx="512">
                  <c:v>81.51149454433471</c:v>
                </c:pt>
                <c:pt idx="513">
                  <c:v>81.51149454433471</c:v>
                </c:pt>
                <c:pt idx="514">
                  <c:v>81.51149454433471</c:v>
                </c:pt>
                <c:pt idx="515">
                  <c:v>81.51149454433471</c:v>
                </c:pt>
                <c:pt idx="516">
                  <c:v>81.51149454433471</c:v>
                </c:pt>
                <c:pt idx="517">
                  <c:v>81.51149454433471</c:v>
                </c:pt>
                <c:pt idx="518">
                  <c:v>81.511529317125678</c:v>
                </c:pt>
                <c:pt idx="519">
                  <c:v>81.511529317125678</c:v>
                </c:pt>
                <c:pt idx="520">
                  <c:v>81.511529317125678</c:v>
                </c:pt>
                <c:pt idx="521">
                  <c:v>81.511529317125678</c:v>
                </c:pt>
                <c:pt idx="522">
                  <c:v>81.511529317125678</c:v>
                </c:pt>
                <c:pt idx="523">
                  <c:v>81.511529317125678</c:v>
                </c:pt>
                <c:pt idx="524">
                  <c:v>81.511529317125678</c:v>
                </c:pt>
                <c:pt idx="525">
                  <c:v>81.511529317125678</c:v>
                </c:pt>
                <c:pt idx="526">
                  <c:v>81.511529317125678</c:v>
                </c:pt>
                <c:pt idx="527">
                  <c:v>81.511637074872851</c:v>
                </c:pt>
                <c:pt idx="528">
                  <c:v>81.511637074872851</c:v>
                </c:pt>
                <c:pt idx="529">
                  <c:v>81.511637074872851</c:v>
                </c:pt>
                <c:pt idx="530">
                  <c:v>81.511637074872851</c:v>
                </c:pt>
                <c:pt idx="531">
                  <c:v>81.511637074872851</c:v>
                </c:pt>
                <c:pt idx="532">
                  <c:v>81.511690973304212</c:v>
                </c:pt>
                <c:pt idx="533">
                  <c:v>81.511690973304212</c:v>
                </c:pt>
                <c:pt idx="534">
                  <c:v>81.511690973304212</c:v>
                </c:pt>
                <c:pt idx="535">
                  <c:v>81.511690973304212</c:v>
                </c:pt>
                <c:pt idx="536">
                  <c:v>81.511690973304212</c:v>
                </c:pt>
                <c:pt idx="537">
                  <c:v>81.511690973304212</c:v>
                </c:pt>
                <c:pt idx="538">
                  <c:v>81.511996326036751</c:v>
                </c:pt>
                <c:pt idx="539">
                  <c:v>81.512309757061303</c:v>
                </c:pt>
                <c:pt idx="540">
                  <c:v>81.512309757061303</c:v>
                </c:pt>
                <c:pt idx="541">
                  <c:v>81.512361801229417</c:v>
                </c:pt>
                <c:pt idx="542">
                  <c:v>81.512361801229417</c:v>
                </c:pt>
                <c:pt idx="543">
                  <c:v>81.512361801229417</c:v>
                </c:pt>
                <c:pt idx="544">
                  <c:v>81.512361801229417</c:v>
                </c:pt>
                <c:pt idx="545">
                  <c:v>81.512361801229417</c:v>
                </c:pt>
                <c:pt idx="546">
                  <c:v>81.512361801229417</c:v>
                </c:pt>
                <c:pt idx="547">
                  <c:v>81.512361801229417</c:v>
                </c:pt>
                <c:pt idx="548">
                  <c:v>81.512361801229417</c:v>
                </c:pt>
                <c:pt idx="549">
                  <c:v>81.512361801229417</c:v>
                </c:pt>
                <c:pt idx="550">
                  <c:v>81.512361801229417</c:v>
                </c:pt>
                <c:pt idx="551">
                  <c:v>81.512361801229417</c:v>
                </c:pt>
                <c:pt idx="552">
                  <c:v>81.512361801229417</c:v>
                </c:pt>
                <c:pt idx="553">
                  <c:v>81.512361801229417</c:v>
                </c:pt>
                <c:pt idx="554">
                  <c:v>81.512361801229417</c:v>
                </c:pt>
                <c:pt idx="555">
                  <c:v>81.512361801229417</c:v>
                </c:pt>
                <c:pt idx="556">
                  <c:v>81.512450323440135</c:v>
                </c:pt>
                <c:pt idx="557">
                  <c:v>81.512494434602559</c:v>
                </c:pt>
                <c:pt idx="558">
                  <c:v>81.512494434602559</c:v>
                </c:pt>
                <c:pt idx="559">
                  <c:v>81.541522274725139</c:v>
                </c:pt>
                <c:pt idx="560">
                  <c:v>81.575058192946017</c:v>
                </c:pt>
                <c:pt idx="561">
                  <c:v>81.628561062738299</c:v>
                </c:pt>
                <c:pt idx="562">
                  <c:v>81.628561062738299</c:v>
                </c:pt>
                <c:pt idx="563">
                  <c:v>81.650035128928721</c:v>
                </c:pt>
                <c:pt idx="564">
                  <c:v>81.720078768208623</c:v>
                </c:pt>
                <c:pt idx="565">
                  <c:v>81.802613225765526</c:v>
                </c:pt>
                <c:pt idx="566">
                  <c:v>81.882715632207692</c:v>
                </c:pt>
                <c:pt idx="567">
                  <c:v>82.036448516882956</c:v>
                </c:pt>
                <c:pt idx="568">
                  <c:v>82.190113973803818</c:v>
                </c:pt>
                <c:pt idx="569">
                  <c:v>82.343775882385671</c:v>
                </c:pt>
                <c:pt idx="570">
                  <c:v>82.496609933674335</c:v>
                </c:pt>
                <c:pt idx="571">
                  <c:v>82.538659835234284</c:v>
                </c:pt>
                <c:pt idx="572">
                  <c:v>82.580785011872649</c:v>
                </c:pt>
                <c:pt idx="573">
                  <c:v>82.614997589960694</c:v>
                </c:pt>
                <c:pt idx="574">
                  <c:v>82.641769577749074</c:v>
                </c:pt>
                <c:pt idx="575">
                  <c:v>82.660021147690713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C4-43A4-B4BE-7E3C0182760C}"/>
            </c:ext>
          </c:extLst>
        </c:ser>
        <c:ser>
          <c:idx val="1"/>
          <c:order val="1"/>
          <c:tx>
            <c:strRef>
              <c:f>'Daily Storage Accumulation'!$O$2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Accumulation'!$O$3:$O$578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1.6145640984177589E-3</c:v>
                </c:pt>
                <c:pt idx="395">
                  <c:v>1.6145640984177589E-3</c:v>
                </c:pt>
                <c:pt idx="396">
                  <c:v>1.6145640984177589E-3</c:v>
                </c:pt>
                <c:pt idx="397">
                  <c:v>1.6145640984177589E-3</c:v>
                </c:pt>
                <c:pt idx="398">
                  <c:v>1.6145640984177589E-3</c:v>
                </c:pt>
                <c:pt idx="399">
                  <c:v>1.6145640984177589E-3</c:v>
                </c:pt>
                <c:pt idx="400">
                  <c:v>1.6145640984177589E-3</c:v>
                </c:pt>
                <c:pt idx="401">
                  <c:v>1.6145640984177589E-3</c:v>
                </c:pt>
                <c:pt idx="402">
                  <c:v>1.6145640984177589E-3</c:v>
                </c:pt>
                <c:pt idx="403">
                  <c:v>1.6145640984177589E-3</c:v>
                </c:pt>
                <c:pt idx="404">
                  <c:v>1.6145640984177589E-3</c:v>
                </c:pt>
                <c:pt idx="405">
                  <c:v>1.6145640984177589E-3</c:v>
                </c:pt>
                <c:pt idx="406">
                  <c:v>1.6145640984177589E-3</c:v>
                </c:pt>
                <c:pt idx="407">
                  <c:v>1.6145640984177589E-3</c:v>
                </c:pt>
                <c:pt idx="408">
                  <c:v>1.6145640984177589E-3</c:v>
                </c:pt>
                <c:pt idx="409">
                  <c:v>1.6145640984177589E-3</c:v>
                </c:pt>
                <c:pt idx="410">
                  <c:v>1.6145640984177589E-3</c:v>
                </c:pt>
                <c:pt idx="411">
                  <c:v>1.6145640984177589E-3</c:v>
                </c:pt>
                <c:pt idx="412">
                  <c:v>1.6145640984177589E-3</c:v>
                </c:pt>
                <c:pt idx="413">
                  <c:v>1.6145640984177589E-3</c:v>
                </c:pt>
                <c:pt idx="414">
                  <c:v>1.6145640984177589E-3</c:v>
                </c:pt>
                <c:pt idx="415">
                  <c:v>1.6145640984177589E-3</c:v>
                </c:pt>
                <c:pt idx="416">
                  <c:v>1.6145640984177589E-3</c:v>
                </c:pt>
                <c:pt idx="417">
                  <c:v>1.6145640984177589E-3</c:v>
                </c:pt>
                <c:pt idx="418">
                  <c:v>1.6145640984177589E-3</c:v>
                </c:pt>
                <c:pt idx="419">
                  <c:v>1.6145640984177589E-3</c:v>
                </c:pt>
                <c:pt idx="420">
                  <c:v>1.6145640984177589E-3</c:v>
                </c:pt>
                <c:pt idx="421">
                  <c:v>1.6145640984177589E-3</c:v>
                </c:pt>
                <c:pt idx="422">
                  <c:v>1.6145640984177589E-3</c:v>
                </c:pt>
                <c:pt idx="423">
                  <c:v>1.6145640984177589E-3</c:v>
                </c:pt>
                <c:pt idx="424">
                  <c:v>1.6145640984177589E-3</c:v>
                </c:pt>
                <c:pt idx="425">
                  <c:v>1.6145640984177589E-3</c:v>
                </c:pt>
                <c:pt idx="426">
                  <c:v>1.6145640984177589E-3</c:v>
                </c:pt>
                <c:pt idx="427">
                  <c:v>1.6145640984177589E-3</c:v>
                </c:pt>
                <c:pt idx="428">
                  <c:v>1.6145640984177589E-3</c:v>
                </c:pt>
                <c:pt idx="429">
                  <c:v>1.6145640984177589E-3</c:v>
                </c:pt>
                <c:pt idx="430">
                  <c:v>1.6145640984177589E-3</c:v>
                </c:pt>
                <c:pt idx="431">
                  <c:v>1.6145640984177589E-3</c:v>
                </c:pt>
                <c:pt idx="432">
                  <c:v>1.6145640984177589E-3</c:v>
                </c:pt>
                <c:pt idx="433">
                  <c:v>1.6145640984177589E-3</c:v>
                </c:pt>
                <c:pt idx="434">
                  <c:v>1.6145640984177589E-3</c:v>
                </c:pt>
                <c:pt idx="435">
                  <c:v>1.6145640984177589E-3</c:v>
                </c:pt>
                <c:pt idx="436">
                  <c:v>1.6145640984177589E-3</c:v>
                </c:pt>
                <c:pt idx="437">
                  <c:v>1.6145640984177589E-3</c:v>
                </c:pt>
                <c:pt idx="438">
                  <c:v>1.6145640984177589E-3</c:v>
                </c:pt>
                <c:pt idx="439">
                  <c:v>1.6145640984177589E-3</c:v>
                </c:pt>
                <c:pt idx="440">
                  <c:v>1.6145640984177589E-3</c:v>
                </c:pt>
                <c:pt idx="441">
                  <c:v>1.6145640984177589E-3</c:v>
                </c:pt>
                <c:pt idx="442">
                  <c:v>1.6145640984177589E-3</c:v>
                </c:pt>
                <c:pt idx="443">
                  <c:v>1.6145640984177589E-3</c:v>
                </c:pt>
                <c:pt idx="444">
                  <c:v>1.6145640984177589E-3</c:v>
                </c:pt>
                <c:pt idx="445">
                  <c:v>1.6145640984177589E-3</c:v>
                </c:pt>
                <c:pt idx="446">
                  <c:v>1.6145640984177589E-3</c:v>
                </c:pt>
                <c:pt idx="447">
                  <c:v>1.6145640984177589E-3</c:v>
                </c:pt>
                <c:pt idx="448">
                  <c:v>1.6145640984177589E-3</c:v>
                </c:pt>
                <c:pt idx="449">
                  <c:v>1.6145640984177589E-3</c:v>
                </c:pt>
                <c:pt idx="450">
                  <c:v>1.6145640984177589E-3</c:v>
                </c:pt>
                <c:pt idx="451">
                  <c:v>1.6145640984177589E-3</c:v>
                </c:pt>
                <c:pt idx="452">
                  <c:v>1.6145640984177589E-3</c:v>
                </c:pt>
                <c:pt idx="453">
                  <c:v>1.6145640984177589E-3</c:v>
                </c:pt>
                <c:pt idx="454">
                  <c:v>1.6145640984177589E-3</c:v>
                </c:pt>
                <c:pt idx="455">
                  <c:v>1.6145640984177589E-3</c:v>
                </c:pt>
                <c:pt idx="456">
                  <c:v>1.6145640984177589E-3</c:v>
                </c:pt>
                <c:pt idx="457">
                  <c:v>1.6145640984177589E-3</c:v>
                </c:pt>
                <c:pt idx="458">
                  <c:v>1.6145640984177589E-3</c:v>
                </c:pt>
                <c:pt idx="459">
                  <c:v>1.6145640984177589E-3</c:v>
                </c:pt>
                <c:pt idx="460">
                  <c:v>1.6145640984177589E-3</c:v>
                </c:pt>
                <c:pt idx="461">
                  <c:v>1.6145640984177589E-3</c:v>
                </c:pt>
                <c:pt idx="462">
                  <c:v>1.6145640984177589E-3</c:v>
                </c:pt>
                <c:pt idx="463">
                  <c:v>1.6145640984177589E-3</c:v>
                </c:pt>
                <c:pt idx="464">
                  <c:v>1.6145640984177589E-3</c:v>
                </c:pt>
                <c:pt idx="465">
                  <c:v>1.6145640984177589E-3</c:v>
                </c:pt>
                <c:pt idx="466">
                  <c:v>1.6145640984177589E-3</c:v>
                </c:pt>
                <c:pt idx="467">
                  <c:v>1.6145640984177589E-3</c:v>
                </c:pt>
                <c:pt idx="468">
                  <c:v>1.6145640984177589E-3</c:v>
                </c:pt>
                <c:pt idx="469">
                  <c:v>1.6145640984177589E-3</c:v>
                </c:pt>
                <c:pt idx="470">
                  <c:v>1.6145640984177589E-3</c:v>
                </c:pt>
                <c:pt idx="471">
                  <c:v>1.6145640984177589E-3</c:v>
                </c:pt>
                <c:pt idx="472">
                  <c:v>1.6145640984177589E-3</c:v>
                </c:pt>
                <c:pt idx="473">
                  <c:v>1.6145640984177589E-3</c:v>
                </c:pt>
                <c:pt idx="474">
                  <c:v>1.6145640984177589E-3</c:v>
                </c:pt>
                <c:pt idx="475">
                  <c:v>1.6145640984177589E-3</c:v>
                </c:pt>
                <c:pt idx="476">
                  <c:v>1.6145640984177589E-3</c:v>
                </c:pt>
                <c:pt idx="477">
                  <c:v>1.6145640984177589E-3</c:v>
                </c:pt>
                <c:pt idx="478">
                  <c:v>1.6145640984177589E-3</c:v>
                </c:pt>
                <c:pt idx="479">
                  <c:v>1.6145640984177589E-3</c:v>
                </c:pt>
                <c:pt idx="480">
                  <c:v>1.6145640984177589E-3</c:v>
                </c:pt>
                <c:pt idx="481">
                  <c:v>1.6145640984177589E-3</c:v>
                </c:pt>
                <c:pt idx="482">
                  <c:v>1.6145640984177589E-3</c:v>
                </c:pt>
                <c:pt idx="483">
                  <c:v>1.6145640984177589E-3</c:v>
                </c:pt>
                <c:pt idx="484">
                  <c:v>1.6145640984177589E-3</c:v>
                </c:pt>
                <c:pt idx="485">
                  <c:v>1.6145640984177589E-3</c:v>
                </c:pt>
                <c:pt idx="486">
                  <c:v>1.6145640984177589E-3</c:v>
                </c:pt>
                <c:pt idx="487">
                  <c:v>1.6145640984177589E-3</c:v>
                </c:pt>
                <c:pt idx="488">
                  <c:v>1.6145640984177589E-3</c:v>
                </c:pt>
                <c:pt idx="489">
                  <c:v>1.6145640984177589E-3</c:v>
                </c:pt>
                <c:pt idx="490">
                  <c:v>1.6145640984177589E-3</c:v>
                </c:pt>
                <c:pt idx="491">
                  <c:v>1.6145640984177589E-3</c:v>
                </c:pt>
                <c:pt idx="492">
                  <c:v>1.6145640984177589E-3</c:v>
                </c:pt>
                <c:pt idx="493">
                  <c:v>1.6145640984177589E-3</c:v>
                </c:pt>
                <c:pt idx="494">
                  <c:v>1.6145640984177589E-3</c:v>
                </c:pt>
                <c:pt idx="495">
                  <c:v>1.6145640984177589E-3</c:v>
                </c:pt>
                <c:pt idx="496">
                  <c:v>1.6145640984177589E-3</c:v>
                </c:pt>
                <c:pt idx="497">
                  <c:v>1.6145640984177589E-3</c:v>
                </c:pt>
                <c:pt idx="498">
                  <c:v>1.6145640984177589E-3</c:v>
                </c:pt>
                <c:pt idx="499">
                  <c:v>1.6145640984177589E-3</c:v>
                </c:pt>
                <c:pt idx="500">
                  <c:v>1.6145640984177589E-3</c:v>
                </c:pt>
                <c:pt idx="501">
                  <c:v>1.6145640984177589E-3</c:v>
                </c:pt>
                <c:pt idx="502">
                  <c:v>1.6145640984177589E-3</c:v>
                </c:pt>
                <c:pt idx="503">
                  <c:v>1.6145640984177589E-3</c:v>
                </c:pt>
                <c:pt idx="504">
                  <c:v>1.6145640984177589E-3</c:v>
                </c:pt>
                <c:pt idx="505">
                  <c:v>1.6145640984177589E-3</c:v>
                </c:pt>
                <c:pt idx="506">
                  <c:v>1.6145640984177589E-3</c:v>
                </c:pt>
                <c:pt idx="507">
                  <c:v>1.6145640984177589E-3</c:v>
                </c:pt>
                <c:pt idx="508">
                  <c:v>1.6145640984177589E-3</c:v>
                </c:pt>
                <c:pt idx="509">
                  <c:v>1.6145640984177589E-3</c:v>
                </c:pt>
                <c:pt idx="510">
                  <c:v>1.6145640984177589E-3</c:v>
                </c:pt>
                <c:pt idx="511">
                  <c:v>1.6145640984177589E-3</c:v>
                </c:pt>
                <c:pt idx="512">
                  <c:v>1.6145640984177589E-3</c:v>
                </c:pt>
                <c:pt idx="513">
                  <c:v>1.6145640984177589E-3</c:v>
                </c:pt>
                <c:pt idx="514">
                  <c:v>1.6145640984177589E-3</c:v>
                </c:pt>
                <c:pt idx="515">
                  <c:v>1.6145640984177589E-3</c:v>
                </c:pt>
                <c:pt idx="516">
                  <c:v>1.6145640984177589E-3</c:v>
                </c:pt>
                <c:pt idx="517">
                  <c:v>1.6145640984177589E-3</c:v>
                </c:pt>
                <c:pt idx="518">
                  <c:v>1.6145640984177589E-3</c:v>
                </c:pt>
                <c:pt idx="519">
                  <c:v>1.6145640984177589E-3</c:v>
                </c:pt>
                <c:pt idx="520">
                  <c:v>1.6145640984177589E-3</c:v>
                </c:pt>
                <c:pt idx="521">
                  <c:v>1.6145640984177589E-3</c:v>
                </c:pt>
                <c:pt idx="522">
                  <c:v>1.6145640984177589E-3</c:v>
                </c:pt>
                <c:pt idx="523">
                  <c:v>1.6145640984177589E-3</c:v>
                </c:pt>
                <c:pt idx="524">
                  <c:v>1.6145640984177589E-3</c:v>
                </c:pt>
                <c:pt idx="525">
                  <c:v>1.6145640984177589E-3</c:v>
                </c:pt>
                <c:pt idx="526">
                  <c:v>1.6145640984177589E-3</c:v>
                </c:pt>
                <c:pt idx="527">
                  <c:v>1.6145640984177589E-3</c:v>
                </c:pt>
                <c:pt idx="528">
                  <c:v>1.6145640984177589E-3</c:v>
                </c:pt>
                <c:pt idx="529">
                  <c:v>1.6145640984177589E-3</c:v>
                </c:pt>
                <c:pt idx="530">
                  <c:v>1.6145640984177589E-3</c:v>
                </c:pt>
                <c:pt idx="531">
                  <c:v>1.6145640984177589E-3</c:v>
                </c:pt>
                <c:pt idx="532">
                  <c:v>1.6145640984177589E-3</c:v>
                </c:pt>
                <c:pt idx="533">
                  <c:v>1.6145640984177589E-3</c:v>
                </c:pt>
                <c:pt idx="534">
                  <c:v>1.6145640984177589E-3</c:v>
                </c:pt>
                <c:pt idx="535">
                  <c:v>1.6145640984177589E-3</c:v>
                </c:pt>
                <c:pt idx="536">
                  <c:v>1.6145640984177589E-3</c:v>
                </c:pt>
                <c:pt idx="537">
                  <c:v>1.6145640984177589E-3</c:v>
                </c:pt>
                <c:pt idx="538">
                  <c:v>1.6145640984177589E-3</c:v>
                </c:pt>
                <c:pt idx="539">
                  <c:v>1.6145640984177589E-3</c:v>
                </c:pt>
                <c:pt idx="540">
                  <c:v>1.6145640984177589E-3</c:v>
                </c:pt>
                <c:pt idx="541">
                  <c:v>1.6145640984177589E-3</c:v>
                </c:pt>
                <c:pt idx="542">
                  <c:v>1.6145640984177589E-3</c:v>
                </c:pt>
                <c:pt idx="543">
                  <c:v>1.6145640984177589E-3</c:v>
                </c:pt>
                <c:pt idx="544">
                  <c:v>1.6145640984177589E-3</c:v>
                </c:pt>
                <c:pt idx="545">
                  <c:v>1.6145640984177589E-3</c:v>
                </c:pt>
                <c:pt idx="546">
                  <c:v>1.6145640984177589E-3</c:v>
                </c:pt>
                <c:pt idx="547">
                  <c:v>1.6145640984177589E-3</c:v>
                </c:pt>
                <c:pt idx="548">
                  <c:v>1.6145640984177589E-3</c:v>
                </c:pt>
                <c:pt idx="549">
                  <c:v>1.6145640984177589E-3</c:v>
                </c:pt>
                <c:pt idx="550">
                  <c:v>1.6145640984177589E-3</c:v>
                </c:pt>
                <c:pt idx="551">
                  <c:v>1.6145640984177589E-3</c:v>
                </c:pt>
                <c:pt idx="552">
                  <c:v>1.6145640984177589E-3</c:v>
                </c:pt>
                <c:pt idx="553">
                  <c:v>1.6145640984177589E-3</c:v>
                </c:pt>
                <c:pt idx="554">
                  <c:v>1.6145640984177589E-3</c:v>
                </c:pt>
                <c:pt idx="555">
                  <c:v>1.6145640984177589E-3</c:v>
                </c:pt>
                <c:pt idx="556">
                  <c:v>1.6145640984177589E-3</c:v>
                </c:pt>
                <c:pt idx="557">
                  <c:v>1.6145640984177589E-3</c:v>
                </c:pt>
                <c:pt idx="558">
                  <c:v>1.6145640984177589E-3</c:v>
                </c:pt>
                <c:pt idx="559">
                  <c:v>1.6145640984177589E-3</c:v>
                </c:pt>
                <c:pt idx="560">
                  <c:v>1.6145640984177589E-3</c:v>
                </c:pt>
                <c:pt idx="561">
                  <c:v>1.6145640984177589E-3</c:v>
                </c:pt>
                <c:pt idx="562">
                  <c:v>1.6145640984177589E-3</c:v>
                </c:pt>
                <c:pt idx="563">
                  <c:v>1.6145640984177589E-3</c:v>
                </c:pt>
                <c:pt idx="564">
                  <c:v>1.6145640984177589E-3</c:v>
                </c:pt>
                <c:pt idx="565">
                  <c:v>1.6145640984177589E-3</c:v>
                </c:pt>
                <c:pt idx="566">
                  <c:v>1.6145640984177589E-3</c:v>
                </c:pt>
                <c:pt idx="567">
                  <c:v>1.6145640984177589E-3</c:v>
                </c:pt>
                <c:pt idx="568">
                  <c:v>1.6145640984177589E-3</c:v>
                </c:pt>
                <c:pt idx="569">
                  <c:v>1.6145640984177589E-3</c:v>
                </c:pt>
                <c:pt idx="570">
                  <c:v>1.6145640984177589E-3</c:v>
                </c:pt>
                <c:pt idx="571">
                  <c:v>1.6145640984177589E-3</c:v>
                </c:pt>
                <c:pt idx="572">
                  <c:v>1.6145640984177589E-3</c:v>
                </c:pt>
                <c:pt idx="573">
                  <c:v>1.6145640984177589E-3</c:v>
                </c:pt>
                <c:pt idx="574">
                  <c:v>1.6145640984177589E-3</c:v>
                </c:pt>
                <c:pt idx="575">
                  <c:v>1.6145640984177589E-3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C4-43A4-B4BE-7E3C0182760C}"/>
            </c:ext>
          </c:extLst>
        </c:ser>
        <c:ser>
          <c:idx val="2"/>
          <c:order val="2"/>
          <c:tx>
            <c:strRef>
              <c:f>'Daily Storage Accumulation'!$P$2</c:f>
              <c:strCache>
                <c:ptCount val="1"/>
                <c:pt idx="0">
                  <c:v>AI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Accumulation'!$P$3:$P$578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0.23663277272135019</c:v>
                </c:pt>
                <c:pt idx="85">
                  <c:v>0.23663277272135019</c:v>
                </c:pt>
                <c:pt idx="86">
                  <c:v>0.23663277272135019</c:v>
                </c:pt>
                <c:pt idx="87">
                  <c:v>0.23663277272135019</c:v>
                </c:pt>
                <c:pt idx="88">
                  <c:v>0.23663277272135019</c:v>
                </c:pt>
                <c:pt idx="89">
                  <c:v>0.23663277272135019</c:v>
                </c:pt>
                <c:pt idx="90">
                  <c:v>0.23663277272135019</c:v>
                </c:pt>
                <c:pt idx="91">
                  <c:v>0.23663277272135019</c:v>
                </c:pt>
                <c:pt idx="92">
                  <c:v>0.23663277272135019</c:v>
                </c:pt>
                <c:pt idx="93">
                  <c:v>0.23663277272135019</c:v>
                </c:pt>
                <c:pt idx="94">
                  <c:v>0.23663277272135019</c:v>
                </c:pt>
                <c:pt idx="95">
                  <c:v>0.23663277272135019</c:v>
                </c:pt>
                <c:pt idx="96">
                  <c:v>0.23663277272135019</c:v>
                </c:pt>
                <c:pt idx="97">
                  <c:v>0.23663277272135019</c:v>
                </c:pt>
                <c:pt idx="98">
                  <c:v>0.23663277272135019</c:v>
                </c:pt>
                <c:pt idx="99">
                  <c:v>0.23663277272135019</c:v>
                </c:pt>
                <c:pt idx="100">
                  <c:v>0.23663277272135019</c:v>
                </c:pt>
                <c:pt idx="101">
                  <c:v>0.23663277272135019</c:v>
                </c:pt>
                <c:pt idx="102">
                  <c:v>0.23663277272135019</c:v>
                </c:pt>
                <c:pt idx="103">
                  <c:v>0.23663277272135019</c:v>
                </c:pt>
                <c:pt idx="104">
                  <c:v>0.23663277272135019</c:v>
                </c:pt>
                <c:pt idx="105">
                  <c:v>0.23663277272135019</c:v>
                </c:pt>
                <c:pt idx="106">
                  <c:v>0.23663277272135019</c:v>
                </c:pt>
                <c:pt idx="107">
                  <c:v>0.23663277272135019</c:v>
                </c:pt>
                <c:pt idx="108">
                  <c:v>0.23663277272135019</c:v>
                </c:pt>
                <c:pt idx="109">
                  <c:v>0.23663277272135019</c:v>
                </c:pt>
                <c:pt idx="110">
                  <c:v>0.23663277272135019</c:v>
                </c:pt>
                <c:pt idx="111">
                  <c:v>0.23663277272135019</c:v>
                </c:pt>
                <c:pt idx="112">
                  <c:v>0.23663277272135019</c:v>
                </c:pt>
                <c:pt idx="113">
                  <c:v>0.23663277272135019</c:v>
                </c:pt>
                <c:pt idx="114">
                  <c:v>0.23663277272135019</c:v>
                </c:pt>
                <c:pt idx="115">
                  <c:v>0.23663277272135019</c:v>
                </c:pt>
                <c:pt idx="116">
                  <c:v>0.23663277272135019</c:v>
                </c:pt>
                <c:pt idx="117">
                  <c:v>0.23663277272135019</c:v>
                </c:pt>
                <c:pt idx="118">
                  <c:v>0.23663277272135019</c:v>
                </c:pt>
                <c:pt idx="119">
                  <c:v>0.23663277272135019</c:v>
                </c:pt>
                <c:pt idx="120">
                  <c:v>0.23663277272135019</c:v>
                </c:pt>
                <c:pt idx="121">
                  <c:v>0.23663277272135019</c:v>
                </c:pt>
                <c:pt idx="122">
                  <c:v>0.23663277272135019</c:v>
                </c:pt>
                <c:pt idx="123">
                  <c:v>0.23663277272135019</c:v>
                </c:pt>
                <c:pt idx="124">
                  <c:v>0.23663277272135019</c:v>
                </c:pt>
                <c:pt idx="125">
                  <c:v>0.23663277272135019</c:v>
                </c:pt>
                <c:pt idx="126">
                  <c:v>0.23663277272135019</c:v>
                </c:pt>
                <c:pt idx="127">
                  <c:v>0.23663277272135019</c:v>
                </c:pt>
                <c:pt idx="128">
                  <c:v>0.23663277272135019</c:v>
                </c:pt>
                <c:pt idx="129">
                  <c:v>0.23663277272135019</c:v>
                </c:pt>
                <c:pt idx="130">
                  <c:v>0.23663277272135019</c:v>
                </c:pt>
                <c:pt idx="131">
                  <c:v>0.23663277272135019</c:v>
                </c:pt>
                <c:pt idx="132">
                  <c:v>0.23663277272135019</c:v>
                </c:pt>
                <c:pt idx="133">
                  <c:v>0.23663277272135019</c:v>
                </c:pt>
                <c:pt idx="134">
                  <c:v>0.23663277272135019</c:v>
                </c:pt>
                <c:pt idx="135">
                  <c:v>0.23663277272135019</c:v>
                </c:pt>
                <c:pt idx="136">
                  <c:v>0.23663277272135019</c:v>
                </c:pt>
                <c:pt idx="137">
                  <c:v>0.23663277272135019</c:v>
                </c:pt>
                <c:pt idx="138">
                  <c:v>0.23663277272135019</c:v>
                </c:pt>
                <c:pt idx="139">
                  <c:v>0.23663277272135019</c:v>
                </c:pt>
                <c:pt idx="140">
                  <c:v>0.23663277272135019</c:v>
                </c:pt>
                <c:pt idx="141">
                  <c:v>0.23663277272135019</c:v>
                </c:pt>
                <c:pt idx="142">
                  <c:v>0.23663277272135019</c:v>
                </c:pt>
                <c:pt idx="143">
                  <c:v>0.23663277272135019</c:v>
                </c:pt>
                <c:pt idx="144">
                  <c:v>0.23663277272135019</c:v>
                </c:pt>
                <c:pt idx="145">
                  <c:v>0.23663277272135019</c:v>
                </c:pt>
                <c:pt idx="146">
                  <c:v>0.23663277272135019</c:v>
                </c:pt>
                <c:pt idx="147">
                  <c:v>0.23663277272135019</c:v>
                </c:pt>
                <c:pt idx="148">
                  <c:v>0.23663277272135019</c:v>
                </c:pt>
                <c:pt idx="149">
                  <c:v>0.23663277272135019</c:v>
                </c:pt>
                <c:pt idx="150">
                  <c:v>0.23663277272135019</c:v>
                </c:pt>
                <c:pt idx="151">
                  <c:v>0.23663277272135019</c:v>
                </c:pt>
                <c:pt idx="152">
                  <c:v>0.23663277272135019</c:v>
                </c:pt>
                <c:pt idx="153">
                  <c:v>0.23663277272135019</c:v>
                </c:pt>
                <c:pt idx="154">
                  <c:v>0.23663277272135019</c:v>
                </c:pt>
                <c:pt idx="155">
                  <c:v>0.23663277272135019</c:v>
                </c:pt>
                <c:pt idx="156">
                  <c:v>0.23663277272135019</c:v>
                </c:pt>
                <c:pt idx="157">
                  <c:v>0.23663277272135019</c:v>
                </c:pt>
                <c:pt idx="158">
                  <c:v>0.23663277272135019</c:v>
                </c:pt>
                <c:pt idx="159">
                  <c:v>0.23663277272135019</c:v>
                </c:pt>
                <c:pt idx="160">
                  <c:v>0.23663277272135019</c:v>
                </c:pt>
                <c:pt idx="161">
                  <c:v>0.23663277272135019</c:v>
                </c:pt>
                <c:pt idx="162">
                  <c:v>0.23663277272135019</c:v>
                </c:pt>
                <c:pt idx="163">
                  <c:v>0.23663277272135019</c:v>
                </c:pt>
                <c:pt idx="164">
                  <c:v>0.23663277272135019</c:v>
                </c:pt>
                <c:pt idx="165">
                  <c:v>0.23663277272135019</c:v>
                </c:pt>
                <c:pt idx="166">
                  <c:v>0.23663277272135019</c:v>
                </c:pt>
                <c:pt idx="167">
                  <c:v>0.23663277272135019</c:v>
                </c:pt>
                <c:pt idx="168">
                  <c:v>0.23663277272135019</c:v>
                </c:pt>
                <c:pt idx="169">
                  <c:v>0.23663277272135019</c:v>
                </c:pt>
                <c:pt idx="170">
                  <c:v>0.23663277272135019</c:v>
                </c:pt>
                <c:pt idx="171">
                  <c:v>0.23663277272135019</c:v>
                </c:pt>
                <c:pt idx="172">
                  <c:v>0.23663277272135019</c:v>
                </c:pt>
                <c:pt idx="173">
                  <c:v>0.23663277272135019</c:v>
                </c:pt>
                <c:pt idx="174">
                  <c:v>0.23663277272135019</c:v>
                </c:pt>
                <c:pt idx="175">
                  <c:v>0.23663277272135019</c:v>
                </c:pt>
                <c:pt idx="176">
                  <c:v>0.23663277272135019</c:v>
                </c:pt>
                <c:pt idx="177">
                  <c:v>0.23663277272135019</c:v>
                </c:pt>
                <c:pt idx="178">
                  <c:v>0.23663277272135019</c:v>
                </c:pt>
                <c:pt idx="179">
                  <c:v>0.23663277272135019</c:v>
                </c:pt>
                <c:pt idx="180">
                  <c:v>0.23663277272135019</c:v>
                </c:pt>
                <c:pt idx="181">
                  <c:v>0.23663277272135019</c:v>
                </c:pt>
                <c:pt idx="182">
                  <c:v>0.23663277272135019</c:v>
                </c:pt>
                <c:pt idx="183">
                  <c:v>0.23663277272135019</c:v>
                </c:pt>
                <c:pt idx="184">
                  <c:v>0.23663277272135019</c:v>
                </c:pt>
                <c:pt idx="185">
                  <c:v>0.23663277272135019</c:v>
                </c:pt>
                <c:pt idx="186">
                  <c:v>0.23663277272135019</c:v>
                </c:pt>
                <c:pt idx="187">
                  <c:v>0.23663277272135019</c:v>
                </c:pt>
                <c:pt idx="188">
                  <c:v>0.23663277272135019</c:v>
                </c:pt>
                <c:pt idx="189">
                  <c:v>0.23663277272135019</c:v>
                </c:pt>
                <c:pt idx="190">
                  <c:v>0.23663277272135019</c:v>
                </c:pt>
                <c:pt idx="191">
                  <c:v>0.23663277272135019</c:v>
                </c:pt>
                <c:pt idx="192">
                  <c:v>0.23663277272135019</c:v>
                </c:pt>
                <c:pt idx="193">
                  <c:v>0.23663277272135019</c:v>
                </c:pt>
                <c:pt idx="194">
                  <c:v>0.23663277272135019</c:v>
                </c:pt>
                <c:pt idx="195">
                  <c:v>0.23663277272135019</c:v>
                </c:pt>
                <c:pt idx="196">
                  <c:v>0.23663277272135019</c:v>
                </c:pt>
                <c:pt idx="197">
                  <c:v>0.23663277272135019</c:v>
                </c:pt>
                <c:pt idx="198">
                  <c:v>0.23663277272135019</c:v>
                </c:pt>
                <c:pt idx="199">
                  <c:v>0.23663277272135019</c:v>
                </c:pt>
                <c:pt idx="200">
                  <c:v>0.23663277272135019</c:v>
                </c:pt>
                <c:pt idx="201">
                  <c:v>0.23663277272135019</c:v>
                </c:pt>
                <c:pt idx="202">
                  <c:v>0.23663277272135019</c:v>
                </c:pt>
                <c:pt idx="203">
                  <c:v>0.23663277272135019</c:v>
                </c:pt>
                <c:pt idx="204">
                  <c:v>0.23663277272135019</c:v>
                </c:pt>
                <c:pt idx="205">
                  <c:v>0.23663277272135019</c:v>
                </c:pt>
                <c:pt idx="206">
                  <c:v>0.23663277272135019</c:v>
                </c:pt>
                <c:pt idx="207">
                  <c:v>0.23663277272135019</c:v>
                </c:pt>
                <c:pt idx="208">
                  <c:v>0.23663277272135019</c:v>
                </c:pt>
                <c:pt idx="209">
                  <c:v>0.23663277272135019</c:v>
                </c:pt>
                <c:pt idx="210">
                  <c:v>0.23663277272135019</c:v>
                </c:pt>
                <c:pt idx="211">
                  <c:v>0.23663277272135019</c:v>
                </c:pt>
                <c:pt idx="212">
                  <c:v>0.23663277272135019</c:v>
                </c:pt>
                <c:pt idx="213">
                  <c:v>0.23663277272135019</c:v>
                </c:pt>
                <c:pt idx="214">
                  <c:v>0.23663277272135019</c:v>
                </c:pt>
                <c:pt idx="215">
                  <c:v>0.23663277272135019</c:v>
                </c:pt>
                <c:pt idx="216">
                  <c:v>0.23663277272135019</c:v>
                </c:pt>
                <c:pt idx="217">
                  <c:v>0.23663277272135019</c:v>
                </c:pt>
                <c:pt idx="218">
                  <c:v>0.23663277272135019</c:v>
                </c:pt>
                <c:pt idx="219">
                  <c:v>0.23663277272135019</c:v>
                </c:pt>
                <c:pt idx="220">
                  <c:v>0.23663277272135019</c:v>
                </c:pt>
                <c:pt idx="221">
                  <c:v>0.23663277272135019</c:v>
                </c:pt>
                <c:pt idx="222">
                  <c:v>0.23663277272135019</c:v>
                </c:pt>
                <c:pt idx="223">
                  <c:v>0.23663277272135019</c:v>
                </c:pt>
                <c:pt idx="224">
                  <c:v>0.23663277272135019</c:v>
                </c:pt>
                <c:pt idx="225">
                  <c:v>0.23663277272135019</c:v>
                </c:pt>
                <c:pt idx="226">
                  <c:v>0.23663277272135019</c:v>
                </c:pt>
                <c:pt idx="227">
                  <c:v>0.23663277272135019</c:v>
                </c:pt>
                <c:pt idx="228">
                  <c:v>0.23663277272135019</c:v>
                </c:pt>
                <c:pt idx="229">
                  <c:v>0.23663277272135019</c:v>
                </c:pt>
                <c:pt idx="230">
                  <c:v>0.23663277272135019</c:v>
                </c:pt>
                <c:pt idx="231">
                  <c:v>0.23663277272135019</c:v>
                </c:pt>
                <c:pt idx="232">
                  <c:v>0.23663277272135019</c:v>
                </c:pt>
                <c:pt idx="233">
                  <c:v>0.23663277272135019</c:v>
                </c:pt>
                <c:pt idx="234">
                  <c:v>0.23663277272135019</c:v>
                </c:pt>
                <c:pt idx="235">
                  <c:v>0.23663277272135019</c:v>
                </c:pt>
                <c:pt idx="236">
                  <c:v>0.23663277272135019</c:v>
                </c:pt>
                <c:pt idx="237">
                  <c:v>0.23663277272135019</c:v>
                </c:pt>
                <c:pt idx="238">
                  <c:v>0.23663277272135019</c:v>
                </c:pt>
                <c:pt idx="239">
                  <c:v>0.23663277272135019</c:v>
                </c:pt>
                <c:pt idx="240">
                  <c:v>0.23663277272135019</c:v>
                </c:pt>
                <c:pt idx="241">
                  <c:v>0.23663277272135019</c:v>
                </c:pt>
                <c:pt idx="242">
                  <c:v>0.23663277272135019</c:v>
                </c:pt>
                <c:pt idx="243">
                  <c:v>0.23663277272135019</c:v>
                </c:pt>
                <c:pt idx="244">
                  <c:v>0.23663277272135019</c:v>
                </c:pt>
                <c:pt idx="245">
                  <c:v>0.23663277272135019</c:v>
                </c:pt>
                <c:pt idx="246">
                  <c:v>0.23663277272135019</c:v>
                </c:pt>
                <c:pt idx="247">
                  <c:v>0.23663277272135019</c:v>
                </c:pt>
                <c:pt idx="248">
                  <c:v>0.23663277272135019</c:v>
                </c:pt>
                <c:pt idx="249">
                  <c:v>0.23663277272135019</c:v>
                </c:pt>
                <c:pt idx="250">
                  <c:v>0.23663277272135019</c:v>
                </c:pt>
                <c:pt idx="251">
                  <c:v>0.23663277272135019</c:v>
                </c:pt>
                <c:pt idx="252">
                  <c:v>0.23663277272135019</c:v>
                </c:pt>
                <c:pt idx="253">
                  <c:v>0.23663277272135019</c:v>
                </c:pt>
                <c:pt idx="254">
                  <c:v>0.23663277272135019</c:v>
                </c:pt>
                <c:pt idx="255">
                  <c:v>0.23663277272135019</c:v>
                </c:pt>
                <c:pt idx="256">
                  <c:v>0.23663277272135019</c:v>
                </c:pt>
                <c:pt idx="257">
                  <c:v>0.23663277272135019</c:v>
                </c:pt>
                <c:pt idx="258">
                  <c:v>0.23663277272135019</c:v>
                </c:pt>
                <c:pt idx="259">
                  <c:v>0.23663277272135019</c:v>
                </c:pt>
                <c:pt idx="260">
                  <c:v>0.23663277272135019</c:v>
                </c:pt>
                <c:pt idx="261">
                  <c:v>0.23663277272135019</c:v>
                </c:pt>
                <c:pt idx="262">
                  <c:v>0.23663277272135019</c:v>
                </c:pt>
                <c:pt idx="263">
                  <c:v>0.23663277272135019</c:v>
                </c:pt>
                <c:pt idx="264">
                  <c:v>0.23663277272135019</c:v>
                </c:pt>
                <c:pt idx="265">
                  <c:v>0.23663277272135019</c:v>
                </c:pt>
                <c:pt idx="266">
                  <c:v>0.23663277272135019</c:v>
                </c:pt>
                <c:pt idx="267">
                  <c:v>0.23663277272135019</c:v>
                </c:pt>
                <c:pt idx="268">
                  <c:v>0.23663277272135019</c:v>
                </c:pt>
                <c:pt idx="269">
                  <c:v>0.23663277272135019</c:v>
                </c:pt>
                <c:pt idx="270">
                  <c:v>0.23663277272135019</c:v>
                </c:pt>
                <c:pt idx="271">
                  <c:v>0.23663277272135019</c:v>
                </c:pt>
                <c:pt idx="272">
                  <c:v>0.23663277272135019</c:v>
                </c:pt>
                <c:pt idx="273">
                  <c:v>0.23663277272135019</c:v>
                </c:pt>
                <c:pt idx="274">
                  <c:v>0.23663277272135019</c:v>
                </c:pt>
                <c:pt idx="275">
                  <c:v>0.23663277272135019</c:v>
                </c:pt>
                <c:pt idx="276">
                  <c:v>0.23663277272135019</c:v>
                </c:pt>
                <c:pt idx="277">
                  <c:v>0.23663277272135019</c:v>
                </c:pt>
                <c:pt idx="278">
                  <c:v>0.23663277272135019</c:v>
                </c:pt>
                <c:pt idx="279">
                  <c:v>0.23663277272135019</c:v>
                </c:pt>
                <c:pt idx="280">
                  <c:v>0.23663277272135019</c:v>
                </c:pt>
                <c:pt idx="281">
                  <c:v>0.23663277272135019</c:v>
                </c:pt>
                <c:pt idx="282">
                  <c:v>0.23663277272135019</c:v>
                </c:pt>
                <c:pt idx="283">
                  <c:v>0.23663277272135019</c:v>
                </c:pt>
                <c:pt idx="284">
                  <c:v>0.23663277272135019</c:v>
                </c:pt>
                <c:pt idx="285">
                  <c:v>0.23663277272135019</c:v>
                </c:pt>
                <c:pt idx="286">
                  <c:v>0.23663277272135019</c:v>
                </c:pt>
                <c:pt idx="287">
                  <c:v>0.23663277272135019</c:v>
                </c:pt>
                <c:pt idx="288">
                  <c:v>0.23663277272135019</c:v>
                </c:pt>
                <c:pt idx="289">
                  <c:v>0.23663277272135019</c:v>
                </c:pt>
                <c:pt idx="290">
                  <c:v>0.23663277272135019</c:v>
                </c:pt>
                <c:pt idx="291">
                  <c:v>0.23663277272135019</c:v>
                </c:pt>
                <c:pt idx="292">
                  <c:v>0.23663277272135019</c:v>
                </c:pt>
                <c:pt idx="293">
                  <c:v>0.23663277272135019</c:v>
                </c:pt>
                <c:pt idx="294">
                  <c:v>0.23663277272135019</c:v>
                </c:pt>
                <c:pt idx="295">
                  <c:v>0.23663277272135019</c:v>
                </c:pt>
                <c:pt idx="296">
                  <c:v>0.23663277272135019</c:v>
                </c:pt>
                <c:pt idx="297">
                  <c:v>0.23663277272135019</c:v>
                </c:pt>
                <c:pt idx="298">
                  <c:v>0.23663277272135019</c:v>
                </c:pt>
                <c:pt idx="299">
                  <c:v>0.23663277272135019</c:v>
                </c:pt>
                <c:pt idx="300">
                  <c:v>0.23663277272135019</c:v>
                </c:pt>
                <c:pt idx="301">
                  <c:v>0.23663277272135019</c:v>
                </c:pt>
                <c:pt idx="302">
                  <c:v>0.23663277272135019</c:v>
                </c:pt>
                <c:pt idx="303">
                  <c:v>0.23663277272135019</c:v>
                </c:pt>
                <c:pt idx="304">
                  <c:v>0.23663277272135019</c:v>
                </c:pt>
                <c:pt idx="305">
                  <c:v>0.23663277272135019</c:v>
                </c:pt>
                <c:pt idx="306">
                  <c:v>0.23663277272135019</c:v>
                </c:pt>
                <c:pt idx="307">
                  <c:v>0.23663277272135019</c:v>
                </c:pt>
                <c:pt idx="308">
                  <c:v>0.23663277272135019</c:v>
                </c:pt>
                <c:pt idx="309">
                  <c:v>0.23663277272135019</c:v>
                </c:pt>
                <c:pt idx="310">
                  <c:v>0.23663277272135019</c:v>
                </c:pt>
                <c:pt idx="311">
                  <c:v>0.23663277272135019</c:v>
                </c:pt>
                <c:pt idx="312">
                  <c:v>0.23663277272135019</c:v>
                </c:pt>
                <c:pt idx="313">
                  <c:v>0.23663277272135019</c:v>
                </c:pt>
                <c:pt idx="314">
                  <c:v>0.23663277272135019</c:v>
                </c:pt>
                <c:pt idx="315">
                  <c:v>0.23663277272135019</c:v>
                </c:pt>
                <c:pt idx="316">
                  <c:v>0.23663277272135019</c:v>
                </c:pt>
                <c:pt idx="317">
                  <c:v>0.23663277272135019</c:v>
                </c:pt>
                <c:pt idx="318">
                  <c:v>0.23663277272135019</c:v>
                </c:pt>
                <c:pt idx="319">
                  <c:v>0.23663277272135019</c:v>
                </c:pt>
                <c:pt idx="320">
                  <c:v>0.23663277272135019</c:v>
                </c:pt>
                <c:pt idx="321">
                  <c:v>0.23663277272135019</c:v>
                </c:pt>
                <c:pt idx="322">
                  <c:v>0.23663277272135019</c:v>
                </c:pt>
                <c:pt idx="323">
                  <c:v>0.23663277272135019</c:v>
                </c:pt>
                <c:pt idx="324">
                  <c:v>0.23663277272135019</c:v>
                </c:pt>
                <c:pt idx="325">
                  <c:v>0.23663277272135019</c:v>
                </c:pt>
                <c:pt idx="326">
                  <c:v>0.23663277272135019</c:v>
                </c:pt>
                <c:pt idx="327">
                  <c:v>0.23663277272135019</c:v>
                </c:pt>
                <c:pt idx="328">
                  <c:v>0.23663277272135019</c:v>
                </c:pt>
                <c:pt idx="329">
                  <c:v>0.23663277272135019</c:v>
                </c:pt>
                <c:pt idx="330">
                  <c:v>0.23663277272135019</c:v>
                </c:pt>
                <c:pt idx="331">
                  <c:v>0.23663277272135019</c:v>
                </c:pt>
                <c:pt idx="332">
                  <c:v>0.23663277272135019</c:v>
                </c:pt>
                <c:pt idx="333">
                  <c:v>0.23663277272135019</c:v>
                </c:pt>
                <c:pt idx="334">
                  <c:v>0.23663277272135019</c:v>
                </c:pt>
                <c:pt idx="335">
                  <c:v>0.23663277272135019</c:v>
                </c:pt>
                <c:pt idx="336">
                  <c:v>0.23663277272135019</c:v>
                </c:pt>
                <c:pt idx="337">
                  <c:v>0.23663277272135019</c:v>
                </c:pt>
                <c:pt idx="338">
                  <c:v>0.23663277272135019</c:v>
                </c:pt>
                <c:pt idx="339">
                  <c:v>0.23663277272135019</c:v>
                </c:pt>
                <c:pt idx="340">
                  <c:v>0.23663277272135019</c:v>
                </c:pt>
                <c:pt idx="341">
                  <c:v>0.23663277272135019</c:v>
                </c:pt>
                <c:pt idx="342">
                  <c:v>0.23663277272135019</c:v>
                </c:pt>
                <c:pt idx="343">
                  <c:v>0.23663277272135019</c:v>
                </c:pt>
                <c:pt idx="344">
                  <c:v>0.23663277272135019</c:v>
                </c:pt>
                <c:pt idx="345">
                  <c:v>0.23663277272135019</c:v>
                </c:pt>
                <c:pt idx="346">
                  <c:v>0.23663277272135019</c:v>
                </c:pt>
                <c:pt idx="347">
                  <c:v>0.23663277272135019</c:v>
                </c:pt>
                <c:pt idx="348">
                  <c:v>0.23663277272135019</c:v>
                </c:pt>
                <c:pt idx="349">
                  <c:v>0.23663277272135019</c:v>
                </c:pt>
                <c:pt idx="350">
                  <c:v>0.23663277272135019</c:v>
                </c:pt>
                <c:pt idx="351">
                  <c:v>0.23663277272135019</c:v>
                </c:pt>
                <c:pt idx="352">
                  <c:v>0.23663277272135019</c:v>
                </c:pt>
                <c:pt idx="353">
                  <c:v>0.23663277272135019</c:v>
                </c:pt>
                <c:pt idx="354">
                  <c:v>0.23663277272135019</c:v>
                </c:pt>
                <c:pt idx="355">
                  <c:v>0.23663277272135019</c:v>
                </c:pt>
                <c:pt idx="356">
                  <c:v>0.23663277272135019</c:v>
                </c:pt>
                <c:pt idx="357">
                  <c:v>0.23663277272135019</c:v>
                </c:pt>
                <c:pt idx="358">
                  <c:v>0.23663277272135019</c:v>
                </c:pt>
                <c:pt idx="359">
                  <c:v>0.23663277272135019</c:v>
                </c:pt>
                <c:pt idx="360">
                  <c:v>0.23663277272135019</c:v>
                </c:pt>
                <c:pt idx="361">
                  <c:v>0.23663277272135019</c:v>
                </c:pt>
                <c:pt idx="362">
                  <c:v>0.23663277272135019</c:v>
                </c:pt>
                <c:pt idx="363">
                  <c:v>0.23663277272135019</c:v>
                </c:pt>
                <c:pt idx="364">
                  <c:v>0.23663277272135019</c:v>
                </c:pt>
                <c:pt idx="365">
                  <c:v>0.23663277272135019</c:v>
                </c:pt>
                <c:pt idx="366">
                  <c:v>0.23663277272135019</c:v>
                </c:pt>
                <c:pt idx="367">
                  <c:v>0.23663277272135019</c:v>
                </c:pt>
                <c:pt idx="368">
                  <c:v>0.23663277272135019</c:v>
                </c:pt>
                <c:pt idx="369">
                  <c:v>0.23663277272135019</c:v>
                </c:pt>
                <c:pt idx="370">
                  <c:v>0.23663277272135019</c:v>
                </c:pt>
                <c:pt idx="371">
                  <c:v>0.23663277272135019</c:v>
                </c:pt>
                <c:pt idx="372">
                  <c:v>0.23663277272135019</c:v>
                </c:pt>
                <c:pt idx="373">
                  <c:v>0.23663277272135019</c:v>
                </c:pt>
                <c:pt idx="374">
                  <c:v>0.23663277272135019</c:v>
                </c:pt>
                <c:pt idx="375">
                  <c:v>0.23663277272135019</c:v>
                </c:pt>
                <c:pt idx="376">
                  <c:v>0.23663277272135019</c:v>
                </c:pt>
                <c:pt idx="377">
                  <c:v>0.23663277272135019</c:v>
                </c:pt>
                <c:pt idx="378">
                  <c:v>0.23663277272135019</c:v>
                </c:pt>
                <c:pt idx="379">
                  <c:v>0.23663277272135019</c:v>
                </c:pt>
                <c:pt idx="380">
                  <c:v>0.23663277272135019</c:v>
                </c:pt>
                <c:pt idx="381">
                  <c:v>0.23663277272135019</c:v>
                </c:pt>
                <c:pt idx="382">
                  <c:v>0.23663277272135019</c:v>
                </c:pt>
                <c:pt idx="383">
                  <c:v>0.23663277272135019</c:v>
                </c:pt>
                <c:pt idx="384">
                  <c:v>0.23663277272135019</c:v>
                </c:pt>
                <c:pt idx="385">
                  <c:v>0.23663277272135019</c:v>
                </c:pt>
                <c:pt idx="386">
                  <c:v>0.23663277272135019</c:v>
                </c:pt>
                <c:pt idx="387">
                  <c:v>0.23663277272135019</c:v>
                </c:pt>
                <c:pt idx="388">
                  <c:v>0.23663277272135019</c:v>
                </c:pt>
                <c:pt idx="389">
                  <c:v>0.23663277272135019</c:v>
                </c:pt>
                <c:pt idx="390">
                  <c:v>0.23663277272135019</c:v>
                </c:pt>
                <c:pt idx="391">
                  <c:v>0.23663277272135019</c:v>
                </c:pt>
                <c:pt idx="392">
                  <c:v>0.23663277272135019</c:v>
                </c:pt>
                <c:pt idx="393">
                  <c:v>0.23663277272135019</c:v>
                </c:pt>
                <c:pt idx="394">
                  <c:v>0.23663277272135019</c:v>
                </c:pt>
                <c:pt idx="395">
                  <c:v>0.23663277272135019</c:v>
                </c:pt>
                <c:pt idx="396">
                  <c:v>0.23663277272135019</c:v>
                </c:pt>
                <c:pt idx="397">
                  <c:v>0.23663277272135019</c:v>
                </c:pt>
                <c:pt idx="398">
                  <c:v>0.23663277272135019</c:v>
                </c:pt>
                <c:pt idx="399">
                  <c:v>0.23663277272135019</c:v>
                </c:pt>
                <c:pt idx="400">
                  <c:v>0.23663277272135019</c:v>
                </c:pt>
                <c:pt idx="401">
                  <c:v>0.23663277272135019</c:v>
                </c:pt>
                <c:pt idx="402">
                  <c:v>0.23663277272135019</c:v>
                </c:pt>
                <c:pt idx="403">
                  <c:v>0.23663277272135019</c:v>
                </c:pt>
                <c:pt idx="404">
                  <c:v>0.23663277272135019</c:v>
                </c:pt>
                <c:pt idx="405">
                  <c:v>0.23663277272135019</c:v>
                </c:pt>
                <c:pt idx="406">
                  <c:v>0.23663277272135019</c:v>
                </c:pt>
                <c:pt idx="407">
                  <c:v>0.23663277272135019</c:v>
                </c:pt>
                <c:pt idx="408">
                  <c:v>0.23663277272135019</c:v>
                </c:pt>
                <c:pt idx="409">
                  <c:v>0.23663277272135019</c:v>
                </c:pt>
                <c:pt idx="410">
                  <c:v>0.23663277272135019</c:v>
                </c:pt>
                <c:pt idx="411">
                  <c:v>0.23663277272135019</c:v>
                </c:pt>
                <c:pt idx="412">
                  <c:v>0.23663277272135019</c:v>
                </c:pt>
                <c:pt idx="413">
                  <c:v>0.23663277272135019</c:v>
                </c:pt>
                <c:pt idx="414">
                  <c:v>0.23663277272135019</c:v>
                </c:pt>
                <c:pt idx="415">
                  <c:v>0.23663277272135019</c:v>
                </c:pt>
                <c:pt idx="416">
                  <c:v>0.23663277272135019</c:v>
                </c:pt>
                <c:pt idx="417">
                  <c:v>0.23663277272135019</c:v>
                </c:pt>
                <c:pt idx="418">
                  <c:v>0.23663277272135019</c:v>
                </c:pt>
                <c:pt idx="419">
                  <c:v>0.23663277272135019</c:v>
                </c:pt>
                <c:pt idx="420">
                  <c:v>0.23663277272135019</c:v>
                </c:pt>
                <c:pt idx="421">
                  <c:v>0.23663277272135019</c:v>
                </c:pt>
                <c:pt idx="422">
                  <c:v>0.23663277272135019</c:v>
                </c:pt>
                <c:pt idx="423">
                  <c:v>0.23663277272135019</c:v>
                </c:pt>
                <c:pt idx="424">
                  <c:v>0.23663277272135019</c:v>
                </c:pt>
                <c:pt idx="425">
                  <c:v>0.23663277272135019</c:v>
                </c:pt>
                <c:pt idx="426">
                  <c:v>0.23663277272135019</c:v>
                </c:pt>
                <c:pt idx="427">
                  <c:v>0.23663277272135019</c:v>
                </c:pt>
                <c:pt idx="428">
                  <c:v>0.23663277272135019</c:v>
                </c:pt>
                <c:pt idx="429">
                  <c:v>0.23663277272135019</c:v>
                </c:pt>
                <c:pt idx="430">
                  <c:v>0.23663277272135019</c:v>
                </c:pt>
                <c:pt idx="431">
                  <c:v>0.23663277272135019</c:v>
                </c:pt>
                <c:pt idx="432">
                  <c:v>0.23663277272135019</c:v>
                </c:pt>
                <c:pt idx="433">
                  <c:v>0.23663277272135019</c:v>
                </c:pt>
                <c:pt idx="434">
                  <c:v>0.23663277272135019</c:v>
                </c:pt>
                <c:pt idx="435">
                  <c:v>0.23663277272135019</c:v>
                </c:pt>
                <c:pt idx="436">
                  <c:v>0.23663277272135019</c:v>
                </c:pt>
                <c:pt idx="437">
                  <c:v>0.23663277272135019</c:v>
                </c:pt>
                <c:pt idx="438">
                  <c:v>0.23663277272135019</c:v>
                </c:pt>
                <c:pt idx="439">
                  <c:v>0.23663277272135019</c:v>
                </c:pt>
                <c:pt idx="440">
                  <c:v>0.23663277272135019</c:v>
                </c:pt>
                <c:pt idx="441">
                  <c:v>0.23663277272135019</c:v>
                </c:pt>
                <c:pt idx="442">
                  <c:v>0.23663277272135019</c:v>
                </c:pt>
                <c:pt idx="443">
                  <c:v>0.23663277272135019</c:v>
                </c:pt>
                <c:pt idx="444">
                  <c:v>0.23663277272135019</c:v>
                </c:pt>
                <c:pt idx="445">
                  <c:v>0.23663277272135019</c:v>
                </c:pt>
                <c:pt idx="446">
                  <c:v>0.23663277272135019</c:v>
                </c:pt>
                <c:pt idx="447">
                  <c:v>0.23663277272135019</c:v>
                </c:pt>
                <c:pt idx="448">
                  <c:v>0.23663277272135019</c:v>
                </c:pt>
                <c:pt idx="449">
                  <c:v>0.23663277272135019</c:v>
                </c:pt>
                <c:pt idx="450">
                  <c:v>0.23663277272135019</c:v>
                </c:pt>
                <c:pt idx="451">
                  <c:v>0.23663277272135019</c:v>
                </c:pt>
                <c:pt idx="452">
                  <c:v>0.23663277272135019</c:v>
                </c:pt>
                <c:pt idx="453">
                  <c:v>0.23663277272135019</c:v>
                </c:pt>
                <c:pt idx="454">
                  <c:v>0.23663277272135019</c:v>
                </c:pt>
                <c:pt idx="455">
                  <c:v>0.23663277272135019</c:v>
                </c:pt>
                <c:pt idx="456">
                  <c:v>0.23663277272135019</c:v>
                </c:pt>
                <c:pt idx="457">
                  <c:v>0.23663277272135019</c:v>
                </c:pt>
                <c:pt idx="458">
                  <c:v>0.23663277272135019</c:v>
                </c:pt>
                <c:pt idx="459">
                  <c:v>0.23663277272135019</c:v>
                </c:pt>
                <c:pt idx="460">
                  <c:v>0.23663277272135019</c:v>
                </c:pt>
                <c:pt idx="461">
                  <c:v>0.23663277272135019</c:v>
                </c:pt>
                <c:pt idx="462">
                  <c:v>0.23663277272135019</c:v>
                </c:pt>
                <c:pt idx="463">
                  <c:v>0.23663277272135019</c:v>
                </c:pt>
                <c:pt idx="464">
                  <c:v>0.23663277272135019</c:v>
                </c:pt>
                <c:pt idx="465">
                  <c:v>0.23663277272135019</c:v>
                </c:pt>
                <c:pt idx="466">
                  <c:v>0.23663277272135019</c:v>
                </c:pt>
                <c:pt idx="467">
                  <c:v>0.23663277272135019</c:v>
                </c:pt>
                <c:pt idx="468">
                  <c:v>0.23663277272135019</c:v>
                </c:pt>
                <c:pt idx="469">
                  <c:v>0.23663277272135019</c:v>
                </c:pt>
                <c:pt idx="470">
                  <c:v>0.23663277272135019</c:v>
                </c:pt>
                <c:pt idx="471">
                  <c:v>0.23663277272135019</c:v>
                </c:pt>
                <c:pt idx="472">
                  <c:v>0.23663277272135019</c:v>
                </c:pt>
                <c:pt idx="473">
                  <c:v>0.23663277272135019</c:v>
                </c:pt>
                <c:pt idx="474">
                  <c:v>0.23663277272135019</c:v>
                </c:pt>
                <c:pt idx="475">
                  <c:v>0.23663277272135019</c:v>
                </c:pt>
                <c:pt idx="476">
                  <c:v>0.23663277272135019</c:v>
                </c:pt>
                <c:pt idx="477">
                  <c:v>0.23663277272135019</c:v>
                </c:pt>
                <c:pt idx="478">
                  <c:v>0.23663277272135019</c:v>
                </c:pt>
                <c:pt idx="479">
                  <c:v>0.23663277272135019</c:v>
                </c:pt>
                <c:pt idx="480">
                  <c:v>0.23663277272135019</c:v>
                </c:pt>
                <c:pt idx="481">
                  <c:v>0.23663277272135019</c:v>
                </c:pt>
                <c:pt idx="482">
                  <c:v>0.23663277272135019</c:v>
                </c:pt>
                <c:pt idx="483">
                  <c:v>0.23663277272135019</c:v>
                </c:pt>
                <c:pt idx="484">
                  <c:v>0.23663277272135019</c:v>
                </c:pt>
                <c:pt idx="485">
                  <c:v>0.23663277272135019</c:v>
                </c:pt>
                <c:pt idx="486">
                  <c:v>0.23663277272135019</c:v>
                </c:pt>
                <c:pt idx="487">
                  <c:v>0.23663277272135019</c:v>
                </c:pt>
                <c:pt idx="488">
                  <c:v>0.23663277272135019</c:v>
                </c:pt>
                <c:pt idx="489">
                  <c:v>0.23663277272135019</c:v>
                </c:pt>
                <c:pt idx="490">
                  <c:v>0.23663277272135019</c:v>
                </c:pt>
                <c:pt idx="491">
                  <c:v>0.23663277272135019</c:v>
                </c:pt>
                <c:pt idx="492">
                  <c:v>0.23663277272135019</c:v>
                </c:pt>
                <c:pt idx="493">
                  <c:v>0.23663277272135019</c:v>
                </c:pt>
                <c:pt idx="494">
                  <c:v>0.23663277272135019</c:v>
                </c:pt>
                <c:pt idx="495">
                  <c:v>0.23663277272135019</c:v>
                </c:pt>
                <c:pt idx="496">
                  <c:v>0.23663277272135019</c:v>
                </c:pt>
                <c:pt idx="497">
                  <c:v>0.23663277272135019</c:v>
                </c:pt>
                <c:pt idx="498">
                  <c:v>0.23663277272135019</c:v>
                </c:pt>
                <c:pt idx="499">
                  <c:v>0.23663277272135019</c:v>
                </c:pt>
                <c:pt idx="500">
                  <c:v>0.23663277272135019</c:v>
                </c:pt>
                <c:pt idx="501">
                  <c:v>0.23663277272135019</c:v>
                </c:pt>
                <c:pt idx="502">
                  <c:v>0.23663277272135019</c:v>
                </c:pt>
                <c:pt idx="503">
                  <c:v>0.23663277272135019</c:v>
                </c:pt>
                <c:pt idx="504">
                  <c:v>0.23663277272135019</c:v>
                </c:pt>
                <c:pt idx="505">
                  <c:v>0.23663277272135019</c:v>
                </c:pt>
                <c:pt idx="506">
                  <c:v>0.23663277272135019</c:v>
                </c:pt>
                <c:pt idx="507">
                  <c:v>0.23663277272135019</c:v>
                </c:pt>
                <c:pt idx="508">
                  <c:v>0.23663277272135019</c:v>
                </c:pt>
                <c:pt idx="509">
                  <c:v>0.23663277272135019</c:v>
                </c:pt>
                <c:pt idx="510">
                  <c:v>0.23663277272135019</c:v>
                </c:pt>
                <c:pt idx="511">
                  <c:v>0.23663277272135019</c:v>
                </c:pt>
                <c:pt idx="512">
                  <c:v>0.23663277272135019</c:v>
                </c:pt>
                <c:pt idx="513">
                  <c:v>0.23663277272135019</c:v>
                </c:pt>
                <c:pt idx="514">
                  <c:v>0.23663277272135019</c:v>
                </c:pt>
                <c:pt idx="515">
                  <c:v>0.23663277272135019</c:v>
                </c:pt>
                <c:pt idx="516">
                  <c:v>0.23663277272135019</c:v>
                </c:pt>
                <c:pt idx="517">
                  <c:v>0.23663277272135019</c:v>
                </c:pt>
                <c:pt idx="518">
                  <c:v>0.23663277272135019</c:v>
                </c:pt>
                <c:pt idx="519">
                  <c:v>0.23663277272135019</c:v>
                </c:pt>
                <c:pt idx="520">
                  <c:v>0.23663277272135019</c:v>
                </c:pt>
                <c:pt idx="521">
                  <c:v>0.23663277272135019</c:v>
                </c:pt>
                <c:pt idx="522">
                  <c:v>0.23663277272135019</c:v>
                </c:pt>
                <c:pt idx="523">
                  <c:v>0.23663277272135019</c:v>
                </c:pt>
                <c:pt idx="524">
                  <c:v>0.23663277272135019</c:v>
                </c:pt>
                <c:pt idx="525">
                  <c:v>0.23663277272135019</c:v>
                </c:pt>
                <c:pt idx="526">
                  <c:v>0.23663277272135019</c:v>
                </c:pt>
                <c:pt idx="527">
                  <c:v>0.23663277272135019</c:v>
                </c:pt>
                <c:pt idx="528">
                  <c:v>0.23663277272135019</c:v>
                </c:pt>
                <c:pt idx="529">
                  <c:v>0.23663277272135019</c:v>
                </c:pt>
                <c:pt idx="530">
                  <c:v>0.23663277272135019</c:v>
                </c:pt>
                <c:pt idx="531">
                  <c:v>0.23663277272135019</c:v>
                </c:pt>
                <c:pt idx="532">
                  <c:v>0.23663277272135019</c:v>
                </c:pt>
                <c:pt idx="533">
                  <c:v>0.23663277272135019</c:v>
                </c:pt>
                <c:pt idx="534">
                  <c:v>0.23663277272135019</c:v>
                </c:pt>
                <c:pt idx="535">
                  <c:v>0.23663277272135019</c:v>
                </c:pt>
                <c:pt idx="536">
                  <c:v>0.23663277272135019</c:v>
                </c:pt>
                <c:pt idx="537">
                  <c:v>0.23663277272135019</c:v>
                </c:pt>
                <c:pt idx="538">
                  <c:v>0.23663277272135019</c:v>
                </c:pt>
                <c:pt idx="539">
                  <c:v>0.23663277272135019</c:v>
                </c:pt>
                <c:pt idx="540">
                  <c:v>0.23663277272135019</c:v>
                </c:pt>
                <c:pt idx="541">
                  <c:v>0.23663277272135019</c:v>
                </c:pt>
                <c:pt idx="542">
                  <c:v>0.23663277272135019</c:v>
                </c:pt>
                <c:pt idx="543">
                  <c:v>0.23663277272135019</c:v>
                </c:pt>
                <c:pt idx="544">
                  <c:v>0.23663277272135019</c:v>
                </c:pt>
                <c:pt idx="545">
                  <c:v>0.23663277272135019</c:v>
                </c:pt>
                <c:pt idx="546">
                  <c:v>0.23663277272135019</c:v>
                </c:pt>
                <c:pt idx="547">
                  <c:v>0.23663277272135019</c:v>
                </c:pt>
                <c:pt idx="548">
                  <c:v>0.23663277272135019</c:v>
                </c:pt>
                <c:pt idx="549">
                  <c:v>0.23663277272135019</c:v>
                </c:pt>
                <c:pt idx="550">
                  <c:v>0.23663277272135019</c:v>
                </c:pt>
                <c:pt idx="551">
                  <c:v>0.23663277272135019</c:v>
                </c:pt>
                <c:pt idx="552">
                  <c:v>0.23663277272135019</c:v>
                </c:pt>
                <c:pt idx="553">
                  <c:v>0.23663277272135019</c:v>
                </c:pt>
                <c:pt idx="554">
                  <c:v>0.23663277272135019</c:v>
                </c:pt>
                <c:pt idx="555">
                  <c:v>0.23663277272135019</c:v>
                </c:pt>
                <c:pt idx="556">
                  <c:v>0.23663277272135019</c:v>
                </c:pt>
                <c:pt idx="557">
                  <c:v>0.23663277272135019</c:v>
                </c:pt>
                <c:pt idx="558">
                  <c:v>0.23663277272135019</c:v>
                </c:pt>
                <c:pt idx="559">
                  <c:v>0.23663277272135019</c:v>
                </c:pt>
                <c:pt idx="560">
                  <c:v>0.23663277272135019</c:v>
                </c:pt>
                <c:pt idx="561">
                  <c:v>0.23663277272135019</c:v>
                </c:pt>
                <c:pt idx="562">
                  <c:v>0.23663277272135019</c:v>
                </c:pt>
                <c:pt idx="563">
                  <c:v>0.23663277272135019</c:v>
                </c:pt>
                <c:pt idx="564">
                  <c:v>0.23663277272135019</c:v>
                </c:pt>
                <c:pt idx="565">
                  <c:v>0.23663277272135019</c:v>
                </c:pt>
                <c:pt idx="566">
                  <c:v>0.23663277272135019</c:v>
                </c:pt>
                <c:pt idx="567">
                  <c:v>0.23663277272135019</c:v>
                </c:pt>
                <c:pt idx="568">
                  <c:v>0.23663277272135019</c:v>
                </c:pt>
                <c:pt idx="569">
                  <c:v>0.23663277272135019</c:v>
                </c:pt>
                <c:pt idx="570">
                  <c:v>0.23663277272135019</c:v>
                </c:pt>
                <c:pt idx="571">
                  <c:v>0.23663277272135019</c:v>
                </c:pt>
                <c:pt idx="572">
                  <c:v>0.23663277272135019</c:v>
                </c:pt>
                <c:pt idx="573">
                  <c:v>0.23663277272135019</c:v>
                </c:pt>
                <c:pt idx="574">
                  <c:v>0.23663277272135019</c:v>
                </c:pt>
                <c:pt idx="575">
                  <c:v>0.23663277272135019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C4-43A4-B4BE-7E3C0182760C}"/>
            </c:ext>
          </c:extLst>
        </c:ser>
        <c:ser>
          <c:idx val="3"/>
          <c:order val="3"/>
          <c:tx>
            <c:strRef>
              <c:f>'Daily Storage Accumulation'!$Q$2</c:f>
              <c:strCache>
                <c:ptCount val="1"/>
                <c:pt idx="0">
                  <c:v>SK1</c:v>
                </c:pt>
              </c:strCache>
            </c:strRef>
          </c:tx>
          <c:spPr>
            <a:ln w="28575" cap="rnd">
              <a:solidFill>
                <a:srgbClr val="FF7D7D"/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Accumulation'!$Q$3:$Q$578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0.54237568285316229</c:v>
                </c:pt>
                <c:pt idx="86">
                  <c:v>1.1892972802743316</c:v>
                </c:pt>
                <c:pt idx="87">
                  <c:v>2.3210323210805655</c:v>
                </c:pt>
                <c:pt idx="88">
                  <c:v>2.980315238237381</c:v>
                </c:pt>
                <c:pt idx="89">
                  <c:v>5.1980322962626815</c:v>
                </c:pt>
                <c:pt idx="90">
                  <c:v>9.9935528906062245</c:v>
                </c:pt>
                <c:pt idx="91">
                  <c:v>13.615428754128516</c:v>
                </c:pt>
                <c:pt idx="92">
                  <c:v>25.157862579450011</c:v>
                </c:pt>
                <c:pt idx="93">
                  <c:v>36.037612333893776</c:v>
                </c:pt>
                <c:pt idx="94">
                  <c:v>46.591131456196308</c:v>
                </c:pt>
                <c:pt idx="95">
                  <c:v>54.750230628065765</c:v>
                </c:pt>
                <c:pt idx="96">
                  <c:v>62.906020944006741</c:v>
                </c:pt>
                <c:pt idx="97">
                  <c:v>75.691850702278316</c:v>
                </c:pt>
                <c:pt idx="98">
                  <c:v>84.804487715475261</c:v>
                </c:pt>
                <c:pt idx="99">
                  <c:v>97.115347420796752</c:v>
                </c:pt>
                <c:pt idx="100">
                  <c:v>106.10511747002602</c:v>
                </c:pt>
                <c:pt idx="101">
                  <c:v>116.80804867483675</c:v>
                </c:pt>
                <c:pt idx="102">
                  <c:v>122.97375004645437</c:v>
                </c:pt>
                <c:pt idx="103">
                  <c:v>129.78599314019084</c:v>
                </c:pt>
                <c:pt idx="104">
                  <c:v>141.61788368411362</c:v>
                </c:pt>
                <c:pt idx="105">
                  <c:v>155.4919768627733</c:v>
                </c:pt>
                <c:pt idx="106">
                  <c:v>169.96886350307614</c:v>
                </c:pt>
                <c:pt idx="107">
                  <c:v>185.24471530038863</c:v>
                </c:pt>
                <c:pt idx="108">
                  <c:v>186.68369114771485</c:v>
                </c:pt>
                <c:pt idx="109">
                  <c:v>237.34505926072598</c:v>
                </c:pt>
                <c:pt idx="110">
                  <c:v>257.42082397453487</c:v>
                </c:pt>
                <c:pt idx="111">
                  <c:v>272.07517534121871</c:v>
                </c:pt>
                <c:pt idx="112">
                  <c:v>287.01471275277436</c:v>
                </c:pt>
                <c:pt idx="113">
                  <c:v>302.17916001845151</c:v>
                </c:pt>
                <c:pt idx="114">
                  <c:v>316.89839562401175</c:v>
                </c:pt>
                <c:pt idx="115">
                  <c:v>330.35689983982593</c:v>
                </c:pt>
                <c:pt idx="116">
                  <c:v>344.60562491603196</c:v>
                </c:pt>
                <c:pt idx="117">
                  <c:v>358.93889126647264</c:v>
                </c:pt>
                <c:pt idx="118">
                  <c:v>374.28717355430126</c:v>
                </c:pt>
                <c:pt idx="119">
                  <c:v>389.25202155020088</c:v>
                </c:pt>
                <c:pt idx="120">
                  <c:v>405.04166760575026</c:v>
                </c:pt>
                <c:pt idx="121">
                  <c:v>421.64732261933386</c:v>
                </c:pt>
                <c:pt idx="122">
                  <c:v>437.09815481770784</c:v>
                </c:pt>
                <c:pt idx="123">
                  <c:v>437.09815481770784</c:v>
                </c:pt>
                <c:pt idx="124">
                  <c:v>462.71783972997218</c:v>
                </c:pt>
                <c:pt idx="125">
                  <c:v>462.71783972997218</c:v>
                </c:pt>
                <c:pt idx="126">
                  <c:v>491.20503257960081</c:v>
                </c:pt>
                <c:pt idx="127">
                  <c:v>508.15925641730428</c:v>
                </c:pt>
                <c:pt idx="128">
                  <c:v>524.21100515499711</c:v>
                </c:pt>
                <c:pt idx="129">
                  <c:v>540.27553388476372</c:v>
                </c:pt>
                <c:pt idx="130">
                  <c:v>556.21174139436334</c:v>
                </c:pt>
                <c:pt idx="131">
                  <c:v>571.63400527089834</c:v>
                </c:pt>
                <c:pt idx="132">
                  <c:v>587.54964006505907</c:v>
                </c:pt>
                <c:pt idx="133">
                  <c:v>601.01106509380043</c:v>
                </c:pt>
                <c:pt idx="134">
                  <c:v>615.12430348061025</c:v>
                </c:pt>
                <c:pt idx="135">
                  <c:v>628.88785988651216</c:v>
                </c:pt>
                <c:pt idx="136">
                  <c:v>643.07389389537275</c:v>
                </c:pt>
                <c:pt idx="137">
                  <c:v>668.70464298129082</c:v>
                </c:pt>
                <c:pt idx="138">
                  <c:v>686.22700572293252</c:v>
                </c:pt>
                <c:pt idx="139">
                  <c:v>703.49284981377423</c:v>
                </c:pt>
                <c:pt idx="140">
                  <c:v>718.71805428061634</c:v>
                </c:pt>
                <c:pt idx="141">
                  <c:v>735.64742563292384</c:v>
                </c:pt>
                <c:pt idx="142">
                  <c:v>752.66605386231095</c:v>
                </c:pt>
                <c:pt idx="143">
                  <c:v>769.99696995131671</c:v>
                </c:pt>
                <c:pt idx="144">
                  <c:v>787.79979816544801</c:v>
                </c:pt>
                <c:pt idx="145">
                  <c:v>804.56760372687131</c:v>
                </c:pt>
                <c:pt idx="146">
                  <c:v>820.37458965089172</c:v>
                </c:pt>
                <c:pt idx="147">
                  <c:v>837.76866035815328</c:v>
                </c:pt>
                <c:pt idx="148">
                  <c:v>855.17924348078668</c:v>
                </c:pt>
                <c:pt idx="149">
                  <c:v>869.16383348498493</c:v>
                </c:pt>
                <c:pt idx="150">
                  <c:v>878.83867286704481</c:v>
                </c:pt>
                <c:pt idx="151">
                  <c:v>897.91883379314095</c:v>
                </c:pt>
                <c:pt idx="152">
                  <c:v>916.2712779212743</c:v>
                </c:pt>
                <c:pt idx="153">
                  <c:v>933.30221112724394</c:v>
                </c:pt>
                <c:pt idx="154">
                  <c:v>948.09223634656519</c:v>
                </c:pt>
                <c:pt idx="155">
                  <c:v>961.30338583048433</c:v>
                </c:pt>
                <c:pt idx="156">
                  <c:v>973.80792209599167</c:v>
                </c:pt>
                <c:pt idx="157">
                  <c:v>989.06189736444503</c:v>
                </c:pt>
                <c:pt idx="158">
                  <c:v>1003.8965505417436</c:v>
                </c:pt>
                <c:pt idx="159">
                  <c:v>1016.1296108048409</c:v>
                </c:pt>
                <c:pt idx="160">
                  <c:v>1028.2932190857828</c:v>
                </c:pt>
                <c:pt idx="161">
                  <c:v>1040.5857031112537</c:v>
                </c:pt>
                <c:pt idx="162">
                  <c:v>1055.0340628083795</c:v>
                </c:pt>
                <c:pt idx="163">
                  <c:v>1069.1314313486218</c:v>
                </c:pt>
                <c:pt idx="164">
                  <c:v>1083.2347322395071</c:v>
                </c:pt>
                <c:pt idx="165">
                  <c:v>1097.6581769939512</c:v>
                </c:pt>
                <c:pt idx="166">
                  <c:v>1111.4303320208564</c:v>
                </c:pt>
                <c:pt idx="167">
                  <c:v>1123.750393781811</c:v>
                </c:pt>
                <c:pt idx="168">
                  <c:v>1137.2970909802243</c:v>
                </c:pt>
                <c:pt idx="169">
                  <c:v>1153.4632612168789</c:v>
                </c:pt>
                <c:pt idx="170">
                  <c:v>1170.4603520091623</c:v>
                </c:pt>
                <c:pt idx="171">
                  <c:v>1187.0573002817109</c:v>
                </c:pt>
                <c:pt idx="172">
                  <c:v>1203.3680783240125</c:v>
                </c:pt>
                <c:pt idx="173">
                  <c:v>1220.0390805602074</c:v>
                </c:pt>
                <c:pt idx="174">
                  <c:v>1236.366369208321</c:v>
                </c:pt>
                <c:pt idx="175">
                  <c:v>1252.7874030359089</c:v>
                </c:pt>
                <c:pt idx="176">
                  <c:v>1269.533075613901</c:v>
                </c:pt>
                <c:pt idx="177">
                  <c:v>1286.1157471286133</c:v>
                </c:pt>
                <c:pt idx="178">
                  <c:v>1300.4822564944625</c:v>
                </c:pt>
                <c:pt idx="179">
                  <c:v>1314.6003625653684</c:v>
                </c:pt>
                <c:pt idx="180">
                  <c:v>1330.8654099898413</c:v>
                </c:pt>
                <c:pt idx="181">
                  <c:v>1347.1591114699841</c:v>
                </c:pt>
                <c:pt idx="182">
                  <c:v>1363.7692164415494</c:v>
                </c:pt>
                <c:pt idx="183">
                  <c:v>1380.4119634795934</c:v>
                </c:pt>
                <c:pt idx="184">
                  <c:v>1394.8374100644141</c:v>
                </c:pt>
                <c:pt idx="185">
                  <c:v>1410.30677456595</c:v>
                </c:pt>
                <c:pt idx="186">
                  <c:v>1426.7975166924298</c:v>
                </c:pt>
                <c:pt idx="187">
                  <c:v>1442.9933259142563</c:v>
                </c:pt>
                <c:pt idx="188">
                  <c:v>1459.5803352892399</c:v>
                </c:pt>
                <c:pt idx="189">
                  <c:v>1475.2961371019483</c:v>
                </c:pt>
                <c:pt idx="190">
                  <c:v>1489.2694208929315</c:v>
                </c:pt>
                <c:pt idx="191">
                  <c:v>1505.4294473631307</c:v>
                </c:pt>
                <c:pt idx="192">
                  <c:v>1522.0518165696412</c:v>
                </c:pt>
                <c:pt idx="193">
                  <c:v>1538.8574234424159</c:v>
                </c:pt>
                <c:pt idx="194">
                  <c:v>1555.2239871518686</c:v>
                </c:pt>
                <c:pt idx="195">
                  <c:v>1572.0821268903092</c:v>
                </c:pt>
                <c:pt idx="196">
                  <c:v>1587.8499624542892</c:v>
                </c:pt>
                <c:pt idx="197">
                  <c:v>1603.4558698516339</c:v>
                </c:pt>
                <c:pt idx="198">
                  <c:v>1620.2718150066212</c:v>
                </c:pt>
                <c:pt idx="199">
                  <c:v>1636.9783537052572</c:v>
                </c:pt>
                <c:pt idx="200">
                  <c:v>1650.1407985920087</c:v>
                </c:pt>
                <c:pt idx="201">
                  <c:v>1664.074146406725</c:v>
                </c:pt>
                <c:pt idx="202">
                  <c:v>1676.3782998993993</c:v>
                </c:pt>
                <c:pt idx="203">
                  <c:v>1688.7366135856137</c:v>
                </c:pt>
                <c:pt idx="204">
                  <c:v>1700.9632051195949</c:v>
                </c:pt>
                <c:pt idx="205">
                  <c:v>1713.2796882400289</c:v>
                </c:pt>
                <c:pt idx="206">
                  <c:v>1725.6077187797055</c:v>
                </c:pt>
                <c:pt idx="207">
                  <c:v>1737.6873623887077</c:v>
                </c:pt>
                <c:pt idx="208">
                  <c:v>1749.921952817589</c:v>
                </c:pt>
                <c:pt idx="209">
                  <c:v>1762.151772858575</c:v>
                </c:pt>
                <c:pt idx="210">
                  <c:v>1777.4703657422215</c:v>
                </c:pt>
                <c:pt idx="211">
                  <c:v>1790.900110501796</c:v>
                </c:pt>
                <c:pt idx="212">
                  <c:v>1810.2349084736779</c:v>
                </c:pt>
                <c:pt idx="213">
                  <c:v>1827.2208346361294</c:v>
                </c:pt>
                <c:pt idx="214">
                  <c:v>1844.0466134808958</c:v>
                </c:pt>
                <c:pt idx="215">
                  <c:v>1860.0700516737998</c:v>
                </c:pt>
                <c:pt idx="216">
                  <c:v>1874.7703066952527</c:v>
                </c:pt>
                <c:pt idx="217">
                  <c:v>1889.2336376961321</c:v>
                </c:pt>
                <c:pt idx="218">
                  <c:v>1903.6586862606928</c:v>
                </c:pt>
                <c:pt idx="219">
                  <c:v>1915.6529780430719</c:v>
                </c:pt>
                <c:pt idx="220">
                  <c:v>1926.294748660177</c:v>
                </c:pt>
                <c:pt idx="221">
                  <c:v>1938.3958269963041</c:v>
                </c:pt>
                <c:pt idx="222">
                  <c:v>1952.8876326819882</c:v>
                </c:pt>
                <c:pt idx="223">
                  <c:v>1965.9186507323757</c:v>
                </c:pt>
                <c:pt idx="224">
                  <c:v>1979.0887318449095</c:v>
                </c:pt>
                <c:pt idx="225">
                  <c:v>1992.1375456284732</c:v>
                </c:pt>
                <c:pt idx="226">
                  <c:v>2003.1040555434301</c:v>
                </c:pt>
                <c:pt idx="227">
                  <c:v>2013.0232138969004</c:v>
                </c:pt>
                <c:pt idx="228">
                  <c:v>2027.8204383440316</c:v>
                </c:pt>
                <c:pt idx="229">
                  <c:v>2040.9445548895746</c:v>
                </c:pt>
                <c:pt idx="230">
                  <c:v>2053.6118783839047</c:v>
                </c:pt>
                <c:pt idx="231">
                  <c:v>2066.9482007939368</c:v>
                </c:pt>
                <c:pt idx="232">
                  <c:v>2080.3045720756054</c:v>
                </c:pt>
                <c:pt idx="233">
                  <c:v>2093.6108570769429</c:v>
                </c:pt>
                <c:pt idx="234">
                  <c:v>2107.0420531500131</c:v>
                </c:pt>
                <c:pt idx="235">
                  <c:v>2118.2205725079402</c:v>
                </c:pt>
                <c:pt idx="236">
                  <c:v>2127.9608036633581</c:v>
                </c:pt>
                <c:pt idx="237">
                  <c:v>2137.7063181968406</c:v>
                </c:pt>
                <c:pt idx="238">
                  <c:v>2149.2037490522489</c:v>
                </c:pt>
                <c:pt idx="239">
                  <c:v>2161.2452570302412</c:v>
                </c:pt>
                <c:pt idx="240">
                  <c:v>2173.1753088338301</c:v>
                </c:pt>
                <c:pt idx="241">
                  <c:v>2185.069647423923</c:v>
                </c:pt>
                <c:pt idx="242">
                  <c:v>2197.0657669892535</c:v>
                </c:pt>
                <c:pt idx="243">
                  <c:v>2209.086734957993</c:v>
                </c:pt>
                <c:pt idx="244">
                  <c:v>2220.9356769835576</c:v>
                </c:pt>
                <c:pt idx="245">
                  <c:v>2231.9582905648276</c:v>
                </c:pt>
                <c:pt idx="246">
                  <c:v>2242.5211883895099</c:v>
                </c:pt>
                <c:pt idx="247">
                  <c:v>2254.4171821083874</c:v>
                </c:pt>
                <c:pt idx="248">
                  <c:v>2266.1720589920878</c:v>
                </c:pt>
                <c:pt idx="249">
                  <c:v>2277.647461832501</c:v>
                </c:pt>
                <c:pt idx="250">
                  <c:v>2288.9772821888328</c:v>
                </c:pt>
                <c:pt idx="251">
                  <c:v>2300.6687447754666</c:v>
                </c:pt>
                <c:pt idx="252">
                  <c:v>2312.4098057327792</c:v>
                </c:pt>
                <c:pt idx="253">
                  <c:v>2324.3037405572832</c:v>
                </c:pt>
                <c:pt idx="254">
                  <c:v>2336.2510797195137</c:v>
                </c:pt>
                <c:pt idx="255">
                  <c:v>2348.2113272147253</c:v>
                </c:pt>
                <c:pt idx="256">
                  <c:v>2358.83742582798</c:v>
                </c:pt>
                <c:pt idx="257">
                  <c:v>2368.4282563673332</c:v>
                </c:pt>
                <c:pt idx="258">
                  <c:v>2379.9462776696309</c:v>
                </c:pt>
                <c:pt idx="259">
                  <c:v>2391.7980922898278</c:v>
                </c:pt>
                <c:pt idx="260">
                  <c:v>2402.8485034992918</c:v>
                </c:pt>
                <c:pt idx="261">
                  <c:v>2414.5856190957129</c:v>
                </c:pt>
                <c:pt idx="262">
                  <c:v>2424.7881281645969</c:v>
                </c:pt>
                <c:pt idx="263">
                  <c:v>2435.2157755438238</c:v>
                </c:pt>
                <c:pt idx="264">
                  <c:v>2444.7232193937525</c:v>
                </c:pt>
                <c:pt idx="265">
                  <c:v>2452.150881276466</c:v>
                </c:pt>
                <c:pt idx="266">
                  <c:v>2463.5753763727844</c:v>
                </c:pt>
                <c:pt idx="267">
                  <c:v>2475.5183786824346</c:v>
                </c:pt>
                <c:pt idx="268">
                  <c:v>2487.4695492135361</c:v>
                </c:pt>
                <c:pt idx="269">
                  <c:v>2498.1933835987002</c:v>
                </c:pt>
                <c:pt idx="270">
                  <c:v>2509.650837068446</c:v>
                </c:pt>
                <c:pt idx="271">
                  <c:v>2521.1322922306135</c:v>
                </c:pt>
                <c:pt idx="272">
                  <c:v>2532.6463338593021</c:v>
                </c:pt>
                <c:pt idx="273">
                  <c:v>2544.2528715962544</c:v>
                </c:pt>
                <c:pt idx="274">
                  <c:v>2554.7640258837491</c:v>
                </c:pt>
                <c:pt idx="275">
                  <c:v>2564.1832850994542</c:v>
                </c:pt>
                <c:pt idx="276">
                  <c:v>2573.6536688031629</c:v>
                </c:pt>
                <c:pt idx="277">
                  <c:v>2583.1184756886214</c:v>
                </c:pt>
                <c:pt idx="278">
                  <c:v>2586.5398769266903</c:v>
                </c:pt>
                <c:pt idx="279">
                  <c:v>2597.9413143545389</c:v>
                </c:pt>
                <c:pt idx="280">
                  <c:v>2605.0398463588208</c:v>
                </c:pt>
                <c:pt idx="281">
                  <c:v>2615.6175866154954</c:v>
                </c:pt>
                <c:pt idx="282">
                  <c:v>2627.3363181240857</c:v>
                </c:pt>
                <c:pt idx="283">
                  <c:v>2638.8425263362005</c:v>
                </c:pt>
                <c:pt idx="284">
                  <c:v>2648.3915841393173</c:v>
                </c:pt>
                <c:pt idx="285">
                  <c:v>2657.9080841150135</c:v>
                </c:pt>
                <c:pt idx="286">
                  <c:v>2667.2795619182289</c:v>
                </c:pt>
                <c:pt idx="287">
                  <c:v>2676.5112046105787</c:v>
                </c:pt>
                <c:pt idx="288">
                  <c:v>2688.228891001083</c:v>
                </c:pt>
                <c:pt idx="289">
                  <c:v>2699.5665939170867</c:v>
                </c:pt>
                <c:pt idx="290">
                  <c:v>2706.2474509300664</c:v>
                </c:pt>
                <c:pt idx="291">
                  <c:v>2715.9979451671243</c:v>
                </c:pt>
                <c:pt idx="292">
                  <c:v>2725.7270409660414</c:v>
                </c:pt>
                <c:pt idx="293">
                  <c:v>2733.8537117214873</c:v>
                </c:pt>
                <c:pt idx="294">
                  <c:v>2741.9623116962612</c:v>
                </c:pt>
                <c:pt idx="295">
                  <c:v>2749.5340011697263</c:v>
                </c:pt>
                <c:pt idx="296">
                  <c:v>2757.6967897228897</c:v>
                </c:pt>
                <c:pt idx="297">
                  <c:v>2765.8220936944708</c:v>
                </c:pt>
                <c:pt idx="298">
                  <c:v>2773.9200790692121</c:v>
                </c:pt>
                <c:pt idx="299">
                  <c:v>2782.0490051899105</c:v>
                </c:pt>
                <c:pt idx="300">
                  <c:v>2790.2624517250806</c:v>
                </c:pt>
                <c:pt idx="301">
                  <c:v>2798.4461810169742</c:v>
                </c:pt>
                <c:pt idx="302">
                  <c:v>2806.6656023673713</c:v>
                </c:pt>
                <c:pt idx="303">
                  <c:v>2814.8947398075834</c:v>
                </c:pt>
                <c:pt idx="304">
                  <c:v>2823.0657589351758</c:v>
                </c:pt>
                <c:pt idx="305">
                  <c:v>2831.1512902760878</c:v>
                </c:pt>
                <c:pt idx="306">
                  <c:v>2839.3189807264134</c:v>
                </c:pt>
                <c:pt idx="307">
                  <c:v>2848.5920435106382</c:v>
                </c:pt>
                <c:pt idx="308">
                  <c:v>2857.2462323866785</c:v>
                </c:pt>
                <c:pt idx="309">
                  <c:v>2864.3130330303684</c:v>
                </c:pt>
                <c:pt idx="310">
                  <c:v>2871.3121820241213</c:v>
                </c:pt>
                <c:pt idx="311">
                  <c:v>2878.7720952723175</c:v>
                </c:pt>
                <c:pt idx="312">
                  <c:v>2886.0752444742247</c:v>
                </c:pt>
                <c:pt idx="313">
                  <c:v>2893.2915033139288</c:v>
                </c:pt>
                <c:pt idx="314">
                  <c:v>2900.6592929633334</c:v>
                </c:pt>
                <c:pt idx="315">
                  <c:v>2908.1433017915115</c:v>
                </c:pt>
                <c:pt idx="316">
                  <c:v>2915.5510910972953</c:v>
                </c:pt>
                <c:pt idx="317">
                  <c:v>2923.006369587034</c:v>
                </c:pt>
                <c:pt idx="318">
                  <c:v>2929.4309426918626</c:v>
                </c:pt>
                <c:pt idx="319">
                  <c:v>2935.2729865247384</c:v>
                </c:pt>
                <c:pt idx="320">
                  <c:v>2941.168650704436</c:v>
                </c:pt>
                <c:pt idx="321">
                  <c:v>2948.5214825384319</c:v>
                </c:pt>
                <c:pt idx="322">
                  <c:v>2955.1392093421891</c:v>
                </c:pt>
                <c:pt idx="323">
                  <c:v>2965.8056892538443</c:v>
                </c:pt>
                <c:pt idx="324">
                  <c:v>2979.7479306524619</c:v>
                </c:pt>
                <c:pt idx="325">
                  <c:v>2991.1138170687482</c:v>
                </c:pt>
                <c:pt idx="326">
                  <c:v>3004.007736671716</c:v>
                </c:pt>
                <c:pt idx="327">
                  <c:v>3017.1354344151914</c:v>
                </c:pt>
                <c:pt idx="328">
                  <c:v>3033.7196639114991</c:v>
                </c:pt>
                <c:pt idx="329">
                  <c:v>3046.0129632847384</c:v>
                </c:pt>
                <c:pt idx="330">
                  <c:v>3060.0603164024651</c:v>
                </c:pt>
                <c:pt idx="331">
                  <c:v>3073.5286852046847</c:v>
                </c:pt>
                <c:pt idx="332">
                  <c:v>3086.8597431937233</c:v>
                </c:pt>
                <c:pt idx="333">
                  <c:v>3100.4119482655078</c:v>
                </c:pt>
                <c:pt idx="334">
                  <c:v>3113.4693439388648</c:v>
                </c:pt>
                <c:pt idx="335">
                  <c:v>3124.5706875119358</c:v>
                </c:pt>
                <c:pt idx="336">
                  <c:v>3134.6915657641366</c:v>
                </c:pt>
                <c:pt idx="337">
                  <c:v>3145.8585299886763</c:v>
                </c:pt>
                <c:pt idx="338">
                  <c:v>3159.7402745084837</c:v>
                </c:pt>
                <c:pt idx="339">
                  <c:v>3178.2307905144989</c:v>
                </c:pt>
                <c:pt idx="340">
                  <c:v>3193.8307296792045</c:v>
                </c:pt>
                <c:pt idx="341">
                  <c:v>3208.2933975253254</c:v>
                </c:pt>
                <c:pt idx="342">
                  <c:v>3220.8224267000332</c:v>
                </c:pt>
                <c:pt idx="343">
                  <c:v>3235.2333034165204</c:v>
                </c:pt>
                <c:pt idx="344">
                  <c:v>3243.9352320749313</c:v>
                </c:pt>
                <c:pt idx="345">
                  <c:v>3257.1565022971481</c:v>
                </c:pt>
                <c:pt idx="346">
                  <c:v>3267.1125829191878</c:v>
                </c:pt>
                <c:pt idx="347">
                  <c:v>3277.0231286678463</c:v>
                </c:pt>
                <c:pt idx="348">
                  <c:v>3293.0160244014114</c:v>
                </c:pt>
                <c:pt idx="349">
                  <c:v>3308.2907387558371</c:v>
                </c:pt>
                <c:pt idx="350">
                  <c:v>3321.1384354382753</c:v>
                </c:pt>
                <c:pt idx="351">
                  <c:v>3331.2182181151584</c:v>
                </c:pt>
                <c:pt idx="352">
                  <c:v>3341.3208817783743</c:v>
                </c:pt>
                <c:pt idx="353">
                  <c:v>3351.402198381722</c:v>
                </c:pt>
                <c:pt idx="354">
                  <c:v>3361.3432935876772</c:v>
                </c:pt>
                <c:pt idx="355">
                  <c:v>3370.929676791653</c:v>
                </c:pt>
                <c:pt idx="356">
                  <c:v>3379.3145814342424</c:v>
                </c:pt>
                <c:pt idx="357">
                  <c:v>3387.5730759501457</c:v>
                </c:pt>
                <c:pt idx="358">
                  <c:v>3399.6248397864401</c:v>
                </c:pt>
                <c:pt idx="359">
                  <c:v>3413.6378284031525</c:v>
                </c:pt>
                <c:pt idx="360">
                  <c:v>3426.789720416069</c:v>
                </c:pt>
                <c:pt idx="361">
                  <c:v>3439.9415626693517</c:v>
                </c:pt>
                <c:pt idx="362">
                  <c:v>3451.560263405554</c:v>
                </c:pt>
                <c:pt idx="363">
                  <c:v>3462.4493684396148</c:v>
                </c:pt>
                <c:pt idx="364">
                  <c:v>3473.4426996791735</c:v>
                </c:pt>
                <c:pt idx="365">
                  <c:v>3484.1771013345569</c:v>
                </c:pt>
                <c:pt idx="366">
                  <c:v>3494.9655607612804</c:v>
                </c:pt>
                <c:pt idx="367">
                  <c:v>3505.4832240473479</c:v>
                </c:pt>
                <c:pt idx="368">
                  <c:v>3514.4271602705121</c:v>
                </c:pt>
                <c:pt idx="369">
                  <c:v>3529.2174835465848</c:v>
                </c:pt>
                <c:pt idx="370">
                  <c:v>3542.3909139037132</c:v>
                </c:pt>
                <c:pt idx="371">
                  <c:v>3558.5943242879584</c:v>
                </c:pt>
                <c:pt idx="372">
                  <c:v>3571.9652105877176</c:v>
                </c:pt>
                <c:pt idx="373">
                  <c:v>3583.6596295582131</c:v>
                </c:pt>
                <c:pt idx="374">
                  <c:v>3595.3582602478564</c:v>
                </c:pt>
                <c:pt idx="375">
                  <c:v>3605.4276697095484</c:v>
                </c:pt>
                <c:pt idx="376">
                  <c:v>3605.9306475864723</c:v>
                </c:pt>
                <c:pt idx="377">
                  <c:v>3626.5171175729483</c:v>
                </c:pt>
                <c:pt idx="378">
                  <c:v>3638.6603782391176</c:v>
                </c:pt>
                <c:pt idx="379">
                  <c:v>3650.3588474830613</c:v>
                </c:pt>
                <c:pt idx="380">
                  <c:v>3662.6814175406471</c:v>
                </c:pt>
                <c:pt idx="381">
                  <c:v>3674.9229023903608</c:v>
                </c:pt>
                <c:pt idx="382">
                  <c:v>3687.2175082201138</c:v>
                </c:pt>
                <c:pt idx="383">
                  <c:v>3698.9458543173969</c:v>
                </c:pt>
                <c:pt idx="384">
                  <c:v>3709.0247607072815</c:v>
                </c:pt>
                <c:pt idx="385">
                  <c:v>3718.9319411078468</c:v>
                </c:pt>
                <c:pt idx="386">
                  <c:v>3728.8305411450565</c:v>
                </c:pt>
                <c:pt idx="387">
                  <c:v>3738.6334720654413</c:v>
                </c:pt>
                <c:pt idx="388">
                  <c:v>3748.4582254756242</c:v>
                </c:pt>
                <c:pt idx="389">
                  <c:v>3758.0618657665327</c:v>
                </c:pt>
                <c:pt idx="390">
                  <c:v>3767.7214020481333</c:v>
                </c:pt>
                <c:pt idx="391">
                  <c:v>3777.5321424975991</c:v>
                </c:pt>
                <c:pt idx="392">
                  <c:v>3787.4251153757796</c:v>
                </c:pt>
                <c:pt idx="393">
                  <c:v>3799.5702858744189</c:v>
                </c:pt>
                <c:pt idx="394">
                  <c:v>3814.3492866279557</c:v>
                </c:pt>
                <c:pt idx="395">
                  <c:v>3826.6111424518749</c:v>
                </c:pt>
                <c:pt idx="396">
                  <c:v>3836.7256492841989</c:v>
                </c:pt>
                <c:pt idx="397">
                  <c:v>3846.27479788661</c:v>
                </c:pt>
                <c:pt idx="398">
                  <c:v>3857.5751517908648</c:v>
                </c:pt>
                <c:pt idx="399">
                  <c:v>3868.7731495909393</c:v>
                </c:pt>
                <c:pt idx="400">
                  <c:v>3878.9196692295372</c:v>
                </c:pt>
                <c:pt idx="401">
                  <c:v>3890.7091717217118</c:v>
                </c:pt>
                <c:pt idx="402">
                  <c:v>3902.5375511217862</c:v>
                </c:pt>
                <c:pt idx="403">
                  <c:v>3914.3673643777147</c:v>
                </c:pt>
                <c:pt idx="404">
                  <c:v>3924.6197553044185</c:v>
                </c:pt>
                <c:pt idx="405">
                  <c:v>3934.5926042189822</c:v>
                </c:pt>
                <c:pt idx="406">
                  <c:v>3944.6642631636932</c:v>
                </c:pt>
                <c:pt idx="407">
                  <c:v>3954.748187225312</c:v>
                </c:pt>
                <c:pt idx="408">
                  <c:v>3964.5974681628868</c:v>
                </c:pt>
                <c:pt idx="409">
                  <c:v>3974.5780111672357</c:v>
                </c:pt>
                <c:pt idx="410">
                  <c:v>3984.6824662322178</c:v>
                </c:pt>
                <c:pt idx="411">
                  <c:v>3994.7131238281727</c:v>
                </c:pt>
                <c:pt idx="412">
                  <c:v>4005.9165805466473</c:v>
                </c:pt>
                <c:pt idx="413">
                  <c:v>4017.6784542556852</c:v>
                </c:pt>
                <c:pt idx="414">
                  <c:v>4028.7376029314473</c:v>
                </c:pt>
                <c:pt idx="415">
                  <c:v>4039.0063830520958</c:v>
                </c:pt>
                <c:pt idx="416">
                  <c:v>4049.1864471938461</c:v>
                </c:pt>
                <c:pt idx="417">
                  <c:v>4059.2038896940649</c:v>
                </c:pt>
                <c:pt idx="418">
                  <c:v>4068.8523903088644</c:v>
                </c:pt>
                <c:pt idx="419">
                  <c:v>4074.1178309395909</c:v>
                </c:pt>
                <c:pt idx="420">
                  <c:v>4088.2902048705146</c:v>
                </c:pt>
                <c:pt idx="421">
                  <c:v>4099.9869679855183</c:v>
                </c:pt>
                <c:pt idx="422">
                  <c:v>4111.5714057032019</c:v>
                </c:pt>
                <c:pt idx="423">
                  <c:v>4118.6059714155272</c:v>
                </c:pt>
                <c:pt idx="424">
                  <c:v>4132.750597063452</c:v>
                </c:pt>
                <c:pt idx="425">
                  <c:v>4142.872333436273</c:v>
                </c:pt>
                <c:pt idx="426">
                  <c:v>4151.6454776488245</c:v>
                </c:pt>
                <c:pt idx="427">
                  <c:v>4160.2789083924145</c:v>
                </c:pt>
                <c:pt idx="428">
                  <c:v>4167.5856038564816</c:v>
                </c:pt>
                <c:pt idx="429">
                  <c:v>4174.88495456893</c:v>
                </c:pt>
                <c:pt idx="430">
                  <c:v>4182.1504535097629</c:v>
                </c:pt>
                <c:pt idx="431">
                  <c:v>4193.9565543979406</c:v>
                </c:pt>
                <c:pt idx="432">
                  <c:v>4205.7812816882506</c:v>
                </c:pt>
                <c:pt idx="433">
                  <c:v>4217.0170102864504</c:v>
                </c:pt>
                <c:pt idx="434">
                  <c:v>4230.6732561495155</c:v>
                </c:pt>
                <c:pt idx="435">
                  <c:v>4242.4332376085222</c:v>
                </c:pt>
                <c:pt idx="436">
                  <c:v>4252.8310364158824</c:v>
                </c:pt>
                <c:pt idx="437">
                  <c:v>4263.148803752847</c:v>
                </c:pt>
                <c:pt idx="438">
                  <c:v>4272.2067344002426</c:v>
                </c:pt>
                <c:pt idx="439">
                  <c:v>4282.5233530383557</c:v>
                </c:pt>
                <c:pt idx="440">
                  <c:v>4293.005194703117</c:v>
                </c:pt>
                <c:pt idx="441">
                  <c:v>4305.6034496957436</c:v>
                </c:pt>
                <c:pt idx="442">
                  <c:v>4319.0743673983961</c:v>
                </c:pt>
                <c:pt idx="443">
                  <c:v>4331.2407304393128</c:v>
                </c:pt>
                <c:pt idx="444">
                  <c:v>4342.2792598875239</c:v>
                </c:pt>
                <c:pt idx="445">
                  <c:v>4352.328836706467</c:v>
                </c:pt>
                <c:pt idx="446">
                  <c:v>4362.4114590715617</c:v>
                </c:pt>
                <c:pt idx="447">
                  <c:v>4372.6404742496088</c:v>
                </c:pt>
                <c:pt idx="448">
                  <c:v>4381.7185824196786</c:v>
                </c:pt>
                <c:pt idx="449">
                  <c:v>4391.7904352108017</c:v>
                </c:pt>
                <c:pt idx="450">
                  <c:v>4399.1746632149443</c:v>
                </c:pt>
                <c:pt idx="451">
                  <c:v>4408.017204688862</c:v>
                </c:pt>
                <c:pt idx="452">
                  <c:v>4414.5494942357764</c:v>
                </c:pt>
                <c:pt idx="453">
                  <c:v>4421.1244316594675</c:v>
                </c:pt>
                <c:pt idx="454">
                  <c:v>4427.2698354702443</c:v>
                </c:pt>
                <c:pt idx="455">
                  <c:v>4433.5643571894616</c:v>
                </c:pt>
                <c:pt idx="456">
                  <c:v>4440.1048591556028</c:v>
                </c:pt>
                <c:pt idx="457">
                  <c:v>4446.768860431388</c:v>
                </c:pt>
                <c:pt idx="458">
                  <c:v>4453.3313018241897</c:v>
                </c:pt>
                <c:pt idx="459">
                  <c:v>4460.0233651529998</c:v>
                </c:pt>
                <c:pt idx="460">
                  <c:v>4466.7259976183996</c:v>
                </c:pt>
                <c:pt idx="461">
                  <c:v>4473.3352374248207</c:v>
                </c:pt>
                <c:pt idx="462">
                  <c:v>4479.9750419175252</c:v>
                </c:pt>
                <c:pt idx="463">
                  <c:v>4486.6513649048284</c:v>
                </c:pt>
                <c:pt idx="464">
                  <c:v>4493.2490964215249</c:v>
                </c:pt>
                <c:pt idx="465">
                  <c:v>4499.794487808831</c:v>
                </c:pt>
                <c:pt idx="466">
                  <c:v>4508.1821287106723</c:v>
                </c:pt>
                <c:pt idx="467">
                  <c:v>4517.4475980801508</c:v>
                </c:pt>
                <c:pt idx="468">
                  <c:v>4527.0573336463422</c:v>
                </c:pt>
                <c:pt idx="469">
                  <c:v>4535.2985439244658</c:v>
                </c:pt>
                <c:pt idx="470">
                  <c:v>4542.552104242146</c:v>
                </c:pt>
                <c:pt idx="471">
                  <c:v>4549.1510382881388</c:v>
                </c:pt>
                <c:pt idx="472">
                  <c:v>4555.5650285603479</c:v>
                </c:pt>
                <c:pt idx="473">
                  <c:v>4562.136178878136</c:v>
                </c:pt>
                <c:pt idx="474">
                  <c:v>4568.6280401078984</c:v>
                </c:pt>
                <c:pt idx="475">
                  <c:v>4575.2030356284231</c:v>
                </c:pt>
                <c:pt idx="476">
                  <c:v>4581.7919170921668</c:v>
                </c:pt>
                <c:pt idx="477">
                  <c:v>4591.5728560313582</c:v>
                </c:pt>
                <c:pt idx="478">
                  <c:v>4602.5149571308866</c:v>
                </c:pt>
                <c:pt idx="479">
                  <c:v>4610.5819928813726</c:v>
                </c:pt>
                <c:pt idx="480">
                  <c:v>4617.947278062813</c:v>
                </c:pt>
                <c:pt idx="481">
                  <c:v>4624.302146429196</c:v>
                </c:pt>
                <c:pt idx="482">
                  <c:v>4629.6032707784325</c:v>
                </c:pt>
                <c:pt idx="483">
                  <c:v>4637.0120613193139</c:v>
                </c:pt>
                <c:pt idx="484">
                  <c:v>4642.2400890598074</c:v>
                </c:pt>
                <c:pt idx="485">
                  <c:v>4649.4917408367619</c:v>
                </c:pt>
                <c:pt idx="486">
                  <c:v>4655.3677075318992</c:v>
                </c:pt>
                <c:pt idx="487">
                  <c:v>4660.4194054845721</c:v>
                </c:pt>
                <c:pt idx="488">
                  <c:v>4665.440518184565</c:v>
                </c:pt>
                <c:pt idx="489">
                  <c:v>4670.4323099981993</c:v>
                </c:pt>
                <c:pt idx="490">
                  <c:v>4675.4365917127579</c:v>
                </c:pt>
                <c:pt idx="491">
                  <c:v>4680.4776316815987</c:v>
                </c:pt>
                <c:pt idx="492">
                  <c:v>4685.2308817077428</c:v>
                </c:pt>
                <c:pt idx="493">
                  <c:v>4692.5622416576371</c:v>
                </c:pt>
                <c:pt idx="494">
                  <c:v>4697.3077790867537</c:v>
                </c:pt>
                <c:pt idx="495">
                  <c:v>4702.5341503191739</c:v>
                </c:pt>
                <c:pt idx="496">
                  <c:v>4706.1906059896573</c:v>
                </c:pt>
                <c:pt idx="497">
                  <c:v>4709.629089217633</c:v>
                </c:pt>
                <c:pt idx="498">
                  <c:v>4717.8238772097975</c:v>
                </c:pt>
                <c:pt idx="499">
                  <c:v>4724.999531313777</c:v>
                </c:pt>
                <c:pt idx="500">
                  <c:v>4730.7654351620004</c:v>
                </c:pt>
                <c:pt idx="501">
                  <c:v>4735.810470723547</c:v>
                </c:pt>
                <c:pt idx="502">
                  <c:v>4740.7657321570441</c:v>
                </c:pt>
                <c:pt idx="503">
                  <c:v>4745.8116384232417</c:v>
                </c:pt>
                <c:pt idx="504">
                  <c:v>4754.4349700259045</c:v>
                </c:pt>
                <c:pt idx="505">
                  <c:v>4761.6508131893352</c:v>
                </c:pt>
                <c:pt idx="506">
                  <c:v>4769.0094314012676</c:v>
                </c:pt>
                <c:pt idx="507">
                  <c:v>4775.282463147305</c:v>
                </c:pt>
                <c:pt idx="508">
                  <c:v>4778.2808282338083</c:v>
                </c:pt>
                <c:pt idx="509">
                  <c:v>4780.3981853146106</c:v>
                </c:pt>
                <c:pt idx="510">
                  <c:v>4787.3343598656356</c:v>
                </c:pt>
                <c:pt idx="511">
                  <c:v>4791.2068853378296</c:v>
                </c:pt>
                <c:pt idx="512">
                  <c:v>4794.9144797874615</c:v>
                </c:pt>
                <c:pt idx="513">
                  <c:v>4798.6794740529731</c:v>
                </c:pt>
                <c:pt idx="514">
                  <c:v>4802.5118850851431</c:v>
                </c:pt>
                <c:pt idx="515">
                  <c:v>4810.0383664751425</c:v>
                </c:pt>
                <c:pt idx="516">
                  <c:v>4814.1558182220906</c:v>
                </c:pt>
                <c:pt idx="517">
                  <c:v>4820.0051847007126</c:v>
                </c:pt>
                <c:pt idx="518">
                  <c:v>4824.3199838325381</c:v>
                </c:pt>
                <c:pt idx="519">
                  <c:v>4828.1748784622177</c:v>
                </c:pt>
                <c:pt idx="520">
                  <c:v>4831.9022530429065</c:v>
                </c:pt>
                <c:pt idx="521">
                  <c:v>4835.5410956898704</c:v>
                </c:pt>
                <c:pt idx="522">
                  <c:v>4839.2116237413138</c:v>
                </c:pt>
                <c:pt idx="523">
                  <c:v>4843.0434658657759</c:v>
                </c:pt>
                <c:pt idx="524">
                  <c:v>4846.9327744254842</c:v>
                </c:pt>
                <c:pt idx="525">
                  <c:v>4850.7663983600214</c:v>
                </c:pt>
                <c:pt idx="526">
                  <c:v>4854.5519891241565</c:v>
                </c:pt>
                <c:pt idx="527">
                  <c:v>4858.3645168468356</c:v>
                </c:pt>
                <c:pt idx="528">
                  <c:v>4862.1468897247687</c:v>
                </c:pt>
                <c:pt idx="529">
                  <c:v>4865.870664219372</c:v>
                </c:pt>
                <c:pt idx="530">
                  <c:v>4869.6836862433702</c:v>
                </c:pt>
                <c:pt idx="531">
                  <c:v>4873.3103754650801</c:v>
                </c:pt>
                <c:pt idx="532">
                  <c:v>4877.020352027379</c:v>
                </c:pt>
                <c:pt idx="533">
                  <c:v>4880.9334454666823</c:v>
                </c:pt>
                <c:pt idx="534">
                  <c:v>4884.8787256954238</c:v>
                </c:pt>
                <c:pt idx="535">
                  <c:v>4888.0844959942624</c:v>
                </c:pt>
                <c:pt idx="536">
                  <c:v>4892.09825152345</c:v>
                </c:pt>
                <c:pt idx="537">
                  <c:v>4895.9003916699439</c:v>
                </c:pt>
                <c:pt idx="538">
                  <c:v>4899.7922890940681</c:v>
                </c:pt>
                <c:pt idx="539">
                  <c:v>4903.3586657522246</c:v>
                </c:pt>
                <c:pt idx="540">
                  <c:v>4905.8426245655864</c:v>
                </c:pt>
                <c:pt idx="541">
                  <c:v>4908.3608136186376</c:v>
                </c:pt>
                <c:pt idx="542">
                  <c:v>4911.0263449614868</c:v>
                </c:pt>
                <c:pt idx="543">
                  <c:v>4913.7233811672777</c:v>
                </c:pt>
                <c:pt idx="544">
                  <c:v>4915.177870804444</c:v>
                </c:pt>
                <c:pt idx="545">
                  <c:v>4916.6243337672204</c:v>
                </c:pt>
                <c:pt idx="546">
                  <c:v>4917.9983476595953</c:v>
                </c:pt>
                <c:pt idx="547">
                  <c:v>4919.4378134571016</c:v>
                </c:pt>
                <c:pt idx="548">
                  <c:v>4920.4839185345918</c:v>
                </c:pt>
                <c:pt idx="549">
                  <c:v>4921.787763078697</c:v>
                </c:pt>
                <c:pt idx="550">
                  <c:v>4922.7575023928657</c:v>
                </c:pt>
                <c:pt idx="551">
                  <c:v>4923.6867408715189</c:v>
                </c:pt>
                <c:pt idx="552">
                  <c:v>4928.2859840048477</c:v>
                </c:pt>
                <c:pt idx="553">
                  <c:v>4931.7714676968753</c:v>
                </c:pt>
                <c:pt idx="554">
                  <c:v>4934.1690065059811</c:v>
                </c:pt>
                <c:pt idx="555">
                  <c:v>4937.546014001593</c:v>
                </c:pt>
                <c:pt idx="556">
                  <c:v>4940.9609930068254</c:v>
                </c:pt>
                <c:pt idx="557">
                  <c:v>4944.3832593318075</c:v>
                </c:pt>
                <c:pt idx="558">
                  <c:v>4947.7177153592929</c:v>
                </c:pt>
                <c:pt idx="559">
                  <c:v>4951.0368066960946</c:v>
                </c:pt>
                <c:pt idx="560">
                  <c:v>4955.234530126676</c:v>
                </c:pt>
                <c:pt idx="561">
                  <c:v>4960.1274694213644</c:v>
                </c:pt>
                <c:pt idx="562">
                  <c:v>4964.5338277872652</c:v>
                </c:pt>
                <c:pt idx="563">
                  <c:v>4967.9750546328723</c:v>
                </c:pt>
                <c:pt idx="564">
                  <c:v>4971.3479207344353</c:v>
                </c:pt>
                <c:pt idx="565">
                  <c:v>4974.7568365912884</c:v>
                </c:pt>
                <c:pt idx="566">
                  <c:v>4977.9982325350866</c:v>
                </c:pt>
                <c:pt idx="567">
                  <c:v>4982.603486020118</c:v>
                </c:pt>
                <c:pt idx="568">
                  <c:v>4986.2693483233452</c:v>
                </c:pt>
                <c:pt idx="569">
                  <c:v>4991.2148249559104</c:v>
                </c:pt>
                <c:pt idx="570">
                  <c:v>4994.3733768984675</c:v>
                </c:pt>
                <c:pt idx="571">
                  <c:v>4996.9790072850883</c:v>
                </c:pt>
                <c:pt idx="572">
                  <c:v>4999.4929223908111</c:v>
                </c:pt>
                <c:pt idx="573">
                  <c:v>5002.0649263998494</c:v>
                </c:pt>
                <c:pt idx="574">
                  <c:v>5006.0455616898835</c:v>
                </c:pt>
                <c:pt idx="575">
                  <c:v>5008.2785642575473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1C4-43A4-B4BE-7E3C0182760C}"/>
            </c:ext>
          </c:extLst>
        </c:ser>
        <c:ser>
          <c:idx val="4"/>
          <c:order val="4"/>
          <c:tx>
            <c:strRef>
              <c:f>'Daily Storage Accumulation'!$R$2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Accumulation'!$R$3:$R$578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3.1714048236608505E-4</c:v>
                </c:pt>
                <c:pt idx="202">
                  <c:v>3.1714048236608505E-4</c:v>
                </c:pt>
                <c:pt idx="203">
                  <c:v>3.1714048236608505E-4</c:v>
                </c:pt>
                <c:pt idx="204">
                  <c:v>3.1714048236608505E-4</c:v>
                </c:pt>
                <c:pt idx="205">
                  <c:v>3.1714048236608505E-4</c:v>
                </c:pt>
                <c:pt idx="206">
                  <c:v>2.8304988518357277E-3</c:v>
                </c:pt>
                <c:pt idx="207">
                  <c:v>2.8304988518357277E-3</c:v>
                </c:pt>
                <c:pt idx="208">
                  <c:v>2.8304988518357277E-3</c:v>
                </c:pt>
                <c:pt idx="209">
                  <c:v>2.8304988518357277E-3</c:v>
                </c:pt>
                <c:pt idx="210">
                  <c:v>2.8304988518357277E-3</c:v>
                </c:pt>
                <c:pt idx="211">
                  <c:v>2.8304988518357277E-3</c:v>
                </c:pt>
                <c:pt idx="212">
                  <c:v>2.8304988518357277E-3</c:v>
                </c:pt>
                <c:pt idx="213">
                  <c:v>2.8304988518357277E-3</c:v>
                </c:pt>
                <c:pt idx="214">
                  <c:v>2.8304988518357277E-3</c:v>
                </c:pt>
                <c:pt idx="215">
                  <c:v>2.8304988518357277E-3</c:v>
                </c:pt>
                <c:pt idx="216">
                  <c:v>2.8304988518357277E-3</c:v>
                </c:pt>
                <c:pt idx="217">
                  <c:v>2.8304988518357277E-3</c:v>
                </c:pt>
                <c:pt idx="218">
                  <c:v>2.8304988518357277E-3</c:v>
                </c:pt>
                <c:pt idx="219">
                  <c:v>2.8304988518357277E-3</c:v>
                </c:pt>
                <c:pt idx="220">
                  <c:v>2.8304988518357277E-3</c:v>
                </c:pt>
                <c:pt idx="221">
                  <c:v>2.8304988518357277E-3</c:v>
                </c:pt>
                <c:pt idx="222">
                  <c:v>2.8304988518357277E-3</c:v>
                </c:pt>
                <c:pt idx="223">
                  <c:v>2.8304988518357277E-3</c:v>
                </c:pt>
                <c:pt idx="224">
                  <c:v>2.8304988518357277E-3</c:v>
                </c:pt>
                <c:pt idx="225">
                  <c:v>2.8304988518357277E-3</c:v>
                </c:pt>
                <c:pt idx="226">
                  <c:v>2.8304988518357277E-3</c:v>
                </c:pt>
                <c:pt idx="227">
                  <c:v>2.8304988518357277E-3</c:v>
                </c:pt>
                <c:pt idx="228">
                  <c:v>2.8304988518357277E-3</c:v>
                </c:pt>
                <c:pt idx="229">
                  <c:v>2.8304988518357277E-3</c:v>
                </c:pt>
                <c:pt idx="230">
                  <c:v>2.8304988518357277E-3</c:v>
                </c:pt>
                <c:pt idx="231">
                  <c:v>2.8304988518357277E-3</c:v>
                </c:pt>
                <c:pt idx="232">
                  <c:v>3.0829496681690216E-3</c:v>
                </c:pt>
                <c:pt idx="233">
                  <c:v>3.0829496681690216E-3</c:v>
                </c:pt>
                <c:pt idx="234">
                  <c:v>3.0829496681690216E-3</c:v>
                </c:pt>
                <c:pt idx="235">
                  <c:v>3.0829496681690216E-3</c:v>
                </c:pt>
                <c:pt idx="236">
                  <c:v>3.0829496681690216E-3</c:v>
                </c:pt>
                <c:pt idx="237">
                  <c:v>3.0829496681690216E-3</c:v>
                </c:pt>
                <c:pt idx="238">
                  <c:v>3.0829496681690216E-3</c:v>
                </c:pt>
                <c:pt idx="239">
                  <c:v>3.0829496681690216E-3</c:v>
                </c:pt>
                <c:pt idx="240">
                  <c:v>3.0829496681690216E-3</c:v>
                </c:pt>
                <c:pt idx="241">
                  <c:v>3.0829496681690216E-3</c:v>
                </c:pt>
                <c:pt idx="242">
                  <c:v>3.0829496681690216E-3</c:v>
                </c:pt>
                <c:pt idx="243">
                  <c:v>3.0829496681690216E-3</c:v>
                </c:pt>
                <c:pt idx="244">
                  <c:v>3.0829496681690216E-3</c:v>
                </c:pt>
                <c:pt idx="245">
                  <c:v>3.4303963184356689E-3</c:v>
                </c:pt>
                <c:pt idx="246">
                  <c:v>3.4303963184356689E-3</c:v>
                </c:pt>
                <c:pt idx="247">
                  <c:v>3.4303963184356689E-3</c:v>
                </c:pt>
                <c:pt idx="248">
                  <c:v>3.4303963184356689E-3</c:v>
                </c:pt>
                <c:pt idx="249">
                  <c:v>3.4303963184356689E-3</c:v>
                </c:pt>
                <c:pt idx="250">
                  <c:v>3.4303963184356689E-3</c:v>
                </c:pt>
                <c:pt idx="251">
                  <c:v>3.4303963184356689E-3</c:v>
                </c:pt>
                <c:pt idx="252">
                  <c:v>3.4303963184356689E-3</c:v>
                </c:pt>
                <c:pt idx="253">
                  <c:v>2.9454546980559826E-2</c:v>
                </c:pt>
                <c:pt idx="254">
                  <c:v>2.9454546980559826E-2</c:v>
                </c:pt>
                <c:pt idx="255">
                  <c:v>5.0607056356966496E-2</c:v>
                </c:pt>
                <c:pt idx="256">
                  <c:v>5.0607056356966496E-2</c:v>
                </c:pt>
                <c:pt idx="257">
                  <c:v>5.0607056356966496E-2</c:v>
                </c:pt>
                <c:pt idx="258">
                  <c:v>5.0607056356966496E-2</c:v>
                </c:pt>
                <c:pt idx="259">
                  <c:v>0.33817290049046278</c:v>
                </c:pt>
                <c:pt idx="260">
                  <c:v>0.65288306307047606</c:v>
                </c:pt>
                <c:pt idx="261">
                  <c:v>0.65288306307047606</c:v>
                </c:pt>
                <c:pt idx="262">
                  <c:v>0.65288306307047606</c:v>
                </c:pt>
                <c:pt idx="263">
                  <c:v>0.65288306307047606</c:v>
                </c:pt>
                <c:pt idx="264">
                  <c:v>0.65288306307047606</c:v>
                </c:pt>
                <c:pt idx="265">
                  <c:v>0.65288306307047606</c:v>
                </c:pt>
                <c:pt idx="266">
                  <c:v>0.65288306307047606</c:v>
                </c:pt>
                <c:pt idx="267">
                  <c:v>0.65288306307047606</c:v>
                </c:pt>
                <c:pt idx="268">
                  <c:v>0.65288306307047606</c:v>
                </c:pt>
                <c:pt idx="269">
                  <c:v>0.65288306307047606</c:v>
                </c:pt>
                <c:pt idx="270">
                  <c:v>0.65288306307047606</c:v>
                </c:pt>
                <c:pt idx="271">
                  <c:v>0.65288306307047606</c:v>
                </c:pt>
                <c:pt idx="272">
                  <c:v>0.65288306307047606</c:v>
                </c:pt>
                <c:pt idx="273">
                  <c:v>0.65288306307047606</c:v>
                </c:pt>
                <c:pt idx="274">
                  <c:v>0.65288306307047606</c:v>
                </c:pt>
                <c:pt idx="275">
                  <c:v>0.65288306307047606</c:v>
                </c:pt>
                <c:pt idx="276">
                  <c:v>0.6577287083491683</c:v>
                </c:pt>
                <c:pt idx="277">
                  <c:v>0.6577287083491683</c:v>
                </c:pt>
                <c:pt idx="278">
                  <c:v>0.6577287083491683</c:v>
                </c:pt>
                <c:pt idx="279">
                  <c:v>0.6577287083491683</c:v>
                </c:pt>
                <c:pt idx="280">
                  <c:v>0.6577287083491683</c:v>
                </c:pt>
                <c:pt idx="281">
                  <c:v>0.6577287083491683</c:v>
                </c:pt>
                <c:pt idx="282">
                  <c:v>0.65799855999648571</c:v>
                </c:pt>
                <c:pt idx="283">
                  <c:v>0.65799855999648571</c:v>
                </c:pt>
                <c:pt idx="284">
                  <c:v>0.65799855999648571</c:v>
                </c:pt>
                <c:pt idx="285">
                  <c:v>0.65799855999648571</c:v>
                </c:pt>
                <c:pt idx="286">
                  <c:v>0.65799855999648571</c:v>
                </c:pt>
                <c:pt idx="287">
                  <c:v>0.65799855999648571</c:v>
                </c:pt>
                <c:pt idx="288">
                  <c:v>0.65799855999648571</c:v>
                </c:pt>
                <c:pt idx="289">
                  <c:v>0.65799855999648571</c:v>
                </c:pt>
                <c:pt idx="290">
                  <c:v>0.65799855999648571</c:v>
                </c:pt>
                <c:pt idx="291">
                  <c:v>0.65799855999648571</c:v>
                </c:pt>
                <c:pt idx="292">
                  <c:v>0.65799855999648571</c:v>
                </c:pt>
                <c:pt idx="293">
                  <c:v>0.65799855999648571</c:v>
                </c:pt>
                <c:pt idx="294">
                  <c:v>0.65799855999648571</c:v>
                </c:pt>
                <c:pt idx="295">
                  <c:v>0.65799855999648571</c:v>
                </c:pt>
                <c:pt idx="296">
                  <c:v>0.65799855999648571</c:v>
                </c:pt>
                <c:pt idx="297">
                  <c:v>0.65799855999648571</c:v>
                </c:pt>
                <c:pt idx="298">
                  <c:v>0.65799855999648571</c:v>
                </c:pt>
                <c:pt idx="299">
                  <c:v>0.65799855999648571</c:v>
                </c:pt>
                <c:pt idx="300">
                  <c:v>0.65799855999648571</c:v>
                </c:pt>
                <c:pt idx="301">
                  <c:v>0.65799855999648571</c:v>
                </c:pt>
                <c:pt idx="302">
                  <c:v>0.65799855999648571</c:v>
                </c:pt>
                <c:pt idx="303">
                  <c:v>0.65799855999648571</c:v>
                </c:pt>
                <c:pt idx="304">
                  <c:v>0.65799855999648571</c:v>
                </c:pt>
                <c:pt idx="305">
                  <c:v>0.65799855999648571</c:v>
                </c:pt>
                <c:pt idx="306">
                  <c:v>0.65799855999648571</c:v>
                </c:pt>
                <c:pt idx="307">
                  <c:v>0.65799855999648571</c:v>
                </c:pt>
                <c:pt idx="308">
                  <c:v>0.65799855999648571</c:v>
                </c:pt>
                <c:pt idx="309">
                  <c:v>0.65799855999648571</c:v>
                </c:pt>
                <c:pt idx="310">
                  <c:v>0.65799855999648571</c:v>
                </c:pt>
                <c:pt idx="311">
                  <c:v>0.65799855999648571</c:v>
                </c:pt>
                <c:pt idx="312">
                  <c:v>0.65799855999648571</c:v>
                </c:pt>
                <c:pt idx="313">
                  <c:v>0.65799855999648571</c:v>
                </c:pt>
                <c:pt idx="314">
                  <c:v>0.65799855999648571</c:v>
                </c:pt>
                <c:pt idx="315">
                  <c:v>0.65799855999648571</c:v>
                </c:pt>
                <c:pt idx="316">
                  <c:v>0.65799855999648571</c:v>
                </c:pt>
                <c:pt idx="317">
                  <c:v>0.65799855999648571</c:v>
                </c:pt>
                <c:pt idx="318">
                  <c:v>0.65799855999648571</c:v>
                </c:pt>
                <c:pt idx="319">
                  <c:v>0.65799855999648571</c:v>
                </c:pt>
                <c:pt idx="320">
                  <c:v>0.65799855999648571</c:v>
                </c:pt>
                <c:pt idx="321">
                  <c:v>0.65799855999648571</c:v>
                </c:pt>
                <c:pt idx="322">
                  <c:v>0.65799855999648571</c:v>
                </c:pt>
                <c:pt idx="323">
                  <c:v>0.65799855999648571</c:v>
                </c:pt>
                <c:pt idx="324">
                  <c:v>0.65799855999648571</c:v>
                </c:pt>
                <c:pt idx="325">
                  <c:v>0.65799855999648571</c:v>
                </c:pt>
                <c:pt idx="326">
                  <c:v>0.65799855999648571</c:v>
                </c:pt>
                <c:pt idx="327">
                  <c:v>0.65799855999648571</c:v>
                </c:pt>
                <c:pt idx="328">
                  <c:v>0.65799855999648571</c:v>
                </c:pt>
                <c:pt idx="329">
                  <c:v>0.65799855999648571</c:v>
                </c:pt>
                <c:pt idx="330">
                  <c:v>0.65799855999648571</c:v>
                </c:pt>
                <c:pt idx="331">
                  <c:v>0.65799855999648571</c:v>
                </c:pt>
                <c:pt idx="332">
                  <c:v>0.65799855999648571</c:v>
                </c:pt>
                <c:pt idx="333">
                  <c:v>0.65799855999648571</c:v>
                </c:pt>
                <c:pt idx="334">
                  <c:v>0.65799855999648571</c:v>
                </c:pt>
                <c:pt idx="335">
                  <c:v>0.65799855999648571</c:v>
                </c:pt>
                <c:pt idx="336">
                  <c:v>0.65799855999648571</c:v>
                </c:pt>
                <c:pt idx="337">
                  <c:v>0.65799855999648571</c:v>
                </c:pt>
                <c:pt idx="338">
                  <c:v>0.65799855999648571</c:v>
                </c:pt>
                <c:pt idx="339">
                  <c:v>0.65799855999648571</c:v>
                </c:pt>
                <c:pt idx="340">
                  <c:v>0.65799855999648571</c:v>
                </c:pt>
                <c:pt idx="341">
                  <c:v>0.65799855999648571</c:v>
                </c:pt>
                <c:pt idx="342">
                  <c:v>0.65799855999648571</c:v>
                </c:pt>
                <c:pt idx="343">
                  <c:v>0.65799855999648571</c:v>
                </c:pt>
                <c:pt idx="344">
                  <c:v>0.65799855999648571</c:v>
                </c:pt>
                <c:pt idx="345">
                  <c:v>0.65799855999648571</c:v>
                </c:pt>
                <c:pt idx="346">
                  <c:v>0.65799855999648571</c:v>
                </c:pt>
                <c:pt idx="347">
                  <c:v>0.65799855999648571</c:v>
                </c:pt>
                <c:pt idx="348">
                  <c:v>0.65799855999648571</c:v>
                </c:pt>
                <c:pt idx="349">
                  <c:v>0.65799855999648571</c:v>
                </c:pt>
                <c:pt idx="350">
                  <c:v>0.65799855999648571</c:v>
                </c:pt>
                <c:pt idx="351">
                  <c:v>0.65799855999648571</c:v>
                </c:pt>
                <c:pt idx="352">
                  <c:v>0.65799855999648571</c:v>
                </c:pt>
                <c:pt idx="353">
                  <c:v>0.65799855999648571</c:v>
                </c:pt>
                <c:pt idx="354">
                  <c:v>0.65799855999648571</c:v>
                </c:pt>
                <c:pt idx="355">
                  <c:v>0.65799855999648571</c:v>
                </c:pt>
                <c:pt idx="356">
                  <c:v>0.65799855999648571</c:v>
                </c:pt>
                <c:pt idx="357">
                  <c:v>0.65799855999648571</c:v>
                </c:pt>
                <c:pt idx="358">
                  <c:v>0.65799855999648571</c:v>
                </c:pt>
                <c:pt idx="359">
                  <c:v>0.65799855999648571</c:v>
                </c:pt>
                <c:pt idx="360">
                  <c:v>0.65799855999648571</c:v>
                </c:pt>
                <c:pt idx="361">
                  <c:v>0.65799855999648571</c:v>
                </c:pt>
                <c:pt idx="362">
                  <c:v>0.65799855999648571</c:v>
                </c:pt>
                <c:pt idx="363">
                  <c:v>0.65799855999648571</c:v>
                </c:pt>
                <c:pt idx="364">
                  <c:v>0.65799855999648571</c:v>
                </c:pt>
                <c:pt idx="365">
                  <c:v>0.65799855999648571</c:v>
                </c:pt>
                <c:pt idx="366">
                  <c:v>0.65799855999648571</c:v>
                </c:pt>
                <c:pt idx="367">
                  <c:v>0.65799855999648571</c:v>
                </c:pt>
                <c:pt idx="368">
                  <c:v>0.65799855999648571</c:v>
                </c:pt>
                <c:pt idx="369">
                  <c:v>0.65799855999648571</c:v>
                </c:pt>
                <c:pt idx="370">
                  <c:v>0.65799855999648571</c:v>
                </c:pt>
                <c:pt idx="371">
                  <c:v>0.65799855999648571</c:v>
                </c:pt>
                <c:pt idx="372">
                  <c:v>0.65799855999648571</c:v>
                </c:pt>
                <c:pt idx="373">
                  <c:v>0.65799855999648571</c:v>
                </c:pt>
                <c:pt idx="374">
                  <c:v>0.65799855999648571</c:v>
                </c:pt>
                <c:pt idx="375">
                  <c:v>0.65799855999648571</c:v>
                </c:pt>
                <c:pt idx="376">
                  <c:v>0.65799855999648571</c:v>
                </c:pt>
                <c:pt idx="377">
                  <c:v>0.65799855999648571</c:v>
                </c:pt>
                <c:pt idx="378">
                  <c:v>0.65799855999648571</c:v>
                </c:pt>
                <c:pt idx="379">
                  <c:v>0.65799855999648571</c:v>
                </c:pt>
                <c:pt idx="380">
                  <c:v>0.65799855999648571</c:v>
                </c:pt>
                <c:pt idx="381">
                  <c:v>0.65799855999648571</c:v>
                </c:pt>
                <c:pt idx="382">
                  <c:v>0.65799855999648571</c:v>
                </c:pt>
                <c:pt idx="383">
                  <c:v>0.65799855999648571</c:v>
                </c:pt>
                <c:pt idx="384">
                  <c:v>0.65799855999648571</c:v>
                </c:pt>
                <c:pt idx="385">
                  <c:v>0.65799855999648571</c:v>
                </c:pt>
                <c:pt idx="386">
                  <c:v>0.65799855999648571</c:v>
                </c:pt>
                <c:pt idx="387">
                  <c:v>0.65799855999648571</c:v>
                </c:pt>
                <c:pt idx="388">
                  <c:v>0.65799855999648571</c:v>
                </c:pt>
                <c:pt idx="389">
                  <c:v>0.65799855999648571</c:v>
                </c:pt>
                <c:pt idx="390">
                  <c:v>0.65799855999648571</c:v>
                </c:pt>
                <c:pt idx="391">
                  <c:v>0.65799855999648571</c:v>
                </c:pt>
                <c:pt idx="392">
                  <c:v>0.6919567845761776</c:v>
                </c:pt>
                <c:pt idx="393">
                  <c:v>0.70749637857079506</c:v>
                </c:pt>
                <c:pt idx="394">
                  <c:v>0.70749637857079506</c:v>
                </c:pt>
                <c:pt idx="395">
                  <c:v>0.70749637857079506</c:v>
                </c:pt>
                <c:pt idx="396">
                  <c:v>0.70749637857079506</c:v>
                </c:pt>
                <c:pt idx="397">
                  <c:v>0.70749637857079506</c:v>
                </c:pt>
                <c:pt idx="398">
                  <c:v>0.70749637857079506</c:v>
                </c:pt>
                <c:pt idx="399">
                  <c:v>0.70749637857079506</c:v>
                </c:pt>
                <c:pt idx="400">
                  <c:v>0.70749637857079506</c:v>
                </c:pt>
                <c:pt idx="401">
                  <c:v>0.70749637857079506</c:v>
                </c:pt>
                <c:pt idx="402">
                  <c:v>0.70749637857079506</c:v>
                </c:pt>
                <c:pt idx="403">
                  <c:v>0.70749637857079506</c:v>
                </c:pt>
                <c:pt idx="404">
                  <c:v>0.70749637857079506</c:v>
                </c:pt>
                <c:pt idx="405">
                  <c:v>0.70749637857079506</c:v>
                </c:pt>
                <c:pt idx="406">
                  <c:v>0.70749637857079506</c:v>
                </c:pt>
                <c:pt idx="407">
                  <c:v>0.70749637857079506</c:v>
                </c:pt>
                <c:pt idx="408">
                  <c:v>0.70749637857079506</c:v>
                </c:pt>
                <c:pt idx="409">
                  <c:v>0.70749637857079506</c:v>
                </c:pt>
                <c:pt idx="410">
                  <c:v>0.70749637857079506</c:v>
                </c:pt>
                <c:pt idx="411">
                  <c:v>0.70749637857079506</c:v>
                </c:pt>
                <c:pt idx="412">
                  <c:v>0.70749637857079506</c:v>
                </c:pt>
                <c:pt idx="413">
                  <c:v>0.70749637857079506</c:v>
                </c:pt>
                <c:pt idx="414">
                  <c:v>0.70749637857079506</c:v>
                </c:pt>
                <c:pt idx="415">
                  <c:v>0.70749637857079506</c:v>
                </c:pt>
                <c:pt idx="416">
                  <c:v>0.70749637857079506</c:v>
                </c:pt>
                <c:pt idx="417">
                  <c:v>0.70749637857079506</c:v>
                </c:pt>
                <c:pt idx="418">
                  <c:v>0.70749637857079506</c:v>
                </c:pt>
                <c:pt idx="419">
                  <c:v>0.70749637857079506</c:v>
                </c:pt>
                <c:pt idx="420">
                  <c:v>0.70749637857079506</c:v>
                </c:pt>
                <c:pt idx="421">
                  <c:v>0.70749637857079506</c:v>
                </c:pt>
                <c:pt idx="422">
                  <c:v>0.70749637857079506</c:v>
                </c:pt>
                <c:pt idx="423">
                  <c:v>0.70749637857079506</c:v>
                </c:pt>
                <c:pt idx="424">
                  <c:v>0.70749637857079506</c:v>
                </c:pt>
                <c:pt idx="425">
                  <c:v>0.70749637857079506</c:v>
                </c:pt>
                <c:pt idx="426">
                  <c:v>0.70749637857079506</c:v>
                </c:pt>
                <c:pt idx="427">
                  <c:v>0.70749637857079506</c:v>
                </c:pt>
                <c:pt idx="428">
                  <c:v>0.70749637857079506</c:v>
                </c:pt>
                <c:pt idx="429">
                  <c:v>0.70749637857079506</c:v>
                </c:pt>
                <c:pt idx="430">
                  <c:v>0.70749637857079506</c:v>
                </c:pt>
                <c:pt idx="431">
                  <c:v>0.70749637857079506</c:v>
                </c:pt>
                <c:pt idx="432">
                  <c:v>0.70749637857079506</c:v>
                </c:pt>
                <c:pt idx="433">
                  <c:v>0.70749637857079506</c:v>
                </c:pt>
                <c:pt idx="434">
                  <c:v>0.70749637857079506</c:v>
                </c:pt>
                <c:pt idx="435">
                  <c:v>0.70749637857079506</c:v>
                </c:pt>
                <c:pt idx="436">
                  <c:v>0.70749637857079506</c:v>
                </c:pt>
                <c:pt idx="437">
                  <c:v>0.70749637857079506</c:v>
                </c:pt>
                <c:pt idx="438">
                  <c:v>0.70749637857079506</c:v>
                </c:pt>
                <c:pt idx="439">
                  <c:v>0.70749637857079506</c:v>
                </c:pt>
                <c:pt idx="440">
                  <c:v>0.70749637857079506</c:v>
                </c:pt>
                <c:pt idx="441">
                  <c:v>0.70749637857079506</c:v>
                </c:pt>
                <c:pt idx="442">
                  <c:v>0.70749637857079506</c:v>
                </c:pt>
                <c:pt idx="443">
                  <c:v>0.70749637857079506</c:v>
                </c:pt>
                <c:pt idx="444">
                  <c:v>0.70749637857079506</c:v>
                </c:pt>
                <c:pt idx="445">
                  <c:v>0.70749637857079506</c:v>
                </c:pt>
                <c:pt idx="446">
                  <c:v>0.70749637857079506</c:v>
                </c:pt>
                <c:pt idx="447">
                  <c:v>0.70749637857079506</c:v>
                </c:pt>
                <c:pt idx="448">
                  <c:v>0.70749637857079506</c:v>
                </c:pt>
                <c:pt idx="449">
                  <c:v>0.70749637857079506</c:v>
                </c:pt>
                <c:pt idx="450">
                  <c:v>0.70749637857079506</c:v>
                </c:pt>
                <c:pt idx="451">
                  <c:v>0.70749637857079506</c:v>
                </c:pt>
                <c:pt idx="452">
                  <c:v>0.70749637857079506</c:v>
                </c:pt>
                <c:pt idx="453">
                  <c:v>0.70749637857079506</c:v>
                </c:pt>
                <c:pt idx="454">
                  <c:v>0.70749637857079506</c:v>
                </c:pt>
                <c:pt idx="455">
                  <c:v>0.70749637857079506</c:v>
                </c:pt>
                <c:pt idx="456">
                  <c:v>0.70749637857079506</c:v>
                </c:pt>
                <c:pt idx="457">
                  <c:v>0.70749637857079506</c:v>
                </c:pt>
                <c:pt idx="458">
                  <c:v>0.70749637857079506</c:v>
                </c:pt>
                <c:pt idx="459">
                  <c:v>0.70749637857079506</c:v>
                </c:pt>
                <c:pt idx="460">
                  <c:v>0.70749637857079506</c:v>
                </c:pt>
                <c:pt idx="461">
                  <c:v>0.70749637857079506</c:v>
                </c:pt>
                <c:pt idx="462">
                  <c:v>0.70749637857079506</c:v>
                </c:pt>
                <c:pt idx="463">
                  <c:v>0.70749637857079506</c:v>
                </c:pt>
                <c:pt idx="464">
                  <c:v>0.70749637857079506</c:v>
                </c:pt>
                <c:pt idx="465">
                  <c:v>0.70749637857079506</c:v>
                </c:pt>
                <c:pt idx="466">
                  <c:v>0.70749637857079506</c:v>
                </c:pt>
                <c:pt idx="467">
                  <c:v>0.70749637857079506</c:v>
                </c:pt>
                <c:pt idx="468">
                  <c:v>0.70749637857079506</c:v>
                </c:pt>
                <c:pt idx="469">
                  <c:v>0.70749637857079506</c:v>
                </c:pt>
                <c:pt idx="470">
                  <c:v>0.70749637857079506</c:v>
                </c:pt>
                <c:pt idx="471">
                  <c:v>0.70749637857079506</c:v>
                </c:pt>
                <c:pt idx="472">
                  <c:v>0.70749637857079506</c:v>
                </c:pt>
                <c:pt idx="473">
                  <c:v>0.70749637857079506</c:v>
                </c:pt>
                <c:pt idx="474">
                  <c:v>0.70749637857079506</c:v>
                </c:pt>
                <c:pt idx="475">
                  <c:v>0.70749637857079506</c:v>
                </c:pt>
                <c:pt idx="476">
                  <c:v>0.70749637857079506</c:v>
                </c:pt>
                <c:pt idx="477">
                  <c:v>0.70749637857079506</c:v>
                </c:pt>
                <c:pt idx="478">
                  <c:v>0.70749637857079506</c:v>
                </c:pt>
                <c:pt idx="479">
                  <c:v>0.70749637857079506</c:v>
                </c:pt>
                <c:pt idx="480">
                  <c:v>0.70749637857079506</c:v>
                </c:pt>
                <c:pt idx="481">
                  <c:v>0.70749637857079506</c:v>
                </c:pt>
                <c:pt idx="482">
                  <c:v>0.70749637857079506</c:v>
                </c:pt>
                <c:pt idx="483">
                  <c:v>0.70749637857079506</c:v>
                </c:pt>
                <c:pt idx="484">
                  <c:v>0.70749637857079506</c:v>
                </c:pt>
                <c:pt idx="485">
                  <c:v>0.70749637857079506</c:v>
                </c:pt>
                <c:pt idx="486">
                  <c:v>0.70749637857079506</c:v>
                </c:pt>
                <c:pt idx="487">
                  <c:v>0.70749637857079506</c:v>
                </c:pt>
                <c:pt idx="488">
                  <c:v>0.70749637857079506</c:v>
                </c:pt>
                <c:pt idx="489">
                  <c:v>0.70749637857079506</c:v>
                </c:pt>
                <c:pt idx="490">
                  <c:v>0.70749637857079506</c:v>
                </c:pt>
                <c:pt idx="491">
                  <c:v>0.70749637857079506</c:v>
                </c:pt>
                <c:pt idx="492">
                  <c:v>0.70749637857079506</c:v>
                </c:pt>
                <c:pt idx="493">
                  <c:v>0.70749637857079506</c:v>
                </c:pt>
                <c:pt idx="494">
                  <c:v>0.70749637857079506</c:v>
                </c:pt>
                <c:pt idx="495">
                  <c:v>0.70749637857079506</c:v>
                </c:pt>
                <c:pt idx="496">
                  <c:v>0.70749637857079506</c:v>
                </c:pt>
                <c:pt idx="497">
                  <c:v>0.70749637857079506</c:v>
                </c:pt>
                <c:pt idx="498">
                  <c:v>0.70749637857079506</c:v>
                </c:pt>
                <c:pt idx="499">
                  <c:v>0.70749637857079506</c:v>
                </c:pt>
                <c:pt idx="500">
                  <c:v>0.70749637857079506</c:v>
                </c:pt>
                <c:pt idx="501">
                  <c:v>0.70749637857079506</c:v>
                </c:pt>
                <c:pt idx="502">
                  <c:v>0.70749637857079506</c:v>
                </c:pt>
                <c:pt idx="503">
                  <c:v>0.70749637857079506</c:v>
                </c:pt>
                <c:pt idx="504">
                  <c:v>0.70749637857079506</c:v>
                </c:pt>
                <c:pt idx="505">
                  <c:v>0.70749637857079506</c:v>
                </c:pt>
                <c:pt idx="506">
                  <c:v>0.70749637857079506</c:v>
                </c:pt>
                <c:pt idx="507">
                  <c:v>0.70749637857079506</c:v>
                </c:pt>
                <c:pt idx="508">
                  <c:v>0.70749637857079506</c:v>
                </c:pt>
                <c:pt idx="509">
                  <c:v>0.70749637857079506</c:v>
                </c:pt>
                <c:pt idx="510">
                  <c:v>0.70749637857079506</c:v>
                </c:pt>
                <c:pt idx="511">
                  <c:v>0.70749637857079506</c:v>
                </c:pt>
                <c:pt idx="512">
                  <c:v>0.70749637857079506</c:v>
                </c:pt>
                <c:pt idx="513">
                  <c:v>0.70749637857079506</c:v>
                </c:pt>
                <c:pt idx="514">
                  <c:v>0.70749637857079506</c:v>
                </c:pt>
                <c:pt idx="515">
                  <c:v>0.70749637857079506</c:v>
                </c:pt>
                <c:pt idx="516">
                  <c:v>0.70749637857079506</c:v>
                </c:pt>
                <c:pt idx="517">
                  <c:v>0.70749637857079506</c:v>
                </c:pt>
                <c:pt idx="518">
                  <c:v>0.70749637857079506</c:v>
                </c:pt>
                <c:pt idx="519">
                  <c:v>0.70749637857079506</c:v>
                </c:pt>
                <c:pt idx="520">
                  <c:v>0.70749637857079506</c:v>
                </c:pt>
                <c:pt idx="521">
                  <c:v>0.70749637857079506</c:v>
                </c:pt>
                <c:pt idx="522">
                  <c:v>0.70749637857079506</c:v>
                </c:pt>
                <c:pt idx="523">
                  <c:v>0.70749637857079506</c:v>
                </c:pt>
                <c:pt idx="524">
                  <c:v>0.70749637857079506</c:v>
                </c:pt>
                <c:pt idx="525">
                  <c:v>0.70749637857079506</c:v>
                </c:pt>
                <c:pt idx="526">
                  <c:v>0.70749637857079506</c:v>
                </c:pt>
                <c:pt idx="527">
                  <c:v>0.70749637857079506</c:v>
                </c:pt>
                <c:pt idx="528">
                  <c:v>0.70749637857079506</c:v>
                </c:pt>
                <c:pt idx="529">
                  <c:v>0.70749637857079506</c:v>
                </c:pt>
                <c:pt idx="530">
                  <c:v>0.70749637857079506</c:v>
                </c:pt>
                <c:pt idx="531">
                  <c:v>0.70749637857079506</c:v>
                </c:pt>
                <c:pt idx="532">
                  <c:v>0.70749637857079506</c:v>
                </c:pt>
                <c:pt idx="533">
                  <c:v>0.70749637857079506</c:v>
                </c:pt>
                <c:pt idx="534">
                  <c:v>0.70749637857079506</c:v>
                </c:pt>
                <c:pt idx="535">
                  <c:v>0.70749637857079506</c:v>
                </c:pt>
                <c:pt idx="536">
                  <c:v>0.70749637857079506</c:v>
                </c:pt>
                <c:pt idx="537">
                  <c:v>0.70749637857079506</c:v>
                </c:pt>
                <c:pt idx="538">
                  <c:v>0.70749637857079506</c:v>
                </c:pt>
                <c:pt idx="539">
                  <c:v>0.70749637857079506</c:v>
                </c:pt>
                <c:pt idx="540">
                  <c:v>0.70749637857079506</c:v>
                </c:pt>
                <c:pt idx="541">
                  <c:v>0.70749637857079506</c:v>
                </c:pt>
                <c:pt idx="542">
                  <c:v>0.70749637857079506</c:v>
                </c:pt>
                <c:pt idx="543">
                  <c:v>0.70749637857079506</c:v>
                </c:pt>
                <c:pt idx="544">
                  <c:v>0.70749637857079506</c:v>
                </c:pt>
                <c:pt idx="545">
                  <c:v>0.70749637857079506</c:v>
                </c:pt>
                <c:pt idx="546">
                  <c:v>0.70749637857079506</c:v>
                </c:pt>
                <c:pt idx="547">
                  <c:v>0.70749637857079506</c:v>
                </c:pt>
                <c:pt idx="548">
                  <c:v>0.70749637857079506</c:v>
                </c:pt>
                <c:pt idx="549">
                  <c:v>0.70749637857079506</c:v>
                </c:pt>
                <c:pt idx="550">
                  <c:v>0.70749637857079506</c:v>
                </c:pt>
                <c:pt idx="551">
                  <c:v>0.70749637857079506</c:v>
                </c:pt>
                <c:pt idx="552">
                  <c:v>0.70749637857079506</c:v>
                </c:pt>
                <c:pt idx="553">
                  <c:v>0.70749637857079506</c:v>
                </c:pt>
                <c:pt idx="554">
                  <c:v>0.70749637857079506</c:v>
                </c:pt>
                <c:pt idx="555">
                  <c:v>0.70749637857079506</c:v>
                </c:pt>
                <c:pt idx="556">
                  <c:v>0.70749637857079506</c:v>
                </c:pt>
                <c:pt idx="557">
                  <c:v>0.70749637857079506</c:v>
                </c:pt>
                <c:pt idx="558">
                  <c:v>0.70749637857079506</c:v>
                </c:pt>
                <c:pt idx="559">
                  <c:v>0.70749637857079506</c:v>
                </c:pt>
                <c:pt idx="560">
                  <c:v>0.70749637857079506</c:v>
                </c:pt>
                <c:pt idx="561">
                  <c:v>0.70749637857079506</c:v>
                </c:pt>
                <c:pt idx="562">
                  <c:v>0.70749637857079506</c:v>
                </c:pt>
                <c:pt idx="563">
                  <c:v>0.70749637857079506</c:v>
                </c:pt>
                <c:pt idx="564">
                  <c:v>0.70749637857079506</c:v>
                </c:pt>
                <c:pt idx="565">
                  <c:v>0.70749637857079506</c:v>
                </c:pt>
                <c:pt idx="566">
                  <c:v>0.70749637857079506</c:v>
                </c:pt>
                <c:pt idx="567">
                  <c:v>0.70749637857079506</c:v>
                </c:pt>
                <c:pt idx="568">
                  <c:v>0.70749637857079506</c:v>
                </c:pt>
                <c:pt idx="569">
                  <c:v>0.70749637857079506</c:v>
                </c:pt>
                <c:pt idx="570">
                  <c:v>0.70749637857079506</c:v>
                </c:pt>
                <c:pt idx="571">
                  <c:v>0.70749637857079506</c:v>
                </c:pt>
                <c:pt idx="572">
                  <c:v>0.70749637857079506</c:v>
                </c:pt>
                <c:pt idx="573">
                  <c:v>0.70749637857079506</c:v>
                </c:pt>
                <c:pt idx="574">
                  <c:v>0.70749637857079506</c:v>
                </c:pt>
                <c:pt idx="575">
                  <c:v>0.70749637857079506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1C4-43A4-B4BE-7E3C0182760C}"/>
            </c:ext>
          </c:extLst>
        </c:ser>
        <c:ser>
          <c:idx val="5"/>
          <c:order val="5"/>
          <c:tx>
            <c:strRef>
              <c:f>'Daily Storage Accumulation'!$S$2</c:f>
              <c:strCache>
                <c:ptCount val="1"/>
                <c:pt idx="0">
                  <c:v>RD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Accumulation'!$S$3:$S$578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8.3337536081671715E-2</c:v>
                </c:pt>
                <c:pt idx="364">
                  <c:v>1.2186842281371355</c:v>
                </c:pt>
                <c:pt idx="365">
                  <c:v>2.6945229228585958</c:v>
                </c:pt>
                <c:pt idx="366">
                  <c:v>2.6945229228585958</c:v>
                </c:pt>
                <c:pt idx="367">
                  <c:v>2.6945229228585958</c:v>
                </c:pt>
                <c:pt idx="368">
                  <c:v>2.6945229228585958</c:v>
                </c:pt>
                <c:pt idx="369">
                  <c:v>2.6945229228585958</c:v>
                </c:pt>
                <c:pt idx="370">
                  <c:v>2.6945229228585958</c:v>
                </c:pt>
                <c:pt idx="371">
                  <c:v>2.6945229228585958</c:v>
                </c:pt>
                <c:pt idx="372">
                  <c:v>2.6945229228585958</c:v>
                </c:pt>
                <c:pt idx="373">
                  <c:v>2.6945229228585958</c:v>
                </c:pt>
                <c:pt idx="374">
                  <c:v>2.6945229228585958</c:v>
                </c:pt>
                <c:pt idx="375">
                  <c:v>2.6945229228585958</c:v>
                </c:pt>
                <c:pt idx="376">
                  <c:v>2.6945229228585958</c:v>
                </c:pt>
                <c:pt idx="377">
                  <c:v>2.6945229228585958</c:v>
                </c:pt>
                <c:pt idx="378">
                  <c:v>2.6945229228585958</c:v>
                </c:pt>
                <c:pt idx="379">
                  <c:v>2.6945229228585958</c:v>
                </c:pt>
                <c:pt idx="380">
                  <c:v>2.6945229228585958</c:v>
                </c:pt>
                <c:pt idx="381">
                  <c:v>2.6945229228585958</c:v>
                </c:pt>
                <c:pt idx="382">
                  <c:v>2.6945229228585958</c:v>
                </c:pt>
                <c:pt idx="383">
                  <c:v>2.6945229228585958</c:v>
                </c:pt>
                <c:pt idx="384">
                  <c:v>2.6945229228585958</c:v>
                </c:pt>
                <c:pt idx="385">
                  <c:v>2.6945229228585958</c:v>
                </c:pt>
                <c:pt idx="386">
                  <c:v>2.6945229228585958</c:v>
                </c:pt>
                <c:pt idx="387">
                  <c:v>2.6945229228585958</c:v>
                </c:pt>
                <c:pt idx="388">
                  <c:v>2.6945229228585958</c:v>
                </c:pt>
                <c:pt idx="389">
                  <c:v>2.6945229228585958</c:v>
                </c:pt>
                <c:pt idx="390">
                  <c:v>2.6945229228585958</c:v>
                </c:pt>
                <c:pt idx="391">
                  <c:v>2.6945229228585958</c:v>
                </c:pt>
                <c:pt idx="392">
                  <c:v>2.6945229228585958</c:v>
                </c:pt>
                <c:pt idx="393">
                  <c:v>2.6945229228585958</c:v>
                </c:pt>
                <c:pt idx="394">
                  <c:v>2.6945229228585958</c:v>
                </c:pt>
                <c:pt idx="395">
                  <c:v>2.6945229228585958</c:v>
                </c:pt>
                <c:pt idx="396">
                  <c:v>2.6945229228585958</c:v>
                </c:pt>
                <c:pt idx="397">
                  <c:v>2.6945229228585958</c:v>
                </c:pt>
                <c:pt idx="398">
                  <c:v>2.6945229228585958</c:v>
                </c:pt>
                <c:pt idx="399">
                  <c:v>2.6945229228585958</c:v>
                </c:pt>
                <c:pt idx="400">
                  <c:v>2.6945229228585958</c:v>
                </c:pt>
                <c:pt idx="401">
                  <c:v>2.6945229228585958</c:v>
                </c:pt>
                <c:pt idx="402">
                  <c:v>2.6945229228585958</c:v>
                </c:pt>
                <c:pt idx="403">
                  <c:v>2.6945229228585958</c:v>
                </c:pt>
                <c:pt idx="404">
                  <c:v>2.6945229228585958</c:v>
                </c:pt>
                <c:pt idx="405">
                  <c:v>2.6945229228585958</c:v>
                </c:pt>
                <c:pt idx="406">
                  <c:v>2.6945229228585958</c:v>
                </c:pt>
                <c:pt idx="407">
                  <c:v>2.6945229228585958</c:v>
                </c:pt>
                <c:pt idx="408">
                  <c:v>2.6945229228585958</c:v>
                </c:pt>
                <c:pt idx="409">
                  <c:v>2.6945229228585958</c:v>
                </c:pt>
                <c:pt idx="410">
                  <c:v>2.6945229228585958</c:v>
                </c:pt>
                <c:pt idx="411">
                  <c:v>2.6945229228585958</c:v>
                </c:pt>
                <c:pt idx="412">
                  <c:v>2.6945229228585958</c:v>
                </c:pt>
                <c:pt idx="413">
                  <c:v>2.6945229228585958</c:v>
                </c:pt>
                <c:pt idx="414">
                  <c:v>2.6945229228585958</c:v>
                </c:pt>
                <c:pt idx="415">
                  <c:v>2.6945229228585958</c:v>
                </c:pt>
                <c:pt idx="416">
                  <c:v>2.6945229228585958</c:v>
                </c:pt>
                <c:pt idx="417">
                  <c:v>2.6945229228585958</c:v>
                </c:pt>
                <c:pt idx="418">
                  <c:v>2.6945229228585958</c:v>
                </c:pt>
                <c:pt idx="419">
                  <c:v>2.6945229228585958</c:v>
                </c:pt>
                <c:pt idx="420">
                  <c:v>2.6945229228585958</c:v>
                </c:pt>
                <c:pt idx="421">
                  <c:v>2.6945229228585958</c:v>
                </c:pt>
                <c:pt idx="422">
                  <c:v>2.6945229228585958</c:v>
                </c:pt>
                <c:pt idx="423">
                  <c:v>2.6945229228585958</c:v>
                </c:pt>
                <c:pt idx="424">
                  <c:v>2.6945229228585958</c:v>
                </c:pt>
                <c:pt idx="425">
                  <c:v>2.6945229228585958</c:v>
                </c:pt>
                <c:pt idx="426">
                  <c:v>2.6945229228585958</c:v>
                </c:pt>
                <c:pt idx="427">
                  <c:v>2.6945229228585958</c:v>
                </c:pt>
                <c:pt idx="428">
                  <c:v>2.6945229228585958</c:v>
                </c:pt>
                <c:pt idx="429">
                  <c:v>2.6945229228585958</c:v>
                </c:pt>
                <c:pt idx="430">
                  <c:v>2.6945229228585958</c:v>
                </c:pt>
                <c:pt idx="431">
                  <c:v>2.6945229228585958</c:v>
                </c:pt>
                <c:pt idx="432">
                  <c:v>2.6945229228585958</c:v>
                </c:pt>
                <c:pt idx="433">
                  <c:v>2.6945229228585958</c:v>
                </c:pt>
                <c:pt idx="434">
                  <c:v>2.6945229228585958</c:v>
                </c:pt>
                <c:pt idx="435">
                  <c:v>2.6945229228585958</c:v>
                </c:pt>
                <c:pt idx="436">
                  <c:v>2.6945229228585958</c:v>
                </c:pt>
                <c:pt idx="437">
                  <c:v>2.6945229228585958</c:v>
                </c:pt>
                <c:pt idx="438">
                  <c:v>2.6945229228585958</c:v>
                </c:pt>
                <c:pt idx="439">
                  <c:v>2.6945229228585958</c:v>
                </c:pt>
                <c:pt idx="440">
                  <c:v>2.6945229228585958</c:v>
                </c:pt>
                <c:pt idx="441">
                  <c:v>2.6945229228585958</c:v>
                </c:pt>
                <c:pt idx="442">
                  <c:v>2.6945229228585958</c:v>
                </c:pt>
                <c:pt idx="443">
                  <c:v>2.6945229228585958</c:v>
                </c:pt>
                <c:pt idx="444">
                  <c:v>2.6945229228585958</c:v>
                </c:pt>
                <c:pt idx="445">
                  <c:v>2.6945229228585958</c:v>
                </c:pt>
                <c:pt idx="446">
                  <c:v>2.6945229228585958</c:v>
                </c:pt>
                <c:pt idx="447">
                  <c:v>2.6945229228585958</c:v>
                </c:pt>
                <c:pt idx="448">
                  <c:v>2.6945229228585958</c:v>
                </c:pt>
                <c:pt idx="449">
                  <c:v>2.6945229228585958</c:v>
                </c:pt>
                <c:pt idx="450">
                  <c:v>2.6945229228585958</c:v>
                </c:pt>
                <c:pt idx="451">
                  <c:v>2.6945229228585958</c:v>
                </c:pt>
                <c:pt idx="452">
                  <c:v>2.6945229228585958</c:v>
                </c:pt>
                <c:pt idx="453">
                  <c:v>2.6945229228585958</c:v>
                </c:pt>
                <c:pt idx="454">
                  <c:v>2.6945229228585958</c:v>
                </c:pt>
                <c:pt idx="455">
                  <c:v>2.6945229228585958</c:v>
                </c:pt>
                <c:pt idx="456">
                  <c:v>2.6945229228585958</c:v>
                </c:pt>
                <c:pt idx="457">
                  <c:v>2.6945229228585958</c:v>
                </c:pt>
                <c:pt idx="458">
                  <c:v>2.6945229228585958</c:v>
                </c:pt>
                <c:pt idx="459">
                  <c:v>2.6945229228585958</c:v>
                </c:pt>
                <c:pt idx="460">
                  <c:v>2.6945229228585958</c:v>
                </c:pt>
                <c:pt idx="461">
                  <c:v>2.6945229228585958</c:v>
                </c:pt>
                <c:pt idx="462">
                  <c:v>2.6945229228585958</c:v>
                </c:pt>
                <c:pt idx="463">
                  <c:v>2.6945229228585958</c:v>
                </c:pt>
                <c:pt idx="464">
                  <c:v>2.6945229228585958</c:v>
                </c:pt>
                <c:pt idx="465">
                  <c:v>2.6945229228585958</c:v>
                </c:pt>
                <c:pt idx="466">
                  <c:v>2.6945229228585958</c:v>
                </c:pt>
                <c:pt idx="467">
                  <c:v>2.6945229228585958</c:v>
                </c:pt>
                <c:pt idx="468">
                  <c:v>2.6945229228585958</c:v>
                </c:pt>
                <c:pt idx="469">
                  <c:v>2.6945229228585958</c:v>
                </c:pt>
                <c:pt idx="470">
                  <c:v>2.6945229228585958</c:v>
                </c:pt>
                <c:pt idx="471">
                  <c:v>2.6945229228585958</c:v>
                </c:pt>
                <c:pt idx="472">
                  <c:v>2.6945229228585958</c:v>
                </c:pt>
                <c:pt idx="473">
                  <c:v>2.6945229228585958</c:v>
                </c:pt>
                <c:pt idx="474">
                  <c:v>2.6945229228585958</c:v>
                </c:pt>
                <c:pt idx="475">
                  <c:v>2.6945229228585958</c:v>
                </c:pt>
                <c:pt idx="476">
                  <c:v>2.6945229228585958</c:v>
                </c:pt>
                <c:pt idx="477">
                  <c:v>2.6945229228585958</c:v>
                </c:pt>
                <c:pt idx="478">
                  <c:v>2.6945229228585958</c:v>
                </c:pt>
                <c:pt idx="479">
                  <c:v>2.6945229228585958</c:v>
                </c:pt>
                <c:pt idx="480">
                  <c:v>2.6945229228585958</c:v>
                </c:pt>
                <c:pt idx="481">
                  <c:v>2.6945229228585958</c:v>
                </c:pt>
                <c:pt idx="482">
                  <c:v>2.6945229228585958</c:v>
                </c:pt>
                <c:pt idx="483">
                  <c:v>2.6945229228585958</c:v>
                </c:pt>
                <c:pt idx="484">
                  <c:v>2.6945229228585958</c:v>
                </c:pt>
                <c:pt idx="485">
                  <c:v>2.6945229228585958</c:v>
                </c:pt>
                <c:pt idx="486">
                  <c:v>2.6945229228585958</c:v>
                </c:pt>
                <c:pt idx="487">
                  <c:v>2.6945229228585958</c:v>
                </c:pt>
                <c:pt idx="488">
                  <c:v>2.6945229228585958</c:v>
                </c:pt>
                <c:pt idx="489">
                  <c:v>2.6945229228585958</c:v>
                </c:pt>
                <c:pt idx="490">
                  <c:v>2.6945229228585958</c:v>
                </c:pt>
                <c:pt idx="491">
                  <c:v>2.6945229228585958</c:v>
                </c:pt>
                <c:pt idx="492">
                  <c:v>2.6945229228585958</c:v>
                </c:pt>
                <c:pt idx="493">
                  <c:v>2.6945229228585958</c:v>
                </c:pt>
                <c:pt idx="494">
                  <c:v>2.6945229228585958</c:v>
                </c:pt>
                <c:pt idx="495">
                  <c:v>2.6945229228585958</c:v>
                </c:pt>
                <c:pt idx="496">
                  <c:v>2.6945229228585958</c:v>
                </c:pt>
                <c:pt idx="497">
                  <c:v>2.6945229228585958</c:v>
                </c:pt>
                <c:pt idx="498">
                  <c:v>2.6945229228585958</c:v>
                </c:pt>
                <c:pt idx="499">
                  <c:v>2.6945229228585958</c:v>
                </c:pt>
                <c:pt idx="500">
                  <c:v>2.6945229228585958</c:v>
                </c:pt>
                <c:pt idx="501">
                  <c:v>2.6945229228585958</c:v>
                </c:pt>
                <c:pt idx="502">
                  <c:v>2.6945229228585958</c:v>
                </c:pt>
                <c:pt idx="503">
                  <c:v>2.6945229228585958</c:v>
                </c:pt>
                <c:pt idx="504">
                  <c:v>2.6945229228585958</c:v>
                </c:pt>
                <c:pt idx="505">
                  <c:v>2.6945229228585958</c:v>
                </c:pt>
                <c:pt idx="506">
                  <c:v>2.6945229228585958</c:v>
                </c:pt>
                <c:pt idx="507">
                  <c:v>2.6945229228585958</c:v>
                </c:pt>
                <c:pt idx="508">
                  <c:v>2.6945229228585958</c:v>
                </c:pt>
                <c:pt idx="509">
                  <c:v>2.6945229228585958</c:v>
                </c:pt>
                <c:pt idx="510">
                  <c:v>2.6945229228585958</c:v>
                </c:pt>
                <c:pt idx="511">
                  <c:v>2.6945229228585958</c:v>
                </c:pt>
                <c:pt idx="512">
                  <c:v>2.6945229228585958</c:v>
                </c:pt>
                <c:pt idx="513">
                  <c:v>2.6945229228585958</c:v>
                </c:pt>
                <c:pt idx="514">
                  <c:v>2.6945229228585958</c:v>
                </c:pt>
                <c:pt idx="515">
                  <c:v>2.6945229228585958</c:v>
                </c:pt>
                <c:pt idx="516">
                  <c:v>2.6945229228585958</c:v>
                </c:pt>
                <c:pt idx="517">
                  <c:v>2.6945229228585958</c:v>
                </c:pt>
                <c:pt idx="518">
                  <c:v>2.6945229228585958</c:v>
                </c:pt>
                <c:pt idx="519">
                  <c:v>2.6945229228585958</c:v>
                </c:pt>
                <c:pt idx="520">
                  <c:v>2.6945229228585958</c:v>
                </c:pt>
                <c:pt idx="521">
                  <c:v>2.6945229228585958</c:v>
                </c:pt>
                <c:pt idx="522">
                  <c:v>2.6945229228585958</c:v>
                </c:pt>
                <c:pt idx="523">
                  <c:v>2.6945229228585958</c:v>
                </c:pt>
                <c:pt idx="524">
                  <c:v>2.6945229228585958</c:v>
                </c:pt>
                <c:pt idx="525">
                  <c:v>2.6945229228585958</c:v>
                </c:pt>
                <c:pt idx="526">
                  <c:v>2.6945229228585958</c:v>
                </c:pt>
                <c:pt idx="527">
                  <c:v>2.6945229228585958</c:v>
                </c:pt>
                <c:pt idx="528">
                  <c:v>2.6945229228585958</c:v>
                </c:pt>
                <c:pt idx="529">
                  <c:v>2.6945229228585958</c:v>
                </c:pt>
                <c:pt idx="530">
                  <c:v>2.6945229228585958</c:v>
                </c:pt>
                <c:pt idx="531">
                  <c:v>2.6945229228585958</c:v>
                </c:pt>
                <c:pt idx="532">
                  <c:v>2.6945229228585958</c:v>
                </c:pt>
                <c:pt idx="533">
                  <c:v>2.6945229228585958</c:v>
                </c:pt>
                <c:pt idx="534">
                  <c:v>2.6945229228585958</c:v>
                </c:pt>
                <c:pt idx="535">
                  <c:v>2.6945229228585958</c:v>
                </c:pt>
                <c:pt idx="536">
                  <c:v>2.6945229228585958</c:v>
                </c:pt>
                <c:pt idx="537">
                  <c:v>2.6945229228585958</c:v>
                </c:pt>
                <c:pt idx="538">
                  <c:v>2.6945229228585958</c:v>
                </c:pt>
                <c:pt idx="539">
                  <c:v>2.6945229228585958</c:v>
                </c:pt>
                <c:pt idx="540">
                  <c:v>2.6945229228585958</c:v>
                </c:pt>
                <c:pt idx="541">
                  <c:v>2.6945229228585958</c:v>
                </c:pt>
                <c:pt idx="542">
                  <c:v>2.6945229228585958</c:v>
                </c:pt>
                <c:pt idx="543">
                  <c:v>2.6945229228585958</c:v>
                </c:pt>
                <c:pt idx="544">
                  <c:v>2.6945229228585958</c:v>
                </c:pt>
                <c:pt idx="545">
                  <c:v>2.6945229228585958</c:v>
                </c:pt>
                <c:pt idx="546">
                  <c:v>2.6945229228585958</c:v>
                </c:pt>
                <c:pt idx="547">
                  <c:v>2.6945229228585958</c:v>
                </c:pt>
                <c:pt idx="548">
                  <c:v>2.6945229228585958</c:v>
                </c:pt>
                <c:pt idx="549">
                  <c:v>2.6945229228585958</c:v>
                </c:pt>
                <c:pt idx="550">
                  <c:v>2.6945229228585958</c:v>
                </c:pt>
                <c:pt idx="551">
                  <c:v>2.6945229228585958</c:v>
                </c:pt>
                <c:pt idx="552">
                  <c:v>2.6945229228585958</c:v>
                </c:pt>
                <c:pt idx="553">
                  <c:v>2.6945229228585958</c:v>
                </c:pt>
                <c:pt idx="554">
                  <c:v>2.6945229228585958</c:v>
                </c:pt>
                <c:pt idx="555">
                  <c:v>2.6945229228585958</c:v>
                </c:pt>
                <c:pt idx="556">
                  <c:v>2.6945229228585958</c:v>
                </c:pt>
                <c:pt idx="557">
                  <c:v>2.6945229228585958</c:v>
                </c:pt>
                <c:pt idx="558">
                  <c:v>2.6945229228585958</c:v>
                </c:pt>
                <c:pt idx="559">
                  <c:v>2.6945229228585958</c:v>
                </c:pt>
                <c:pt idx="560">
                  <c:v>2.6945229228585958</c:v>
                </c:pt>
                <c:pt idx="561">
                  <c:v>2.6945229228585958</c:v>
                </c:pt>
                <c:pt idx="562">
                  <c:v>2.6945229228585958</c:v>
                </c:pt>
                <c:pt idx="563">
                  <c:v>2.6945229228585958</c:v>
                </c:pt>
                <c:pt idx="564">
                  <c:v>2.6945229228585958</c:v>
                </c:pt>
                <c:pt idx="565">
                  <c:v>2.6945229228585958</c:v>
                </c:pt>
                <c:pt idx="566">
                  <c:v>2.6945229228585958</c:v>
                </c:pt>
                <c:pt idx="567">
                  <c:v>2.6945229228585958</c:v>
                </c:pt>
                <c:pt idx="568">
                  <c:v>2.6945229228585958</c:v>
                </c:pt>
                <c:pt idx="569">
                  <c:v>2.6945229228585958</c:v>
                </c:pt>
                <c:pt idx="570">
                  <c:v>2.6945229228585958</c:v>
                </c:pt>
                <c:pt idx="571">
                  <c:v>2.6945229228585958</c:v>
                </c:pt>
                <c:pt idx="572">
                  <c:v>2.6945229228585958</c:v>
                </c:pt>
                <c:pt idx="573">
                  <c:v>2.6945229228585958</c:v>
                </c:pt>
                <c:pt idx="574">
                  <c:v>2.6945229228585958</c:v>
                </c:pt>
                <c:pt idx="575">
                  <c:v>2.6945229228585958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1C4-43A4-B4BE-7E3C0182760C}"/>
            </c:ext>
          </c:extLst>
        </c:ser>
        <c:ser>
          <c:idx val="6"/>
          <c:order val="6"/>
          <c:tx>
            <c:strRef>
              <c:f>'Daily Storage Accumulation'!$T$2</c:f>
              <c:strCache>
                <c:ptCount val="1"/>
                <c:pt idx="0">
                  <c:v>DEMO-AS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Accumulation'!$T$3:$T$578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0.68248002231121063</c:v>
                </c:pt>
                <c:pt idx="368">
                  <c:v>0.8081080075353384</c:v>
                </c:pt>
                <c:pt idx="369">
                  <c:v>2.5674921059980989</c:v>
                </c:pt>
                <c:pt idx="370">
                  <c:v>2.5674921059980989</c:v>
                </c:pt>
                <c:pt idx="371">
                  <c:v>2.5674921059980989</c:v>
                </c:pt>
                <c:pt idx="372">
                  <c:v>2.5674921059980989</c:v>
                </c:pt>
                <c:pt idx="373">
                  <c:v>2.5674921059980989</c:v>
                </c:pt>
                <c:pt idx="374">
                  <c:v>2.5674921059980989</c:v>
                </c:pt>
                <c:pt idx="375">
                  <c:v>2.5678275404497981</c:v>
                </c:pt>
                <c:pt idx="376">
                  <c:v>2.5678275404497981</c:v>
                </c:pt>
                <c:pt idx="377">
                  <c:v>2.5678275404497981</c:v>
                </c:pt>
                <c:pt idx="378">
                  <c:v>2.5678275404497981</c:v>
                </c:pt>
                <c:pt idx="379">
                  <c:v>2.5678275404497981</c:v>
                </c:pt>
                <c:pt idx="380">
                  <c:v>2.5678275404497981</c:v>
                </c:pt>
                <c:pt idx="381">
                  <c:v>2.5678275404497981</c:v>
                </c:pt>
                <c:pt idx="382">
                  <c:v>2.5678275404497981</c:v>
                </c:pt>
                <c:pt idx="383">
                  <c:v>2.5678275404497981</c:v>
                </c:pt>
                <c:pt idx="384">
                  <c:v>2.5678275404497981</c:v>
                </c:pt>
                <c:pt idx="385">
                  <c:v>2.7506040502339602</c:v>
                </c:pt>
                <c:pt idx="386">
                  <c:v>3.0344828115776181</c:v>
                </c:pt>
                <c:pt idx="387">
                  <c:v>3.2051569717004895</c:v>
                </c:pt>
                <c:pt idx="388">
                  <c:v>3.3761997614055872</c:v>
                </c:pt>
                <c:pt idx="389">
                  <c:v>3.5482180938124657</c:v>
                </c:pt>
                <c:pt idx="390">
                  <c:v>3.7200868222862482</c:v>
                </c:pt>
                <c:pt idx="391">
                  <c:v>3.8416224969550967</c:v>
                </c:pt>
                <c:pt idx="392">
                  <c:v>4.440736279822886</c:v>
                </c:pt>
                <c:pt idx="393">
                  <c:v>5.7514429111033678</c:v>
                </c:pt>
                <c:pt idx="394">
                  <c:v>6.942459711804986</c:v>
                </c:pt>
                <c:pt idx="395">
                  <c:v>7.5032520787790418</c:v>
                </c:pt>
                <c:pt idx="396">
                  <c:v>7.6747321179136634</c:v>
                </c:pt>
                <c:pt idx="397">
                  <c:v>7.8477857457473874</c:v>
                </c:pt>
                <c:pt idx="398">
                  <c:v>8.0196020165458322</c:v>
                </c:pt>
                <c:pt idx="399">
                  <c:v>8.1914300872012973</c:v>
                </c:pt>
                <c:pt idx="400">
                  <c:v>8.362182542681694</c:v>
                </c:pt>
                <c:pt idx="401">
                  <c:v>8.5337100494652987</c:v>
                </c:pt>
                <c:pt idx="402">
                  <c:v>8.7056136643514037</c:v>
                </c:pt>
                <c:pt idx="403">
                  <c:v>8.8790993094444275</c:v>
                </c:pt>
                <c:pt idx="404">
                  <c:v>9.0508557995781302</c:v>
                </c:pt>
                <c:pt idx="405">
                  <c:v>9.2241540616378188</c:v>
                </c:pt>
                <c:pt idx="406">
                  <c:v>9.395274450071156</c:v>
                </c:pt>
                <c:pt idx="407">
                  <c:v>9.5666082557290792</c:v>
                </c:pt>
                <c:pt idx="408">
                  <c:v>9.7380888052284718</c:v>
                </c:pt>
                <c:pt idx="409">
                  <c:v>9.9087399989366531</c:v>
                </c:pt>
                <c:pt idx="410">
                  <c:v>10.081528315320611</c:v>
                </c:pt>
                <c:pt idx="411">
                  <c:v>10.250860000960529</c:v>
                </c:pt>
                <c:pt idx="412">
                  <c:v>10.339576718397439</c:v>
                </c:pt>
                <c:pt idx="413">
                  <c:v>10.591077234596014</c:v>
                </c:pt>
                <c:pt idx="414">
                  <c:v>10.763845652341843</c:v>
                </c:pt>
                <c:pt idx="415">
                  <c:v>10.937508163973689</c:v>
                </c:pt>
                <c:pt idx="416">
                  <c:v>11.107789589092135</c:v>
                </c:pt>
                <c:pt idx="417">
                  <c:v>11.337792921811342</c:v>
                </c:pt>
                <c:pt idx="418">
                  <c:v>11.571807870641351</c:v>
                </c:pt>
                <c:pt idx="419">
                  <c:v>13.795843842439353</c:v>
                </c:pt>
                <c:pt idx="420">
                  <c:v>14.068450546823442</c:v>
                </c:pt>
                <c:pt idx="421">
                  <c:v>14.302483676932752</c:v>
                </c:pt>
                <c:pt idx="422">
                  <c:v>14.536547564901412</c:v>
                </c:pt>
                <c:pt idx="423">
                  <c:v>14.770654182881117</c:v>
                </c:pt>
                <c:pt idx="424">
                  <c:v>15.004955073818564</c:v>
                </c:pt>
                <c:pt idx="425">
                  <c:v>15.239018929190934</c:v>
                </c:pt>
                <c:pt idx="426">
                  <c:v>15.55336972232908</c:v>
                </c:pt>
                <c:pt idx="427">
                  <c:v>16.039263264276087</c:v>
                </c:pt>
                <c:pt idx="428">
                  <c:v>16.322157011367381</c:v>
                </c:pt>
                <c:pt idx="429">
                  <c:v>16.61124609131366</c:v>
                </c:pt>
                <c:pt idx="430">
                  <c:v>16.900104410015047</c:v>
                </c:pt>
                <c:pt idx="431">
                  <c:v>17.18814236856997</c:v>
                </c:pt>
                <c:pt idx="432">
                  <c:v>17.476321892812848</c:v>
                </c:pt>
                <c:pt idx="433">
                  <c:v>17.755628410726786</c:v>
                </c:pt>
                <c:pt idx="434">
                  <c:v>18.099712129682302</c:v>
                </c:pt>
                <c:pt idx="435">
                  <c:v>18.43163575232029</c:v>
                </c:pt>
                <c:pt idx="436">
                  <c:v>18.763548913411796</c:v>
                </c:pt>
                <c:pt idx="437">
                  <c:v>19.09524788800627</c:v>
                </c:pt>
                <c:pt idx="438">
                  <c:v>19.425817446783185</c:v>
                </c:pt>
                <c:pt idx="439">
                  <c:v>19.756849675439298</c:v>
                </c:pt>
                <c:pt idx="440">
                  <c:v>19.772343668155372</c:v>
                </c:pt>
                <c:pt idx="441">
                  <c:v>19.772343668155372</c:v>
                </c:pt>
                <c:pt idx="442">
                  <c:v>19.772343668155372</c:v>
                </c:pt>
                <c:pt idx="443">
                  <c:v>19.772343668155372</c:v>
                </c:pt>
                <c:pt idx="444">
                  <c:v>19.772343668155372</c:v>
                </c:pt>
                <c:pt idx="445">
                  <c:v>19.772343668155372</c:v>
                </c:pt>
                <c:pt idx="446">
                  <c:v>19.772343668155372</c:v>
                </c:pt>
                <c:pt idx="447">
                  <c:v>19.772343668155372</c:v>
                </c:pt>
                <c:pt idx="448">
                  <c:v>19.772343668155372</c:v>
                </c:pt>
                <c:pt idx="449">
                  <c:v>19.772343668155372</c:v>
                </c:pt>
                <c:pt idx="450">
                  <c:v>19.772343668155372</c:v>
                </c:pt>
                <c:pt idx="451">
                  <c:v>19.772343668155372</c:v>
                </c:pt>
                <c:pt idx="452">
                  <c:v>19.772343668155372</c:v>
                </c:pt>
                <c:pt idx="453">
                  <c:v>19.772343668155372</c:v>
                </c:pt>
                <c:pt idx="454">
                  <c:v>19.772343668155372</c:v>
                </c:pt>
                <c:pt idx="455">
                  <c:v>19.772343668155372</c:v>
                </c:pt>
                <c:pt idx="456">
                  <c:v>19.772343668155372</c:v>
                </c:pt>
                <c:pt idx="457">
                  <c:v>19.772343668155372</c:v>
                </c:pt>
                <c:pt idx="458">
                  <c:v>19.772343668155372</c:v>
                </c:pt>
                <c:pt idx="459">
                  <c:v>19.772343668155372</c:v>
                </c:pt>
                <c:pt idx="460">
                  <c:v>19.772343668155372</c:v>
                </c:pt>
                <c:pt idx="461">
                  <c:v>19.772343668155372</c:v>
                </c:pt>
                <c:pt idx="462">
                  <c:v>19.772343668155372</c:v>
                </c:pt>
                <c:pt idx="463">
                  <c:v>19.772343668155372</c:v>
                </c:pt>
                <c:pt idx="464">
                  <c:v>19.772343668155372</c:v>
                </c:pt>
                <c:pt idx="465">
                  <c:v>19.772343668155372</c:v>
                </c:pt>
                <c:pt idx="466">
                  <c:v>19.772343668155372</c:v>
                </c:pt>
                <c:pt idx="467">
                  <c:v>19.772343668155372</c:v>
                </c:pt>
                <c:pt idx="468">
                  <c:v>19.772343668155372</c:v>
                </c:pt>
                <c:pt idx="469">
                  <c:v>19.772343668155372</c:v>
                </c:pt>
                <c:pt idx="470">
                  <c:v>19.772343668155372</c:v>
                </c:pt>
                <c:pt idx="471">
                  <c:v>19.772343668155372</c:v>
                </c:pt>
                <c:pt idx="472">
                  <c:v>19.772343668155372</c:v>
                </c:pt>
                <c:pt idx="473">
                  <c:v>19.772343668155372</c:v>
                </c:pt>
                <c:pt idx="474">
                  <c:v>19.772343668155372</c:v>
                </c:pt>
                <c:pt idx="475">
                  <c:v>19.772343668155372</c:v>
                </c:pt>
                <c:pt idx="476">
                  <c:v>19.772343668155372</c:v>
                </c:pt>
                <c:pt idx="477">
                  <c:v>19.772343668155372</c:v>
                </c:pt>
                <c:pt idx="478">
                  <c:v>19.772343668155372</c:v>
                </c:pt>
                <c:pt idx="479">
                  <c:v>19.772343668155372</c:v>
                </c:pt>
                <c:pt idx="480">
                  <c:v>19.772343668155372</c:v>
                </c:pt>
                <c:pt idx="481">
                  <c:v>19.772343668155372</c:v>
                </c:pt>
                <c:pt idx="482">
                  <c:v>19.772343668155372</c:v>
                </c:pt>
                <c:pt idx="483">
                  <c:v>19.772343668155372</c:v>
                </c:pt>
                <c:pt idx="484">
                  <c:v>19.772343668155372</c:v>
                </c:pt>
                <c:pt idx="485">
                  <c:v>19.772343668155372</c:v>
                </c:pt>
                <c:pt idx="486">
                  <c:v>19.772343668155372</c:v>
                </c:pt>
                <c:pt idx="487">
                  <c:v>19.772343668155372</c:v>
                </c:pt>
                <c:pt idx="488">
                  <c:v>19.772343668155372</c:v>
                </c:pt>
                <c:pt idx="489">
                  <c:v>19.772343668155372</c:v>
                </c:pt>
                <c:pt idx="490">
                  <c:v>19.772343668155372</c:v>
                </c:pt>
                <c:pt idx="491">
                  <c:v>19.772343668155372</c:v>
                </c:pt>
                <c:pt idx="492">
                  <c:v>19.772343668155372</c:v>
                </c:pt>
                <c:pt idx="493">
                  <c:v>19.772343668155372</c:v>
                </c:pt>
                <c:pt idx="494">
                  <c:v>19.772343668155372</c:v>
                </c:pt>
                <c:pt idx="495">
                  <c:v>19.772343668155372</c:v>
                </c:pt>
                <c:pt idx="496">
                  <c:v>19.772343668155372</c:v>
                </c:pt>
                <c:pt idx="497">
                  <c:v>19.772343668155372</c:v>
                </c:pt>
                <c:pt idx="498">
                  <c:v>19.772343668155372</c:v>
                </c:pt>
                <c:pt idx="499">
                  <c:v>19.772343668155372</c:v>
                </c:pt>
                <c:pt idx="500">
                  <c:v>19.772343668155372</c:v>
                </c:pt>
                <c:pt idx="501">
                  <c:v>19.772343668155372</c:v>
                </c:pt>
                <c:pt idx="502">
                  <c:v>19.772343668155372</c:v>
                </c:pt>
                <c:pt idx="503">
                  <c:v>19.772343668155372</c:v>
                </c:pt>
                <c:pt idx="504">
                  <c:v>19.772343668155372</c:v>
                </c:pt>
                <c:pt idx="505">
                  <c:v>19.772343668155372</c:v>
                </c:pt>
                <c:pt idx="506">
                  <c:v>19.772343668155372</c:v>
                </c:pt>
                <c:pt idx="507">
                  <c:v>19.772343668155372</c:v>
                </c:pt>
                <c:pt idx="508">
                  <c:v>19.772343668155372</c:v>
                </c:pt>
                <c:pt idx="509">
                  <c:v>19.772343668155372</c:v>
                </c:pt>
                <c:pt idx="510">
                  <c:v>19.772343668155372</c:v>
                </c:pt>
                <c:pt idx="511">
                  <c:v>19.772343668155372</c:v>
                </c:pt>
                <c:pt idx="512">
                  <c:v>19.772343668155372</c:v>
                </c:pt>
                <c:pt idx="513">
                  <c:v>19.772343668155372</c:v>
                </c:pt>
                <c:pt idx="514">
                  <c:v>19.772343668155372</c:v>
                </c:pt>
                <c:pt idx="515">
                  <c:v>19.772343668155372</c:v>
                </c:pt>
                <c:pt idx="516">
                  <c:v>19.772343668155372</c:v>
                </c:pt>
                <c:pt idx="517">
                  <c:v>19.772343668155372</c:v>
                </c:pt>
                <c:pt idx="518">
                  <c:v>19.772343668155372</c:v>
                </c:pt>
                <c:pt idx="519">
                  <c:v>19.772343668155372</c:v>
                </c:pt>
                <c:pt idx="520">
                  <c:v>19.772343668155372</c:v>
                </c:pt>
                <c:pt idx="521">
                  <c:v>19.772343668155372</c:v>
                </c:pt>
                <c:pt idx="522">
                  <c:v>19.772343668155372</c:v>
                </c:pt>
                <c:pt idx="523">
                  <c:v>19.772343668155372</c:v>
                </c:pt>
                <c:pt idx="524">
                  <c:v>19.772343668155372</c:v>
                </c:pt>
                <c:pt idx="525">
                  <c:v>19.772343668155372</c:v>
                </c:pt>
                <c:pt idx="526">
                  <c:v>19.772343668155372</c:v>
                </c:pt>
                <c:pt idx="527">
                  <c:v>19.772343668155372</c:v>
                </c:pt>
                <c:pt idx="528">
                  <c:v>19.772343668155372</c:v>
                </c:pt>
                <c:pt idx="529">
                  <c:v>19.772343668155372</c:v>
                </c:pt>
                <c:pt idx="530">
                  <c:v>19.772343668155372</c:v>
                </c:pt>
                <c:pt idx="531">
                  <c:v>19.772343668155372</c:v>
                </c:pt>
                <c:pt idx="532">
                  <c:v>19.772343668155372</c:v>
                </c:pt>
                <c:pt idx="533">
                  <c:v>19.772343668155372</c:v>
                </c:pt>
                <c:pt idx="534">
                  <c:v>19.772343668155372</c:v>
                </c:pt>
                <c:pt idx="535">
                  <c:v>19.772343668155372</c:v>
                </c:pt>
                <c:pt idx="536">
                  <c:v>19.772343668155372</c:v>
                </c:pt>
                <c:pt idx="537">
                  <c:v>19.772343668155372</c:v>
                </c:pt>
                <c:pt idx="538">
                  <c:v>19.772343668155372</c:v>
                </c:pt>
                <c:pt idx="539">
                  <c:v>19.772343668155372</c:v>
                </c:pt>
                <c:pt idx="540">
                  <c:v>19.772343668155372</c:v>
                </c:pt>
                <c:pt idx="541">
                  <c:v>19.772343668155372</c:v>
                </c:pt>
                <c:pt idx="542">
                  <c:v>19.772343668155372</c:v>
                </c:pt>
                <c:pt idx="543">
                  <c:v>19.772343668155372</c:v>
                </c:pt>
                <c:pt idx="544">
                  <c:v>19.772343668155372</c:v>
                </c:pt>
                <c:pt idx="545">
                  <c:v>19.772343668155372</c:v>
                </c:pt>
                <c:pt idx="546">
                  <c:v>19.772343668155372</c:v>
                </c:pt>
                <c:pt idx="547">
                  <c:v>19.772343668155372</c:v>
                </c:pt>
                <c:pt idx="548">
                  <c:v>19.772343668155372</c:v>
                </c:pt>
                <c:pt idx="549">
                  <c:v>19.772343668155372</c:v>
                </c:pt>
                <c:pt idx="550">
                  <c:v>19.772343668155372</c:v>
                </c:pt>
                <c:pt idx="551">
                  <c:v>19.772343668155372</c:v>
                </c:pt>
                <c:pt idx="552">
                  <c:v>19.772343668155372</c:v>
                </c:pt>
                <c:pt idx="553">
                  <c:v>19.772343668155372</c:v>
                </c:pt>
                <c:pt idx="554">
                  <c:v>19.772343668155372</c:v>
                </c:pt>
                <c:pt idx="555">
                  <c:v>19.772343668155372</c:v>
                </c:pt>
                <c:pt idx="556">
                  <c:v>19.772343668155372</c:v>
                </c:pt>
                <c:pt idx="557">
                  <c:v>19.772343668155372</c:v>
                </c:pt>
                <c:pt idx="558">
                  <c:v>19.772343668155372</c:v>
                </c:pt>
                <c:pt idx="559">
                  <c:v>19.772343668155372</c:v>
                </c:pt>
                <c:pt idx="560">
                  <c:v>19.772343668155372</c:v>
                </c:pt>
                <c:pt idx="561">
                  <c:v>19.772343668155372</c:v>
                </c:pt>
                <c:pt idx="562">
                  <c:v>19.772343668155372</c:v>
                </c:pt>
                <c:pt idx="563">
                  <c:v>19.772343668155372</c:v>
                </c:pt>
                <c:pt idx="564">
                  <c:v>19.772343668155372</c:v>
                </c:pt>
                <c:pt idx="565">
                  <c:v>19.772343668155372</c:v>
                </c:pt>
                <c:pt idx="566">
                  <c:v>19.772343668155372</c:v>
                </c:pt>
                <c:pt idx="567">
                  <c:v>19.772343668155372</c:v>
                </c:pt>
                <c:pt idx="568">
                  <c:v>19.772343668155372</c:v>
                </c:pt>
                <c:pt idx="569">
                  <c:v>19.772343668155372</c:v>
                </c:pt>
                <c:pt idx="570">
                  <c:v>19.772343668155372</c:v>
                </c:pt>
                <c:pt idx="571">
                  <c:v>19.772343668155372</c:v>
                </c:pt>
                <c:pt idx="572">
                  <c:v>19.772343668155372</c:v>
                </c:pt>
                <c:pt idx="573">
                  <c:v>19.772343668155372</c:v>
                </c:pt>
                <c:pt idx="574">
                  <c:v>19.772343668155372</c:v>
                </c:pt>
                <c:pt idx="575">
                  <c:v>19.772343668155372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1C4-43A4-B4BE-7E3C0182760C}"/>
            </c:ext>
          </c:extLst>
        </c:ser>
        <c:ser>
          <c:idx val="7"/>
          <c:order val="7"/>
          <c:tx>
            <c:strRef>
              <c:f>'Daily Storage Accumulation'!$U$2</c:f>
              <c:strCache>
                <c:ptCount val="1"/>
                <c:pt idx="0">
                  <c:v>TO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Accumulation'!$U$3:$U$578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9.0826116502285004E-4</c:v>
                </c:pt>
                <c:pt idx="429">
                  <c:v>9.0826116502285004E-4</c:v>
                </c:pt>
                <c:pt idx="430">
                  <c:v>9.0826116502285004E-4</c:v>
                </c:pt>
                <c:pt idx="431">
                  <c:v>9.0826116502285004E-4</c:v>
                </c:pt>
                <c:pt idx="432">
                  <c:v>9.0826116502285004E-4</c:v>
                </c:pt>
                <c:pt idx="433">
                  <c:v>9.0826116502285004E-4</c:v>
                </c:pt>
                <c:pt idx="434">
                  <c:v>9.0826116502285004E-4</c:v>
                </c:pt>
                <c:pt idx="435">
                  <c:v>3.5650794394314289E-2</c:v>
                </c:pt>
                <c:pt idx="436">
                  <c:v>0.12287205923348665</c:v>
                </c:pt>
                <c:pt idx="437">
                  <c:v>0.19703532755374908</c:v>
                </c:pt>
                <c:pt idx="438">
                  <c:v>0.24797178991138935</c:v>
                </c:pt>
                <c:pt idx="439">
                  <c:v>0.36766685359179974</c:v>
                </c:pt>
                <c:pt idx="440">
                  <c:v>0.4271737327799201</c:v>
                </c:pt>
                <c:pt idx="441">
                  <c:v>0.49155060201883316</c:v>
                </c:pt>
                <c:pt idx="442">
                  <c:v>0.54044678807258606</c:v>
                </c:pt>
                <c:pt idx="443">
                  <c:v>0.56928299181163311</c:v>
                </c:pt>
                <c:pt idx="444">
                  <c:v>0.59603195823729038</c:v>
                </c:pt>
                <c:pt idx="445">
                  <c:v>0.62277598213404417</c:v>
                </c:pt>
                <c:pt idx="446">
                  <c:v>0.64952494855970144</c:v>
                </c:pt>
                <c:pt idx="447">
                  <c:v>0.70903647691011429</c:v>
                </c:pt>
                <c:pt idx="448">
                  <c:v>0.74294843152165413</c:v>
                </c:pt>
                <c:pt idx="449">
                  <c:v>0.78262257296591997</c:v>
                </c:pt>
                <c:pt idx="450">
                  <c:v>0.85401656851172447</c:v>
                </c:pt>
                <c:pt idx="451">
                  <c:v>0.92601551115512848</c:v>
                </c:pt>
                <c:pt idx="452">
                  <c:v>0.9979664720594883</c:v>
                </c:pt>
                <c:pt idx="453">
                  <c:v>1.0699526881799102</c:v>
                </c:pt>
                <c:pt idx="454">
                  <c:v>1.1388463592156768</c:v>
                </c:pt>
                <c:pt idx="455">
                  <c:v>1.20988002512604</c:v>
                </c:pt>
                <c:pt idx="456">
                  <c:v>1.2816730700433254</c:v>
                </c:pt>
                <c:pt idx="457">
                  <c:v>1.3497039973735809</c:v>
                </c:pt>
                <c:pt idx="458">
                  <c:v>1.3934834152460098</c:v>
                </c:pt>
                <c:pt idx="459">
                  <c:v>1.3934834152460098</c:v>
                </c:pt>
                <c:pt idx="460">
                  <c:v>1.3934834152460098</c:v>
                </c:pt>
                <c:pt idx="461">
                  <c:v>1.3934834152460098</c:v>
                </c:pt>
                <c:pt idx="462">
                  <c:v>1.4216300258412957</c:v>
                </c:pt>
                <c:pt idx="463">
                  <c:v>1.4596459614112973</c:v>
                </c:pt>
                <c:pt idx="464">
                  <c:v>1.4626265447586775</c:v>
                </c:pt>
                <c:pt idx="465">
                  <c:v>1.4648415567353368</c:v>
                </c:pt>
                <c:pt idx="466">
                  <c:v>1.4648415567353368</c:v>
                </c:pt>
                <c:pt idx="467">
                  <c:v>1.4648415567353368</c:v>
                </c:pt>
                <c:pt idx="468">
                  <c:v>1.4648415567353368</c:v>
                </c:pt>
                <c:pt idx="469">
                  <c:v>1.4648415567353368</c:v>
                </c:pt>
                <c:pt idx="470">
                  <c:v>1.4663365827873349</c:v>
                </c:pt>
                <c:pt idx="471">
                  <c:v>1.4682093169540167</c:v>
                </c:pt>
                <c:pt idx="472">
                  <c:v>1.4822295056656003</c:v>
                </c:pt>
                <c:pt idx="473">
                  <c:v>1.5061952909454703</c:v>
                </c:pt>
                <c:pt idx="474">
                  <c:v>1.5061952909454703</c:v>
                </c:pt>
                <c:pt idx="475">
                  <c:v>1.5061952909454703</c:v>
                </c:pt>
                <c:pt idx="476">
                  <c:v>1.5061952909454703</c:v>
                </c:pt>
                <c:pt idx="477">
                  <c:v>1.5061952909454703</c:v>
                </c:pt>
                <c:pt idx="478">
                  <c:v>1.5061952909454703</c:v>
                </c:pt>
                <c:pt idx="479">
                  <c:v>1.5061952909454703</c:v>
                </c:pt>
                <c:pt idx="480">
                  <c:v>1.5061952909454703</c:v>
                </c:pt>
                <c:pt idx="481">
                  <c:v>1.5061952909454703</c:v>
                </c:pt>
                <c:pt idx="482">
                  <c:v>1.5061952909454703</c:v>
                </c:pt>
                <c:pt idx="483">
                  <c:v>1.5061952909454703</c:v>
                </c:pt>
                <c:pt idx="484">
                  <c:v>1.5061952909454703</c:v>
                </c:pt>
                <c:pt idx="485">
                  <c:v>1.5061952909454703</c:v>
                </c:pt>
                <c:pt idx="486">
                  <c:v>1.5061952909454703</c:v>
                </c:pt>
                <c:pt idx="487">
                  <c:v>1.5061952909454703</c:v>
                </c:pt>
                <c:pt idx="488">
                  <c:v>1.5061952909454703</c:v>
                </c:pt>
                <c:pt idx="489">
                  <c:v>1.5061952909454703</c:v>
                </c:pt>
                <c:pt idx="490">
                  <c:v>1.5061952909454703</c:v>
                </c:pt>
                <c:pt idx="491">
                  <c:v>1.5061952909454703</c:v>
                </c:pt>
                <c:pt idx="492">
                  <c:v>1.5061952909454703</c:v>
                </c:pt>
                <c:pt idx="493">
                  <c:v>1.5061952909454703</c:v>
                </c:pt>
                <c:pt idx="494">
                  <c:v>1.5061952909454703</c:v>
                </c:pt>
                <c:pt idx="495">
                  <c:v>1.5061952909454703</c:v>
                </c:pt>
                <c:pt idx="496">
                  <c:v>1.5061952909454703</c:v>
                </c:pt>
                <c:pt idx="497">
                  <c:v>1.5061952909454703</c:v>
                </c:pt>
                <c:pt idx="498">
                  <c:v>1.5061952909454703</c:v>
                </c:pt>
                <c:pt idx="499">
                  <c:v>1.5061952909454703</c:v>
                </c:pt>
                <c:pt idx="500">
                  <c:v>1.5061952909454703</c:v>
                </c:pt>
                <c:pt idx="501">
                  <c:v>1.5061952909454703</c:v>
                </c:pt>
                <c:pt idx="502">
                  <c:v>1.5061952909454703</c:v>
                </c:pt>
                <c:pt idx="503">
                  <c:v>1.5061952909454703</c:v>
                </c:pt>
                <c:pt idx="504">
                  <c:v>1.5061952909454703</c:v>
                </c:pt>
                <c:pt idx="505">
                  <c:v>1.5091560259461403</c:v>
                </c:pt>
                <c:pt idx="506">
                  <c:v>1.5091560259461403</c:v>
                </c:pt>
                <c:pt idx="507">
                  <c:v>1.5091560259461403</c:v>
                </c:pt>
                <c:pt idx="508">
                  <c:v>1.5091560259461403</c:v>
                </c:pt>
                <c:pt idx="509">
                  <c:v>1.5091560259461403</c:v>
                </c:pt>
                <c:pt idx="510">
                  <c:v>1.5091560259461403</c:v>
                </c:pt>
                <c:pt idx="511">
                  <c:v>1.5091560259461403</c:v>
                </c:pt>
                <c:pt idx="512">
                  <c:v>1.5091560259461403</c:v>
                </c:pt>
                <c:pt idx="513">
                  <c:v>1.5091560259461403</c:v>
                </c:pt>
                <c:pt idx="514">
                  <c:v>1.5091560259461403</c:v>
                </c:pt>
                <c:pt idx="515">
                  <c:v>1.5091560259461403</c:v>
                </c:pt>
                <c:pt idx="516">
                  <c:v>1.5091560259461403</c:v>
                </c:pt>
                <c:pt idx="517">
                  <c:v>1.5091560259461403</c:v>
                </c:pt>
                <c:pt idx="518">
                  <c:v>1.5091560259461403</c:v>
                </c:pt>
                <c:pt idx="519">
                  <c:v>1.5091560259461403</c:v>
                </c:pt>
                <c:pt idx="520">
                  <c:v>1.5091560259461403</c:v>
                </c:pt>
                <c:pt idx="521">
                  <c:v>1.5091560259461403</c:v>
                </c:pt>
                <c:pt idx="522">
                  <c:v>1.5091560259461403</c:v>
                </c:pt>
                <c:pt idx="523">
                  <c:v>1.5091560259461403</c:v>
                </c:pt>
                <c:pt idx="524">
                  <c:v>1.5091560259461403</c:v>
                </c:pt>
                <c:pt idx="525">
                  <c:v>1.5091560259461403</c:v>
                </c:pt>
                <c:pt idx="526">
                  <c:v>1.5091560259461403</c:v>
                </c:pt>
                <c:pt idx="527">
                  <c:v>1.5091560259461403</c:v>
                </c:pt>
                <c:pt idx="528">
                  <c:v>1.5091560259461403</c:v>
                </c:pt>
                <c:pt idx="529">
                  <c:v>1.5091560259461403</c:v>
                </c:pt>
                <c:pt idx="530">
                  <c:v>1.5091560259461403</c:v>
                </c:pt>
                <c:pt idx="531">
                  <c:v>1.5091560259461403</c:v>
                </c:pt>
                <c:pt idx="532">
                  <c:v>1.5091560259461403</c:v>
                </c:pt>
                <c:pt idx="533">
                  <c:v>1.5091560259461403</c:v>
                </c:pt>
                <c:pt idx="534">
                  <c:v>1.5091560259461403</c:v>
                </c:pt>
                <c:pt idx="535">
                  <c:v>1.5091560259461403</c:v>
                </c:pt>
                <c:pt idx="536">
                  <c:v>1.5091560259461403</c:v>
                </c:pt>
                <c:pt idx="537">
                  <c:v>1.5091560259461403</c:v>
                </c:pt>
                <c:pt idx="538">
                  <c:v>1.5091560259461403</c:v>
                </c:pt>
                <c:pt idx="539">
                  <c:v>1.5091560259461403</c:v>
                </c:pt>
                <c:pt idx="540">
                  <c:v>1.5091560259461403</c:v>
                </c:pt>
                <c:pt idx="541">
                  <c:v>1.5091560259461403</c:v>
                </c:pt>
                <c:pt idx="542">
                  <c:v>1.5091560259461403</c:v>
                </c:pt>
                <c:pt idx="543">
                  <c:v>1.5091560259461403</c:v>
                </c:pt>
                <c:pt idx="544">
                  <c:v>1.5091560259461403</c:v>
                </c:pt>
                <c:pt idx="545">
                  <c:v>1.5091560259461403</c:v>
                </c:pt>
                <c:pt idx="546">
                  <c:v>1.5091560259461403</c:v>
                </c:pt>
                <c:pt idx="547">
                  <c:v>1.5091560259461403</c:v>
                </c:pt>
                <c:pt idx="548">
                  <c:v>1.5091560259461403</c:v>
                </c:pt>
                <c:pt idx="549">
                  <c:v>1.5091560259461403</c:v>
                </c:pt>
                <c:pt idx="550">
                  <c:v>1.5091560259461403</c:v>
                </c:pt>
                <c:pt idx="551">
                  <c:v>1.5091560259461403</c:v>
                </c:pt>
                <c:pt idx="552">
                  <c:v>1.5091560259461403</c:v>
                </c:pt>
                <c:pt idx="553">
                  <c:v>1.5091560259461403</c:v>
                </c:pt>
                <c:pt idx="554">
                  <c:v>1.5091560259461403</c:v>
                </c:pt>
                <c:pt idx="555">
                  <c:v>1.5091560259461403</c:v>
                </c:pt>
                <c:pt idx="556">
                  <c:v>1.5091560259461403</c:v>
                </c:pt>
                <c:pt idx="557">
                  <c:v>1.5091560259461403</c:v>
                </c:pt>
                <c:pt idx="558">
                  <c:v>1.5091560259461403</c:v>
                </c:pt>
                <c:pt idx="559">
                  <c:v>1.5091560259461403</c:v>
                </c:pt>
                <c:pt idx="560">
                  <c:v>1.5091560259461403</c:v>
                </c:pt>
                <c:pt idx="561">
                  <c:v>1.5091560259461403</c:v>
                </c:pt>
                <c:pt idx="562">
                  <c:v>1.5091560259461403</c:v>
                </c:pt>
                <c:pt idx="563">
                  <c:v>1.5091560259461403</c:v>
                </c:pt>
                <c:pt idx="564">
                  <c:v>1.5091560259461403</c:v>
                </c:pt>
                <c:pt idx="565">
                  <c:v>1.5091560259461403</c:v>
                </c:pt>
                <c:pt idx="566">
                  <c:v>1.5091560259461403</c:v>
                </c:pt>
                <c:pt idx="567">
                  <c:v>1.5091560259461403</c:v>
                </c:pt>
                <c:pt idx="568">
                  <c:v>1.5091560259461403</c:v>
                </c:pt>
                <c:pt idx="569">
                  <c:v>1.5091560259461403</c:v>
                </c:pt>
                <c:pt idx="570">
                  <c:v>1.5091560259461403</c:v>
                </c:pt>
                <c:pt idx="571">
                  <c:v>1.5091560259461403</c:v>
                </c:pt>
                <c:pt idx="572">
                  <c:v>1.5091560259461403</c:v>
                </c:pt>
                <c:pt idx="573">
                  <c:v>1.5091560259461403</c:v>
                </c:pt>
                <c:pt idx="574">
                  <c:v>1.5091560259461403</c:v>
                </c:pt>
                <c:pt idx="575">
                  <c:v>1.5091560259461403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1C4-43A4-B4BE-7E3C0182760C}"/>
            </c:ext>
          </c:extLst>
        </c:ser>
        <c:ser>
          <c:idx val="8"/>
          <c:order val="8"/>
          <c:tx>
            <c:strRef>
              <c:f>'Daily Storage Accumulation'!$V$2</c:f>
              <c:strCache>
                <c:ptCount val="1"/>
                <c:pt idx="0">
                  <c:v>SK2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Accumulation'!$V$3:$V$578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3.2139674704521894</c:v>
                </c:pt>
                <c:pt idx="508">
                  <c:v>6.5771679757162929</c:v>
                </c:pt>
                <c:pt idx="509">
                  <c:v>9.804391329176724</c:v>
                </c:pt>
                <c:pt idx="510">
                  <c:v>12.809739491902292</c:v>
                </c:pt>
                <c:pt idx="511">
                  <c:v>15.456289269030094</c:v>
                </c:pt>
                <c:pt idx="512">
                  <c:v>18.714335875585675</c:v>
                </c:pt>
                <c:pt idx="513">
                  <c:v>21.965609378181398</c:v>
                </c:pt>
                <c:pt idx="514">
                  <c:v>25.553913775831461</c:v>
                </c:pt>
                <c:pt idx="515">
                  <c:v>29.12924466188997</c:v>
                </c:pt>
                <c:pt idx="516">
                  <c:v>32.618668662384152</c:v>
                </c:pt>
                <c:pt idx="517">
                  <c:v>33.998064624145627</c:v>
                </c:pt>
                <c:pt idx="518">
                  <c:v>35.253486559726298</c:v>
                </c:pt>
                <c:pt idx="519">
                  <c:v>36.492441608570516</c:v>
                </c:pt>
                <c:pt idx="520">
                  <c:v>37.723945359699428</c:v>
                </c:pt>
                <c:pt idx="521">
                  <c:v>38.951610687188804</c:v>
                </c:pt>
                <c:pt idx="522">
                  <c:v>40.205664746463299</c:v>
                </c:pt>
                <c:pt idx="523">
                  <c:v>41.448267252184451</c:v>
                </c:pt>
                <c:pt idx="524">
                  <c:v>42.69567149784416</c:v>
                </c:pt>
                <c:pt idx="525">
                  <c:v>43.948028578422964</c:v>
                </c:pt>
                <c:pt idx="526">
                  <c:v>45.157488252036273</c:v>
                </c:pt>
                <c:pt idx="527">
                  <c:v>46.367570068687201</c:v>
                </c:pt>
                <c:pt idx="528">
                  <c:v>47.615949762053788</c:v>
                </c:pt>
                <c:pt idx="529">
                  <c:v>48.856838416308165</c:v>
                </c:pt>
                <c:pt idx="530">
                  <c:v>50.10851223487407</c:v>
                </c:pt>
                <c:pt idx="531">
                  <c:v>51.37012345995754</c:v>
                </c:pt>
                <c:pt idx="532">
                  <c:v>52.612039057537913</c:v>
                </c:pt>
                <c:pt idx="533">
                  <c:v>53.907081169076264</c:v>
                </c:pt>
                <c:pt idx="534">
                  <c:v>55.146318138577044</c:v>
                </c:pt>
                <c:pt idx="535">
                  <c:v>56.387041619047523</c:v>
                </c:pt>
                <c:pt idx="536">
                  <c:v>57.634679242968559</c:v>
                </c:pt>
                <c:pt idx="537">
                  <c:v>58.898229856044054</c:v>
                </c:pt>
                <c:pt idx="538">
                  <c:v>60.140097501687706</c:v>
                </c:pt>
                <c:pt idx="539">
                  <c:v>61.375965654850006</c:v>
                </c:pt>
                <c:pt idx="540">
                  <c:v>62.638768035918474</c:v>
                </c:pt>
                <c:pt idx="541">
                  <c:v>63.882552077993751</c:v>
                </c:pt>
                <c:pt idx="542">
                  <c:v>65.125527014955878</c:v>
                </c:pt>
                <c:pt idx="543">
                  <c:v>66.388273154385388</c:v>
                </c:pt>
                <c:pt idx="544">
                  <c:v>67.647588645108044</c:v>
                </c:pt>
                <c:pt idx="545">
                  <c:v>68.906296049244702</c:v>
                </c:pt>
                <c:pt idx="546">
                  <c:v>70.162944161333144</c:v>
                </c:pt>
                <c:pt idx="547">
                  <c:v>71.344311263412237</c:v>
                </c:pt>
                <c:pt idx="548">
                  <c:v>72.518590479157865</c:v>
                </c:pt>
                <c:pt idx="549">
                  <c:v>73.677277270704508</c:v>
                </c:pt>
                <c:pt idx="550">
                  <c:v>74.803876419551671</c:v>
                </c:pt>
                <c:pt idx="551">
                  <c:v>75.943935628049076</c:v>
                </c:pt>
                <c:pt idx="552">
                  <c:v>77.102773914113641</c:v>
                </c:pt>
                <c:pt idx="553">
                  <c:v>78.26280278339982</c:v>
                </c:pt>
                <c:pt idx="554">
                  <c:v>79.110609712079167</c:v>
                </c:pt>
                <c:pt idx="555">
                  <c:v>80.22826870996505</c:v>
                </c:pt>
                <c:pt idx="556">
                  <c:v>81.394390150904655</c:v>
                </c:pt>
                <c:pt idx="557">
                  <c:v>82.54544469434768</c:v>
                </c:pt>
                <c:pt idx="558">
                  <c:v>83.656294392421842</c:v>
                </c:pt>
                <c:pt idx="559">
                  <c:v>84.78809527028352</c:v>
                </c:pt>
                <c:pt idx="560">
                  <c:v>85.925046355463564</c:v>
                </c:pt>
                <c:pt idx="561">
                  <c:v>88.966259639710188</c:v>
                </c:pt>
                <c:pt idx="562">
                  <c:v>91.844839858822525</c:v>
                </c:pt>
                <c:pt idx="563">
                  <c:v>94.499789343215525</c:v>
                </c:pt>
                <c:pt idx="564">
                  <c:v>97.553410055115819</c:v>
                </c:pt>
                <c:pt idx="565">
                  <c:v>99.413570473901927</c:v>
                </c:pt>
                <c:pt idx="566">
                  <c:v>100.56745853461325</c:v>
                </c:pt>
                <c:pt idx="567">
                  <c:v>101.69926992151886</c:v>
                </c:pt>
                <c:pt idx="568">
                  <c:v>102.84476111922413</c:v>
                </c:pt>
                <c:pt idx="569">
                  <c:v>103.99767501279712</c:v>
                </c:pt>
                <c:pt idx="570">
                  <c:v>105.026541932486</c:v>
                </c:pt>
                <c:pt idx="571">
                  <c:v>106.20317656546831</c:v>
                </c:pt>
                <c:pt idx="572">
                  <c:v>107.39538089372218</c:v>
                </c:pt>
                <c:pt idx="573">
                  <c:v>108.58402042463422</c:v>
                </c:pt>
                <c:pt idx="574">
                  <c:v>110.28830894362181</c:v>
                </c:pt>
                <c:pt idx="575">
                  <c:v>110.86415900383145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1C4-43A4-B4BE-7E3C0182760C}"/>
            </c:ext>
          </c:extLst>
        </c:ser>
        <c:ser>
          <c:idx val="9"/>
          <c:order val="9"/>
          <c:tx>
            <c:strRef>
              <c:f>'Daily Storage Accumulation'!$W$2</c:f>
              <c:strCache>
                <c:ptCount val="1"/>
                <c:pt idx="0">
                  <c:v>RS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443"/>
            <c:marker>
              <c:symbol val="none"/>
            </c:marker>
            <c:bubble3D val="0"/>
            <c:spPr>
              <a:ln w="28575" cap="rnd">
                <a:solidFill>
                  <a:srgbClr val="FFFF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B1C4-43A4-B4BE-7E3C0182760C}"/>
              </c:ext>
            </c:extLst>
          </c:dPt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Accumulation'!$W$3:$W$578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9.9943950772285461E-5</c:v>
                </c:pt>
                <c:pt idx="560">
                  <c:v>9.9943950772285461E-5</c:v>
                </c:pt>
                <c:pt idx="561">
                  <c:v>9.9943950772285461E-5</c:v>
                </c:pt>
                <c:pt idx="562">
                  <c:v>9.9943950772285461E-5</c:v>
                </c:pt>
                <c:pt idx="563">
                  <c:v>9.9943950772285461E-5</c:v>
                </c:pt>
                <c:pt idx="564">
                  <c:v>9.9943950772285461E-5</c:v>
                </c:pt>
                <c:pt idx="565">
                  <c:v>9.9943950772285461E-5</c:v>
                </c:pt>
                <c:pt idx="566">
                  <c:v>9.9943950772285461E-5</c:v>
                </c:pt>
                <c:pt idx="567">
                  <c:v>9.9943950772285461E-5</c:v>
                </c:pt>
                <c:pt idx="568">
                  <c:v>9.9943950772285461E-5</c:v>
                </c:pt>
                <c:pt idx="569">
                  <c:v>9.9943950772285461E-5</c:v>
                </c:pt>
                <c:pt idx="570">
                  <c:v>9.9943950772285461E-5</c:v>
                </c:pt>
                <c:pt idx="571">
                  <c:v>9.9943950772285461E-5</c:v>
                </c:pt>
                <c:pt idx="572">
                  <c:v>9.9943950772285461E-5</c:v>
                </c:pt>
                <c:pt idx="573">
                  <c:v>9.9943950772285461E-5</c:v>
                </c:pt>
                <c:pt idx="574">
                  <c:v>9.9943950772285461E-5</c:v>
                </c:pt>
                <c:pt idx="575">
                  <c:v>9.9943950772285461E-5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1C4-43A4-B4BE-7E3C018276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525615"/>
        <c:axId val="312533775"/>
      </c:lineChart>
      <c:dateAx>
        <c:axId val="312525615"/>
        <c:scaling>
          <c:orientation val="minMax"/>
          <c:max val="45689"/>
          <c:min val="4510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48352071547119058"/>
              <c:y val="0.901353176166094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533775"/>
        <c:crosses val="autoZero"/>
        <c:auto val="1"/>
        <c:lblOffset val="100"/>
        <c:baseTimeUnit val="days"/>
      </c:dateAx>
      <c:valAx>
        <c:axId val="312533775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Storage (GB)</a:t>
                </a:r>
              </a:p>
            </c:rich>
          </c:tx>
          <c:layout>
            <c:manualLayout>
              <c:xMode val="edge"/>
              <c:yMode val="edge"/>
              <c:x val="1.237676831859166E-2"/>
              <c:y val="0.416057228786958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52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1751929797796145E-2"/>
          <c:y val="0.92328198620045787"/>
          <c:w val="0.96254104257480722"/>
          <c:h val="7.67180207145675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5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6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25232928901498"/>
          <c:y val="0.15243150002615966"/>
          <c:w val="0.86156575217531317"/>
          <c:h val="0.59639250470477378"/>
        </c:manualLayout>
      </c:layout>
      <c:lineChart>
        <c:grouping val="standard"/>
        <c:varyColors val="0"/>
        <c:ser>
          <c:idx val="0"/>
          <c:order val="0"/>
          <c:tx>
            <c:strRef>
              <c:f>'Daily Storage Accumulation'!$N$2</c:f>
              <c:strCache>
                <c:ptCount val="1"/>
                <c:pt idx="0">
                  <c:v>None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Accumulation'!$N$3:$N$578</c:f>
              <c:numCache>
                <c:formatCode>General</c:formatCode>
                <c:ptCount val="576"/>
                <c:pt idx="0">
                  <c:v>0.10571586433798075</c:v>
                </c:pt>
                <c:pt idx="1">
                  <c:v>0.21083236671984196</c:v>
                </c:pt>
                <c:pt idx="2">
                  <c:v>0.21083236671984196</c:v>
                </c:pt>
                <c:pt idx="3">
                  <c:v>0.21083236671984196</c:v>
                </c:pt>
                <c:pt idx="4">
                  <c:v>0.21083236671984196</c:v>
                </c:pt>
                <c:pt idx="5">
                  <c:v>0.21083236671984196</c:v>
                </c:pt>
                <c:pt idx="6">
                  <c:v>0.21083236671984196</c:v>
                </c:pt>
                <c:pt idx="7">
                  <c:v>0.21083236671984196</c:v>
                </c:pt>
                <c:pt idx="8">
                  <c:v>0.21083236671984196</c:v>
                </c:pt>
                <c:pt idx="9">
                  <c:v>0.21083236671984196</c:v>
                </c:pt>
                <c:pt idx="10">
                  <c:v>0.21083236671984196</c:v>
                </c:pt>
                <c:pt idx="11">
                  <c:v>0.21083236671984196</c:v>
                </c:pt>
                <c:pt idx="12">
                  <c:v>0.21083236671984196</c:v>
                </c:pt>
                <c:pt idx="13">
                  <c:v>0.21083236671984196</c:v>
                </c:pt>
                <c:pt idx="14">
                  <c:v>0.21083236671984196</c:v>
                </c:pt>
                <c:pt idx="15">
                  <c:v>0.21083236671984196</c:v>
                </c:pt>
                <c:pt idx="16">
                  <c:v>0.21083236671984196</c:v>
                </c:pt>
                <c:pt idx="17">
                  <c:v>0.21083236671984196</c:v>
                </c:pt>
                <c:pt idx="18">
                  <c:v>0.21083236671984196</c:v>
                </c:pt>
                <c:pt idx="19">
                  <c:v>0.21083236671984196</c:v>
                </c:pt>
                <c:pt idx="20">
                  <c:v>0.21083236671984196</c:v>
                </c:pt>
                <c:pt idx="21">
                  <c:v>0.21083236671984196</c:v>
                </c:pt>
                <c:pt idx="22">
                  <c:v>0.21083236671984196</c:v>
                </c:pt>
                <c:pt idx="23">
                  <c:v>0.21083236671984196</c:v>
                </c:pt>
                <c:pt idx="24">
                  <c:v>0.21083236671984196</c:v>
                </c:pt>
                <c:pt idx="25">
                  <c:v>0.21083236671984196</c:v>
                </c:pt>
                <c:pt idx="26">
                  <c:v>0.21083236671984196</c:v>
                </c:pt>
                <c:pt idx="27">
                  <c:v>0.21083236671984196</c:v>
                </c:pt>
                <c:pt idx="28">
                  <c:v>0.21083236671984196</c:v>
                </c:pt>
                <c:pt idx="29">
                  <c:v>0.21083236671984196</c:v>
                </c:pt>
                <c:pt idx="30">
                  <c:v>0.21083236671984196</c:v>
                </c:pt>
                <c:pt idx="31">
                  <c:v>0.21083236671984196</c:v>
                </c:pt>
                <c:pt idx="32">
                  <c:v>0.21083236671984196</c:v>
                </c:pt>
                <c:pt idx="33">
                  <c:v>0.21083236671984196</c:v>
                </c:pt>
                <c:pt idx="34">
                  <c:v>0.21083236671984196</c:v>
                </c:pt>
                <c:pt idx="35">
                  <c:v>0.21083236671984196</c:v>
                </c:pt>
                <c:pt idx="36">
                  <c:v>0.21083236671984196</c:v>
                </c:pt>
                <c:pt idx="37">
                  <c:v>0.21083236671984196</c:v>
                </c:pt>
                <c:pt idx="38">
                  <c:v>0.21083236671984196</c:v>
                </c:pt>
                <c:pt idx="39">
                  <c:v>0.21083236671984196</c:v>
                </c:pt>
                <c:pt idx="40">
                  <c:v>0.21083236671984196</c:v>
                </c:pt>
                <c:pt idx="41">
                  <c:v>0.21083236671984196</c:v>
                </c:pt>
                <c:pt idx="42">
                  <c:v>0.21083236671984196</c:v>
                </c:pt>
                <c:pt idx="43">
                  <c:v>0.21083236671984196</c:v>
                </c:pt>
                <c:pt idx="44">
                  <c:v>0.21083236671984196</c:v>
                </c:pt>
                <c:pt idx="45">
                  <c:v>0.21083236671984196</c:v>
                </c:pt>
                <c:pt idx="46">
                  <c:v>0.21083236671984196</c:v>
                </c:pt>
                <c:pt idx="47">
                  <c:v>0.21083236671984196</c:v>
                </c:pt>
                <c:pt idx="48">
                  <c:v>1.033957083709538</c:v>
                </c:pt>
                <c:pt idx="49">
                  <c:v>1.033957083709538</c:v>
                </c:pt>
                <c:pt idx="50">
                  <c:v>1.033957083709538</c:v>
                </c:pt>
                <c:pt idx="51">
                  <c:v>1.033957083709538</c:v>
                </c:pt>
                <c:pt idx="52">
                  <c:v>1.033957083709538</c:v>
                </c:pt>
                <c:pt idx="53">
                  <c:v>1.033957083709538</c:v>
                </c:pt>
                <c:pt idx="54">
                  <c:v>1.033957083709538</c:v>
                </c:pt>
                <c:pt idx="55">
                  <c:v>1.033957083709538</c:v>
                </c:pt>
                <c:pt idx="56">
                  <c:v>1.033957083709538</c:v>
                </c:pt>
                <c:pt idx="57">
                  <c:v>1.033957083709538</c:v>
                </c:pt>
                <c:pt idx="58">
                  <c:v>1.033957083709538</c:v>
                </c:pt>
                <c:pt idx="59">
                  <c:v>1.033957083709538</c:v>
                </c:pt>
                <c:pt idx="60">
                  <c:v>1.033957083709538</c:v>
                </c:pt>
                <c:pt idx="61">
                  <c:v>1.033957083709538</c:v>
                </c:pt>
                <c:pt idx="62">
                  <c:v>1.033957083709538</c:v>
                </c:pt>
                <c:pt idx="63">
                  <c:v>1.033957083709538</c:v>
                </c:pt>
                <c:pt idx="64">
                  <c:v>1.033957083709538</c:v>
                </c:pt>
                <c:pt idx="65">
                  <c:v>1.033957083709538</c:v>
                </c:pt>
                <c:pt idx="66">
                  <c:v>1.033957083709538</c:v>
                </c:pt>
                <c:pt idx="67">
                  <c:v>1.033957083709538</c:v>
                </c:pt>
                <c:pt idx="68">
                  <c:v>1.033957083709538</c:v>
                </c:pt>
                <c:pt idx="69">
                  <c:v>1.033957083709538</c:v>
                </c:pt>
                <c:pt idx="70">
                  <c:v>1.033957083709538</c:v>
                </c:pt>
                <c:pt idx="71">
                  <c:v>1.033957083709538</c:v>
                </c:pt>
                <c:pt idx="72">
                  <c:v>1.033957083709538</c:v>
                </c:pt>
                <c:pt idx="73">
                  <c:v>1.033957083709538</c:v>
                </c:pt>
                <c:pt idx="74">
                  <c:v>1.033957083709538</c:v>
                </c:pt>
                <c:pt idx="75">
                  <c:v>1.033957083709538</c:v>
                </c:pt>
                <c:pt idx="76">
                  <c:v>3.9155475711449981</c:v>
                </c:pt>
                <c:pt idx="77">
                  <c:v>7.7106139669194818</c:v>
                </c:pt>
                <c:pt idx="78">
                  <c:v>13.822838479653001</c:v>
                </c:pt>
                <c:pt idx="79">
                  <c:v>26.921740207821131</c:v>
                </c:pt>
                <c:pt idx="80">
                  <c:v>39.465876108035445</c:v>
                </c:pt>
                <c:pt idx="81">
                  <c:v>47.584753353148699</c:v>
                </c:pt>
                <c:pt idx="82">
                  <c:v>55.646151268854737</c:v>
                </c:pt>
                <c:pt idx="83">
                  <c:v>56.58437274582684</c:v>
                </c:pt>
                <c:pt idx="84">
                  <c:v>57.008736538700759</c:v>
                </c:pt>
                <c:pt idx="85">
                  <c:v>57.008736538700759</c:v>
                </c:pt>
                <c:pt idx="86">
                  <c:v>57.008736538700759</c:v>
                </c:pt>
                <c:pt idx="87">
                  <c:v>57.008736538700759</c:v>
                </c:pt>
                <c:pt idx="88">
                  <c:v>57.008736538700759</c:v>
                </c:pt>
                <c:pt idx="89">
                  <c:v>57.008736538700759</c:v>
                </c:pt>
                <c:pt idx="90">
                  <c:v>58.089276844635606</c:v>
                </c:pt>
                <c:pt idx="91">
                  <c:v>59.00607050396502</c:v>
                </c:pt>
                <c:pt idx="92">
                  <c:v>59.306132957339287</c:v>
                </c:pt>
                <c:pt idx="93">
                  <c:v>59.353162019513547</c:v>
                </c:pt>
                <c:pt idx="94">
                  <c:v>60.397788871079683</c:v>
                </c:pt>
                <c:pt idx="95">
                  <c:v>61.757636662572622</c:v>
                </c:pt>
                <c:pt idx="96">
                  <c:v>62.204763581976295</c:v>
                </c:pt>
                <c:pt idx="97">
                  <c:v>62.347463690675795</c:v>
                </c:pt>
                <c:pt idx="98">
                  <c:v>62.347463690675795</c:v>
                </c:pt>
                <c:pt idx="99">
                  <c:v>62.347463690675795</c:v>
                </c:pt>
                <c:pt idx="100">
                  <c:v>63.004730991087854</c:v>
                </c:pt>
                <c:pt idx="101">
                  <c:v>63.030802052468061</c:v>
                </c:pt>
                <c:pt idx="102">
                  <c:v>63.030802052468061</c:v>
                </c:pt>
                <c:pt idx="103">
                  <c:v>63.030802052468061</c:v>
                </c:pt>
                <c:pt idx="104">
                  <c:v>63.333567900583148</c:v>
                </c:pt>
                <c:pt idx="105">
                  <c:v>63.333567900583148</c:v>
                </c:pt>
                <c:pt idx="106">
                  <c:v>63.333567900583148</c:v>
                </c:pt>
                <c:pt idx="107">
                  <c:v>63.333567900583148</c:v>
                </c:pt>
                <c:pt idx="108">
                  <c:v>63.333567900583148</c:v>
                </c:pt>
                <c:pt idx="109">
                  <c:v>63.333567900583148</c:v>
                </c:pt>
                <c:pt idx="110">
                  <c:v>63.333567900583148</c:v>
                </c:pt>
                <c:pt idx="111">
                  <c:v>63.333567900583148</c:v>
                </c:pt>
                <c:pt idx="112">
                  <c:v>63.333567900583148</c:v>
                </c:pt>
                <c:pt idx="113">
                  <c:v>63.333567900583148</c:v>
                </c:pt>
                <c:pt idx="114">
                  <c:v>63.333567900583148</c:v>
                </c:pt>
                <c:pt idx="115">
                  <c:v>63.333567900583148</c:v>
                </c:pt>
                <c:pt idx="116">
                  <c:v>63.333567900583148</c:v>
                </c:pt>
                <c:pt idx="117">
                  <c:v>63.333567900583148</c:v>
                </c:pt>
                <c:pt idx="118">
                  <c:v>63.333567900583148</c:v>
                </c:pt>
                <c:pt idx="119">
                  <c:v>63.333567900583148</c:v>
                </c:pt>
                <c:pt idx="120">
                  <c:v>63.333567900583148</c:v>
                </c:pt>
                <c:pt idx="121">
                  <c:v>63.333567900583148</c:v>
                </c:pt>
                <c:pt idx="122">
                  <c:v>63.333567900583148</c:v>
                </c:pt>
                <c:pt idx="123">
                  <c:v>63.333567900583148</c:v>
                </c:pt>
                <c:pt idx="124">
                  <c:v>63.333567900583148</c:v>
                </c:pt>
                <c:pt idx="125">
                  <c:v>63.333567900583148</c:v>
                </c:pt>
                <c:pt idx="126">
                  <c:v>63.333567900583148</c:v>
                </c:pt>
                <c:pt idx="127">
                  <c:v>63.333567900583148</c:v>
                </c:pt>
                <c:pt idx="128">
                  <c:v>63.333567900583148</c:v>
                </c:pt>
                <c:pt idx="129">
                  <c:v>63.333567900583148</c:v>
                </c:pt>
                <c:pt idx="130">
                  <c:v>63.333567900583148</c:v>
                </c:pt>
                <c:pt idx="131">
                  <c:v>63.333567900583148</c:v>
                </c:pt>
                <c:pt idx="132">
                  <c:v>63.333567900583148</c:v>
                </c:pt>
                <c:pt idx="133">
                  <c:v>63.333567900583148</c:v>
                </c:pt>
                <c:pt idx="134">
                  <c:v>63.333567900583148</c:v>
                </c:pt>
                <c:pt idx="135">
                  <c:v>63.333567900583148</c:v>
                </c:pt>
                <c:pt idx="136">
                  <c:v>63.333567900583148</c:v>
                </c:pt>
                <c:pt idx="137">
                  <c:v>63.333567900583148</c:v>
                </c:pt>
                <c:pt idx="138">
                  <c:v>63.333567900583148</c:v>
                </c:pt>
                <c:pt idx="139">
                  <c:v>63.333567900583148</c:v>
                </c:pt>
                <c:pt idx="140">
                  <c:v>63.333567900583148</c:v>
                </c:pt>
                <c:pt idx="141">
                  <c:v>63.333567900583148</c:v>
                </c:pt>
                <c:pt idx="142">
                  <c:v>63.333567900583148</c:v>
                </c:pt>
                <c:pt idx="143">
                  <c:v>63.333567900583148</c:v>
                </c:pt>
                <c:pt idx="144">
                  <c:v>63.333567900583148</c:v>
                </c:pt>
                <c:pt idx="145">
                  <c:v>63.333567900583148</c:v>
                </c:pt>
                <c:pt idx="146">
                  <c:v>63.333567900583148</c:v>
                </c:pt>
                <c:pt idx="147">
                  <c:v>63.333567900583148</c:v>
                </c:pt>
                <c:pt idx="148">
                  <c:v>63.333567900583148</c:v>
                </c:pt>
                <c:pt idx="149">
                  <c:v>63.333567900583148</c:v>
                </c:pt>
                <c:pt idx="150">
                  <c:v>63.333567900583148</c:v>
                </c:pt>
                <c:pt idx="151">
                  <c:v>63.333567900583148</c:v>
                </c:pt>
                <c:pt idx="152">
                  <c:v>63.333567900583148</c:v>
                </c:pt>
                <c:pt idx="153">
                  <c:v>63.333567900583148</c:v>
                </c:pt>
                <c:pt idx="154">
                  <c:v>63.333567900583148</c:v>
                </c:pt>
                <c:pt idx="155">
                  <c:v>63.333567900583148</c:v>
                </c:pt>
                <c:pt idx="156">
                  <c:v>63.333567900583148</c:v>
                </c:pt>
                <c:pt idx="157">
                  <c:v>63.333567900583148</c:v>
                </c:pt>
                <c:pt idx="158">
                  <c:v>63.333567900583148</c:v>
                </c:pt>
                <c:pt idx="159">
                  <c:v>63.333567900583148</c:v>
                </c:pt>
                <c:pt idx="160">
                  <c:v>63.333567900583148</c:v>
                </c:pt>
                <c:pt idx="161">
                  <c:v>63.374154724180698</c:v>
                </c:pt>
                <c:pt idx="162">
                  <c:v>63.415020388551056</c:v>
                </c:pt>
                <c:pt idx="163">
                  <c:v>63.415020388551056</c:v>
                </c:pt>
                <c:pt idx="164">
                  <c:v>63.661784347146749</c:v>
                </c:pt>
                <c:pt idx="165">
                  <c:v>63.661784347146749</c:v>
                </c:pt>
                <c:pt idx="166">
                  <c:v>63.661784347146749</c:v>
                </c:pt>
                <c:pt idx="167">
                  <c:v>63.661784347146749</c:v>
                </c:pt>
                <c:pt idx="168">
                  <c:v>63.669417064636946</c:v>
                </c:pt>
                <c:pt idx="169">
                  <c:v>63.669417064636946</c:v>
                </c:pt>
                <c:pt idx="170">
                  <c:v>63.669417064636946</c:v>
                </c:pt>
                <c:pt idx="171">
                  <c:v>63.728138958103955</c:v>
                </c:pt>
                <c:pt idx="172">
                  <c:v>63.728138958103955</c:v>
                </c:pt>
                <c:pt idx="173">
                  <c:v>63.728138958103955</c:v>
                </c:pt>
                <c:pt idx="174">
                  <c:v>63.728138958103955</c:v>
                </c:pt>
                <c:pt idx="175">
                  <c:v>63.728138958103955</c:v>
                </c:pt>
                <c:pt idx="176">
                  <c:v>65.191281572915614</c:v>
                </c:pt>
                <c:pt idx="177">
                  <c:v>66.165752260945737</c:v>
                </c:pt>
                <c:pt idx="178">
                  <c:v>66.169455311261117</c:v>
                </c:pt>
                <c:pt idx="179">
                  <c:v>66.169455311261117</c:v>
                </c:pt>
                <c:pt idx="180">
                  <c:v>66.169455311261117</c:v>
                </c:pt>
                <c:pt idx="181">
                  <c:v>66.169455311261117</c:v>
                </c:pt>
                <c:pt idx="182">
                  <c:v>66.169455311261117</c:v>
                </c:pt>
                <c:pt idx="183">
                  <c:v>66.169455311261117</c:v>
                </c:pt>
                <c:pt idx="184">
                  <c:v>66.169455311261117</c:v>
                </c:pt>
                <c:pt idx="185">
                  <c:v>66.171625719405711</c:v>
                </c:pt>
                <c:pt idx="186">
                  <c:v>66.171625719405711</c:v>
                </c:pt>
                <c:pt idx="187">
                  <c:v>66.171625719405711</c:v>
                </c:pt>
                <c:pt idx="188">
                  <c:v>66.171625719405711</c:v>
                </c:pt>
                <c:pt idx="189">
                  <c:v>66.171625719405711</c:v>
                </c:pt>
                <c:pt idx="190">
                  <c:v>66.171625719405711</c:v>
                </c:pt>
                <c:pt idx="191">
                  <c:v>66.171625719405711</c:v>
                </c:pt>
                <c:pt idx="192">
                  <c:v>66.171625719405711</c:v>
                </c:pt>
                <c:pt idx="193">
                  <c:v>67.749134452082217</c:v>
                </c:pt>
                <c:pt idx="194">
                  <c:v>67.749134452082217</c:v>
                </c:pt>
                <c:pt idx="195">
                  <c:v>68.001312129199505</c:v>
                </c:pt>
                <c:pt idx="196">
                  <c:v>68.451601467095315</c:v>
                </c:pt>
                <c:pt idx="197">
                  <c:v>68.900188115425408</c:v>
                </c:pt>
                <c:pt idx="198">
                  <c:v>69.161650208756328</c:v>
                </c:pt>
                <c:pt idx="199">
                  <c:v>69.161650208756328</c:v>
                </c:pt>
                <c:pt idx="200">
                  <c:v>69.161650208756328</c:v>
                </c:pt>
                <c:pt idx="201">
                  <c:v>69.161650208756328</c:v>
                </c:pt>
                <c:pt idx="202">
                  <c:v>69.161650208756328</c:v>
                </c:pt>
                <c:pt idx="203">
                  <c:v>69.161650208756328</c:v>
                </c:pt>
                <c:pt idx="204">
                  <c:v>69.161650208756328</c:v>
                </c:pt>
                <c:pt idx="205">
                  <c:v>69.161650208756328</c:v>
                </c:pt>
                <c:pt idx="206">
                  <c:v>69.161650208756328</c:v>
                </c:pt>
                <c:pt idx="207">
                  <c:v>69.161650208756328</c:v>
                </c:pt>
                <c:pt idx="208">
                  <c:v>69.161650208756328</c:v>
                </c:pt>
                <c:pt idx="209">
                  <c:v>69.16194689180702</c:v>
                </c:pt>
                <c:pt idx="210">
                  <c:v>69.16194689180702</c:v>
                </c:pt>
                <c:pt idx="211">
                  <c:v>69.16194689180702</c:v>
                </c:pt>
                <c:pt idx="212">
                  <c:v>69.16194689180702</c:v>
                </c:pt>
                <c:pt idx="213">
                  <c:v>69.16194689180702</c:v>
                </c:pt>
                <c:pt idx="214">
                  <c:v>69.16194689180702</c:v>
                </c:pt>
                <c:pt idx="215">
                  <c:v>69.16194689180702</c:v>
                </c:pt>
                <c:pt idx="216">
                  <c:v>69.16194689180702</c:v>
                </c:pt>
                <c:pt idx="217">
                  <c:v>69.16194689180702</c:v>
                </c:pt>
                <c:pt idx="218">
                  <c:v>69.16194689180702</c:v>
                </c:pt>
                <c:pt idx="219">
                  <c:v>69.16194689180702</c:v>
                </c:pt>
                <c:pt idx="220">
                  <c:v>69.275136474519968</c:v>
                </c:pt>
                <c:pt idx="221">
                  <c:v>69.296902888454497</c:v>
                </c:pt>
                <c:pt idx="222">
                  <c:v>69.32077588327229</c:v>
                </c:pt>
                <c:pt idx="223">
                  <c:v>69.325726930052042</c:v>
                </c:pt>
                <c:pt idx="224">
                  <c:v>69.325726930052042</c:v>
                </c:pt>
                <c:pt idx="225">
                  <c:v>69.325726930052042</c:v>
                </c:pt>
                <c:pt idx="226">
                  <c:v>69.325726930052042</c:v>
                </c:pt>
                <c:pt idx="227">
                  <c:v>69.325726930052042</c:v>
                </c:pt>
                <c:pt idx="228">
                  <c:v>69.35501688811928</c:v>
                </c:pt>
                <c:pt idx="229">
                  <c:v>69.35501688811928</c:v>
                </c:pt>
                <c:pt idx="230">
                  <c:v>69.35501688811928</c:v>
                </c:pt>
                <c:pt idx="231">
                  <c:v>69.35501688811928</c:v>
                </c:pt>
                <c:pt idx="232">
                  <c:v>69.35501688811928</c:v>
                </c:pt>
                <c:pt idx="233">
                  <c:v>69.35501688811928</c:v>
                </c:pt>
                <c:pt idx="234">
                  <c:v>69.35501688811928</c:v>
                </c:pt>
                <c:pt idx="235">
                  <c:v>69.35501688811928</c:v>
                </c:pt>
                <c:pt idx="236">
                  <c:v>69.35501688811928</c:v>
                </c:pt>
                <c:pt idx="237">
                  <c:v>69.355937095358968</c:v>
                </c:pt>
                <c:pt idx="238">
                  <c:v>69.355937095358968</c:v>
                </c:pt>
                <c:pt idx="239">
                  <c:v>69.355937095358968</c:v>
                </c:pt>
                <c:pt idx="240">
                  <c:v>69.355937095358968</c:v>
                </c:pt>
                <c:pt idx="241">
                  <c:v>69.355937095358968</c:v>
                </c:pt>
                <c:pt idx="242">
                  <c:v>69.355937095358968</c:v>
                </c:pt>
                <c:pt idx="243">
                  <c:v>69.355937095358968</c:v>
                </c:pt>
                <c:pt idx="244">
                  <c:v>69.355937095358968</c:v>
                </c:pt>
                <c:pt idx="245">
                  <c:v>69.736622914671898</c:v>
                </c:pt>
                <c:pt idx="246">
                  <c:v>69.749219175428152</c:v>
                </c:pt>
                <c:pt idx="247">
                  <c:v>69.804467741400003</c:v>
                </c:pt>
                <c:pt idx="248">
                  <c:v>72.424123488366604</c:v>
                </c:pt>
                <c:pt idx="249">
                  <c:v>72.424123488366604</c:v>
                </c:pt>
                <c:pt idx="250">
                  <c:v>72.424123488366604</c:v>
                </c:pt>
                <c:pt idx="251">
                  <c:v>72.439786961302161</c:v>
                </c:pt>
                <c:pt idx="252">
                  <c:v>72.642869602888823</c:v>
                </c:pt>
                <c:pt idx="253">
                  <c:v>72.68706860113889</c:v>
                </c:pt>
                <c:pt idx="254">
                  <c:v>72.700027965940535</c:v>
                </c:pt>
                <c:pt idx="255">
                  <c:v>72.706831059418619</c:v>
                </c:pt>
                <c:pt idx="256">
                  <c:v>72.709873014129698</c:v>
                </c:pt>
                <c:pt idx="257">
                  <c:v>72.709873014129698</c:v>
                </c:pt>
                <c:pt idx="258">
                  <c:v>72.70993291400373</c:v>
                </c:pt>
                <c:pt idx="259">
                  <c:v>72.70993291400373</c:v>
                </c:pt>
                <c:pt idx="260">
                  <c:v>72.70993291400373</c:v>
                </c:pt>
                <c:pt idx="261">
                  <c:v>72.70993291400373</c:v>
                </c:pt>
                <c:pt idx="262">
                  <c:v>72.70993291400373</c:v>
                </c:pt>
                <c:pt idx="263">
                  <c:v>72.70993291400373</c:v>
                </c:pt>
                <c:pt idx="264">
                  <c:v>72.70993291400373</c:v>
                </c:pt>
                <c:pt idx="265">
                  <c:v>72.70993291400373</c:v>
                </c:pt>
                <c:pt idx="266">
                  <c:v>72.70993291400373</c:v>
                </c:pt>
                <c:pt idx="267">
                  <c:v>72.70993291400373</c:v>
                </c:pt>
                <c:pt idx="268">
                  <c:v>72.70993291400373</c:v>
                </c:pt>
                <c:pt idx="269">
                  <c:v>72.70993291400373</c:v>
                </c:pt>
                <c:pt idx="270">
                  <c:v>72.70993291400373</c:v>
                </c:pt>
                <c:pt idx="271">
                  <c:v>72.70993291400373</c:v>
                </c:pt>
                <c:pt idx="272">
                  <c:v>72.70993291400373</c:v>
                </c:pt>
                <c:pt idx="273">
                  <c:v>72.70993291400373</c:v>
                </c:pt>
                <c:pt idx="274">
                  <c:v>72.711179375648499</c:v>
                </c:pt>
                <c:pt idx="275">
                  <c:v>72.711179375648499</c:v>
                </c:pt>
                <c:pt idx="276">
                  <c:v>72.719589748419821</c:v>
                </c:pt>
                <c:pt idx="277">
                  <c:v>72.719589748419821</c:v>
                </c:pt>
                <c:pt idx="278">
                  <c:v>72.719589748419821</c:v>
                </c:pt>
                <c:pt idx="279">
                  <c:v>72.719589748419821</c:v>
                </c:pt>
                <c:pt idx="280">
                  <c:v>72.719589748419821</c:v>
                </c:pt>
                <c:pt idx="281">
                  <c:v>72.719589748419821</c:v>
                </c:pt>
                <c:pt idx="282">
                  <c:v>72.720786035060883</c:v>
                </c:pt>
                <c:pt idx="283">
                  <c:v>72.720786035060883</c:v>
                </c:pt>
                <c:pt idx="284">
                  <c:v>72.720786035060883</c:v>
                </c:pt>
                <c:pt idx="285">
                  <c:v>72.720786035060883</c:v>
                </c:pt>
                <c:pt idx="286">
                  <c:v>72.720827105455101</c:v>
                </c:pt>
                <c:pt idx="287">
                  <c:v>72.720827105455101</c:v>
                </c:pt>
                <c:pt idx="288">
                  <c:v>72.720827105455101</c:v>
                </c:pt>
                <c:pt idx="289">
                  <c:v>72.720827105455101</c:v>
                </c:pt>
                <c:pt idx="290">
                  <c:v>72.720827105455101</c:v>
                </c:pt>
                <c:pt idx="291">
                  <c:v>72.720827105455101</c:v>
                </c:pt>
                <c:pt idx="292">
                  <c:v>72.720827105455101</c:v>
                </c:pt>
                <c:pt idx="293">
                  <c:v>72.720827105455101</c:v>
                </c:pt>
                <c:pt idx="294">
                  <c:v>72.720827105455101</c:v>
                </c:pt>
                <c:pt idx="295">
                  <c:v>72.720827105455101</c:v>
                </c:pt>
                <c:pt idx="296">
                  <c:v>72.720827105455101</c:v>
                </c:pt>
                <c:pt idx="297">
                  <c:v>72.720827105455101</c:v>
                </c:pt>
                <c:pt idx="298">
                  <c:v>72.720827105455101</c:v>
                </c:pt>
                <c:pt idx="299">
                  <c:v>72.720827105455101</c:v>
                </c:pt>
                <c:pt idx="300">
                  <c:v>72.720827105455101</c:v>
                </c:pt>
                <c:pt idx="301">
                  <c:v>72.720827105455101</c:v>
                </c:pt>
                <c:pt idx="302">
                  <c:v>72.720827105455101</c:v>
                </c:pt>
                <c:pt idx="303">
                  <c:v>72.720827105455101</c:v>
                </c:pt>
                <c:pt idx="304">
                  <c:v>72.720827105455101</c:v>
                </c:pt>
                <c:pt idx="305">
                  <c:v>72.720896225422621</c:v>
                </c:pt>
                <c:pt idx="306">
                  <c:v>72.720896225422621</c:v>
                </c:pt>
                <c:pt idx="307">
                  <c:v>72.720896225422621</c:v>
                </c:pt>
                <c:pt idx="308">
                  <c:v>72.720896225422621</c:v>
                </c:pt>
                <c:pt idx="309">
                  <c:v>72.720896225422621</c:v>
                </c:pt>
                <c:pt idx="310">
                  <c:v>72.722615322098136</c:v>
                </c:pt>
                <c:pt idx="311">
                  <c:v>72.722615322098136</c:v>
                </c:pt>
                <c:pt idx="312">
                  <c:v>72.722615322098136</c:v>
                </c:pt>
                <c:pt idx="313">
                  <c:v>72.722615322098136</c:v>
                </c:pt>
                <c:pt idx="314">
                  <c:v>72.722615322098136</c:v>
                </c:pt>
                <c:pt idx="315">
                  <c:v>72.722615322098136</c:v>
                </c:pt>
                <c:pt idx="316">
                  <c:v>72.722615322098136</c:v>
                </c:pt>
                <c:pt idx="317">
                  <c:v>72.722615322098136</c:v>
                </c:pt>
                <c:pt idx="318">
                  <c:v>72.722615322098136</c:v>
                </c:pt>
                <c:pt idx="319">
                  <c:v>72.722615322098136</c:v>
                </c:pt>
                <c:pt idx="320">
                  <c:v>72.722615322098136</c:v>
                </c:pt>
                <c:pt idx="321">
                  <c:v>72.722615322098136</c:v>
                </c:pt>
                <c:pt idx="322">
                  <c:v>72.722615322098136</c:v>
                </c:pt>
                <c:pt idx="323">
                  <c:v>72.722615322098136</c:v>
                </c:pt>
                <c:pt idx="324">
                  <c:v>72.722615322098136</c:v>
                </c:pt>
                <c:pt idx="325">
                  <c:v>72.722615322098136</c:v>
                </c:pt>
                <c:pt idx="326">
                  <c:v>72.722615322098136</c:v>
                </c:pt>
                <c:pt idx="327">
                  <c:v>72.722615322098136</c:v>
                </c:pt>
                <c:pt idx="328">
                  <c:v>72.722615322098136</c:v>
                </c:pt>
                <c:pt idx="329">
                  <c:v>72.722615322098136</c:v>
                </c:pt>
                <c:pt idx="330">
                  <c:v>72.722615322098136</c:v>
                </c:pt>
                <c:pt idx="331">
                  <c:v>72.722615322098136</c:v>
                </c:pt>
                <c:pt idx="332">
                  <c:v>72.722615322098136</c:v>
                </c:pt>
                <c:pt idx="333">
                  <c:v>72.722615322098136</c:v>
                </c:pt>
                <c:pt idx="334">
                  <c:v>72.722615322098136</c:v>
                </c:pt>
                <c:pt idx="335">
                  <c:v>72.722615322098136</c:v>
                </c:pt>
                <c:pt idx="336">
                  <c:v>72.722615322098136</c:v>
                </c:pt>
                <c:pt idx="337">
                  <c:v>72.722615322098136</c:v>
                </c:pt>
                <c:pt idx="338">
                  <c:v>72.722615322098136</c:v>
                </c:pt>
                <c:pt idx="339">
                  <c:v>72.722615322098136</c:v>
                </c:pt>
                <c:pt idx="340">
                  <c:v>72.722615322098136</c:v>
                </c:pt>
                <c:pt idx="341">
                  <c:v>72.722615322098136</c:v>
                </c:pt>
                <c:pt idx="342">
                  <c:v>72.722615322098136</c:v>
                </c:pt>
                <c:pt idx="343">
                  <c:v>72.722615322098136</c:v>
                </c:pt>
                <c:pt idx="344">
                  <c:v>72.722615322098136</c:v>
                </c:pt>
                <c:pt idx="345">
                  <c:v>72.722615322098136</c:v>
                </c:pt>
                <c:pt idx="346">
                  <c:v>72.722615322098136</c:v>
                </c:pt>
                <c:pt idx="347">
                  <c:v>72.722615322098136</c:v>
                </c:pt>
                <c:pt idx="348">
                  <c:v>72.722615322098136</c:v>
                </c:pt>
                <c:pt idx="349">
                  <c:v>72.722615322098136</c:v>
                </c:pt>
                <c:pt idx="350">
                  <c:v>72.722615322098136</c:v>
                </c:pt>
                <c:pt idx="351">
                  <c:v>72.722615322098136</c:v>
                </c:pt>
                <c:pt idx="352">
                  <c:v>72.722615322098136</c:v>
                </c:pt>
                <c:pt idx="353">
                  <c:v>72.722615322098136</c:v>
                </c:pt>
                <c:pt idx="354">
                  <c:v>72.722615322098136</c:v>
                </c:pt>
                <c:pt idx="355">
                  <c:v>72.722615322098136</c:v>
                </c:pt>
                <c:pt idx="356">
                  <c:v>72.722615322098136</c:v>
                </c:pt>
                <c:pt idx="357">
                  <c:v>72.722615322098136</c:v>
                </c:pt>
                <c:pt idx="358">
                  <c:v>72.722615322098136</c:v>
                </c:pt>
                <c:pt idx="359">
                  <c:v>72.722615322098136</c:v>
                </c:pt>
                <c:pt idx="360">
                  <c:v>72.725542515516281</c:v>
                </c:pt>
                <c:pt idx="361">
                  <c:v>72.725542515516281</c:v>
                </c:pt>
                <c:pt idx="362">
                  <c:v>72.725542515516281</c:v>
                </c:pt>
                <c:pt idx="363">
                  <c:v>72.725542515516281</c:v>
                </c:pt>
                <c:pt idx="364">
                  <c:v>72.725542515516281</c:v>
                </c:pt>
                <c:pt idx="365">
                  <c:v>72.725542515516281</c:v>
                </c:pt>
                <c:pt idx="366">
                  <c:v>72.725542515516281</c:v>
                </c:pt>
                <c:pt idx="367">
                  <c:v>72.725943096913397</c:v>
                </c:pt>
                <c:pt idx="368">
                  <c:v>72.725943096913397</c:v>
                </c:pt>
                <c:pt idx="369">
                  <c:v>72.725943096913397</c:v>
                </c:pt>
                <c:pt idx="370">
                  <c:v>72.725943096913397</c:v>
                </c:pt>
                <c:pt idx="371">
                  <c:v>72.780615619383752</c:v>
                </c:pt>
                <c:pt idx="372">
                  <c:v>72.780615619383752</c:v>
                </c:pt>
                <c:pt idx="373">
                  <c:v>72.780615619383752</c:v>
                </c:pt>
                <c:pt idx="374">
                  <c:v>72.780615619383752</c:v>
                </c:pt>
                <c:pt idx="375">
                  <c:v>72.780615619383752</c:v>
                </c:pt>
                <c:pt idx="376">
                  <c:v>72.780615619383752</c:v>
                </c:pt>
                <c:pt idx="377">
                  <c:v>72.780615619383752</c:v>
                </c:pt>
                <c:pt idx="378">
                  <c:v>72.780615619383752</c:v>
                </c:pt>
                <c:pt idx="379">
                  <c:v>72.780615619383752</c:v>
                </c:pt>
                <c:pt idx="380">
                  <c:v>72.780615619383752</c:v>
                </c:pt>
                <c:pt idx="381">
                  <c:v>72.780615619383752</c:v>
                </c:pt>
                <c:pt idx="382">
                  <c:v>72.780615619383752</c:v>
                </c:pt>
                <c:pt idx="383">
                  <c:v>72.780615619383752</c:v>
                </c:pt>
                <c:pt idx="384">
                  <c:v>72.780615619383752</c:v>
                </c:pt>
                <c:pt idx="385">
                  <c:v>72.83691630512476</c:v>
                </c:pt>
                <c:pt idx="386">
                  <c:v>72.841164627112448</c:v>
                </c:pt>
                <c:pt idx="387">
                  <c:v>73.188995017670095</c:v>
                </c:pt>
                <c:pt idx="388">
                  <c:v>74.013929662294686</c:v>
                </c:pt>
                <c:pt idx="389">
                  <c:v>74.013929662294686</c:v>
                </c:pt>
                <c:pt idx="390">
                  <c:v>74.013929662294686</c:v>
                </c:pt>
                <c:pt idx="391">
                  <c:v>74.013929662294686</c:v>
                </c:pt>
                <c:pt idx="392">
                  <c:v>74.308169529773295</c:v>
                </c:pt>
                <c:pt idx="393">
                  <c:v>74.459531161934137</c:v>
                </c:pt>
                <c:pt idx="394">
                  <c:v>75.20028986223042</c:v>
                </c:pt>
                <c:pt idx="395">
                  <c:v>76.771823490038514</c:v>
                </c:pt>
                <c:pt idx="396">
                  <c:v>78.357185673899949</c:v>
                </c:pt>
                <c:pt idx="397">
                  <c:v>79.942384692840278</c:v>
                </c:pt>
                <c:pt idx="398">
                  <c:v>80.544627881608903</c:v>
                </c:pt>
                <c:pt idx="399">
                  <c:v>80.544627881608903</c:v>
                </c:pt>
                <c:pt idx="400">
                  <c:v>80.544627881608903</c:v>
                </c:pt>
                <c:pt idx="401">
                  <c:v>80.544627881608903</c:v>
                </c:pt>
                <c:pt idx="402">
                  <c:v>80.544627881608903</c:v>
                </c:pt>
                <c:pt idx="403">
                  <c:v>80.544627881608903</c:v>
                </c:pt>
                <c:pt idx="404">
                  <c:v>80.544627881608903</c:v>
                </c:pt>
                <c:pt idx="405">
                  <c:v>80.544627881608903</c:v>
                </c:pt>
                <c:pt idx="406">
                  <c:v>80.544627881608903</c:v>
                </c:pt>
                <c:pt idx="407">
                  <c:v>80.544627881608903</c:v>
                </c:pt>
                <c:pt idx="408">
                  <c:v>80.548235384747386</c:v>
                </c:pt>
                <c:pt idx="409">
                  <c:v>80.587871244177222</c:v>
                </c:pt>
                <c:pt idx="410">
                  <c:v>80.602874096482992</c:v>
                </c:pt>
                <c:pt idx="411">
                  <c:v>80.611949949525297</c:v>
                </c:pt>
                <c:pt idx="412">
                  <c:v>80.612069992348552</c:v>
                </c:pt>
                <c:pt idx="413">
                  <c:v>80.612069992348552</c:v>
                </c:pt>
                <c:pt idx="414">
                  <c:v>80.612069992348552</c:v>
                </c:pt>
                <c:pt idx="415">
                  <c:v>80.612069992348552</c:v>
                </c:pt>
                <c:pt idx="416">
                  <c:v>80.612069992348552</c:v>
                </c:pt>
                <c:pt idx="417">
                  <c:v>80.612069992348552</c:v>
                </c:pt>
                <c:pt idx="418">
                  <c:v>80.646945026703179</c:v>
                </c:pt>
                <c:pt idx="419">
                  <c:v>80.646987571381032</c:v>
                </c:pt>
                <c:pt idx="420">
                  <c:v>80.670564062893391</c:v>
                </c:pt>
                <c:pt idx="421">
                  <c:v>80.670564062893391</c:v>
                </c:pt>
                <c:pt idx="422">
                  <c:v>80.758499114774168</c:v>
                </c:pt>
                <c:pt idx="423">
                  <c:v>80.855789864435792</c:v>
                </c:pt>
                <c:pt idx="424">
                  <c:v>80.951449148356915</c:v>
                </c:pt>
                <c:pt idx="425">
                  <c:v>81.002785196527839</c:v>
                </c:pt>
                <c:pt idx="426">
                  <c:v>81.035320453345776</c:v>
                </c:pt>
                <c:pt idx="427">
                  <c:v>81.075495345517993</c:v>
                </c:pt>
                <c:pt idx="428">
                  <c:v>81.118499138392508</c:v>
                </c:pt>
                <c:pt idx="429">
                  <c:v>81.119942075572908</c:v>
                </c:pt>
                <c:pt idx="430">
                  <c:v>81.168778982944787</c:v>
                </c:pt>
                <c:pt idx="431">
                  <c:v>81.179119764827192</c:v>
                </c:pt>
                <c:pt idx="432">
                  <c:v>81.196240926161408</c:v>
                </c:pt>
                <c:pt idx="433">
                  <c:v>81.271377315744758</c:v>
                </c:pt>
                <c:pt idx="434">
                  <c:v>81.324772709049284</c:v>
                </c:pt>
                <c:pt idx="435">
                  <c:v>81.393373150378466</c:v>
                </c:pt>
                <c:pt idx="436">
                  <c:v>81.425397983752191</c:v>
                </c:pt>
                <c:pt idx="437">
                  <c:v>81.439995951019228</c:v>
                </c:pt>
                <c:pt idx="438">
                  <c:v>81.451223545707762</c:v>
                </c:pt>
                <c:pt idx="439">
                  <c:v>81.48517950437963</c:v>
                </c:pt>
                <c:pt idx="440">
                  <c:v>81.489088764414191</c:v>
                </c:pt>
                <c:pt idx="441">
                  <c:v>81.504200772382319</c:v>
                </c:pt>
                <c:pt idx="442">
                  <c:v>81.504200772382319</c:v>
                </c:pt>
                <c:pt idx="443">
                  <c:v>81.509483618661761</c:v>
                </c:pt>
                <c:pt idx="444">
                  <c:v>81.509483618661761</c:v>
                </c:pt>
                <c:pt idx="445">
                  <c:v>81.509483618661761</c:v>
                </c:pt>
                <c:pt idx="446">
                  <c:v>81.509483618661761</c:v>
                </c:pt>
                <c:pt idx="447">
                  <c:v>81.509483618661761</c:v>
                </c:pt>
                <c:pt idx="448">
                  <c:v>81.509483618661761</c:v>
                </c:pt>
                <c:pt idx="449">
                  <c:v>81.509483618661761</c:v>
                </c:pt>
                <c:pt idx="450">
                  <c:v>81.509483618661761</c:v>
                </c:pt>
                <c:pt idx="451">
                  <c:v>81.509483618661761</c:v>
                </c:pt>
                <c:pt idx="452">
                  <c:v>81.509483618661761</c:v>
                </c:pt>
                <c:pt idx="453">
                  <c:v>81.509483618661761</c:v>
                </c:pt>
                <c:pt idx="454">
                  <c:v>81.509483618661761</c:v>
                </c:pt>
                <c:pt idx="455">
                  <c:v>81.509483618661761</c:v>
                </c:pt>
                <c:pt idx="456">
                  <c:v>81.509483618661761</c:v>
                </c:pt>
                <c:pt idx="457">
                  <c:v>81.509483618661761</c:v>
                </c:pt>
                <c:pt idx="458">
                  <c:v>81.509483618661761</c:v>
                </c:pt>
                <c:pt idx="459">
                  <c:v>81.509483618661761</c:v>
                </c:pt>
                <c:pt idx="460">
                  <c:v>81.509483618661761</c:v>
                </c:pt>
                <c:pt idx="461">
                  <c:v>81.509483618661761</c:v>
                </c:pt>
                <c:pt idx="462">
                  <c:v>81.509483618661761</c:v>
                </c:pt>
                <c:pt idx="463">
                  <c:v>81.509483618661761</c:v>
                </c:pt>
                <c:pt idx="464">
                  <c:v>81.509483618661761</c:v>
                </c:pt>
                <c:pt idx="465">
                  <c:v>81.509483618661761</c:v>
                </c:pt>
                <c:pt idx="466">
                  <c:v>81.509483618661761</c:v>
                </c:pt>
                <c:pt idx="467">
                  <c:v>81.509483618661761</c:v>
                </c:pt>
                <c:pt idx="468">
                  <c:v>81.509483618661761</c:v>
                </c:pt>
                <c:pt idx="469">
                  <c:v>81.509483618661761</c:v>
                </c:pt>
                <c:pt idx="470">
                  <c:v>81.509483618661761</c:v>
                </c:pt>
                <c:pt idx="471">
                  <c:v>81.509483618661761</c:v>
                </c:pt>
                <c:pt idx="472">
                  <c:v>81.509483618661761</c:v>
                </c:pt>
                <c:pt idx="473">
                  <c:v>81.509483618661761</c:v>
                </c:pt>
                <c:pt idx="474">
                  <c:v>81.509483618661761</c:v>
                </c:pt>
                <c:pt idx="475">
                  <c:v>81.509483618661761</c:v>
                </c:pt>
                <c:pt idx="476">
                  <c:v>81.509483618661761</c:v>
                </c:pt>
                <c:pt idx="477">
                  <c:v>81.509483618661761</c:v>
                </c:pt>
                <c:pt idx="478">
                  <c:v>81.509483618661761</c:v>
                </c:pt>
                <c:pt idx="479">
                  <c:v>81.511282404884696</c:v>
                </c:pt>
                <c:pt idx="480">
                  <c:v>81.511282404884696</c:v>
                </c:pt>
                <c:pt idx="481">
                  <c:v>81.511282404884696</c:v>
                </c:pt>
                <c:pt idx="482">
                  <c:v>81.511282404884696</c:v>
                </c:pt>
                <c:pt idx="483">
                  <c:v>81.511282404884696</c:v>
                </c:pt>
                <c:pt idx="484">
                  <c:v>81.511282404884696</c:v>
                </c:pt>
                <c:pt idx="485">
                  <c:v>81.511282404884696</c:v>
                </c:pt>
                <c:pt idx="486">
                  <c:v>81.511282404884696</c:v>
                </c:pt>
                <c:pt idx="487">
                  <c:v>81.511282404884696</c:v>
                </c:pt>
                <c:pt idx="488">
                  <c:v>81.511282404884696</c:v>
                </c:pt>
                <c:pt idx="489">
                  <c:v>81.511282404884696</c:v>
                </c:pt>
                <c:pt idx="490">
                  <c:v>81.511282404884696</c:v>
                </c:pt>
                <c:pt idx="491">
                  <c:v>81.511282404884696</c:v>
                </c:pt>
                <c:pt idx="492">
                  <c:v>81.511282404884696</c:v>
                </c:pt>
                <c:pt idx="493">
                  <c:v>81.511282404884696</c:v>
                </c:pt>
                <c:pt idx="494">
                  <c:v>81.511282404884696</c:v>
                </c:pt>
                <c:pt idx="495">
                  <c:v>81.511282404884696</c:v>
                </c:pt>
                <c:pt idx="496">
                  <c:v>81.511282404884696</c:v>
                </c:pt>
                <c:pt idx="497">
                  <c:v>81.511282404884696</c:v>
                </c:pt>
                <c:pt idx="498">
                  <c:v>81.511282404884696</c:v>
                </c:pt>
                <c:pt idx="499">
                  <c:v>81.511282404884696</c:v>
                </c:pt>
                <c:pt idx="500">
                  <c:v>81.511282404884696</c:v>
                </c:pt>
                <c:pt idx="501">
                  <c:v>81.511282404884696</c:v>
                </c:pt>
                <c:pt idx="502">
                  <c:v>81.511282404884696</c:v>
                </c:pt>
                <c:pt idx="503">
                  <c:v>81.511282404884696</c:v>
                </c:pt>
                <c:pt idx="504">
                  <c:v>81.511282404884696</c:v>
                </c:pt>
                <c:pt idx="505">
                  <c:v>81.511282404884696</c:v>
                </c:pt>
                <c:pt idx="506">
                  <c:v>81.51143831666559</c:v>
                </c:pt>
                <c:pt idx="507">
                  <c:v>81.51143831666559</c:v>
                </c:pt>
                <c:pt idx="508">
                  <c:v>81.51143831666559</c:v>
                </c:pt>
                <c:pt idx="509">
                  <c:v>81.51143831666559</c:v>
                </c:pt>
                <c:pt idx="510">
                  <c:v>81.51143831666559</c:v>
                </c:pt>
                <c:pt idx="511">
                  <c:v>81.51149454433471</c:v>
                </c:pt>
                <c:pt idx="512">
                  <c:v>81.51149454433471</c:v>
                </c:pt>
                <c:pt idx="513">
                  <c:v>81.51149454433471</c:v>
                </c:pt>
                <c:pt idx="514">
                  <c:v>81.51149454433471</c:v>
                </c:pt>
                <c:pt idx="515">
                  <c:v>81.51149454433471</c:v>
                </c:pt>
                <c:pt idx="516">
                  <c:v>81.51149454433471</c:v>
                </c:pt>
                <c:pt idx="517">
                  <c:v>81.51149454433471</c:v>
                </c:pt>
                <c:pt idx="518">
                  <c:v>81.511529317125678</c:v>
                </c:pt>
                <c:pt idx="519">
                  <c:v>81.511529317125678</c:v>
                </c:pt>
                <c:pt idx="520">
                  <c:v>81.511529317125678</c:v>
                </c:pt>
                <c:pt idx="521">
                  <c:v>81.511529317125678</c:v>
                </c:pt>
                <c:pt idx="522">
                  <c:v>81.511529317125678</c:v>
                </c:pt>
                <c:pt idx="523">
                  <c:v>81.511529317125678</c:v>
                </c:pt>
                <c:pt idx="524">
                  <c:v>81.511529317125678</c:v>
                </c:pt>
                <c:pt idx="525">
                  <c:v>81.511529317125678</c:v>
                </c:pt>
                <c:pt idx="526">
                  <c:v>81.511529317125678</c:v>
                </c:pt>
                <c:pt idx="527">
                  <c:v>81.511637074872851</c:v>
                </c:pt>
                <c:pt idx="528">
                  <c:v>81.511637074872851</c:v>
                </c:pt>
                <c:pt idx="529">
                  <c:v>81.511637074872851</c:v>
                </c:pt>
                <c:pt idx="530">
                  <c:v>81.511637074872851</c:v>
                </c:pt>
                <c:pt idx="531">
                  <c:v>81.511637074872851</c:v>
                </c:pt>
                <c:pt idx="532">
                  <c:v>81.511690973304212</c:v>
                </c:pt>
                <c:pt idx="533">
                  <c:v>81.511690973304212</c:v>
                </c:pt>
                <c:pt idx="534">
                  <c:v>81.511690973304212</c:v>
                </c:pt>
                <c:pt idx="535">
                  <c:v>81.511690973304212</c:v>
                </c:pt>
                <c:pt idx="536">
                  <c:v>81.511690973304212</c:v>
                </c:pt>
                <c:pt idx="537">
                  <c:v>81.511690973304212</c:v>
                </c:pt>
                <c:pt idx="538">
                  <c:v>81.511996326036751</c:v>
                </c:pt>
                <c:pt idx="539">
                  <c:v>81.512309757061303</c:v>
                </c:pt>
                <c:pt idx="540">
                  <c:v>81.512309757061303</c:v>
                </c:pt>
                <c:pt idx="541">
                  <c:v>81.512361801229417</c:v>
                </c:pt>
                <c:pt idx="542">
                  <c:v>81.512361801229417</c:v>
                </c:pt>
                <c:pt idx="543">
                  <c:v>81.512361801229417</c:v>
                </c:pt>
                <c:pt idx="544">
                  <c:v>81.512361801229417</c:v>
                </c:pt>
                <c:pt idx="545">
                  <c:v>81.512361801229417</c:v>
                </c:pt>
                <c:pt idx="546">
                  <c:v>81.512361801229417</c:v>
                </c:pt>
                <c:pt idx="547">
                  <c:v>81.512361801229417</c:v>
                </c:pt>
                <c:pt idx="548">
                  <c:v>81.512361801229417</c:v>
                </c:pt>
                <c:pt idx="549">
                  <c:v>81.512361801229417</c:v>
                </c:pt>
                <c:pt idx="550">
                  <c:v>81.512361801229417</c:v>
                </c:pt>
                <c:pt idx="551">
                  <c:v>81.512361801229417</c:v>
                </c:pt>
                <c:pt idx="552">
                  <c:v>81.512361801229417</c:v>
                </c:pt>
                <c:pt idx="553">
                  <c:v>81.512361801229417</c:v>
                </c:pt>
                <c:pt idx="554">
                  <c:v>81.512361801229417</c:v>
                </c:pt>
                <c:pt idx="555">
                  <c:v>81.512361801229417</c:v>
                </c:pt>
                <c:pt idx="556">
                  <c:v>81.512450323440135</c:v>
                </c:pt>
                <c:pt idx="557">
                  <c:v>81.512494434602559</c:v>
                </c:pt>
                <c:pt idx="558">
                  <c:v>81.512494434602559</c:v>
                </c:pt>
                <c:pt idx="559">
                  <c:v>81.541522274725139</c:v>
                </c:pt>
                <c:pt idx="560">
                  <c:v>81.575058192946017</c:v>
                </c:pt>
                <c:pt idx="561">
                  <c:v>81.628561062738299</c:v>
                </c:pt>
                <c:pt idx="562">
                  <c:v>81.628561062738299</c:v>
                </c:pt>
                <c:pt idx="563">
                  <c:v>81.650035128928721</c:v>
                </c:pt>
                <c:pt idx="564">
                  <c:v>81.720078768208623</c:v>
                </c:pt>
                <c:pt idx="565">
                  <c:v>81.802613225765526</c:v>
                </c:pt>
                <c:pt idx="566">
                  <c:v>81.882715632207692</c:v>
                </c:pt>
                <c:pt idx="567">
                  <c:v>82.036448516882956</c:v>
                </c:pt>
                <c:pt idx="568">
                  <c:v>82.190113973803818</c:v>
                </c:pt>
                <c:pt idx="569">
                  <c:v>82.343775882385671</c:v>
                </c:pt>
                <c:pt idx="570">
                  <c:v>82.496609933674335</c:v>
                </c:pt>
                <c:pt idx="571">
                  <c:v>82.538659835234284</c:v>
                </c:pt>
                <c:pt idx="572">
                  <c:v>82.580785011872649</c:v>
                </c:pt>
                <c:pt idx="573">
                  <c:v>82.614997589960694</c:v>
                </c:pt>
                <c:pt idx="574">
                  <c:v>82.641769577749074</c:v>
                </c:pt>
                <c:pt idx="575">
                  <c:v>82.660021147690713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91-45EA-AB7B-EB7D6B9FD79E}"/>
            </c:ext>
          </c:extLst>
        </c:ser>
        <c:ser>
          <c:idx val="1"/>
          <c:order val="1"/>
          <c:tx>
            <c:strRef>
              <c:f>'Daily Storage Accumulation'!$O$2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Accumulation'!$O$3:$O$578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1.6145640984177589E-3</c:v>
                </c:pt>
                <c:pt idx="395">
                  <c:v>1.6145640984177589E-3</c:v>
                </c:pt>
                <c:pt idx="396">
                  <c:v>1.6145640984177589E-3</c:v>
                </c:pt>
                <c:pt idx="397">
                  <c:v>1.6145640984177589E-3</c:v>
                </c:pt>
                <c:pt idx="398">
                  <c:v>1.6145640984177589E-3</c:v>
                </c:pt>
                <c:pt idx="399">
                  <c:v>1.6145640984177589E-3</c:v>
                </c:pt>
                <c:pt idx="400">
                  <c:v>1.6145640984177589E-3</c:v>
                </c:pt>
                <c:pt idx="401">
                  <c:v>1.6145640984177589E-3</c:v>
                </c:pt>
                <c:pt idx="402">
                  <c:v>1.6145640984177589E-3</c:v>
                </c:pt>
                <c:pt idx="403">
                  <c:v>1.6145640984177589E-3</c:v>
                </c:pt>
                <c:pt idx="404">
                  <c:v>1.6145640984177589E-3</c:v>
                </c:pt>
                <c:pt idx="405">
                  <c:v>1.6145640984177589E-3</c:v>
                </c:pt>
                <c:pt idx="406">
                  <c:v>1.6145640984177589E-3</c:v>
                </c:pt>
                <c:pt idx="407">
                  <c:v>1.6145640984177589E-3</c:v>
                </c:pt>
                <c:pt idx="408">
                  <c:v>1.6145640984177589E-3</c:v>
                </c:pt>
                <c:pt idx="409">
                  <c:v>1.6145640984177589E-3</c:v>
                </c:pt>
                <c:pt idx="410">
                  <c:v>1.6145640984177589E-3</c:v>
                </c:pt>
                <c:pt idx="411">
                  <c:v>1.6145640984177589E-3</c:v>
                </c:pt>
                <c:pt idx="412">
                  <c:v>1.6145640984177589E-3</c:v>
                </c:pt>
                <c:pt idx="413">
                  <c:v>1.6145640984177589E-3</c:v>
                </c:pt>
                <c:pt idx="414">
                  <c:v>1.6145640984177589E-3</c:v>
                </c:pt>
                <c:pt idx="415">
                  <c:v>1.6145640984177589E-3</c:v>
                </c:pt>
                <c:pt idx="416">
                  <c:v>1.6145640984177589E-3</c:v>
                </c:pt>
                <c:pt idx="417">
                  <c:v>1.6145640984177589E-3</c:v>
                </c:pt>
                <c:pt idx="418">
                  <c:v>1.6145640984177589E-3</c:v>
                </c:pt>
                <c:pt idx="419">
                  <c:v>1.6145640984177589E-3</c:v>
                </c:pt>
                <c:pt idx="420">
                  <c:v>1.6145640984177589E-3</c:v>
                </c:pt>
                <c:pt idx="421">
                  <c:v>1.6145640984177589E-3</c:v>
                </c:pt>
                <c:pt idx="422">
                  <c:v>1.6145640984177589E-3</c:v>
                </c:pt>
                <c:pt idx="423">
                  <c:v>1.6145640984177589E-3</c:v>
                </c:pt>
                <c:pt idx="424">
                  <c:v>1.6145640984177589E-3</c:v>
                </c:pt>
                <c:pt idx="425">
                  <c:v>1.6145640984177589E-3</c:v>
                </c:pt>
                <c:pt idx="426">
                  <c:v>1.6145640984177589E-3</c:v>
                </c:pt>
                <c:pt idx="427">
                  <c:v>1.6145640984177589E-3</c:v>
                </c:pt>
                <c:pt idx="428">
                  <c:v>1.6145640984177589E-3</c:v>
                </c:pt>
                <c:pt idx="429">
                  <c:v>1.6145640984177589E-3</c:v>
                </c:pt>
                <c:pt idx="430">
                  <c:v>1.6145640984177589E-3</c:v>
                </c:pt>
                <c:pt idx="431">
                  <c:v>1.6145640984177589E-3</c:v>
                </c:pt>
                <c:pt idx="432">
                  <c:v>1.6145640984177589E-3</c:v>
                </c:pt>
                <c:pt idx="433">
                  <c:v>1.6145640984177589E-3</c:v>
                </c:pt>
                <c:pt idx="434">
                  <c:v>1.6145640984177589E-3</c:v>
                </c:pt>
                <c:pt idx="435">
                  <c:v>1.6145640984177589E-3</c:v>
                </c:pt>
                <c:pt idx="436">
                  <c:v>1.6145640984177589E-3</c:v>
                </c:pt>
                <c:pt idx="437">
                  <c:v>1.6145640984177589E-3</c:v>
                </c:pt>
                <c:pt idx="438">
                  <c:v>1.6145640984177589E-3</c:v>
                </c:pt>
                <c:pt idx="439">
                  <c:v>1.6145640984177589E-3</c:v>
                </c:pt>
                <c:pt idx="440">
                  <c:v>1.6145640984177589E-3</c:v>
                </c:pt>
                <c:pt idx="441">
                  <c:v>1.6145640984177589E-3</c:v>
                </c:pt>
                <c:pt idx="442">
                  <c:v>1.6145640984177589E-3</c:v>
                </c:pt>
                <c:pt idx="443">
                  <c:v>1.6145640984177589E-3</c:v>
                </c:pt>
                <c:pt idx="444">
                  <c:v>1.6145640984177589E-3</c:v>
                </c:pt>
                <c:pt idx="445">
                  <c:v>1.6145640984177589E-3</c:v>
                </c:pt>
                <c:pt idx="446">
                  <c:v>1.6145640984177589E-3</c:v>
                </c:pt>
                <c:pt idx="447">
                  <c:v>1.6145640984177589E-3</c:v>
                </c:pt>
                <c:pt idx="448">
                  <c:v>1.6145640984177589E-3</c:v>
                </c:pt>
                <c:pt idx="449">
                  <c:v>1.6145640984177589E-3</c:v>
                </c:pt>
                <c:pt idx="450">
                  <c:v>1.6145640984177589E-3</c:v>
                </c:pt>
                <c:pt idx="451">
                  <c:v>1.6145640984177589E-3</c:v>
                </c:pt>
                <c:pt idx="452">
                  <c:v>1.6145640984177589E-3</c:v>
                </c:pt>
                <c:pt idx="453">
                  <c:v>1.6145640984177589E-3</c:v>
                </c:pt>
                <c:pt idx="454">
                  <c:v>1.6145640984177589E-3</c:v>
                </c:pt>
                <c:pt idx="455">
                  <c:v>1.6145640984177589E-3</c:v>
                </c:pt>
                <c:pt idx="456">
                  <c:v>1.6145640984177589E-3</c:v>
                </c:pt>
                <c:pt idx="457">
                  <c:v>1.6145640984177589E-3</c:v>
                </c:pt>
                <c:pt idx="458">
                  <c:v>1.6145640984177589E-3</c:v>
                </c:pt>
                <c:pt idx="459">
                  <c:v>1.6145640984177589E-3</c:v>
                </c:pt>
                <c:pt idx="460">
                  <c:v>1.6145640984177589E-3</c:v>
                </c:pt>
                <c:pt idx="461">
                  <c:v>1.6145640984177589E-3</c:v>
                </c:pt>
                <c:pt idx="462">
                  <c:v>1.6145640984177589E-3</c:v>
                </c:pt>
                <c:pt idx="463">
                  <c:v>1.6145640984177589E-3</c:v>
                </c:pt>
                <c:pt idx="464">
                  <c:v>1.6145640984177589E-3</c:v>
                </c:pt>
                <c:pt idx="465">
                  <c:v>1.6145640984177589E-3</c:v>
                </c:pt>
                <c:pt idx="466">
                  <c:v>1.6145640984177589E-3</c:v>
                </c:pt>
                <c:pt idx="467">
                  <c:v>1.6145640984177589E-3</c:v>
                </c:pt>
                <c:pt idx="468">
                  <c:v>1.6145640984177589E-3</c:v>
                </c:pt>
                <c:pt idx="469">
                  <c:v>1.6145640984177589E-3</c:v>
                </c:pt>
                <c:pt idx="470">
                  <c:v>1.6145640984177589E-3</c:v>
                </c:pt>
                <c:pt idx="471">
                  <c:v>1.6145640984177589E-3</c:v>
                </c:pt>
                <c:pt idx="472">
                  <c:v>1.6145640984177589E-3</c:v>
                </c:pt>
                <c:pt idx="473">
                  <c:v>1.6145640984177589E-3</c:v>
                </c:pt>
                <c:pt idx="474">
                  <c:v>1.6145640984177589E-3</c:v>
                </c:pt>
                <c:pt idx="475">
                  <c:v>1.6145640984177589E-3</c:v>
                </c:pt>
                <c:pt idx="476">
                  <c:v>1.6145640984177589E-3</c:v>
                </c:pt>
                <c:pt idx="477">
                  <c:v>1.6145640984177589E-3</c:v>
                </c:pt>
                <c:pt idx="478">
                  <c:v>1.6145640984177589E-3</c:v>
                </c:pt>
                <c:pt idx="479">
                  <c:v>1.6145640984177589E-3</c:v>
                </c:pt>
                <c:pt idx="480">
                  <c:v>1.6145640984177589E-3</c:v>
                </c:pt>
                <c:pt idx="481">
                  <c:v>1.6145640984177589E-3</c:v>
                </c:pt>
                <c:pt idx="482">
                  <c:v>1.6145640984177589E-3</c:v>
                </c:pt>
                <c:pt idx="483">
                  <c:v>1.6145640984177589E-3</c:v>
                </c:pt>
                <c:pt idx="484">
                  <c:v>1.6145640984177589E-3</c:v>
                </c:pt>
                <c:pt idx="485">
                  <c:v>1.6145640984177589E-3</c:v>
                </c:pt>
                <c:pt idx="486">
                  <c:v>1.6145640984177589E-3</c:v>
                </c:pt>
                <c:pt idx="487">
                  <c:v>1.6145640984177589E-3</c:v>
                </c:pt>
                <c:pt idx="488">
                  <c:v>1.6145640984177589E-3</c:v>
                </c:pt>
                <c:pt idx="489">
                  <c:v>1.6145640984177589E-3</c:v>
                </c:pt>
                <c:pt idx="490">
                  <c:v>1.6145640984177589E-3</c:v>
                </c:pt>
                <c:pt idx="491">
                  <c:v>1.6145640984177589E-3</c:v>
                </c:pt>
                <c:pt idx="492">
                  <c:v>1.6145640984177589E-3</c:v>
                </c:pt>
                <c:pt idx="493">
                  <c:v>1.6145640984177589E-3</c:v>
                </c:pt>
                <c:pt idx="494">
                  <c:v>1.6145640984177589E-3</c:v>
                </c:pt>
                <c:pt idx="495">
                  <c:v>1.6145640984177589E-3</c:v>
                </c:pt>
                <c:pt idx="496">
                  <c:v>1.6145640984177589E-3</c:v>
                </c:pt>
                <c:pt idx="497">
                  <c:v>1.6145640984177589E-3</c:v>
                </c:pt>
                <c:pt idx="498">
                  <c:v>1.6145640984177589E-3</c:v>
                </c:pt>
                <c:pt idx="499">
                  <c:v>1.6145640984177589E-3</c:v>
                </c:pt>
                <c:pt idx="500">
                  <c:v>1.6145640984177589E-3</c:v>
                </c:pt>
                <c:pt idx="501">
                  <c:v>1.6145640984177589E-3</c:v>
                </c:pt>
                <c:pt idx="502">
                  <c:v>1.6145640984177589E-3</c:v>
                </c:pt>
                <c:pt idx="503">
                  <c:v>1.6145640984177589E-3</c:v>
                </c:pt>
                <c:pt idx="504">
                  <c:v>1.6145640984177589E-3</c:v>
                </c:pt>
                <c:pt idx="505">
                  <c:v>1.6145640984177589E-3</c:v>
                </c:pt>
                <c:pt idx="506">
                  <c:v>1.6145640984177589E-3</c:v>
                </c:pt>
                <c:pt idx="507">
                  <c:v>1.6145640984177589E-3</c:v>
                </c:pt>
                <c:pt idx="508">
                  <c:v>1.6145640984177589E-3</c:v>
                </c:pt>
                <c:pt idx="509">
                  <c:v>1.6145640984177589E-3</c:v>
                </c:pt>
                <c:pt idx="510">
                  <c:v>1.6145640984177589E-3</c:v>
                </c:pt>
                <c:pt idx="511">
                  <c:v>1.6145640984177589E-3</c:v>
                </c:pt>
                <c:pt idx="512">
                  <c:v>1.6145640984177589E-3</c:v>
                </c:pt>
                <c:pt idx="513">
                  <c:v>1.6145640984177589E-3</c:v>
                </c:pt>
                <c:pt idx="514">
                  <c:v>1.6145640984177589E-3</c:v>
                </c:pt>
                <c:pt idx="515">
                  <c:v>1.6145640984177589E-3</c:v>
                </c:pt>
                <c:pt idx="516">
                  <c:v>1.6145640984177589E-3</c:v>
                </c:pt>
                <c:pt idx="517">
                  <c:v>1.6145640984177589E-3</c:v>
                </c:pt>
                <c:pt idx="518">
                  <c:v>1.6145640984177589E-3</c:v>
                </c:pt>
                <c:pt idx="519">
                  <c:v>1.6145640984177589E-3</c:v>
                </c:pt>
                <c:pt idx="520">
                  <c:v>1.6145640984177589E-3</c:v>
                </c:pt>
                <c:pt idx="521">
                  <c:v>1.6145640984177589E-3</c:v>
                </c:pt>
                <c:pt idx="522">
                  <c:v>1.6145640984177589E-3</c:v>
                </c:pt>
                <c:pt idx="523">
                  <c:v>1.6145640984177589E-3</c:v>
                </c:pt>
                <c:pt idx="524">
                  <c:v>1.6145640984177589E-3</c:v>
                </c:pt>
                <c:pt idx="525">
                  <c:v>1.6145640984177589E-3</c:v>
                </c:pt>
                <c:pt idx="526">
                  <c:v>1.6145640984177589E-3</c:v>
                </c:pt>
                <c:pt idx="527">
                  <c:v>1.6145640984177589E-3</c:v>
                </c:pt>
                <c:pt idx="528">
                  <c:v>1.6145640984177589E-3</c:v>
                </c:pt>
                <c:pt idx="529">
                  <c:v>1.6145640984177589E-3</c:v>
                </c:pt>
                <c:pt idx="530">
                  <c:v>1.6145640984177589E-3</c:v>
                </c:pt>
                <c:pt idx="531">
                  <c:v>1.6145640984177589E-3</c:v>
                </c:pt>
                <c:pt idx="532">
                  <c:v>1.6145640984177589E-3</c:v>
                </c:pt>
                <c:pt idx="533">
                  <c:v>1.6145640984177589E-3</c:v>
                </c:pt>
                <c:pt idx="534">
                  <c:v>1.6145640984177589E-3</c:v>
                </c:pt>
                <c:pt idx="535">
                  <c:v>1.6145640984177589E-3</c:v>
                </c:pt>
                <c:pt idx="536">
                  <c:v>1.6145640984177589E-3</c:v>
                </c:pt>
                <c:pt idx="537">
                  <c:v>1.6145640984177589E-3</c:v>
                </c:pt>
                <c:pt idx="538">
                  <c:v>1.6145640984177589E-3</c:v>
                </c:pt>
                <c:pt idx="539">
                  <c:v>1.6145640984177589E-3</c:v>
                </c:pt>
                <c:pt idx="540">
                  <c:v>1.6145640984177589E-3</c:v>
                </c:pt>
                <c:pt idx="541">
                  <c:v>1.6145640984177589E-3</c:v>
                </c:pt>
                <c:pt idx="542">
                  <c:v>1.6145640984177589E-3</c:v>
                </c:pt>
                <c:pt idx="543">
                  <c:v>1.6145640984177589E-3</c:v>
                </c:pt>
                <c:pt idx="544">
                  <c:v>1.6145640984177589E-3</c:v>
                </c:pt>
                <c:pt idx="545">
                  <c:v>1.6145640984177589E-3</c:v>
                </c:pt>
                <c:pt idx="546">
                  <c:v>1.6145640984177589E-3</c:v>
                </c:pt>
                <c:pt idx="547">
                  <c:v>1.6145640984177589E-3</c:v>
                </c:pt>
                <c:pt idx="548">
                  <c:v>1.6145640984177589E-3</c:v>
                </c:pt>
                <c:pt idx="549">
                  <c:v>1.6145640984177589E-3</c:v>
                </c:pt>
                <c:pt idx="550">
                  <c:v>1.6145640984177589E-3</c:v>
                </c:pt>
                <c:pt idx="551">
                  <c:v>1.6145640984177589E-3</c:v>
                </c:pt>
                <c:pt idx="552">
                  <c:v>1.6145640984177589E-3</c:v>
                </c:pt>
                <c:pt idx="553">
                  <c:v>1.6145640984177589E-3</c:v>
                </c:pt>
                <c:pt idx="554">
                  <c:v>1.6145640984177589E-3</c:v>
                </c:pt>
                <c:pt idx="555">
                  <c:v>1.6145640984177589E-3</c:v>
                </c:pt>
                <c:pt idx="556">
                  <c:v>1.6145640984177589E-3</c:v>
                </c:pt>
                <c:pt idx="557">
                  <c:v>1.6145640984177589E-3</c:v>
                </c:pt>
                <c:pt idx="558">
                  <c:v>1.6145640984177589E-3</c:v>
                </c:pt>
                <c:pt idx="559">
                  <c:v>1.6145640984177589E-3</c:v>
                </c:pt>
                <c:pt idx="560">
                  <c:v>1.6145640984177589E-3</c:v>
                </c:pt>
                <c:pt idx="561">
                  <c:v>1.6145640984177589E-3</c:v>
                </c:pt>
                <c:pt idx="562">
                  <c:v>1.6145640984177589E-3</c:v>
                </c:pt>
                <c:pt idx="563">
                  <c:v>1.6145640984177589E-3</c:v>
                </c:pt>
                <c:pt idx="564">
                  <c:v>1.6145640984177589E-3</c:v>
                </c:pt>
                <c:pt idx="565">
                  <c:v>1.6145640984177589E-3</c:v>
                </c:pt>
                <c:pt idx="566">
                  <c:v>1.6145640984177589E-3</c:v>
                </c:pt>
                <c:pt idx="567">
                  <c:v>1.6145640984177589E-3</c:v>
                </c:pt>
                <c:pt idx="568">
                  <c:v>1.6145640984177589E-3</c:v>
                </c:pt>
                <c:pt idx="569">
                  <c:v>1.6145640984177589E-3</c:v>
                </c:pt>
                <c:pt idx="570">
                  <c:v>1.6145640984177589E-3</c:v>
                </c:pt>
                <c:pt idx="571">
                  <c:v>1.6145640984177589E-3</c:v>
                </c:pt>
                <c:pt idx="572">
                  <c:v>1.6145640984177589E-3</c:v>
                </c:pt>
                <c:pt idx="573">
                  <c:v>1.6145640984177589E-3</c:v>
                </c:pt>
                <c:pt idx="574">
                  <c:v>1.6145640984177589E-3</c:v>
                </c:pt>
                <c:pt idx="575">
                  <c:v>1.6145640984177589E-3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91-45EA-AB7B-EB7D6B9FD79E}"/>
            </c:ext>
          </c:extLst>
        </c:ser>
        <c:ser>
          <c:idx val="2"/>
          <c:order val="2"/>
          <c:tx>
            <c:strRef>
              <c:f>'Daily Storage Accumulation'!$P$2</c:f>
              <c:strCache>
                <c:ptCount val="1"/>
                <c:pt idx="0">
                  <c:v>AI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Accumulation'!$P$3:$P$578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0.23663277272135019</c:v>
                </c:pt>
                <c:pt idx="85">
                  <c:v>0.23663277272135019</c:v>
                </c:pt>
                <c:pt idx="86">
                  <c:v>0.23663277272135019</c:v>
                </c:pt>
                <c:pt idx="87">
                  <c:v>0.23663277272135019</c:v>
                </c:pt>
                <c:pt idx="88">
                  <c:v>0.23663277272135019</c:v>
                </c:pt>
                <c:pt idx="89">
                  <c:v>0.23663277272135019</c:v>
                </c:pt>
                <c:pt idx="90">
                  <c:v>0.23663277272135019</c:v>
                </c:pt>
                <c:pt idx="91">
                  <c:v>0.23663277272135019</c:v>
                </c:pt>
                <c:pt idx="92">
                  <c:v>0.23663277272135019</c:v>
                </c:pt>
                <c:pt idx="93">
                  <c:v>0.23663277272135019</c:v>
                </c:pt>
                <c:pt idx="94">
                  <c:v>0.23663277272135019</c:v>
                </c:pt>
                <c:pt idx="95">
                  <c:v>0.23663277272135019</c:v>
                </c:pt>
                <c:pt idx="96">
                  <c:v>0.23663277272135019</c:v>
                </c:pt>
                <c:pt idx="97">
                  <c:v>0.23663277272135019</c:v>
                </c:pt>
                <c:pt idx="98">
                  <c:v>0.23663277272135019</c:v>
                </c:pt>
                <c:pt idx="99">
                  <c:v>0.23663277272135019</c:v>
                </c:pt>
                <c:pt idx="100">
                  <c:v>0.23663277272135019</c:v>
                </c:pt>
                <c:pt idx="101">
                  <c:v>0.23663277272135019</c:v>
                </c:pt>
                <c:pt idx="102">
                  <c:v>0.23663277272135019</c:v>
                </c:pt>
                <c:pt idx="103">
                  <c:v>0.23663277272135019</c:v>
                </c:pt>
                <c:pt idx="104">
                  <c:v>0.23663277272135019</c:v>
                </c:pt>
                <c:pt idx="105">
                  <c:v>0.23663277272135019</c:v>
                </c:pt>
                <c:pt idx="106">
                  <c:v>0.23663277272135019</c:v>
                </c:pt>
                <c:pt idx="107">
                  <c:v>0.23663277272135019</c:v>
                </c:pt>
                <c:pt idx="108">
                  <c:v>0.23663277272135019</c:v>
                </c:pt>
                <c:pt idx="109">
                  <c:v>0.23663277272135019</c:v>
                </c:pt>
                <c:pt idx="110">
                  <c:v>0.23663277272135019</c:v>
                </c:pt>
                <c:pt idx="111">
                  <c:v>0.23663277272135019</c:v>
                </c:pt>
                <c:pt idx="112">
                  <c:v>0.23663277272135019</c:v>
                </c:pt>
                <c:pt idx="113">
                  <c:v>0.23663277272135019</c:v>
                </c:pt>
                <c:pt idx="114">
                  <c:v>0.23663277272135019</c:v>
                </c:pt>
                <c:pt idx="115">
                  <c:v>0.23663277272135019</c:v>
                </c:pt>
                <c:pt idx="116">
                  <c:v>0.23663277272135019</c:v>
                </c:pt>
                <c:pt idx="117">
                  <c:v>0.23663277272135019</c:v>
                </c:pt>
                <c:pt idx="118">
                  <c:v>0.23663277272135019</c:v>
                </c:pt>
                <c:pt idx="119">
                  <c:v>0.23663277272135019</c:v>
                </c:pt>
                <c:pt idx="120">
                  <c:v>0.23663277272135019</c:v>
                </c:pt>
                <c:pt idx="121">
                  <c:v>0.23663277272135019</c:v>
                </c:pt>
                <c:pt idx="122">
                  <c:v>0.23663277272135019</c:v>
                </c:pt>
                <c:pt idx="123">
                  <c:v>0.23663277272135019</c:v>
                </c:pt>
                <c:pt idx="124">
                  <c:v>0.23663277272135019</c:v>
                </c:pt>
                <c:pt idx="125">
                  <c:v>0.23663277272135019</c:v>
                </c:pt>
                <c:pt idx="126">
                  <c:v>0.23663277272135019</c:v>
                </c:pt>
                <c:pt idx="127">
                  <c:v>0.23663277272135019</c:v>
                </c:pt>
                <c:pt idx="128">
                  <c:v>0.23663277272135019</c:v>
                </c:pt>
                <c:pt idx="129">
                  <c:v>0.23663277272135019</c:v>
                </c:pt>
                <c:pt idx="130">
                  <c:v>0.23663277272135019</c:v>
                </c:pt>
                <c:pt idx="131">
                  <c:v>0.23663277272135019</c:v>
                </c:pt>
                <c:pt idx="132">
                  <c:v>0.23663277272135019</c:v>
                </c:pt>
                <c:pt idx="133">
                  <c:v>0.23663277272135019</c:v>
                </c:pt>
                <c:pt idx="134">
                  <c:v>0.23663277272135019</c:v>
                </c:pt>
                <c:pt idx="135">
                  <c:v>0.23663277272135019</c:v>
                </c:pt>
                <c:pt idx="136">
                  <c:v>0.23663277272135019</c:v>
                </c:pt>
                <c:pt idx="137">
                  <c:v>0.23663277272135019</c:v>
                </c:pt>
                <c:pt idx="138">
                  <c:v>0.23663277272135019</c:v>
                </c:pt>
                <c:pt idx="139">
                  <c:v>0.23663277272135019</c:v>
                </c:pt>
                <c:pt idx="140">
                  <c:v>0.23663277272135019</c:v>
                </c:pt>
                <c:pt idx="141">
                  <c:v>0.23663277272135019</c:v>
                </c:pt>
                <c:pt idx="142">
                  <c:v>0.23663277272135019</c:v>
                </c:pt>
                <c:pt idx="143">
                  <c:v>0.23663277272135019</c:v>
                </c:pt>
                <c:pt idx="144">
                  <c:v>0.23663277272135019</c:v>
                </c:pt>
                <c:pt idx="145">
                  <c:v>0.23663277272135019</c:v>
                </c:pt>
                <c:pt idx="146">
                  <c:v>0.23663277272135019</c:v>
                </c:pt>
                <c:pt idx="147">
                  <c:v>0.23663277272135019</c:v>
                </c:pt>
                <c:pt idx="148">
                  <c:v>0.23663277272135019</c:v>
                </c:pt>
                <c:pt idx="149">
                  <c:v>0.23663277272135019</c:v>
                </c:pt>
                <c:pt idx="150">
                  <c:v>0.23663277272135019</c:v>
                </c:pt>
                <c:pt idx="151">
                  <c:v>0.23663277272135019</c:v>
                </c:pt>
                <c:pt idx="152">
                  <c:v>0.23663277272135019</c:v>
                </c:pt>
                <c:pt idx="153">
                  <c:v>0.23663277272135019</c:v>
                </c:pt>
                <c:pt idx="154">
                  <c:v>0.23663277272135019</c:v>
                </c:pt>
                <c:pt idx="155">
                  <c:v>0.23663277272135019</c:v>
                </c:pt>
                <c:pt idx="156">
                  <c:v>0.23663277272135019</c:v>
                </c:pt>
                <c:pt idx="157">
                  <c:v>0.23663277272135019</c:v>
                </c:pt>
                <c:pt idx="158">
                  <c:v>0.23663277272135019</c:v>
                </c:pt>
                <c:pt idx="159">
                  <c:v>0.23663277272135019</c:v>
                </c:pt>
                <c:pt idx="160">
                  <c:v>0.23663277272135019</c:v>
                </c:pt>
                <c:pt idx="161">
                  <c:v>0.23663277272135019</c:v>
                </c:pt>
                <c:pt idx="162">
                  <c:v>0.23663277272135019</c:v>
                </c:pt>
                <c:pt idx="163">
                  <c:v>0.23663277272135019</c:v>
                </c:pt>
                <c:pt idx="164">
                  <c:v>0.23663277272135019</c:v>
                </c:pt>
                <c:pt idx="165">
                  <c:v>0.23663277272135019</c:v>
                </c:pt>
                <c:pt idx="166">
                  <c:v>0.23663277272135019</c:v>
                </c:pt>
                <c:pt idx="167">
                  <c:v>0.23663277272135019</c:v>
                </c:pt>
                <c:pt idx="168">
                  <c:v>0.23663277272135019</c:v>
                </c:pt>
                <c:pt idx="169">
                  <c:v>0.23663277272135019</c:v>
                </c:pt>
                <c:pt idx="170">
                  <c:v>0.23663277272135019</c:v>
                </c:pt>
                <c:pt idx="171">
                  <c:v>0.23663277272135019</c:v>
                </c:pt>
                <c:pt idx="172">
                  <c:v>0.23663277272135019</c:v>
                </c:pt>
                <c:pt idx="173">
                  <c:v>0.23663277272135019</c:v>
                </c:pt>
                <c:pt idx="174">
                  <c:v>0.23663277272135019</c:v>
                </c:pt>
                <c:pt idx="175">
                  <c:v>0.23663277272135019</c:v>
                </c:pt>
                <c:pt idx="176">
                  <c:v>0.23663277272135019</c:v>
                </c:pt>
                <c:pt idx="177">
                  <c:v>0.23663277272135019</c:v>
                </c:pt>
                <c:pt idx="178">
                  <c:v>0.23663277272135019</c:v>
                </c:pt>
                <c:pt idx="179">
                  <c:v>0.23663277272135019</c:v>
                </c:pt>
                <c:pt idx="180">
                  <c:v>0.23663277272135019</c:v>
                </c:pt>
                <c:pt idx="181">
                  <c:v>0.23663277272135019</c:v>
                </c:pt>
                <c:pt idx="182">
                  <c:v>0.23663277272135019</c:v>
                </c:pt>
                <c:pt idx="183">
                  <c:v>0.23663277272135019</c:v>
                </c:pt>
                <c:pt idx="184">
                  <c:v>0.23663277272135019</c:v>
                </c:pt>
                <c:pt idx="185">
                  <c:v>0.23663277272135019</c:v>
                </c:pt>
                <c:pt idx="186">
                  <c:v>0.23663277272135019</c:v>
                </c:pt>
                <c:pt idx="187">
                  <c:v>0.23663277272135019</c:v>
                </c:pt>
                <c:pt idx="188">
                  <c:v>0.23663277272135019</c:v>
                </c:pt>
                <c:pt idx="189">
                  <c:v>0.23663277272135019</c:v>
                </c:pt>
                <c:pt idx="190">
                  <c:v>0.23663277272135019</c:v>
                </c:pt>
                <c:pt idx="191">
                  <c:v>0.23663277272135019</c:v>
                </c:pt>
                <c:pt idx="192">
                  <c:v>0.23663277272135019</c:v>
                </c:pt>
                <c:pt idx="193">
                  <c:v>0.23663277272135019</c:v>
                </c:pt>
                <c:pt idx="194">
                  <c:v>0.23663277272135019</c:v>
                </c:pt>
                <c:pt idx="195">
                  <c:v>0.23663277272135019</c:v>
                </c:pt>
                <c:pt idx="196">
                  <c:v>0.23663277272135019</c:v>
                </c:pt>
                <c:pt idx="197">
                  <c:v>0.23663277272135019</c:v>
                </c:pt>
                <c:pt idx="198">
                  <c:v>0.23663277272135019</c:v>
                </c:pt>
                <c:pt idx="199">
                  <c:v>0.23663277272135019</c:v>
                </c:pt>
                <c:pt idx="200">
                  <c:v>0.23663277272135019</c:v>
                </c:pt>
                <c:pt idx="201">
                  <c:v>0.23663277272135019</c:v>
                </c:pt>
                <c:pt idx="202">
                  <c:v>0.23663277272135019</c:v>
                </c:pt>
                <c:pt idx="203">
                  <c:v>0.23663277272135019</c:v>
                </c:pt>
                <c:pt idx="204">
                  <c:v>0.23663277272135019</c:v>
                </c:pt>
                <c:pt idx="205">
                  <c:v>0.23663277272135019</c:v>
                </c:pt>
                <c:pt idx="206">
                  <c:v>0.23663277272135019</c:v>
                </c:pt>
                <c:pt idx="207">
                  <c:v>0.23663277272135019</c:v>
                </c:pt>
                <c:pt idx="208">
                  <c:v>0.23663277272135019</c:v>
                </c:pt>
                <c:pt idx="209">
                  <c:v>0.23663277272135019</c:v>
                </c:pt>
                <c:pt idx="210">
                  <c:v>0.23663277272135019</c:v>
                </c:pt>
                <c:pt idx="211">
                  <c:v>0.23663277272135019</c:v>
                </c:pt>
                <c:pt idx="212">
                  <c:v>0.23663277272135019</c:v>
                </c:pt>
                <c:pt idx="213">
                  <c:v>0.23663277272135019</c:v>
                </c:pt>
                <c:pt idx="214">
                  <c:v>0.23663277272135019</c:v>
                </c:pt>
                <c:pt idx="215">
                  <c:v>0.23663277272135019</c:v>
                </c:pt>
                <c:pt idx="216">
                  <c:v>0.23663277272135019</c:v>
                </c:pt>
                <c:pt idx="217">
                  <c:v>0.23663277272135019</c:v>
                </c:pt>
                <c:pt idx="218">
                  <c:v>0.23663277272135019</c:v>
                </c:pt>
                <c:pt idx="219">
                  <c:v>0.23663277272135019</c:v>
                </c:pt>
                <c:pt idx="220">
                  <c:v>0.23663277272135019</c:v>
                </c:pt>
                <c:pt idx="221">
                  <c:v>0.23663277272135019</c:v>
                </c:pt>
                <c:pt idx="222">
                  <c:v>0.23663277272135019</c:v>
                </c:pt>
                <c:pt idx="223">
                  <c:v>0.23663277272135019</c:v>
                </c:pt>
                <c:pt idx="224">
                  <c:v>0.23663277272135019</c:v>
                </c:pt>
                <c:pt idx="225">
                  <c:v>0.23663277272135019</c:v>
                </c:pt>
                <c:pt idx="226">
                  <c:v>0.23663277272135019</c:v>
                </c:pt>
                <c:pt idx="227">
                  <c:v>0.23663277272135019</c:v>
                </c:pt>
                <c:pt idx="228">
                  <c:v>0.23663277272135019</c:v>
                </c:pt>
                <c:pt idx="229">
                  <c:v>0.23663277272135019</c:v>
                </c:pt>
                <c:pt idx="230">
                  <c:v>0.23663277272135019</c:v>
                </c:pt>
                <c:pt idx="231">
                  <c:v>0.23663277272135019</c:v>
                </c:pt>
                <c:pt idx="232">
                  <c:v>0.23663277272135019</c:v>
                </c:pt>
                <c:pt idx="233">
                  <c:v>0.23663277272135019</c:v>
                </c:pt>
                <c:pt idx="234">
                  <c:v>0.23663277272135019</c:v>
                </c:pt>
                <c:pt idx="235">
                  <c:v>0.23663277272135019</c:v>
                </c:pt>
                <c:pt idx="236">
                  <c:v>0.23663277272135019</c:v>
                </c:pt>
                <c:pt idx="237">
                  <c:v>0.23663277272135019</c:v>
                </c:pt>
                <c:pt idx="238">
                  <c:v>0.23663277272135019</c:v>
                </c:pt>
                <c:pt idx="239">
                  <c:v>0.23663277272135019</c:v>
                </c:pt>
                <c:pt idx="240">
                  <c:v>0.23663277272135019</c:v>
                </c:pt>
                <c:pt idx="241">
                  <c:v>0.23663277272135019</c:v>
                </c:pt>
                <c:pt idx="242">
                  <c:v>0.23663277272135019</c:v>
                </c:pt>
                <c:pt idx="243">
                  <c:v>0.23663277272135019</c:v>
                </c:pt>
                <c:pt idx="244">
                  <c:v>0.23663277272135019</c:v>
                </c:pt>
                <c:pt idx="245">
                  <c:v>0.23663277272135019</c:v>
                </c:pt>
                <c:pt idx="246">
                  <c:v>0.23663277272135019</c:v>
                </c:pt>
                <c:pt idx="247">
                  <c:v>0.23663277272135019</c:v>
                </c:pt>
                <c:pt idx="248">
                  <c:v>0.23663277272135019</c:v>
                </c:pt>
                <c:pt idx="249">
                  <c:v>0.23663277272135019</c:v>
                </c:pt>
                <c:pt idx="250">
                  <c:v>0.23663277272135019</c:v>
                </c:pt>
                <c:pt idx="251">
                  <c:v>0.23663277272135019</c:v>
                </c:pt>
                <c:pt idx="252">
                  <c:v>0.23663277272135019</c:v>
                </c:pt>
                <c:pt idx="253">
                  <c:v>0.23663277272135019</c:v>
                </c:pt>
                <c:pt idx="254">
                  <c:v>0.23663277272135019</c:v>
                </c:pt>
                <c:pt idx="255">
                  <c:v>0.23663277272135019</c:v>
                </c:pt>
                <c:pt idx="256">
                  <c:v>0.23663277272135019</c:v>
                </c:pt>
                <c:pt idx="257">
                  <c:v>0.23663277272135019</c:v>
                </c:pt>
                <c:pt idx="258">
                  <c:v>0.23663277272135019</c:v>
                </c:pt>
                <c:pt idx="259">
                  <c:v>0.23663277272135019</c:v>
                </c:pt>
                <c:pt idx="260">
                  <c:v>0.23663277272135019</c:v>
                </c:pt>
                <c:pt idx="261">
                  <c:v>0.23663277272135019</c:v>
                </c:pt>
                <c:pt idx="262">
                  <c:v>0.23663277272135019</c:v>
                </c:pt>
                <c:pt idx="263">
                  <c:v>0.23663277272135019</c:v>
                </c:pt>
                <c:pt idx="264">
                  <c:v>0.23663277272135019</c:v>
                </c:pt>
                <c:pt idx="265">
                  <c:v>0.23663277272135019</c:v>
                </c:pt>
                <c:pt idx="266">
                  <c:v>0.23663277272135019</c:v>
                </c:pt>
                <c:pt idx="267">
                  <c:v>0.23663277272135019</c:v>
                </c:pt>
                <c:pt idx="268">
                  <c:v>0.23663277272135019</c:v>
                </c:pt>
                <c:pt idx="269">
                  <c:v>0.23663277272135019</c:v>
                </c:pt>
                <c:pt idx="270">
                  <c:v>0.23663277272135019</c:v>
                </c:pt>
                <c:pt idx="271">
                  <c:v>0.23663277272135019</c:v>
                </c:pt>
                <c:pt idx="272">
                  <c:v>0.23663277272135019</c:v>
                </c:pt>
                <c:pt idx="273">
                  <c:v>0.23663277272135019</c:v>
                </c:pt>
                <c:pt idx="274">
                  <c:v>0.23663277272135019</c:v>
                </c:pt>
                <c:pt idx="275">
                  <c:v>0.23663277272135019</c:v>
                </c:pt>
                <c:pt idx="276">
                  <c:v>0.23663277272135019</c:v>
                </c:pt>
                <c:pt idx="277">
                  <c:v>0.23663277272135019</c:v>
                </c:pt>
                <c:pt idx="278">
                  <c:v>0.23663277272135019</c:v>
                </c:pt>
                <c:pt idx="279">
                  <c:v>0.23663277272135019</c:v>
                </c:pt>
                <c:pt idx="280">
                  <c:v>0.23663277272135019</c:v>
                </c:pt>
                <c:pt idx="281">
                  <c:v>0.23663277272135019</c:v>
                </c:pt>
                <c:pt idx="282">
                  <c:v>0.23663277272135019</c:v>
                </c:pt>
                <c:pt idx="283">
                  <c:v>0.23663277272135019</c:v>
                </c:pt>
                <c:pt idx="284">
                  <c:v>0.23663277272135019</c:v>
                </c:pt>
                <c:pt idx="285">
                  <c:v>0.23663277272135019</c:v>
                </c:pt>
                <c:pt idx="286">
                  <c:v>0.23663277272135019</c:v>
                </c:pt>
                <c:pt idx="287">
                  <c:v>0.23663277272135019</c:v>
                </c:pt>
                <c:pt idx="288">
                  <c:v>0.23663277272135019</c:v>
                </c:pt>
                <c:pt idx="289">
                  <c:v>0.23663277272135019</c:v>
                </c:pt>
                <c:pt idx="290">
                  <c:v>0.23663277272135019</c:v>
                </c:pt>
                <c:pt idx="291">
                  <c:v>0.23663277272135019</c:v>
                </c:pt>
                <c:pt idx="292">
                  <c:v>0.23663277272135019</c:v>
                </c:pt>
                <c:pt idx="293">
                  <c:v>0.23663277272135019</c:v>
                </c:pt>
                <c:pt idx="294">
                  <c:v>0.23663277272135019</c:v>
                </c:pt>
                <c:pt idx="295">
                  <c:v>0.23663277272135019</c:v>
                </c:pt>
                <c:pt idx="296">
                  <c:v>0.23663277272135019</c:v>
                </c:pt>
                <c:pt idx="297">
                  <c:v>0.23663277272135019</c:v>
                </c:pt>
                <c:pt idx="298">
                  <c:v>0.23663277272135019</c:v>
                </c:pt>
                <c:pt idx="299">
                  <c:v>0.23663277272135019</c:v>
                </c:pt>
                <c:pt idx="300">
                  <c:v>0.23663277272135019</c:v>
                </c:pt>
                <c:pt idx="301">
                  <c:v>0.23663277272135019</c:v>
                </c:pt>
                <c:pt idx="302">
                  <c:v>0.23663277272135019</c:v>
                </c:pt>
                <c:pt idx="303">
                  <c:v>0.23663277272135019</c:v>
                </c:pt>
                <c:pt idx="304">
                  <c:v>0.23663277272135019</c:v>
                </c:pt>
                <c:pt idx="305">
                  <c:v>0.23663277272135019</c:v>
                </c:pt>
                <c:pt idx="306">
                  <c:v>0.23663277272135019</c:v>
                </c:pt>
                <c:pt idx="307">
                  <c:v>0.23663277272135019</c:v>
                </c:pt>
                <c:pt idx="308">
                  <c:v>0.23663277272135019</c:v>
                </c:pt>
                <c:pt idx="309">
                  <c:v>0.23663277272135019</c:v>
                </c:pt>
                <c:pt idx="310">
                  <c:v>0.23663277272135019</c:v>
                </c:pt>
                <c:pt idx="311">
                  <c:v>0.23663277272135019</c:v>
                </c:pt>
                <c:pt idx="312">
                  <c:v>0.23663277272135019</c:v>
                </c:pt>
                <c:pt idx="313">
                  <c:v>0.23663277272135019</c:v>
                </c:pt>
                <c:pt idx="314">
                  <c:v>0.23663277272135019</c:v>
                </c:pt>
                <c:pt idx="315">
                  <c:v>0.23663277272135019</c:v>
                </c:pt>
                <c:pt idx="316">
                  <c:v>0.23663277272135019</c:v>
                </c:pt>
                <c:pt idx="317">
                  <c:v>0.23663277272135019</c:v>
                </c:pt>
                <c:pt idx="318">
                  <c:v>0.23663277272135019</c:v>
                </c:pt>
                <c:pt idx="319">
                  <c:v>0.23663277272135019</c:v>
                </c:pt>
                <c:pt idx="320">
                  <c:v>0.23663277272135019</c:v>
                </c:pt>
                <c:pt idx="321">
                  <c:v>0.23663277272135019</c:v>
                </c:pt>
                <c:pt idx="322">
                  <c:v>0.23663277272135019</c:v>
                </c:pt>
                <c:pt idx="323">
                  <c:v>0.23663277272135019</c:v>
                </c:pt>
                <c:pt idx="324">
                  <c:v>0.23663277272135019</c:v>
                </c:pt>
                <c:pt idx="325">
                  <c:v>0.23663277272135019</c:v>
                </c:pt>
                <c:pt idx="326">
                  <c:v>0.23663277272135019</c:v>
                </c:pt>
                <c:pt idx="327">
                  <c:v>0.23663277272135019</c:v>
                </c:pt>
                <c:pt idx="328">
                  <c:v>0.23663277272135019</c:v>
                </c:pt>
                <c:pt idx="329">
                  <c:v>0.23663277272135019</c:v>
                </c:pt>
                <c:pt idx="330">
                  <c:v>0.23663277272135019</c:v>
                </c:pt>
                <c:pt idx="331">
                  <c:v>0.23663277272135019</c:v>
                </c:pt>
                <c:pt idx="332">
                  <c:v>0.23663277272135019</c:v>
                </c:pt>
                <c:pt idx="333">
                  <c:v>0.23663277272135019</c:v>
                </c:pt>
                <c:pt idx="334">
                  <c:v>0.23663277272135019</c:v>
                </c:pt>
                <c:pt idx="335">
                  <c:v>0.23663277272135019</c:v>
                </c:pt>
                <c:pt idx="336">
                  <c:v>0.23663277272135019</c:v>
                </c:pt>
                <c:pt idx="337">
                  <c:v>0.23663277272135019</c:v>
                </c:pt>
                <c:pt idx="338">
                  <c:v>0.23663277272135019</c:v>
                </c:pt>
                <c:pt idx="339">
                  <c:v>0.23663277272135019</c:v>
                </c:pt>
                <c:pt idx="340">
                  <c:v>0.23663277272135019</c:v>
                </c:pt>
                <c:pt idx="341">
                  <c:v>0.23663277272135019</c:v>
                </c:pt>
                <c:pt idx="342">
                  <c:v>0.23663277272135019</c:v>
                </c:pt>
                <c:pt idx="343">
                  <c:v>0.23663277272135019</c:v>
                </c:pt>
                <c:pt idx="344">
                  <c:v>0.23663277272135019</c:v>
                </c:pt>
                <c:pt idx="345">
                  <c:v>0.23663277272135019</c:v>
                </c:pt>
                <c:pt idx="346">
                  <c:v>0.23663277272135019</c:v>
                </c:pt>
                <c:pt idx="347">
                  <c:v>0.23663277272135019</c:v>
                </c:pt>
                <c:pt idx="348">
                  <c:v>0.23663277272135019</c:v>
                </c:pt>
                <c:pt idx="349">
                  <c:v>0.23663277272135019</c:v>
                </c:pt>
                <c:pt idx="350">
                  <c:v>0.23663277272135019</c:v>
                </c:pt>
                <c:pt idx="351">
                  <c:v>0.23663277272135019</c:v>
                </c:pt>
                <c:pt idx="352">
                  <c:v>0.23663277272135019</c:v>
                </c:pt>
                <c:pt idx="353">
                  <c:v>0.23663277272135019</c:v>
                </c:pt>
                <c:pt idx="354">
                  <c:v>0.23663277272135019</c:v>
                </c:pt>
                <c:pt idx="355">
                  <c:v>0.23663277272135019</c:v>
                </c:pt>
                <c:pt idx="356">
                  <c:v>0.23663277272135019</c:v>
                </c:pt>
                <c:pt idx="357">
                  <c:v>0.23663277272135019</c:v>
                </c:pt>
                <c:pt idx="358">
                  <c:v>0.23663277272135019</c:v>
                </c:pt>
                <c:pt idx="359">
                  <c:v>0.23663277272135019</c:v>
                </c:pt>
                <c:pt idx="360">
                  <c:v>0.23663277272135019</c:v>
                </c:pt>
                <c:pt idx="361">
                  <c:v>0.23663277272135019</c:v>
                </c:pt>
                <c:pt idx="362">
                  <c:v>0.23663277272135019</c:v>
                </c:pt>
                <c:pt idx="363">
                  <c:v>0.23663277272135019</c:v>
                </c:pt>
                <c:pt idx="364">
                  <c:v>0.23663277272135019</c:v>
                </c:pt>
                <c:pt idx="365">
                  <c:v>0.23663277272135019</c:v>
                </c:pt>
                <c:pt idx="366">
                  <c:v>0.23663277272135019</c:v>
                </c:pt>
                <c:pt idx="367">
                  <c:v>0.23663277272135019</c:v>
                </c:pt>
                <c:pt idx="368">
                  <c:v>0.23663277272135019</c:v>
                </c:pt>
                <c:pt idx="369">
                  <c:v>0.23663277272135019</c:v>
                </c:pt>
                <c:pt idx="370">
                  <c:v>0.23663277272135019</c:v>
                </c:pt>
                <c:pt idx="371">
                  <c:v>0.23663277272135019</c:v>
                </c:pt>
                <c:pt idx="372">
                  <c:v>0.23663277272135019</c:v>
                </c:pt>
                <c:pt idx="373">
                  <c:v>0.23663277272135019</c:v>
                </c:pt>
                <c:pt idx="374">
                  <c:v>0.23663277272135019</c:v>
                </c:pt>
                <c:pt idx="375">
                  <c:v>0.23663277272135019</c:v>
                </c:pt>
                <c:pt idx="376">
                  <c:v>0.23663277272135019</c:v>
                </c:pt>
                <c:pt idx="377">
                  <c:v>0.23663277272135019</c:v>
                </c:pt>
                <c:pt idx="378">
                  <c:v>0.23663277272135019</c:v>
                </c:pt>
                <c:pt idx="379">
                  <c:v>0.23663277272135019</c:v>
                </c:pt>
                <c:pt idx="380">
                  <c:v>0.23663277272135019</c:v>
                </c:pt>
                <c:pt idx="381">
                  <c:v>0.23663277272135019</c:v>
                </c:pt>
                <c:pt idx="382">
                  <c:v>0.23663277272135019</c:v>
                </c:pt>
                <c:pt idx="383">
                  <c:v>0.23663277272135019</c:v>
                </c:pt>
                <c:pt idx="384">
                  <c:v>0.23663277272135019</c:v>
                </c:pt>
                <c:pt idx="385">
                  <c:v>0.23663277272135019</c:v>
                </c:pt>
                <c:pt idx="386">
                  <c:v>0.23663277272135019</c:v>
                </c:pt>
                <c:pt idx="387">
                  <c:v>0.23663277272135019</c:v>
                </c:pt>
                <c:pt idx="388">
                  <c:v>0.23663277272135019</c:v>
                </c:pt>
                <c:pt idx="389">
                  <c:v>0.23663277272135019</c:v>
                </c:pt>
                <c:pt idx="390">
                  <c:v>0.23663277272135019</c:v>
                </c:pt>
                <c:pt idx="391">
                  <c:v>0.23663277272135019</c:v>
                </c:pt>
                <c:pt idx="392">
                  <c:v>0.23663277272135019</c:v>
                </c:pt>
                <c:pt idx="393">
                  <c:v>0.23663277272135019</c:v>
                </c:pt>
                <c:pt idx="394">
                  <c:v>0.23663277272135019</c:v>
                </c:pt>
                <c:pt idx="395">
                  <c:v>0.23663277272135019</c:v>
                </c:pt>
                <c:pt idx="396">
                  <c:v>0.23663277272135019</c:v>
                </c:pt>
                <c:pt idx="397">
                  <c:v>0.23663277272135019</c:v>
                </c:pt>
                <c:pt idx="398">
                  <c:v>0.23663277272135019</c:v>
                </c:pt>
                <c:pt idx="399">
                  <c:v>0.23663277272135019</c:v>
                </c:pt>
                <c:pt idx="400">
                  <c:v>0.23663277272135019</c:v>
                </c:pt>
                <c:pt idx="401">
                  <c:v>0.23663277272135019</c:v>
                </c:pt>
                <c:pt idx="402">
                  <c:v>0.23663277272135019</c:v>
                </c:pt>
                <c:pt idx="403">
                  <c:v>0.23663277272135019</c:v>
                </c:pt>
                <c:pt idx="404">
                  <c:v>0.23663277272135019</c:v>
                </c:pt>
                <c:pt idx="405">
                  <c:v>0.23663277272135019</c:v>
                </c:pt>
                <c:pt idx="406">
                  <c:v>0.23663277272135019</c:v>
                </c:pt>
                <c:pt idx="407">
                  <c:v>0.23663277272135019</c:v>
                </c:pt>
                <c:pt idx="408">
                  <c:v>0.23663277272135019</c:v>
                </c:pt>
                <c:pt idx="409">
                  <c:v>0.23663277272135019</c:v>
                </c:pt>
                <c:pt idx="410">
                  <c:v>0.23663277272135019</c:v>
                </c:pt>
                <c:pt idx="411">
                  <c:v>0.23663277272135019</c:v>
                </c:pt>
                <c:pt idx="412">
                  <c:v>0.23663277272135019</c:v>
                </c:pt>
                <c:pt idx="413">
                  <c:v>0.23663277272135019</c:v>
                </c:pt>
                <c:pt idx="414">
                  <c:v>0.23663277272135019</c:v>
                </c:pt>
                <c:pt idx="415">
                  <c:v>0.23663277272135019</c:v>
                </c:pt>
                <c:pt idx="416">
                  <c:v>0.23663277272135019</c:v>
                </c:pt>
                <c:pt idx="417">
                  <c:v>0.23663277272135019</c:v>
                </c:pt>
                <c:pt idx="418">
                  <c:v>0.23663277272135019</c:v>
                </c:pt>
                <c:pt idx="419">
                  <c:v>0.23663277272135019</c:v>
                </c:pt>
                <c:pt idx="420">
                  <c:v>0.23663277272135019</c:v>
                </c:pt>
                <c:pt idx="421">
                  <c:v>0.23663277272135019</c:v>
                </c:pt>
                <c:pt idx="422">
                  <c:v>0.23663277272135019</c:v>
                </c:pt>
                <c:pt idx="423">
                  <c:v>0.23663277272135019</c:v>
                </c:pt>
                <c:pt idx="424">
                  <c:v>0.23663277272135019</c:v>
                </c:pt>
                <c:pt idx="425">
                  <c:v>0.23663277272135019</c:v>
                </c:pt>
                <c:pt idx="426">
                  <c:v>0.23663277272135019</c:v>
                </c:pt>
                <c:pt idx="427">
                  <c:v>0.23663277272135019</c:v>
                </c:pt>
                <c:pt idx="428">
                  <c:v>0.23663277272135019</c:v>
                </c:pt>
                <c:pt idx="429">
                  <c:v>0.23663277272135019</c:v>
                </c:pt>
                <c:pt idx="430">
                  <c:v>0.23663277272135019</c:v>
                </c:pt>
                <c:pt idx="431">
                  <c:v>0.23663277272135019</c:v>
                </c:pt>
                <c:pt idx="432">
                  <c:v>0.23663277272135019</c:v>
                </c:pt>
                <c:pt idx="433">
                  <c:v>0.23663277272135019</c:v>
                </c:pt>
                <c:pt idx="434">
                  <c:v>0.23663277272135019</c:v>
                </c:pt>
                <c:pt idx="435">
                  <c:v>0.23663277272135019</c:v>
                </c:pt>
                <c:pt idx="436">
                  <c:v>0.23663277272135019</c:v>
                </c:pt>
                <c:pt idx="437">
                  <c:v>0.23663277272135019</c:v>
                </c:pt>
                <c:pt idx="438">
                  <c:v>0.23663277272135019</c:v>
                </c:pt>
                <c:pt idx="439">
                  <c:v>0.23663277272135019</c:v>
                </c:pt>
                <c:pt idx="440">
                  <c:v>0.23663277272135019</c:v>
                </c:pt>
                <c:pt idx="441">
                  <c:v>0.23663277272135019</c:v>
                </c:pt>
                <c:pt idx="442">
                  <c:v>0.23663277272135019</c:v>
                </c:pt>
                <c:pt idx="443">
                  <c:v>0.23663277272135019</c:v>
                </c:pt>
                <c:pt idx="444">
                  <c:v>0.23663277272135019</c:v>
                </c:pt>
                <c:pt idx="445">
                  <c:v>0.23663277272135019</c:v>
                </c:pt>
                <c:pt idx="446">
                  <c:v>0.23663277272135019</c:v>
                </c:pt>
                <c:pt idx="447">
                  <c:v>0.23663277272135019</c:v>
                </c:pt>
                <c:pt idx="448">
                  <c:v>0.23663277272135019</c:v>
                </c:pt>
                <c:pt idx="449">
                  <c:v>0.23663277272135019</c:v>
                </c:pt>
                <c:pt idx="450">
                  <c:v>0.23663277272135019</c:v>
                </c:pt>
                <c:pt idx="451">
                  <c:v>0.23663277272135019</c:v>
                </c:pt>
                <c:pt idx="452">
                  <c:v>0.23663277272135019</c:v>
                </c:pt>
                <c:pt idx="453">
                  <c:v>0.23663277272135019</c:v>
                </c:pt>
                <c:pt idx="454">
                  <c:v>0.23663277272135019</c:v>
                </c:pt>
                <c:pt idx="455">
                  <c:v>0.23663277272135019</c:v>
                </c:pt>
                <c:pt idx="456">
                  <c:v>0.23663277272135019</c:v>
                </c:pt>
                <c:pt idx="457">
                  <c:v>0.23663277272135019</c:v>
                </c:pt>
                <c:pt idx="458">
                  <c:v>0.23663277272135019</c:v>
                </c:pt>
                <c:pt idx="459">
                  <c:v>0.23663277272135019</c:v>
                </c:pt>
                <c:pt idx="460">
                  <c:v>0.23663277272135019</c:v>
                </c:pt>
                <c:pt idx="461">
                  <c:v>0.23663277272135019</c:v>
                </c:pt>
                <c:pt idx="462">
                  <c:v>0.23663277272135019</c:v>
                </c:pt>
                <c:pt idx="463">
                  <c:v>0.23663277272135019</c:v>
                </c:pt>
                <c:pt idx="464">
                  <c:v>0.23663277272135019</c:v>
                </c:pt>
                <c:pt idx="465">
                  <c:v>0.23663277272135019</c:v>
                </c:pt>
                <c:pt idx="466">
                  <c:v>0.23663277272135019</c:v>
                </c:pt>
                <c:pt idx="467">
                  <c:v>0.23663277272135019</c:v>
                </c:pt>
                <c:pt idx="468">
                  <c:v>0.23663277272135019</c:v>
                </c:pt>
                <c:pt idx="469">
                  <c:v>0.23663277272135019</c:v>
                </c:pt>
                <c:pt idx="470">
                  <c:v>0.23663277272135019</c:v>
                </c:pt>
                <c:pt idx="471">
                  <c:v>0.23663277272135019</c:v>
                </c:pt>
                <c:pt idx="472">
                  <c:v>0.23663277272135019</c:v>
                </c:pt>
                <c:pt idx="473">
                  <c:v>0.23663277272135019</c:v>
                </c:pt>
                <c:pt idx="474">
                  <c:v>0.23663277272135019</c:v>
                </c:pt>
                <c:pt idx="475">
                  <c:v>0.23663277272135019</c:v>
                </c:pt>
                <c:pt idx="476">
                  <c:v>0.23663277272135019</c:v>
                </c:pt>
                <c:pt idx="477">
                  <c:v>0.23663277272135019</c:v>
                </c:pt>
                <c:pt idx="478">
                  <c:v>0.23663277272135019</c:v>
                </c:pt>
                <c:pt idx="479">
                  <c:v>0.23663277272135019</c:v>
                </c:pt>
                <c:pt idx="480">
                  <c:v>0.23663277272135019</c:v>
                </c:pt>
                <c:pt idx="481">
                  <c:v>0.23663277272135019</c:v>
                </c:pt>
                <c:pt idx="482">
                  <c:v>0.23663277272135019</c:v>
                </c:pt>
                <c:pt idx="483">
                  <c:v>0.23663277272135019</c:v>
                </c:pt>
                <c:pt idx="484">
                  <c:v>0.23663277272135019</c:v>
                </c:pt>
                <c:pt idx="485">
                  <c:v>0.23663277272135019</c:v>
                </c:pt>
                <c:pt idx="486">
                  <c:v>0.23663277272135019</c:v>
                </c:pt>
                <c:pt idx="487">
                  <c:v>0.23663277272135019</c:v>
                </c:pt>
                <c:pt idx="488">
                  <c:v>0.23663277272135019</c:v>
                </c:pt>
                <c:pt idx="489">
                  <c:v>0.23663277272135019</c:v>
                </c:pt>
                <c:pt idx="490">
                  <c:v>0.23663277272135019</c:v>
                </c:pt>
                <c:pt idx="491">
                  <c:v>0.23663277272135019</c:v>
                </c:pt>
                <c:pt idx="492">
                  <c:v>0.23663277272135019</c:v>
                </c:pt>
                <c:pt idx="493">
                  <c:v>0.23663277272135019</c:v>
                </c:pt>
                <c:pt idx="494">
                  <c:v>0.23663277272135019</c:v>
                </c:pt>
                <c:pt idx="495">
                  <c:v>0.23663277272135019</c:v>
                </c:pt>
                <c:pt idx="496">
                  <c:v>0.23663277272135019</c:v>
                </c:pt>
                <c:pt idx="497">
                  <c:v>0.23663277272135019</c:v>
                </c:pt>
                <c:pt idx="498">
                  <c:v>0.23663277272135019</c:v>
                </c:pt>
                <c:pt idx="499">
                  <c:v>0.23663277272135019</c:v>
                </c:pt>
                <c:pt idx="500">
                  <c:v>0.23663277272135019</c:v>
                </c:pt>
                <c:pt idx="501">
                  <c:v>0.23663277272135019</c:v>
                </c:pt>
                <c:pt idx="502">
                  <c:v>0.23663277272135019</c:v>
                </c:pt>
                <c:pt idx="503">
                  <c:v>0.23663277272135019</c:v>
                </c:pt>
                <c:pt idx="504">
                  <c:v>0.23663277272135019</c:v>
                </c:pt>
                <c:pt idx="505">
                  <c:v>0.23663277272135019</c:v>
                </c:pt>
                <c:pt idx="506">
                  <c:v>0.23663277272135019</c:v>
                </c:pt>
                <c:pt idx="507">
                  <c:v>0.23663277272135019</c:v>
                </c:pt>
                <c:pt idx="508">
                  <c:v>0.23663277272135019</c:v>
                </c:pt>
                <c:pt idx="509">
                  <c:v>0.23663277272135019</c:v>
                </c:pt>
                <c:pt idx="510">
                  <c:v>0.23663277272135019</c:v>
                </c:pt>
                <c:pt idx="511">
                  <c:v>0.23663277272135019</c:v>
                </c:pt>
                <c:pt idx="512">
                  <c:v>0.23663277272135019</c:v>
                </c:pt>
                <c:pt idx="513">
                  <c:v>0.23663277272135019</c:v>
                </c:pt>
                <c:pt idx="514">
                  <c:v>0.23663277272135019</c:v>
                </c:pt>
                <c:pt idx="515">
                  <c:v>0.23663277272135019</c:v>
                </c:pt>
                <c:pt idx="516">
                  <c:v>0.23663277272135019</c:v>
                </c:pt>
                <c:pt idx="517">
                  <c:v>0.23663277272135019</c:v>
                </c:pt>
                <c:pt idx="518">
                  <c:v>0.23663277272135019</c:v>
                </c:pt>
                <c:pt idx="519">
                  <c:v>0.23663277272135019</c:v>
                </c:pt>
                <c:pt idx="520">
                  <c:v>0.23663277272135019</c:v>
                </c:pt>
                <c:pt idx="521">
                  <c:v>0.23663277272135019</c:v>
                </c:pt>
                <c:pt idx="522">
                  <c:v>0.23663277272135019</c:v>
                </c:pt>
                <c:pt idx="523">
                  <c:v>0.23663277272135019</c:v>
                </c:pt>
                <c:pt idx="524">
                  <c:v>0.23663277272135019</c:v>
                </c:pt>
                <c:pt idx="525">
                  <c:v>0.23663277272135019</c:v>
                </c:pt>
                <c:pt idx="526">
                  <c:v>0.23663277272135019</c:v>
                </c:pt>
                <c:pt idx="527">
                  <c:v>0.23663277272135019</c:v>
                </c:pt>
                <c:pt idx="528">
                  <c:v>0.23663277272135019</c:v>
                </c:pt>
                <c:pt idx="529">
                  <c:v>0.23663277272135019</c:v>
                </c:pt>
                <c:pt idx="530">
                  <c:v>0.23663277272135019</c:v>
                </c:pt>
                <c:pt idx="531">
                  <c:v>0.23663277272135019</c:v>
                </c:pt>
                <c:pt idx="532">
                  <c:v>0.23663277272135019</c:v>
                </c:pt>
                <c:pt idx="533">
                  <c:v>0.23663277272135019</c:v>
                </c:pt>
                <c:pt idx="534">
                  <c:v>0.23663277272135019</c:v>
                </c:pt>
                <c:pt idx="535">
                  <c:v>0.23663277272135019</c:v>
                </c:pt>
                <c:pt idx="536">
                  <c:v>0.23663277272135019</c:v>
                </c:pt>
                <c:pt idx="537">
                  <c:v>0.23663277272135019</c:v>
                </c:pt>
                <c:pt idx="538">
                  <c:v>0.23663277272135019</c:v>
                </c:pt>
                <c:pt idx="539">
                  <c:v>0.23663277272135019</c:v>
                </c:pt>
                <c:pt idx="540">
                  <c:v>0.23663277272135019</c:v>
                </c:pt>
                <c:pt idx="541">
                  <c:v>0.23663277272135019</c:v>
                </c:pt>
                <c:pt idx="542">
                  <c:v>0.23663277272135019</c:v>
                </c:pt>
                <c:pt idx="543">
                  <c:v>0.23663277272135019</c:v>
                </c:pt>
                <c:pt idx="544">
                  <c:v>0.23663277272135019</c:v>
                </c:pt>
                <c:pt idx="545">
                  <c:v>0.23663277272135019</c:v>
                </c:pt>
                <c:pt idx="546">
                  <c:v>0.23663277272135019</c:v>
                </c:pt>
                <c:pt idx="547">
                  <c:v>0.23663277272135019</c:v>
                </c:pt>
                <c:pt idx="548">
                  <c:v>0.23663277272135019</c:v>
                </c:pt>
                <c:pt idx="549">
                  <c:v>0.23663277272135019</c:v>
                </c:pt>
                <c:pt idx="550">
                  <c:v>0.23663277272135019</c:v>
                </c:pt>
                <c:pt idx="551">
                  <c:v>0.23663277272135019</c:v>
                </c:pt>
                <c:pt idx="552">
                  <c:v>0.23663277272135019</c:v>
                </c:pt>
                <c:pt idx="553">
                  <c:v>0.23663277272135019</c:v>
                </c:pt>
                <c:pt idx="554">
                  <c:v>0.23663277272135019</c:v>
                </c:pt>
                <c:pt idx="555">
                  <c:v>0.23663277272135019</c:v>
                </c:pt>
                <c:pt idx="556">
                  <c:v>0.23663277272135019</c:v>
                </c:pt>
                <c:pt idx="557">
                  <c:v>0.23663277272135019</c:v>
                </c:pt>
                <c:pt idx="558">
                  <c:v>0.23663277272135019</c:v>
                </c:pt>
                <c:pt idx="559">
                  <c:v>0.23663277272135019</c:v>
                </c:pt>
                <c:pt idx="560">
                  <c:v>0.23663277272135019</c:v>
                </c:pt>
                <c:pt idx="561">
                  <c:v>0.23663277272135019</c:v>
                </c:pt>
                <c:pt idx="562">
                  <c:v>0.23663277272135019</c:v>
                </c:pt>
                <c:pt idx="563">
                  <c:v>0.23663277272135019</c:v>
                </c:pt>
                <c:pt idx="564">
                  <c:v>0.23663277272135019</c:v>
                </c:pt>
                <c:pt idx="565">
                  <c:v>0.23663277272135019</c:v>
                </c:pt>
                <c:pt idx="566">
                  <c:v>0.23663277272135019</c:v>
                </c:pt>
                <c:pt idx="567">
                  <c:v>0.23663277272135019</c:v>
                </c:pt>
                <c:pt idx="568">
                  <c:v>0.23663277272135019</c:v>
                </c:pt>
                <c:pt idx="569">
                  <c:v>0.23663277272135019</c:v>
                </c:pt>
                <c:pt idx="570">
                  <c:v>0.23663277272135019</c:v>
                </c:pt>
                <c:pt idx="571">
                  <c:v>0.23663277272135019</c:v>
                </c:pt>
                <c:pt idx="572">
                  <c:v>0.23663277272135019</c:v>
                </c:pt>
                <c:pt idx="573">
                  <c:v>0.23663277272135019</c:v>
                </c:pt>
                <c:pt idx="574">
                  <c:v>0.23663277272135019</c:v>
                </c:pt>
                <c:pt idx="575">
                  <c:v>0.23663277272135019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91-45EA-AB7B-EB7D6B9FD79E}"/>
            </c:ext>
          </c:extLst>
        </c:ser>
        <c:ser>
          <c:idx val="4"/>
          <c:order val="4"/>
          <c:tx>
            <c:strRef>
              <c:f>'Daily Storage Accumulation'!$R$2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Accumulation'!$R$3:$R$578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3.1714048236608505E-4</c:v>
                </c:pt>
                <c:pt idx="202">
                  <c:v>3.1714048236608505E-4</c:v>
                </c:pt>
                <c:pt idx="203">
                  <c:v>3.1714048236608505E-4</c:v>
                </c:pt>
                <c:pt idx="204">
                  <c:v>3.1714048236608505E-4</c:v>
                </c:pt>
                <c:pt idx="205">
                  <c:v>3.1714048236608505E-4</c:v>
                </c:pt>
                <c:pt idx="206">
                  <c:v>2.8304988518357277E-3</c:v>
                </c:pt>
                <c:pt idx="207">
                  <c:v>2.8304988518357277E-3</c:v>
                </c:pt>
                <c:pt idx="208">
                  <c:v>2.8304988518357277E-3</c:v>
                </c:pt>
                <c:pt idx="209">
                  <c:v>2.8304988518357277E-3</c:v>
                </c:pt>
                <c:pt idx="210">
                  <c:v>2.8304988518357277E-3</c:v>
                </c:pt>
                <c:pt idx="211">
                  <c:v>2.8304988518357277E-3</c:v>
                </c:pt>
                <c:pt idx="212">
                  <c:v>2.8304988518357277E-3</c:v>
                </c:pt>
                <c:pt idx="213">
                  <c:v>2.8304988518357277E-3</c:v>
                </c:pt>
                <c:pt idx="214">
                  <c:v>2.8304988518357277E-3</c:v>
                </c:pt>
                <c:pt idx="215">
                  <c:v>2.8304988518357277E-3</c:v>
                </c:pt>
                <c:pt idx="216">
                  <c:v>2.8304988518357277E-3</c:v>
                </c:pt>
                <c:pt idx="217">
                  <c:v>2.8304988518357277E-3</c:v>
                </c:pt>
                <c:pt idx="218">
                  <c:v>2.8304988518357277E-3</c:v>
                </c:pt>
                <c:pt idx="219">
                  <c:v>2.8304988518357277E-3</c:v>
                </c:pt>
                <c:pt idx="220">
                  <c:v>2.8304988518357277E-3</c:v>
                </c:pt>
                <c:pt idx="221">
                  <c:v>2.8304988518357277E-3</c:v>
                </c:pt>
                <c:pt idx="222">
                  <c:v>2.8304988518357277E-3</c:v>
                </c:pt>
                <c:pt idx="223">
                  <c:v>2.8304988518357277E-3</c:v>
                </c:pt>
                <c:pt idx="224">
                  <c:v>2.8304988518357277E-3</c:v>
                </c:pt>
                <c:pt idx="225">
                  <c:v>2.8304988518357277E-3</c:v>
                </c:pt>
                <c:pt idx="226">
                  <c:v>2.8304988518357277E-3</c:v>
                </c:pt>
                <c:pt idx="227">
                  <c:v>2.8304988518357277E-3</c:v>
                </c:pt>
                <c:pt idx="228">
                  <c:v>2.8304988518357277E-3</c:v>
                </c:pt>
                <c:pt idx="229">
                  <c:v>2.8304988518357277E-3</c:v>
                </c:pt>
                <c:pt idx="230">
                  <c:v>2.8304988518357277E-3</c:v>
                </c:pt>
                <c:pt idx="231">
                  <c:v>2.8304988518357277E-3</c:v>
                </c:pt>
                <c:pt idx="232">
                  <c:v>3.0829496681690216E-3</c:v>
                </c:pt>
                <c:pt idx="233">
                  <c:v>3.0829496681690216E-3</c:v>
                </c:pt>
                <c:pt idx="234">
                  <c:v>3.0829496681690216E-3</c:v>
                </c:pt>
                <c:pt idx="235">
                  <c:v>3.0829496681690216E-3</c:v>
                </c:pt>
                <c:pt idx="236">
                  <c:v>3.0829496681690216E-3</c:v>
                </c:pt>
                <c:pt idx="237">
                  <c:v>3.0829496681690216E-3</c:v>
                </c:pt>
                <c:pt idx="238">
                  <c:v>3.0829496681690216E-3</c:v>
                </c:pt>
                <c:pt idx="239">
                  <c:v>3.0829496681690216E-3</c:v>
                </c:pt>
                <c:pt idx="240">
                  <c:v>3.0829496681690216E-3</c:v>
                </c:pt>
                <c:pt idx="241">
                  <c:v>3.0829496681690216E-3</c:v>
                </c:pt>
                <c:pt idx="242">
                  <c:v>3.0829496681690216E-3</c:v>
                </c:pt>
                <c:pt idx="243">
                  <c:v>3.0829496681690216E-3</c:v>
                </c:pt>
                <c:pt idx="244">
                  <c:v>3.0829496681690216E-3</c:v>
                </c:pt>
                <c:pt idx="245">
                  <c:v>3.4303963184356689E-3</c:v>
                </c:pt>
                <c:pt idx="246">
                  <c:v>3.4303963184356689E-3</c:v>
                </c:pt>
                <c:pt idx="247">
                  <c:v>3.4303963184356689E-3</c:v>
                </c:pt>
                <c:pt idx="248">
                  <c:v>3.4303963184356689E-3</c:v>
                </c:pt>
                <c:pt idx="249">
                  <c:v>3.4303963184356689E-3</c:v>
                </c:pt>
                <c:pt idx="250">
                  <c:v>3.4303963184356689E-3</c:v>
                </c:pt>
                <c:pt idx="251">
                  <c:v>3.4303963184356689E-3</c:v>
                </c:pt>
                <c:pt idx="252">
                  <c:v>3.4303963184356689E-3</c:v>
                </c:pt>
                <c:pt idx="253">
                  <c:v>2.9454546980559826E-2</c:v>
                </c:pt>
                <c:pt idx="254">
                  <c:v>2.9454546980559826E-2</c:v>
                </c:pt>
                <c:pt idx="255">
                  <c:v>5.0607056356966496E-2</c:v>
                </c:pt>
                <c:pt idx="256">
                  <c:v>5.0607056356966496E-2</c:v>
                </c:pt>
                <c:pt idx="257">
                  <c:v>5.0607056356966496E-2</c:v>
                </c:pt>
                <c:pt idx="258">
                  <c:v>5.0607056356966496E-2</c:v>
                </c:pt>
                <c:pt idx="259">
                  <c:v>0.33817290049046278</c:v>
                </c:pt>
                <c:pt idx="260">
                  <c:v>0.65288306307047606</c:v>
                </c:pt>
                <c:pt idx="261">
                  <c:v>0.65288306307047606</c:v>
                </c:pt>
                <c:pt idx="262">
                  <c:v>0.65288306307047606</c:v>
                </c:pt>
                <c:pt idx="263">
                  <c:v>0.65288306307047606</c:v>
                </c:pt>
                <c:pt idx="264">
                  <c:v>0.65288306307047606</c:v>
                </c:pt>
                <c:pt idx="265">
                  <c:v>0.65288306307047606</c:v>
                </c:pt>
                <c:pt idx="266">
                  <c:v>0.65288306307047606</c:v>
                </c:pt>
                <c:pt idx="267">
                  <c:v>0.65288306307047606</c:v>
                </c:pt>
                <c:pt idx="268">
                  <c:v>0.65288306307047606</c:v>
                </c:pt>
                <c:pt idx="269">
                  <c:v>0.65288306307047606</c:v>
                </c:pt>
                <c:pt idx="270">
                  <c:v>0.65288306307047606</c:v>
                </c:pt>
                <c:pt idx="271">
                  <c:v>0.65288306307047606</c:v>
                </c:pt>
                <c:pt idx="272">
                  <c:v>0.65288306307047606</c:v>
                </c:pt>
                <c:pt idx="273">
                  <c:v>0.65288306307047606</c:v>
                </c:pt>
                <c:pt idx="274">
                  <c:v>0.65288306307047606</c:v>
                </c:pt>
                <c:pt idx="275">
                  <c:v>0.65288306307047606</c:v>
                </c:pt>
                <c:pt idx="276">
                  <c:v>0.6577287083491683</c:v>
                </c:pt>
                <c:pt idx="277">
                  <c:v>0.6577287083491683</c:v>
                </c:pt>
                <c:pt idx="278">
                  <c:v>0.6577287083491683</c:v>
                </c:pt>
                <c:pt idx="279">
                  <c:v>0.6577287083491683</c:v>
                </c:pt>
                <c:pt idx="280">
                  <c:v>0.6577287083491683</c:v>
                </c:pt>
                <c:pt idx="281">
                  <c:v>0.6577287083491683</c:v>
                </c:pt>
                <c:pt idx="282">
                  <c:v>0.65799855999648571</c:v>
                </c:pt>
                <c:pt idx="283">
                  <c:v>0.65799855999648571</c:v>
                </c:pt>
                <c:pt idx="284">
                  <c:v>0.65799855999648571</c:v>
                </c:pt>
                <c:pt idx="285">
                  <c:v>0.65799855999648571</c:v>
                </c:pt>
                <c:pt idx="286">
                  <c:v>0.65799855999648571</c:v>
                </c:pt>
                <c:pt idx="287">
                  <c:v>0.65799855999648571</c:v>
                </c:pt>
                <c:pt idx="288">
                  <c:v>0.65799855999648571</c:v>
                </c:pt>
                <c:pt idx="289">
                  <c:v>0.65799855999648571</c:v>
                </c:pt>
                <c:pt idx="290">
                  <c:v>0.65799855999648571</c:v>
                </c:pt>
                <c:pt idx="291">
                  <c:v>0.65799855999648571</c:v>
                </c:pt>
                <c:pt idx="292">
                  <c:v>0.65799855999648571</c:v>
                </c:pt>
                <c:pt idx="293">
                  <c:v>0.65799855999648571</c:v>
                </c:pt>
                <c:pt idx="294">
                  <c:v>0.65799855999648571</c:v>
                </c:pt>
                <c:pt idx="295">
                  <c:v>0.65799855999648571</c:v>
                </c:pt>
                <c:pt idx="296">
                  <c:v>0.65799855999648571</c:v>
                </c:pt>
                <c:pt idx="297">
                  <c:v>0.65799855999648571</c:v>
                </c:pt>
                <c:pt idx="298">
                  <c:v>0.65799855999648571</c:v>
                </c:pt>
                <c:pt idx="299">
                  <c:v>0.65799855999648571</c:v>
                </c:pt>
                <c:pt idx="300">
                  <c:v>0.65799855999648571</c:v>
                </c:pt>
                <c:pt idx="301">
                  <c:v>0.65799855999648571</c:v>
                </c:pt>
                <c:pt idx="302">
                  <c:v>0.65799855999648571</c:v>
                </c:pt>
                <c:pt idx="303">
                  <c:v>0.65799855999648571</c:v>
                </c:pt>
                <c:pt idx="304">
                  <c:v>0.65799855999648571</c:v>
                </c:pt>
                <c:pt idx="305">
                  <c:v>0.65799855999648571</c:v>
                </c:pt>
                <c:pt idx="306">
                  <c:v>0.65799855999648571</c:v>
                </c:pt>
                <c:pt idx="307">
                  <c:v>0.65799855999648571</c:v>
                </c:pt>
                <c:pt idx="308">
                  <c:v>0.65799855999648571</c:v>
                </c:pt>
                <c:pt idx="309">
                  <c:v>0.65799855999648571</c:v>
                </c:pt>
                <c:pt idx="310">
                  <c:v>0.65799855999648571</c:v>
                </c:pt>
                <c:pt idx="311">
                  <c:v>0.65799855999648571</c:v>
                </c:pt>
                <c:pt idx="312">
                  <c:v>0.65799855999648571</c:v>
                </c:pt>
                <c:pt idx="313">
                  <c:v>0.65799855999648571</c:v>
                </c:pt>
                <c:pt idx="314">
                  <c:v>0.65799855999648571</c:v>
                </c:pt>
                <c:pt idx="315">
                  <c:v>0.65799855999648571</c:v>
                </c:pt>
                <c:pt idx="316">
                  <c:v>0.65799855999648571</c:v>
                </c:pt>
                <c:pt idx="317">
                  <c:v>0.65799855999648571</c:v>
                </c:pt>
                <c:pt idx="318">
                  <c:v>0.65799855999648571</c:v>
                </c:pt>
                <c:pt idx="319">
                  <c:v>0.65799855999648571</c:v>
                </c:pt>
                <c:pt idx="320">
                  <c:v>0.65799855999648571</c:v>
                </c:pt>
                <c:pt idx="321">
                  <c:v>0.65799855999648571</c:v>
                </c:pt>
                <c:pt idx="322">
                  <c:v>0.65799855999648571</c:v>
                </c:pt>
                <c:pt idx="323">
                  <c:v>0.65799855999648571</c:v>
                </c:pt>
                <c:pt idx="324">
                  <c:v>0.65799855999648571</c:v>
                </c:pt>
                <c:pt idx="325">
                  <c:v>0.65799855999648571</c:v>
                </c:pt>
                <c:pt idx="326">
                  <c:v>0.65799855999648571</c:v>
                </c:pt>
                <c:pt idx="327">
                  <c:v>0.65799855999648571</c:v>
                </c:pt>
                <c:pt idx="328">
                  <c:v>0.65799855999648571</c:v>
                </c:pt>
                <c:pt idx="329">
                  <c:v>0.65799855999648571</c:v>
                </c:pt>
                <c:pt idx="330">
                  <c:v>0.65799855999648571</c:v>
                </c:pt>
                <c:pt idx="331">
                  <c:v>0.65799855999648571</c:v>
                </c:pt>
                <c:pt idx="332">
                  <c:v>0.65799855999648571</c:v>
                </c:pt>
                <c:pt idx="333">
                  <c:v>0.65799855999648571</c:v>
                </c:pt>
                <c:pt idx="334">
                  <c:v>0.65799855999648571</c:v>
                </c:pt>
                <c:pt idx="335">
                  <c:v>0.65799855999648571</c:v>
                </c:pt>
                <c:pt idx="336">
                  <c:v>0.65799855999648571</c:v>
                </c:pt>
                <c:pt idx="337">
                  <c:v>0.65799855999648571</c:v>
                </c:pt>
                <c:pt idx="338">
                  <c:v>0.65799855999648571</c:v>
                </c:pt>
                <c:pt idx="339">
                  <c:v>0.65799855999648571</c:v>
                </c:pt>
                <c:pt idx="340">
                  <c:v>0.65799855999648571</c:v>
                </c:pt>
                <c:pt idx="341">
                  <c:v>0.65799855999648571</c:v>
                </c:pt>
                <c:pt idx="342">
                  <c:v>0.65799855999648571</c:v>
                </c:pt>
                <c:pt idx="343">
                  <c:v>0.65799855999648571</c:v>
                </c:pt>
                <c:pt idx="344">
                  <c:v>0.65799855999648571</c:v>
                </c:pt>
                <c:pt idx="345">
                  <c:v>0.65799855999648571</c:v>
                </c:pt>
                <c:pt idx="346">
                  <c:v>0.65799855999648571</c:v>
                </c:pt>
                <c:pt idx="347">
                  <c:v>0.65799855999648571</c:v>
                </c:pt>
                <c:pt idx="348">
                  <c:v>0.65799855999648571</c:v>
                </c:pt>
                <c:pt idx="349">
                  <c:v>0.65799855999648571</c:v>
                </c:pt>
                <c:pt idx="350">
                  <c:v>0.65799855999648571</c:v>
                </c:pt>
                <c:pt idx="351">
                  <c:v>0.65799855999648571</c:v>
                </c:pt>
                <c:pt idx="352">
                  <c:v>0.65799855999648571</c:v>
                </c:pt>
                <c:pt idx="353">
                  <c:v>0.65799855999648571</c:v>
                </c:pt>
                <c:pt idx="354">
                  <c:v>0.65799855999648571</c:v>
                </c:pt>
                <c:pt idx="355">
                  <c:v>0.65799855999648571</c:v>
                </c:pt>
                <c:pt idx="356">
                  <c:v>0.65799855999648571</c:v>
                </c:pt>
                <c:pt idx="357">
                  <c:v>0.65799855999648571</c:v>
                </c:pt>
                <c:pt idx="358">
                  <c:v>0.65799855999648571</c:v>
                </c:pt>
                <c:pt idx="359">
                  <c:v>0.65799855999648571</c:v>
                </c:pt>
                <c:pt idx="360">
                  <c:v>0.65799855999648571</c:v>
                </c:pt>
                <c:pt idx="361">
                  <c:v>0.65799855999648571</c:v>
                </c:pt>
                <c:pt idx="362">
                  <c:v>0.65799855999648571</c:v>
                </c:pt>
                <c:pt idx="363">
                  <c:v>0.65799855999648571</c:v>
                </c:pt>
                <c:pt idx="364">
                  <c:v>0.65799855999648571</c:v>
                </c:pt>
                <c:pt idx="365">
                  <c:v>0.65799855999648571</c:v>
                </c:pt>
                <c:pt idx="366">
                  <c:v>0.65799855999648571</c:v>
                </c:pt>
                <c:pt idx="367">
                  <c:v>0.65799855999648571</c:v>
                </c:pt>
                <c:pt idx="368">
                  <c:v>0.65799855999648571</c:v>
                </c:pt>
                <c:pt idx="369">
                  <c:v>0.65799855999648571</c:v>
                </c:pt>
                <c:pt idx="370">
                  <c:v>0.65799855999648571</c:v>
                </c:pt>
                <c:pt idx="371">
                  <c:v>0.65799855999648571</c:v>
                </c:pt>
                <c:pt idx="372">
                  <c:v>0.65799855999648571</c:v>
                </c:pt>
                <c:pt idx="373">
                  <c:v>0.65799855999648571</c:v>
                </c:pt>
                <c:pt idx="374">
                  <c:v>0.65799855999648571</c:v>
                </c:pt>
                <c:pt idx="375">
                  <c:v>0.65799855999648571</c:v>
                </c:pt>
                <c:pt idx="376">
                  <c:v>0.65799855999648571</c:v>
                </c:pt>
                <c:pt idx="377">
                  <c:v>0.65799855999648571</c:v>
                </c:pt>
                <c:pt idx="378">
                  <c:v>0.65799855999648571</c:v>
                </c:pt>
                <c:pt idx="379">
                  <c:v>0.65799855999648571</c:v>
                </c:pt>
                <c:pt idx="380">
                  <c:v>0.65799855999648571</c:v>
                </c:pt>
                <c:pt idx="381">
                  <c:v>0.65799855999648571</c:v>
                </c:pt>
                <c:pt idx="382">
                  <c:v>0.65799855999648571</c:v>
                </c:pt>
                <c:pt idx="383">
                  <c:v>0.65799855999648571</c:v>
                </c:pt>
                <c:pt idx="384">
                  <c:v>0.65799855999648571</c:v>
                </c:pt>
                <c:pt idx="385">
                  <c:v>0.65799855999648571</c:v>
                </c:pt>
                <c:pt idx="386">
                  <c:v>0.65799855999648571</c:v>
                </c:pt>
                <c:pt idx="387">
                  <c:v>0.65799855999648571</c:v>
                </c:pt>
                <c:pt idx="388">
                  <c:v>0.65799855999648571</c:v>
                </c:pt>
                <c:pt idx="389">
                  <c:v>0.65799855999648571</c:v>
                </c:pt>
                <c:pt idx="390">
                  <c:v>0.65799855999648571</c:v>
                </c:pt>
                <c:pt idx="391">
                  <c:v>0.65799855999648571</c:v>
                </c:pt>
                <c:pt idx="392">
                  <c:v>0.6919567845761776</c:v>
                </c:pt>
                <c:pt idx="393">
                  <c:v>0.70749637857079506</c:v>
                </c:pt>
                <c:pt idx="394">
                  <c:v>0.70749637857079506</c:v>
                </c:pt>
                <c:pt idx="395">
                  <c:v>0.70749637857079506</c:v>
                </c:pt>
                <c:pt idx="396">
                  <c:v>0.70749637857079506</c:v>
                </c:pt>
                <c:pt idx="397">
                  <c:v>0.70749637857079506</c:v>
                </c:pt>
                <c:pt idx="398">
                  <c:v>0.70749637857079506</c:v>
                </c:pt>
                <c:pt idx="399">
                  <c:v>0.70749637857079506</c:v>
                </c:pt>
                <c:pt idx="400">
                  <c:v>0.70749637857079506</c:v>
                </c:pt>
                <c:pt idx="401">
                  <c:v>0.70749637857079506</c:v>
                </c:pt>
                <c:pt idx="402">
                  <c:v>0.70749637857079506</c:v>
                </c:pt>
                <c:pt idx="403">
                  <c:v>0.70749637857079506</c:v>
                </c:pt>
                <c:pt idx="404">
                  <c:v>0.70749637857079506</c:v>
                </c:pt>
                <c:pt idx="405">
                  <c:v>0.70749637857079506</c:v>
                </c:pt>
                <c:pt idx="406">
                  <c:v>0.70749637857079506</c:v>
                </c:pt>
                <c:pt idx="407">
                  <c:v>0.70749637857079506</c:v>
                </c:pt>
                <c:pt idx="408">
                  <c:v>0.70749637857079506</c:v>
                </c:pt>
                <c:pt idx="409">
                  <c:v>0.70749637857079506</c:v>
                </c:pt>
                <c:pt idx="410">
                  <c:v>0.70749637857079506</c:v>
                </c:pt>
                <c:pt idx="411">
                  <c:v>0.70749637857079506</c:v>
                </c:pt>
                <c:pt idx="412">
                  <c:v>0.70749637857079506</c:v>
                </c:pt>
                <c:pt idx="413">
                  <c:v>0.70749637857079506</c:v>
                </c:pt>
                <c:pt idx="414">
                  <c:v>0.70749637857079506</c:v>
                </c:pt>
                <c:pt idx="415">
                  <c:v>0.70749637857079506</c:v>
                </c:pt>
                <c:pt idx="416">
                  <c:v>0.70749637857079506</c:v>
                </c:pt>
                <c:pt idx="417">
                  <c:v>0.70749637857079506</c:v>
                </c:pt>
                <c:pt idx="418">
                  <c:v>0.70749637857079506</c:v>
                </c:pt>
                <c:pt idx="419">
                  <c:v>0.70749637857079506</c:v>
                </c:pt>
                <c:pt idx="420">
                  <c:v>0.70749637857079506</c:v>
                </c:pt>
                <c:pt idx="421">
                  <c:v>0.70749637857079506</c:v>
                </c:pt>
                <c:pt idx="422">
                  <c:v>0.70749637857079506</c:v>
                </c:pt>
                <c:pt idx="423">
                  <c:v>0.70749637857079506</c:v>
                </c:pt>
                <c:pt idx="424">
                  <c:v>0.70749637857079506</c:v>
                </c:pt>
                <c:pt idx="425">
                  <c:v>0.70749637857079506</c:v>
                </c:pt>
                <c:pt idx="426">
                  <c:v>0.70749637857079506</c:v>
                </c:pt>
                <c:pt idx="427">
                  <c:v>0.70749637857079506</c:v>
                </c:pt>
                <c:pt idx="428">
                  <c:v>0.70749637857079506</c:v>
                </c:pt>
                <c:pt idx="429">
                  <c:v>0.70749637857079506</c:v>
                </c:pt>
                <c:pt idx="430">
                  <c:v>0.70749637857079506</c:v>
                </c:pt>
                <c:pt idx="431">
                  <c:v>0.70749637857079506</c:v>
                </c:pt>
                <c:pt idx="432">
                  <c:v>0.70749637857079506</c:v>
                </c:pt>
                <c:pt idx="433">
                  <c:v>0.70749637857079506</c:v>
                </c:pt>
                <c:pt idx="434">
                  <c:v>0.70749637857079506</c:v>
                </c:pt>
                <c:pt idx="435">
                  <c:v>0.70749637857079506</c:v>
                </c:pt>
                <c:pt idx="436">
                  <c:v>0.70749637857079506</c:v>
                </c:pt>
                <c:pt idx="437">
                  <c:v>0.70749637857079506</c:v>
                </c:pt>
                <c:pt idx="438">
                  <c:v>0.70749637857079506</c:v>
                </c:pt>
                <c:pt idx="439">
                  <c:v>0.70749637857079506</c:v>
                </c:pt>
                <c:pt idx="440">
                  <c:v>0.70749637857079506</c:v>
                </c:pt>
                <c:pt idx="441">
                  <c:v>0.70749637857079506</c:v>
                </c:pt>
                <c:pt idx="442">
                  <c:v>0.70749637857079506</c:v>
                </c:pt>
                <c:pt idx="443">
                  <c:v>0.70749637857079506</c:v>
                </c:pt>
                <c:pt idx="444">
                  <c:v>0.70749637857079506</c:v>
                </c:pt>
                <c:pt idx="445">
                  <c:v>0.70749637857079506</c:v>
                </c:pt>
                <c:pt idx="446">
                  <c:v>0.70749637857079506</c:v>
                </c:pt>
                <c:pt idx="447">
                  <c:v>0.70749637857079506</c:v>
                </c:pt>
                <c:pt idx="448">
                  <c:v>0.70749637857079506</c:v>
                </c:pt>
                <c:pt idx="449">
                  <c:v>0.70749637857079506</c:v>
                </c:pt>
                <c:pt idx="450">
                  <c:v>0.70749637857079506</c:v>
                </c:pt>
                <c:pt idx="451">
                  <c:v>0.70749637857079506</c:v>
                </c:pt>
                <c:pt idx="452">
                  <c:v>0.70749637857079506</c:v>
                </c:pt>
                <c:pt idx="453">
                  <c:v>0.70749637857079506</c:v>
                </c:pt>
                <c:pt idx="454">
                  <c:v>0.70749637857079506</c:v>
                </c:pt>
                <c:pt idx="455">
                  <c:v>0.70749637857079506</c:v>
                </c:pt>
                <c:pt idx="456">
                  <c:v>0.70749637857079506</c:v>
                </c:pt>
                <c:pt idx="457">
                  <c:v>0.70749637857079506</c:v>
                </c:pt>
                <c:pt idx="458">
                  <c:v>0.70749637857079506</c:v>
                </c:pt>
                <c:pt idx="459">
                  <c:v>0.70749637857079506</c:v>
                </c:pt>
                <c:pt idx="460">
                  <c:v>0.70749637857079506</c:v>
                </c:pt>
                <c:pt idx="461">
                  <c:v>0.70749637857079506</c:v>
                </c:pt>
                <c:pt idx="462">
                  <c:v>0.70749637857079506</c:v>
                </c:pt>
                <c:pt idx="463">
                  <c:v>0.70749637857079506</c:v>
                </c:pt>
                <c:pt idx="464">
                  <c:v>0.70749637857079506</c:v>
                </c:pt>
                <c:pt idx="465">
                  <c:v>0.70749637857079506</c:v>
                </c:pt>
                <c:pt idx="466">
                  <c:v>0.70749637857079506</c:v>
                </c:pt>
                <c:pt idx="467">
                  <c:v>0.70749637857079506</c:v>
                </c:pt>
                <c:pt idx="468">
                  <c:v>0.70749637857079506</c:v>
                </c:pt>
                <c:pt idx="469">
                  <c:v>0.70749637857079506</c:v>
                </c:pt>
                <c:pt idx="470">
                  <c:v>0.70749637857079506</c:v>
                </c:pt>
                <c:pt idx="471">
                  <c:v>0.70749637857079506</c:v>
                </c:pt>
                <c:pt idx="472">
                  <c:v>0.70749637857079506</c:v>
                </c:pt>
                <c:pt idx="473">
                  <c:v>0.70749637857079506</c:v>
                </c:pt>
                <c:pt idx="474">
                  <c:v>0.70749637857079506</c:v>
                </c:pt>
                <c:pt idx="475">
                  <c:v>0.70749637857079506</c:v>
                </c:pt>
                <c:pt idx="476">
                  <c:v>0.70749637857079506</c:v>
                </c:pt>
                <c:pt idx="477">
                  <c:v>0.70749637857079506</c:v>
                </c:pt>
                <c:pt idx="478">
                  <c:v>0.70749637857079506</c:v>
                </c:pt>
                <c:pt idx="479">
                  <c:v>0.70749637857079506</c:v>
                </c:pt>
                <c:pt idx="480">
                  <c:v>0.70749637857079506</c:v>
                </c:pt>
                <c:pt idx="481">
                  <c:v>0.70749637857079506</c:v>
                </c:pt>
                <c:pt idx="482">
                  <c:v>0.70749637857079506</c:v>
                </c:pt>
                <c:pt idx="483">
                  <c:v>0.70749637857079506</c:v>
                </c:pt>
                <c:pt idx="484">
                  <c:v>0.70749637857079506</c:v>
                </c:pt>
                <c:pt idx="485">
                  <c:v>0.70749637857079506</c:v>
                </c:pt>
                <c:pt idx="486">
                  <c:v>0.70749637857079506</c:v>
                </c:pt>
                <c:pt idx="487">
                  <c:v>0.70749637857079506</c:v>
                </c:pt>
                <c:pt idx="488">
                  <c:v>0.70749637857079506</c:v>
                </c:pt>
                <c:pt idx="489">
                  <c:v>0.70749637857079506</c:v>
                </c:pt>
                <c:pt idx="490">
                  <c:v>0.70749637857079506</c:v>
                </c:pt>
                <c:pt idx="491">
                  <c:v>0.70749637857079506</c:v>
                </c:pt>
                <c:pt idx="492">
                  <c:v>0.70749637857079506</c:v>
                </c:pt>
                <c:pt idx="493">
                  <c:v>0.70749637857079506</c:v>
                </c:pt>
                <c:pt idx="494">
                  <c:v>0.70749637857079506</c:v>
                </c:pt>
                <c:pt idx="495">
                  <c:v>0.70749637857079506</c:v>
                </c:pt>
                <c:pt idx="496">
                  <c:v>0.70749637857079506</c:v>
                </c:pt>
                <c:pt idx="497">
                  <c:v>0.70749637857079506</c:v>
                </c:pt>
                <c:pt idx="498">
                  <c:v>0.70749637857079506</c:v>
                </c:pt>
                <c:pt idx="499">
                  <c:v>0.70749637857079506</c:v>
                </c:pt>
                <c:pt idx="500">
                  <c:v>0.70749637857079506</c:v>
                </c:pt>
                <c:pt idx="501">
                  <c:v>0.70749637857079506</c:v>
                </c:pt>
                <c:pt idx="502">
                  <c:v>0.70749637857079506</c:v>
                </c:pt>
                <c:pt idx="503">
                  <c:v>0.70749637857079506</c:v>
                </c:pt>
                <c:pt idx="504">
                  <c:v>0.70749637857079506</c:v>
                </c:pt>
                <c:pt idx="505">
                  <c:v>0.70749637857079506</c:v>
                </c:pt>
                <c:pt idx="506">
                  <c:v>0.70749637857079506</c:v>
                </c:pt>
                <c:pt idx="507">
                  <c:v>0.70749637857079506</c:v>
                </c:pt>
                <c:pt idx="508">
                  <c:v>0.70749637857079506</c:v>
                </c:pt>
                <c:pt idx="509">
                  <c:v>0.70749637857079506</c:v>
                </c:pt>
                <c:pt idx="510">
                  <c:v>0.70749637857079506</c:v>
                </c:pt>
                <c:pt idx="511">
                  <c:v>0.70749637857079506</c:v>
                </c:pt>
                <c:pt idx="512">
                  <c:v>0.70749637857079506</c:v>
                </c:pt>
                <c:pt idx="513">
                  <c:v>0.70749637857079506</c:v>
                </c:pt>
                <c:pt idx="514">
                  <c:v>0.70749637857079506</c:v>
                </c:pt>
                <c:pt idx="515">
                  <c:v>0.70749637857079506</c:v>
                </c:pt>
                <c:pt idx="516">
                  <c:v>0.70749637857079506</c:v>
                </c:pt>
                <c:pt idx="517">
                  <c:v>0.70749637857079506</c:v>
                </c:pt>
                <c:pt idx="518">
                  <c:v>0.70749637857079506</c:v>
                </c:pt>
                <c:pt idx="519">
                  <c:v>0.70749637857079506</c:v>
                </c:pt>
                <c:pt idx="520">
                  <c:v>0.70749637857079506</c:v>
                </c:pt>
                <c:pt idx="521">
                  <c:v>0.70749637857079506</c:v>
                </c:pt>
                <c:pt idx="522">
                  <c:v>0.70749637857079506</c:v>
                </c:pt>
                <c:pt idx="523">
                  <c:v>0.70749637857079506</c:v>
                </c:pt>
                <c:pt idx="524">
                  <c:v>0.70749637857079506</c:v>
                </c:pt>
                <c:pt idx="525">
                  <c:v>0.70749637857079506</c:v>
                </c:pt>
                <c:pt idx="526">
                  <c:v>0.70749637857079506</c:v>
                </c:pt>
                <c:pt idx="527">
                  <c:v>0.70749637857079506</c:v>
                </c:pt>
                <c:pt idx="528">
                  <c:v>0.70749637857079506</c:v>
                </c:pt>
                <c:pt idx="529">
                  <c:v>0.70749637857079506</c:v>
                </c:pt>
                <c:pt idx="530">
                  <c:v>0.70749637857079506</c:v>
                </c:pt>
                <c:pt idx="531">
                  <c:v>0.70749637857079506</c:v>
                </c:pt>
                <c:pt idx="532">
                  <c:v>0.70749637857079506</c:v>
                </c:pt>
                <c:pt idx="533">
                  <c:v>0.70749637857079506</c:v>
                </c:pt>
                <c:pt idx="534">
                  <c:v>0.70749637857079506</c:v>
                </c:pt>
                <c:pt idx="535">
                  <c:v>0.70749637857079506</c:v>
                </c:pt>
                <c:pt idx="536">
                  <c:v>0.70749637857079506</c:v>
                </c:pt>
                <c:pt idx="537">
                  <c:v>0.70749637857079506</c:v>
                </c:pt>
                <c:pt idx="538">
                  <c:v>0.70749637857079506</c:v>
                </c:pt>
                <c:pt idx="539">
                  <c:v>0.70749637857079506</c:v>
                </c:pt>
                <c:pt idx="540">
                  <c:v>0.70749637857079506</c:v>
                </c:pt>
                <c:pt idx="541">
                  <c:v>0.70749637857079506</c:v>
                </c:pt>
                <c:pt idx="542">
                  <c:v>0.70749637857079506</c:v>
                </c:pt>
                <c:pt idx="543">
                  <c:v>0.70749637857079506</c:v>
                </c:pt>
                <c:pt idx="544">
                  <c:v>0.70749637857079506</c:v>
                </c:pt>
                <c:pt idx="545">
                  <c:v>0.70749637857079506</c:v>
                </c:pt>
                <c:pt idx="546">
                  <c:v>0.70749637857079506</c:v>
                </c:pt>
                <c:pt idx="547">
                  <c:v>0.70749637857079506</c:v>
                </c:pt>
                <c:pt idx="548">
                  <c:v>0.70749637857079506</c:v>
                </c:pt>
                <c:pt idx="549">
                  <c:v>0.70749637857079506</c:v>
                </c:pt>
                <c:pt idx="550">
                  <c:v>0.70749637857079506</c:v>
                </c:pt>
                <c:pt idx="551">
                  <c:v>0.70749637857079506</c:v>
                </c:pt>
                <c:pt idx="552">
                  <c:v>0.70749637857079506</c:v>
                </c:pt>
                <c:pt idx="553">
                  <c:v>0.70749637857079506</c:v>
                </c:pt>
                <c:pt idx="554">
                  <c:v>0.70749637857079506</c:v>
                </c:pt>
                <c:pt idx="555">
                  <c:v>0.70749637857079506</c:v>
                </c:pt>
                <c:pt idx="556">
                  <c:v>0.70749637857079506</c:v>
                </c:pt>
                <c:pt idx="557">
                  <c:v>0.70749637857079506</c:v>
                </c:pt>
                <c:pt idx="558">
                  <c:v>0.70749637857079506</c:v>
                </c:pt>
                <c:pt idx="559">
                  <c:v>0.70749637857079506</c:v>
                </c:pt>
                <c:pt idx="560">
                  <c:v>0.70749637857079506</c:v>
                </c:pt>
                <c:pt idx="561">
                  <c:v>0.70749637857079506</c:v>
                </c:pt>
                <c:pt idx="562">
                  <c:v>0.70749637857079506</c:v>
                </c:pt>
                <c:pt idx="563">
                  <c:v>0.70749637857079506</c:v>
                </c:pt>
                <c:pt idx="564">
                  <c:v>0.70749637857079506</c:v>
                </c:pt>
                <c:pt idx="565">
                  <c:v>0.70749637857079506</c:v>
                </c:pt>
                <c:pt idx="566">
                  <c:v>0.70749637857079506</c:v>
                </c:pt>
                <c:pt idx="567">
                  <c:v>0.70749637857079506</c:v>
                </c:pt>
                <c:pt idx="568">
                  <c:v>0.70749637857079506</c:v>
                </c:pt>
                <c:pt idx="569">
                  <c:v>0.70749637857079506</c:v>
                </c:pt>
                <c:pt idx="570">
                  <c:v>0.70749637857079506</c:v>
                </c:pt>
                <c:pt idx="571">
                  <c:v>0.70749637857079506</c:v>
                </c:pt>
                <c:pt idx="572">
                  <c:v>0.70749637857079506</c:v>
                </c:pt>
                <c:pt idx="573">
                  <c:v>0.70749637857079506</c:v>
                </c:pt>
                <c:pt idx="574">
                  <c:v>0.70749637857079506</c:v>
                </c:pt>
                <c:pt idx="575">
                  <c:v>0.70749637857079506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91-45EA-AB7B-EB7D6B9FD79E}"/>
            </c:ext>
          </c:extLst>
        </c:ser>
        <c:ser>
          <c:idx val="5"/>
          <c:order val="5"/>
          <c:tx>
            <c:strRef>
              <c:f>'Daily Storage Accumulation'!$S$2</c:f>
              <c:strCache>
                <c:ptCount val="1"/>
                <c:pt idx="0">
                  <c:v>RD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Accumulation'!$S$3:$S$578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8.3337536081671715E-2</c:v>
                </c:pt>
                <c:pt idx="364">
                  <c:v>1.2186842281371355</c:v>
                </c:pt>
                <c:pt idx="365">
                  <c:v>2.6945229228585958</c:v>
                </c:pt>
                <c:pt idx="366">
                  <c:v>2.6945229228585958</c:v>
                </c:pt>
                <c:pt idx="367">
                  <c:v>2.6945229228585958</c:v>
                </c:pt>
                <c:pt idx="368">
                  <c:v>2.6945229228585958</c:v>
                </c:pt>
                <c:pt idx="369">
                  <c:v>2.6945229228585958</c:v>
                </c:pt>
                <c:pt idx="370">
                  <c:v>2.6945229228585958</c:v>
                </c:pt>
                <c:pt idx="371">
                  <c:v>2.6945229228585958</c:v>
                </c:pt>
                <c:pt idx="372">
                  <c:v>2.6945229228585958</c:v>
                </c:pt>
                <c:pt idx="373">
                  <c:v>2.6945229228585958</c:v>
                </c:pt>
                <c:pt idx="374">
                  <c:v>2.6945229228585958</c:v>
                </c:pt>
                <c:pt idx="375">
                  <c:v>2.6945229228585958</c:v>
                </c:pt>
                <c:pt idx="376">
                  <c:v>2.6945229228585958</c:v>
                </c:pt>
                <c:pt idx="377">
                  <c:v>2.6945229228585958</c:v>
                </c:pt>
                <c:pt idx="378">
                  <c:v>2.6945229228585958</c:v>
                </c:pt>
                <c:pt idx="379">
                  <c:v>2.6945229228585958</c:v>
                </c:pt>
                <c:pt idx="380">
                  <c:v>2.6945229228585958</c:v>
                </c:pt>
                <c:pt idx="381">
                  <c:v>2.6945229228585958</c:v>
                </c:pt>
                <c:pt idx="382">
                  <c:v>2.6945229228585958</c:v>
                </c:pt>
                <c:pt idx="383">
                  <c:v>2.6945229228585958</c:v>
                </c:pt>
                <c:pt idx="384">
                  <c:v>2.6945229228585958</c:v>
                </c:pt>
                <c:pt idx="385">
                  <c:v>2.6945229228585958</c:v>
                </c:pt>
                <c:pt idx="386">
                  <c:v>2.6945229228585958</c:v>
                </c:pt>
                <c:pt idx="387">
                  <c:v>2.6945229228585958</c:v>
                </c:pt>
                <c:pt idx="388">
                  <c:v>2.6945229228585958</c:v>
                </c:pt>
                <c:pt idx="389">
                  <c:v>2.6945229228585958</c:v>
                </c:pt>
                <c:pt idx="390">
                  <c:v>2.6945229228585958</c:v>
                </c:pt>
                <c:pt idx="391">
                  <c:v>2.6945229228585958</c:v>
                </c:pt>
                <c:pt idx="392">
                  <c:v>2.6945229228585958</c:v>
                </c:pt>
                <c:pt idx="393">
                  <c:v>2.6945229228585958</c:v>
                </c:pt>
                <c:pt idx="394">
                  <c:v>2.6945229228585958</c:v>
                </c:pt>
                <c:pt idx="395">
                  <c:v>2.6945229228585958</c:v>
                </c:pt>
                <c:pt idx="396">
                  <c:v>2.6945229228585958</c:v>
                </c:pt>
                <c:pt idx="397">
                  <c:v>2.6945229228585958</c:v>
                </c:pt>
                <c:pt idx="398">
                  <c:v>2.6945229228585958</c:v>
                </c:pt>
                <c:pt idx="399">
                  <c:v>2.6945229228585958</c:v>
                </c:pt>
                <c:pt idx="400">
                  <c:v>2.6945229228585958</c:v>
                </c:pt>
                <c:pt idx="401">
                  <c:v>2.6945229228585958</c:v>
                </c:pt>
                <c:pt idx="402">
                  <c:v>2.6945229228585958</c:v>
                </c:pt>
                <c:pt idx="403">
                  <c:v>2.6945229228585958</c:v>
                </c:pt>
                <c:pt idx="404">
                  <c:v>2.6945229228585958</c:v>
                </c:pt>
                <c:pt idx="405">
                  <c:v>2.6945229228585958</c:v>
                </c:pt>
                <c:pt idx="406">
                  <c:v>2.6945229228585958</c:v>
                </c:pt>
                <c:pt idx="407">
                  <c:v>2.6945229228585958</c:v>
                </c:pt>
                <c:pt idx="408">
                  <c:v>2.6945229228585958</c:v>
                </c:pt>
                <c:pt idx="409">
                  <c:v>2.6945229228585958</c:v>
                </c:pt>
                <c:pt idx="410">
                  <c:v>2.6945229228585958</c:v>
                </c:pt>
                <c:pt idx="411">
                  <c:v>2.6945229228585958</c:v>
                </c:pt>
                <c:pt idx="412">
                  <c:v>2.6945229228585958</c:v>
                </c:pt>
                <c:pt idx="413">
                  <c:v>2.6945229228585958</c:v>
                </c:pt>
                <c:pt idx="414">
                  <c:v>2.6945229228585958</c:v>
                </c:pt>
                <c:pt idx="415">
                  <c:v>2.6945229228585958</c:v>
                </c:pt>
                <c:pt idx="416">
                  <c:v>2.6945229228585958</c:v>
                </c:pt>
                <c:pt idx="417">
                  <c:v>2.6945229228585958</c:v>
                </c:pt>
                <c:pt idx="418">
                  <c:v>2.6945229228585958</c:v>
                </c:pt>
                <c:pt idx="419">
                  <c:v>2.6945229228585958</c:v>
                </c:pt>
                <c:pt idx="420">
                  <c:v>2.6945229228585958</c:v>
                </c:pt>
                <c:pt idx="421">
                  <c:v>2.6945229228585958</c:v>
                </c:pt>
                <c:pt idx="422">
                  <c:v>2.6945229228585958</c:v>
                </c:pt>
                <c:pt idx="423">
                  <c:v>2.6945229228585958</c:v>
                </c:pt>
                <c:pt idx="424">
                  <c:v>2.6945229228585958</c:v>
                </c:pt>
                <c:pt idx="425">
                  <c:v>2.6945229228585958</c:v>
                </c:pt>
                <c:pt idx="426">
                  <c:v>2.6945229228585958</c:v>
                </c:pt>
                <c:pt idx="427">
                  <c:v>2.6945229228585958</c:v>
                </c:pt>
                <c:pt idx="428">
                  <c:v>2.6945229228585958</c:v>
                </c:pt>
                <c:pt idx="429">
                  <c:v>2.6945229228585958</c:v>
                </c:pt>
                <c:pt idx="430">
                  <c:v>2.6945229228585958</c:v>
                </c:pt>
                <c:pt idx="431">
                  <c:v>2.6945229228585958</c:v>
                </c:pt>
                <c:pt idx="432">
                  <c:v>2.6945229228585958</c:v>
                </c:pt>
                <c:pt idx="433">
                  <c:v>2.6945229228585958</c:v>
                </c:pt>
                <c:pt idx="434">
                  <c:v>2.6945229228585958</c:v>
                </c:pt>
                <c:pt idx="435">
                  <c:v>2.6945229228585958</c:v>
                </c:pt>
                <c:pt idx="436">
                  <c:v>2.6945229228585958</c:v>
                </c:pt>
                <c:pt idx="437">
                  <c:v>2.6945229228585958</c:v>
                </c:pt>
                <c:pt idx="438">
                  <c:v>2.6945229228585958</c:v>
                </c:pt>
                <c:pt idx="439">
                  <c:v>2.6945229228585958</c:v>
                </c:pt>
                <c:pt idx="440">
                  <c:v>2.6945229228585958</c:v>
                </c:pt>
                <c:pt idx="441">
                  <c:v>2.6945229228585958</c:v>
                </c:pt>
                <c:pt idx="442">
                  <c:v>2.6945229228585958</c:v>
                </c:pt>
                <c:pt idx="443">
                  <c:v>2.6945229228585958</c:v>
                </c:pt>
                <c:pt idx="444">
                  <c:v>2.6945229228585958</c:v>
                </c:pt>
                <c:pt idx="445">
                  <c:v>2.6945229228585958</c:v>
                </c:pt>
                <c:pt idx="446">
                  <c:v>2.6945229228585958</c:v>
                </c:pt>
                <c:pt idx="447">
                  <c:v>2.6945229228585958</c:v>
                </c:pt>
                <c:pt idx="448">
                  <c:v>2.6945229228585958</c:v>
                </c:pt>
                <c:pt idx="449">
                  <c:v>2.6945229228585958</c:v>
                </c:pt>
                <c:pt idx="450">
                  <c:v>2.6945229228585958</c:v>
                </c:pt>
                <c:pt idx="451">
                  <c:v>2.6945229228585958</c:v>
                </c:pt>
                <c:pt idx="452">
                  <c:v>2.6945229228585958</c:v>
                </c:pt>
                <c:pt idx="453">
                  <c:v>2.6945229228585958</c:v>
                </c:pt>
                <c:pt idx="454">
                  <c:v>2.6945229228585958</c:v>
                </c:pt>
                <c:pt idx="455">
                  <c:v>2.6945229228585958</c:v>
                </c:pt>
                <c:pt idx="456">
                  <c:v>2.6945229228585958</c:v>
                </c:pt>
                <c:pt idx="457">
                  <c:v>2.6945229228585958</c:v>
                </c:pt>
                <c:pt idx="458">
                  <c:v>2.6945229228585958</c:v>
                </c:pt>
                <c:pt idx="459">
                  <c:v>2.6945229228585958</c:v>
                </c:pt>
                <c:pt idx="460">
                  <c:v>2.6945229228585958</c:v>
                </c:pt>
                <c:pt idx="461">
                  <c:v>2.6945229228585958</c:v>
                </c:pt>
                <c:pt idx="462">
                  <c:v>2.6945229228585958</c:v>
                </c:pt>
                <c:pt idx="463">
                  <c:v>2.6945229228585958</c:v>
                </c:pt>
                <c:pt idx="464">
                  <c:v>2.6945229228585958</c:v>
                </c:pt>
                <c:pt idx="465">
                  <c:v>2.6945229228585958</c:v>
                </c:pt>
                <c:pt idx="466">
                  <c:v>2.6945229228585958</c:v>
                </c:pt>
                <c:pt idx="467">
                  <c:v>2.6945229228585958</c:v>
                </c:pt>
                <c:pt idx="468">
                  <c:v>2.6945229228585958</c:v>
                </c:pt>
                <c:pt idx="469">
                  <c:v>2.6945229228585958</c:v>
                </c:pt>
                <c:pt idx="470">
                  <c:v>2.6945229228585958</c:v>
                </c:pt>
                <c:pt idx="471">
                  <c:v>2.6945229228585958</c:v>
                </c:pt>
                <c:pt idx="472">
                  <c:v>2.6945229228585958</c:v>
                </c:pt>
                <c:pt idx="473">
                  <c:v>2.6945229228585958</c:v>
                </c:pt>
                <c:pt idx="474">
                  <c:v>2.6945229228585958</c:v>
                </c:pt>
                <c:pt idx="475">
                  <c:v>2.6945229228585958</c:v>
                </c:pt>
                <c:pt idx="476">
                  <c:v>2.6945229228585958</c:v>
                </c:pt>
                <c:pt idx="477">
                  <c:v>2.6945229228585958</c:v>
                </c:pt>
                <c:pt idx="478">
                  <c:v>2.6945229228585958</c:v>
                </c:pt>
                <c:pt idx="479">
                  <c:v>2.6945229228585958</c:v>
                </c:pt>
                <c:pt idx="480">
                  <c:v>2.6945229228585958</c:v>
                </c:pt>
                <c:pt idx="481">
                  <c:v>2.6945229228585958</c:v>
                </c:pt>
                <c:pt idx="482">
                  <c:v>2.6945229228585958</c:v>
                </c:pt>
                <c:pt idx="483">
                  <c:v>2.6945229228585958</c:v>
                </c:pt>
                <c:pt idx="484">
                  <c:v>2.6945229228585958</c:v>
                </c:pt>
                <c:pt idx="485">
                  <c:v>2.6945229228585958</c:v>
                </c:pt>
                <c:pt idx="486">
                  <c:v>2.6945229228585958</c:v>
                </c:pt>
                <c:pt idx="487">
                  <c:v>2.6945229228585958</c:v>
                </c:pt>
                <c:pt idx="488">
                  <c:v>2.6945229228585958</c:v>
                </c:pt>
                <c:pt idx="489">
                  <c:v>2.6945229228585958</c:v>
                </c:pt>
                <c:pt idx="490">
                  <c:v>2.6945229228585958</c:v>
                </c:pt>
                <c:pt idx="491">
                  <c:v>2.6945229228585958</c:v>
                </c:pt>
                <c:pt idx="492">
                  <c:v>2.6945229228585958</c:v>
                </c:pt>
                <c:pt idx="493">
                  <c:v>2.6945229228585958</c:v>
                </c:pt>
                <c:pt idx="494">
                  <c:v>2.6945229228585958</c:v>
                </c:pt>
                <c:pt idx="495">
                  <c:v>2.6945229228585958</c:v>
                </c:pt>
                <c:pt idx="496">
                  <c:v>2.6945229228585958</c:v>
                </c:pt>
                <c:pt idx="497">
                  <c:v>2.6945229228585958</c:v>
                </c:pt>
                <c:pt idx="498">
                  <c:v>2.6945229228585958</c:v>
                </c:pt>
                <c:pt idx="499">
                  <c:v>2.6945229228585958</c:v>
                </c:pt>
                <c:pt idx="500">
                  <c:v>2.6945229228585958</c:v>
                </c:pt>
                <c:pt idx="501">
                  <c:v>2.6945229228585958</c:v>
                </c:pt>
                <c:pt idx="502">
                  <c:v>2.6945229228585958</c:v>
                </c:pt>
                <c:pt idx="503">
                  <c:v>2.6945229228585958</c:v>
                </c:pt>
                <c:pt idx="504">
                  <c:v>2.6945229228585958</c:v>
                </c:pt>
                <c:pt idx="505">
                  <c:v>2.6945229228585958</c:v>
                </c:pt>
                <c:pt idx="506">
                  <c:v>2.6945229228585958</c:v>
                </c:pt>
                <c:pt idx="507">
                  <c:v>2.6945229228585958</c:v>
                </c:pt>
                <c:pt idx="508">
                  <c:v>2.6945229228585958</c:v>
                </c:pt>
                <c:pt idx="509">
                  <c:v>2.6945229228585958</c:v>
                </c:pt>
                <c:pt idx="510">
                  <c:v>2.6945229228585958</c:v>
                </c:pt>
                <c:pt idx="511">
                  <c:v>2.6945229228585958</c:v>
                </c:pt>
                <c:pt idx="512">
                  <c:v>2.6945229228585958</c:v>
                </c:pt>
                <c:pt idx="513">
                  <c:v>2.6945229228585958</c:v>
                </c:pt>
                <c:pt idx="514">
                  <c:v>2.6945229228585958</c:v>
                </c:pt>
                <c:pt idx="515">
                  <c:v>2.6945229228585958</c:v>
                </c:pt>
                <c:pt idx="516">
                  <c:v>2.6945229228585958</c:v>
                </c:pt>
                <c:pt idx="517">
                  <c:v>2.6945229228585958</c:v>
                </c:pt>
                <c:pt idx="518">
                  <c:v>2.6945229228585958</c:v>
                </c:pt>
                <c:pt idx="519">
                  <c:v>2.6945229228585958</c:v>
                </c:pt>
                <c:pt idx="520">
                  <c:v>2.6945229228585958</c:v>
                </c:pt>
                <c:pt idx="521">
                  <c:v>2.6945229228585958</c:v>
                </c:pt>
                <c:pt idx="522">
                  <c:v>2.6945229228585958</c:v>
                </c:pt>
                <c:pt idx="523">
                  <c:v>2.6945229228585958</c:v>
                </c:pt>
                <c:pt idx="524">
                  <c:v>2.6945229228585958</c:v>
                </c:pt>
                <c:pt idx="525">
                  <c:v>2.6945229228585958</c:v>
                </c:pt>
                <c:pt idx="526">
                  <c:v>2.6945229228585958</c:v>
                </c:pt>
                <c:pt idx="527">
                  <c:v>2.6945229228585958</c:v>
                </c:pt>
                <c:pt idx="528">
                  <c:v>2.6945229228585958</c:v>
                </c:pt>
                <c:pt idx="529">
                  <c:v>2.6945229228585958</c:v>
                </c:pt>
                <c:pt idx="530">
                  <c:v>2.6945229228585958</c:v>
                </c:pt>
                <c:pt idx="531">
                  <c:v>2.6945229228585958</c:v>
                </c:pt>
                <c:pt idx="532">
                  <c:v>2.6945229228585958</c:v>
                </c:pt>
                <c:pt idx="533">
                  <c:v>2.6945229228585958</c:v>
                </c:pt>
                <c:pt idx="534">
                  <c:v>2.6945229228585958</c:v>
                </c:pt>
                <c:pt idx="535">
                  <c:v>2.6945229228585958</c:v>
                </c:pt>
                <c:pt idx="536">
                  <c:v>2.6945229228585958</c:v>
                </c:pt>
                <c:pt idx="537">
                  <c:v>2.6945229228585958</c:v>
                </c:pt>
                <c:pt idx="538">
                  <c:v>2.6945229228585958</c:v>
                </c:pt>
                <c:pt idx="539">
                  <c:v>2.6945229228585958</c:v>
                </c:pt>
                <c:pt idx="540">
                  <c:v>2.6945229228585958</c:v>
                </c:pt>
                <c:pt idx="541">
                  <c:v>2.6945229228585958</c:v>
                </c:pt>
                <c:pt idx="542">
                  <c:v>2.6945229228585958</c:v>
                </c:pt>
                <c:pt idx="543">
                  <c:v>2.6945229228585958</c:v>
                </c:pt>
                <c:pt idx="544">
                  <c:v>2.6945229228585958</c:v>
                </c:pt>
                <c:pt idx="545">
                  <c:v>2.6945229228585958</c:v>
                </c:pt>
                <c:pt idx="546">
                  <c:v>2.6945229228585958</c:v>
                </c:pt>
                <c:pt idx="547">
                  <c:v>2.6945229228585958</c:v>
                </c:pt>
                <c:pt idx="548">
                  <c:v>2.6945229228585958</c:v>
                </c:pt>
                <c:pt idx="549">
                  <c:v>2.6945229228585958</c:v>
                </c:pt>
                <c:pt idx="550">
                  <c:v>2.6945229228585958</c:v>
                </c:pt>
                <c:pt idx="551">
                  <c:v>2.6945229228585958</c:v>
                </c:pt>
                <c:pt idx="552">
                  <c:v>2.6945229228585958</c:v>
                </c:pt>
                <c:pt idx="553">
                  <c:v>2.6945229228585958</c:v>
                </c:pt>
                <c:pt idx="554">
                  <c:v>2.6945229228585958</c:v>
                </c:pt>
                <c:pt idx="555">
                  <c:v>2.6945229228585958</c:v>
                </c:pt>
                <c:pt idx="556">
                  <c:v>2.6945229228585958</c:v>
                </c:pt>
                <c:pt idx="557">
                  <c:v>2.6945229228585958</c:v>
                </c:pt>
                <c:pt idx="558">
                  <c:v>2.6945229228585958</c:v>
                </c:pt>
                <c:pt idx="559">
                  <c:v>2.6945229228585958</c:v>
                </c:pt>
                <c:pt idx="560">
                  <c:v>2.6945229228585958</c:v>
                </c:pt>
                <c:pt idx="561">
                  <c:v>2.6945229228585958</c:v>
                </c:pt>
                <c:pt idx="562">
                  <c:v>2.6945229228585958</c:v>
                </c:pt>
                <c:pt idx="563">
                  <c:v>2.6945229228585958</c:v>
                </c:pt>
                <c:pt idx="564">
                  <c:v>2.6945229228585958</c:v>
                </c:pt>
                <c:pt idx="565">
                  <c:v>2.6945229228585958</c:v>
                </c:pt>
                <c:pt idx="566">
                  <c:v>2.6945229228585958</c:v>
                </c:pt>
                <c:pt idx="567">
                  <c:v>2.6945229228585958</c:v>
                </c:pt>
                <c:pt idx="568">
                  <c:v>2.6945229228585958</c:v>
                </c:pt>
                <c:pt idx="569">
                  <c:v>2.6945229228585958</c:v>
                </c:pt>
                <c:pt idx="570">
                  <c:v>2.6945229228585958</c:v>
                </c:pt>
                <c:pt idx="571">
                  <c:v>2.6945229228585958</c:v>
                </c:pt>
                <c:pt idx="572">
                  <c:v>2.6945229228585958</c:v>
                </c:pt>
                <c:pt idx="573">
                  <c:v>2.6945229228585958</c:v>
                </c:pt>
                <c:pt idx="574">
                  <c:v>2.6945229228585958</c:v>
                </c:pt>
                <c:pt idx="575">
                  <c:v>2.6945229228585958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91-45EA-AB7B-EB7D6B9FD79E}"/>
            </c:ext>
          </c:extLst>
        </c:ser>
        <c:ser>
          <c:idx val="6"/>
          <c:order val="6"/>
          <c:tx>
            <c:strRef>
              <c:f>'Daily Storage Accumulation'!$T$2</c:f>
              <c:strCache>
                <c:ptCount val="1"/>
                <c:pt idx="0">
                  <c:v>DEMO-AS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Accumulation'!$T$3:$T$578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0.68248002231121063</c:v>
                </c:pt>
                <c:pt idx="368">
                  <c:v>0.8081080075353384</c:v>
                </c:pt>
                <c:pt idx="369">
                  <c:v>2.5674921059980989</c:v>
                </c:pt>
                <c:pt idx="370">
                  <c:v>2.5674921059980989</c:v>
                </c:pt>
                <c:pt idx="371">
                  <c:v>2.5674921059980989</c:v>
                </c:pt>
                <c:pt idx="372">
                  <c:v>2.5674921059980989</c:v>
                </c:pt>
                <c:pt idx="373">
                  <c:v>2.5674921059980989</c:v>
                </c:pt>
                <c:pt idx="374">
                  <c:v>2.5674921059980989</c:v>
                </c:pt>
                <c:pt idx="375">
                  <c:v>2.5678275404497981</c:v>
                </c:pt>
                <c:pt idx="376">
                  <c:v>2.5678275404497981</c:v>
                </c:pt>
                <c:pt idx="377">
                  <c:v>2.5678275404497981</c:v>
                </c:pt>
                <c:pt idx="378">
                  <c:v>2.5678275404497981</c:v>
                </c:pt>
                <c:pt idx="379">
                  <c:v>2.5678275404497981</c:v>
                </c:pt>
                <c:pt idx="380">
                  <c:v>2.5678275404497981</c:v>
                </c:pt>
                <c:pt idx="381">
                  <c:v>2.5678275404497981</c:v>
                </c:pt>
                <c:pt idx="382">
                  <c:v>2.5678275404497981</c:v>
                </c:pt>
                <c:pt idx="383">
                  <c:v>2.5678275404497981</c:v>
                </c:pt>
                <c:pt idx="384">
                  <c:v>2.5678275404497981</c:v>
                </c:pt>
                <c:pt idx="385">
                  <c:v>2.7506040502339602</c:v>
                </c:pt>
                <c:pt idx="386">
                  <c:v>3.0344828115776181</c:v>
                </c:pt>
                <c:pt idx="387">
                  <c:v>3.2051569717004895</c:v>
                </c:pt>
                <c:pt idx="388">
                  <c:v>3.3761997614055872</c:v>
                </c:pt>
                <c:pt idx="389">
                  <c:v>3.5482180938124657</c:v>
                </c:pt>
                <c:pt idx="390">
                  <c:v>3.7200868222862482</c:v>
                </c:pt>
                <c:pt idx="391">
                  <c:v>3.8416224969550967</c:v>
                </c:pt>
                <c:pt idx="392">
                  <c:v>4.440736279822886</c:v>
                </c:pt>
                <c:pt idx="393">
                  <c:v>5.7514429111033678</c:v>
                </c:pt>
                <c:pt idx="394">
                  <c:v>6.942459711804986</c:v>
                </c:pt>
                <c:pt idx="395">
                  <c:v>7.5032520787790418</c:v>
                </c:pt>
                <c:pt idx="396">
                  <c:v>7.6747321179136634</c:v>
                </c:pt>
                <c:pt idx="397">
                  <c:v>7.8477857457473874</c:v>
                </c:pt>
                <c:pt idx="398">
                  <c:v>8.0196020165458322</c:v>
                </c:pt>
                <c:pt idx="399">
                  <c:v>8.1914300872012973</c:v>
                </c:pt>
                <c:pt idx="400">
                  <c:v>8.362182542681694</c:v>
                </c:pt>
                <c:pt idx="401">
                  <c:v>8.5337100494652987</c:v>
                </c:pt>
                <c:pt idx="402">
                  <c:v>8.7056136643514037</c:v>
                </c:pt>
                <c:pt idx="403">
                  <c:v>8.8790993094444275</c:v>
                </c:pt>
                <c:pt idx="404">
                  <c:v>9.0508557995781302</c:v>
                </c:pt>
                <c:pt idx="405">
                  <c:v>9.2241540616378188</c:v>
                </c:pt>
                <c:pt idx="406">
                  <c:v>9.395274450071156</c:v>
                </c:pt>
                <c:pt idx="407">
                  <c:v>9.5666082557290792</c:v>
                </c:pt>
                <c:pt idx="408">
                  <c:v>9.7380888052284718</c:v>
                </c:pt>
                <c:pt idx="409">
                  <c:v>9.9087399989366531</c:v>
                </c:pt>
                <c:pt idx="410">
                  <c:v>10.081528315320611</c:v>
                </c:pt>
                <c:pt idx="411">
                  <c:v>10.250860000960529</c:v>
                </c:pt>
                <c:pt idx="412">
                  <c:v>10.339576718397439</c:v>
                </c:pt>
                <c:pt idx="413">
                  <c:v>10.591077234596014</c:v>
                </c:pt>
                <c:pt idx="414">
                  <c:v>10.763845652341843</c:v>
                </c:pt>
                <c:pt idx="415">
                  <c:v>10.937508163973689</c:v>
                </c:pt>
                <c:pt idx="416">
                  <c:v>11.107789589092135</c:v>
                </c:pt>
                <c:pt idx="417">
                  <c:v>11.337792921811342</c:v>
                </c:pt>
                <c:pt idx="418">
                  <c:v>11.571807870641351</c:v>
                </c:pt>
                <c:pt idx="419">
                  <c:v>13.795843842439353</c:v>
                </c:pt>
                <c:pt idx="420">
                  <c:v>14.068450546823442</c:v>
                </c:pt>
                <c:pt idx="421">
                  <c:v>14.302483676932752</c:v>
                </c:pt>
                <c:pt idx="422">
                  <c:v>14.536547564901412</c:v>
                </c:pt>
                <c:pt idx="423">
                  <c:v>14.770654182881117</c:v>
                </c:pt>
                <c:pt idx="424">
                  <c:v>15.004955073818564</c:v>
                </c:pt>
                <c:pt idx="425">
                  <c:v>15.239018929190934</c:v>
                </c:pt>
                <c:pt idx="426">
                  <c:v>15.55336972232908</c:v>
                </c:pt>
                <c:pt idx="427">
                  <c:v>16.039263264276087</c:v>
                </c:pt>
                <c:pt idx="428">
                  <c:v>16.322157011367381</c:v>
                </c:pt>
                <c:pt idx="429">
                  <c:v>16.61124609131366</c:v>
                </c:pt>
                <c:pt idx="430">
                  <c:v>16.900104410015047</c:v>
                </c:pt>
                <c:pt idx="431">
                  <c:v>17.18814236856997</c:v>
                </c:pt>
                <c:pt idx="432">
                  <c:v>17.476321892812848</c:v>
                </c:pt>
                <c:pt idx="433">
                  <c:v>17.755628410726786</c:v>
                </c:pt>
                <c:pt idx="434">
                  <c:v>18.099712129682302</c:v>
                </c:pt>
                <c:pt idx="435">
                  <c:v>18.43163575232029</c:v>
                </c:pt>
                <c:pt idx="436">
                  <c:v>18.763548913411796</c:v>
                </c:pt>
                <c:pt idx="437">
                  <c:v>19.09524788800627</c:v>
                </c:pt>
                <c:pt idx="438">
                  <c:v>19.425817446783185</c:v>
                </c:pt>
                <c:pt idx="439">
                  <c:v>19.756849675439298</c:v>
                </c:pt>
                <c:pt idx="440">
                  <c:v>19.772343668155372</c:v>
                </c:pt>
                <c:pt idx="441">
                  <c:v>19.772343668155372</c:v>
                </c:pt>
                <c:pt idx="442">
                  <c:v>19.772343668155372</c:v>
                </c:pt>
                <c:pt idx="443">
                  <c:v>19.772343668155372</c:v>
                </c:pt>
                <c:pt idx="444">
                  <c:v>19.772343668155372</c:v>
                </c:pt>
                <c:pt idx="445">
                  <c:v>19.772343668155372</c:v>
                </c:pt>
                <c:pt idx="446">
                  <c:v>19.772343668155372</c:v>
                </c:pt>
                <c:pt idx="447">
                  <c:v>19.772343668155372</c:v>
                </c:pt>
                <c:pt idx="448">
                  <c:v>19.772343668155372</c:v>
                </c:pt>
                <c:pt idx="449">
                  <c:v>19.772343668155372</c:v>
                </c:pt>
                <c:pt idx="450">
                  <c:v>19.772343668155372</c:v>
                </c:pt>
                <c:pt idx="451">
                  <c:v>19.772343668155372</c:v>
                </c:pt>
                <c:pt idx="452">
                  <c:v>19.772343668155372</c:v>
                </c:pt>
                <c:pt idx="453">
                  <c:v>19.772343668155372</c:v>
                </c:pt>
                <c:pt idx="454">
                  <c:v>19.772343668155372</c:v>
                </c:pt>
                <c:pt idx="455">
                  <c:v>19.772343668155372</c:v>
                </c:pt>
                <c:pt idx="456">
                  <c:v>19.772343668155372</c:v>
                </c:pt>
                <c:pt idx="457">
                  <c:v>19.772343668155372</c:v>
                </c:pt>
                <c:pt idx="458">
                  <c:v>19.772343668155372</c:v>
                </c:pt>
                <c:pt idx="459">
                  <c:v>19.772343668155372</c:v>
                </c:pt>
                <c:pt idx="460">
                  <c:v>19.772343668155372</c:v>
                </c:pt>
                <c:pt idx="461">
                  <c:v>19.772343668155372</c:v>
                </c:pt>
                <c:pt idx="462">
                  <c:v>19.772343668155372</c:v>
                </c:pt>
                <c:pt idx="463">
                  <c:v>19.772343668155372</c:v>
                </c:pt>
                <c:pt idx="464">
                  <c:v>19.772343668155372</c:v>
                </c:pt>
                <c:pt idx="465">
                  <c:v>19.772343668155372</c:v>
                </c:pt>
                <c:pt idx="466">
                  <c:v>19.772343668155372</c:v>
                </c:pt>
                <c:pt idx="467">
                  <c:v>19.772343668155372</c:v>
                </c:pt>
                <c:pt idx="468">
                  <c:v>19.772343668155372</c:v>
                </c:pt>
                <c:pt idx="469">
                  <c:v>19.772343668155372</c:v>
                </c:pt>
                <c:pt idx="470">
                  <c:v>19.772343668155372</c:v>
                </c:pt>
                <c:pt idx="471">
                  <c:v>19.772343668155372</c:v>
                </c:pt>
                <c:pt idx="472">
                  <c:v>19.772343668155372</c:v>
                </c:pt>
                <c:pt idx="473">
                  <c:v>19.772343668155372</c:v>
                </c:pt>
                <c:pt idx="474">
                  <c:v>19.772343668155372</c:v>
                </c:pt>
                <c:pt idx="475">
                  <c:v>19.772343668155372</c:v>
                </c:pt>
                <c:pt idx="476">
                  <c:v>19.772343668155372</c:v>
                </c:pt>
                <c:pt idx="477">
                  <c:v>19.772343668155372</c:v>
                </c:pt>
                <c:pt idx="478">
                  <c:v>19.772343668155372</c:v>
                </c:pt>
                <c:pt idx="479">
                  <c:v>19.772343668155372</c:v>
                </c:pt>
                <c:pt idx="480">
                  <c:v>19.772343668155372</c:v>
                </c:pt>
                <c:pt idx="481">
                  <c:v>19.772343668155372</c:v>
                </c:pt>
                <c:pt idx="482">
                  <c:v>19.772343668155372</c:v>
                </c:pt>
                <c:pt idx="483">
                  <c:v>19.772343668155372</c:v>
                </c:pt>
                <c:pt idx="484">
                  <c:v>19.772343668155372</c:v>
                </c:pt>
                <c:pt idx="485">
                  <c:v>19.772343668155372</c:v>
                </c:pt>
                <c:pt idx="486">
                  <c:v>19.772343668155372</c:v>
                </c:pt>
                <c:pt idx="487">
                  <c:v>19.772343668155372</c:v>
                </c:pt>
                <c:pt idx="488">
                  <c:v>19.772343668155372</c:v>
                </c:pt>
                <c:pt idx="489">
                  <c:v>19.772343668155372</c:v>
                </c:pt>
                <c:pt idx="490">
                  <c:v>19.772343668155372</c:v>
                </c:pt>
                <c:pt idx="491">
                  <c:v>19.772343668155372</c:v>
                </c:pt>
                <c:pt idx="492">
                  <c:v>19.772343668155372</c:v>
                </c:pt>
                <c:pt idx="493">
                  <c:v>19.772343668155372</c:v>
                </c:pt>
                <c:pt idx="494">
                  <c:v>19.772343668155372</c:v>
                </c:pt>
                <c:pt idx="495">
                  <c:v>19.772343668155372</c:v>
                </c:pt>
                <c:pt idx="496">
                  <c:v>19.772343668155372</c:v>
                </c:pt>
                <c:pt idx="497">
                  <c:v>19.772343668155372</c:v>
                </c:pt>
                <c:pt idx="498">
                  <c:v>19.772343668155372</c:v>
                </c:pt>
                <c:pt idx="499">
                  <c:v>19.772343668155372</c:v>
                </c:pt>
                <c:pt idx="500">
                  <c:v>19.772343668155372</c:v>
                </c:pt>
                <c:pt idx="501">
                  <c:v>19.772343668155372</c:v>
                </c:pt>
                <c:pt idx="502">
                  <c:v>19.772343668155372</c:v>
                </c:pt>
                <c:pt idx="503">
                  <c:v>19.772343668155372</c:v>
                </c:pt>
                <c:pt idx="504">
                  <c:v>19.772343668155372</c:v>
                </c:pt>
                <c:pt idx="505">
                  <c:v>19.772343668155372</c:v>
                </c:pt>
                <c:pt idx="506">
                  <c:v>19.772343668155372</c:v>
                </c:pt>
                <c:pt idx="507">
                  <c:v>19.772343668155372</c:v>
                </c:pt>
                <c:pt idx="508">
                  <c:v>19.772343668155372</c:v>
                </c:pt>
                <c:pt idx="509">
                  <c:v>19.772343668155372</c:v>
                </c:pt>
                <c:pt idx="510">
                  <c:v>19.772343668155372</c:v>
                </c:pt>
                <c:pt idx="511">
                  <c:v>19.772343668155372</c:v>
                </c:pt>
                <c:pt idx="512">
                  <c:v>19.772343668155372</c:v>
                </c:pt>
                <c:pt idx="513">
                  <c:v>19.772343668155372</c:v>
                </c:pt>
                <c:pt idx="514">
                  <c:v>19.772343668155372</c:v>
                </c:pt>
                <c:pt idx="515">
                  <c:v>19.772343668155372</c:v>
                </c:pt>
                <c:pt idx="516">
                  <c:v>19.772343668155372</c:v>
                </c:pt>
                <c:pt idx="517">
                  <c:v>19.772343668155372</c:v>
                </c:pt>
                <c:pt idx="518">
                  <c:v>19.772343668155372</c:v>
                </c:pt>
                <c:pt idx="519">
                  <c:v>19.772343668155372</c:v>
                </c:pt>
                <c:pt idx="520">
                  <c:v>19.772343668155372</c:v>
                </c:pt>
                <c:pt idx="521">
                  <c:v>19.772343668155372</c:v>
                </c:pt>
                <c:pt idx="522">
                  <c:v>19.772343668155372</c:v>
                </c:pt>
                <c:pt idx="523">
                  <c:v>19.772343668155372</c:v>
                </c:pt>
                <c:pt idx="524">
                  <c:v>19.772343668155372</c:v>
                </c:pt>
                <c:pt idx="525">
                  <c:v>19.772343668155372</c:v>
                </c:pt>
                <c:pt idx="526">
                  <c:v>19.772343668155372</c:v>
                </c:pt>
                <c:pt idx="527">
                  <c:v>19.772343668155372</c:v>
                </c:pt>
                <c:pt idx="528">
                  <c:v>19.772343668155372</c:v>
                </c:pt>
                <c:pt idx="529">
                  <c:v>19.772343668155372</c:v>
                </c:pt>
                <c:pt idx="530">
                  <c:v>19.772343668155372</c:v>
                </c:pt>
                <c:pt idx="531">
                  <c:v>19.772343668155372</c:v>
                </c:pt>
                <c:pt idx="532">
                  <c:v>19.772343668155372</c:v>
                </c:pt>
                <c:pt idx="533">
                  <c:v>19.772343668155372</c:v>
                </c:pt>
                <c:pt idx="534">
                  <c:v>19.772343668155372</c:v>
                </c:pt>
                <c:pt idx="535">
                  <c:v>19.772343668155372</c:v>
                </c:pt>
                <c:pt idx="536">
                  <c:v>19.772343668155372</c:v>
                </c:pt>
                <c:pt idx="537">
                  <c:v>19.772343668155372</c:v>
                </c:pt>
                <c:pt idx="538">
                  <c:v>19.772343668155372</c:v>
                </c:pt>
                <c:pt idx="539">
                  <c:v>19.772343668155372</c:v>
                </c:pt>
                <c:pt idx="540">
                  <c:v>19.772343668155372</c:v>
                </c:pt>
                <c:pt idx="541">
                  <c:v>19.772343668155372</c:v>
                </c:pt>
                <c:pt idx="542">
                  <c:v>19.772343668155372</c:v>
                </c:pt>
                <c:pt idx="543">
                  <c:v>19.772343668155372</c:v>
                </c:pt>
                <c:pt idx="544">
                  <c:v>19.772343668155372</c:v>
                </c:pt>
                <c:pt idx="545">
                  <c:v>19.772343668155372</c:v>
                </c:pt>
                <c:pt idx="546">
                  <c:v>19.772343668155372</c:v>
                </c:pt>
                <c:pt idx="547">
                  <c:v>19.772343668155372</c:v>
                </c:pt>
                <c:pt idx="548">
                  <c:v>19.772343668155372</c:v>
                </c:pt>
                <c:pt idx="549">
                  <c:v>19.772343668155372</c:v>
                </c:pt>
                <c:pt idx="550">
                  <c:v>19.772343668155372</c:v>
                </c:pt>
                <c:pt idx="551">
                  <c:v>19.772343668155372</c:v>
                </c:pt>
                <c:pt idx="552">
                  <c:v>19.772343668155372</c:v>
                </c:pt>
                <c:pt idx="553">
                  <c:v>19.772343668155372</c:v>
                </c:pt>
                <c:pt idx="554">
                  <c:v>19.772343668155372</c:v>
                </c:pt>
                <c:pt idx="555">
                  <c:v>19.772343668155372</c:v>
                </c:pt>
                <c:pt idx="556">
                  <c:v>19.772343668155372</c:v>
                </c:pt>
                <c:pt idx="557">
                  <c:v>19.772343668155372</c:v>
                </c:pt>
                <c:pt idx="558">
                  <c:v>19.772343668155372</c:v>
                </c:pt>
                <c:pt idx="559">
                  <c:v>19.772343668155372</c:v>
                </c:pt>
                <c:pt idx="560">
                  <c:v>19.772343668155372</c:v>
                </c:pt>
                <c:pt idx="561">
                  <c:v>19.772343668155372</c:v>
                </c:pt>
                <c:pt idx="562">
                  <c:v>19.772343668155372</c:v>
                </c:pt>
                <c:pt idx="563">
                  <c:v>19.772343668155372</c:v>
                </c:pt>
                <c:pt idx="564">
                  <c:v>19.772343668155372</c:v>
                </c:pt>
                <c:pt idx="565">
                  <c:v>19.772343668155372</c:v>
                </c:pt>
                <c:pt idx="566">
                  <c:v>19.772343668155372</c:v>
                </c:pt>
                <c:pt idx="567">
                  <c:v>19.772343668155372</c:v>
                </c:pt>
                <c:pt idx="568">
                  <c:v>19.772343668155372</c:v>
                </c:pt>
                <c:pt idx="569">
                  <c:v>19.772343668155372</c:v>
                </c:pt>
                <c:pt idx="570">
                  <c:v>19.772343668155372</c:v>
                </c:pt>
                <c:pt idx="571">
                  <c:v>19.772343668155372</c:v>
                </c:pt>
                <c:pt idx="572">
                  <c:v>19.772343668155372</c:v>
                </c:pt>
                <c:pt idx="573">
                  <c:v>19.772343668155372</c:v>
                </c:pt>
                <c:pt idx="574">
                  <c:v>19.772343668155372</c:v>
                </c:pt>
                <c:pt idx="575">
                  <c:v>19.772343668155372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91-45EA-AB7B-EB7D6B9FD79E}"/>
            </c:ext>
          </c:extLst>
        </c:ser>
        <c:ser>
          <c:idx val="7"/>
          <c:order val="7"/>
          <c:tx>
            <c:strRef>
              <c:f>'Daily Storage Accumulation'!$U$2</c:f>
              <c:strCache>
                <c:ptCount val="1"/>
                <c:pt idx="0">
                  <c:v>TO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Accumulation'!$U$3:$U$578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9.0826116502285004E-4</c:v>
                </c:pt>
                <c:pt idx="429">
                  <c:v>9.0826116502285004E-4</c:v>
                </c:pt>
                <c:pt idx="430">
                  <c:v>9.0826116502285004E-4</c:v>
                </c:pt>
                <c:pt idx="431">
                  <c:v>9.0826116502285004E-4</c:v>
                </c:pt>
                <c:pt idx="432">
                  <c:v>9.0826116502285004E-4</c:v>
                </c:pt>
                <c:pt idx="433">
                  <c:v>9.0826116502285004E-4</c:v>
                </c:pt>
                <c:pt idx="434">
                  <c:v>9.0826116502285004E-4</c:v>
                </c:pt>
                <c:pt idx="435">
                  <c:v>3.5650794394314289E-2</c:v>
                </c:pt>
                <c:pt idx="436">
                  <c:v>0.12287205923348665</c:v>
                </c:pt>
                <c:pt idx="437">
                  <c:v>0.19703532755374908</c:v>
                </c:pt>
                <c:pt idx="438">
                  <c:v>0.24797178991138935</c:v>
                </c:pt>
                <c:pt idx="439">
                  <c:v>0.36766685359179974</c:v>
                </c:pt>
                <c:pt idx="440">
                  <c:v>0.4271737327799201</c:v>
                </c:pt>
                <c:pt idx="441">
                  <c:v>0.49155060201883316</c:v>
                </c:pt>
                <c:pt idx="442">
                  <c:v>0.54044678807258606</c:v>
                </c:pt>
                <c:pt idx="443">
                  <c:v>0.56928299181163311</c:v>
                </c:pt>
                <c:pt idx="444">
                  <c:v>0.59603195823729038</c:v>
                </c:pt>
                <c:pt idx="445">
                  <c:v>0.62277598213404417</c:v>
                </c:pt>
                <c:pt idx="446">
                  <c:v>0.64952494855970144</c:v>
                </c:pt>
                <c:pt idx="447">
                  <c:v>0.70903647691011429</c:v>
                </c:pt>
                <c:pt idx="448">
                  <c:v>0.74294843152165413</c:v>
                </c:pt>
                <c:pt idx="449">
                  <c:v>0.78262257296591997</c:v>
                </c:pt>
                <c:pt idx="450">
                  <c:v>0.85401656851172447</c:v>
                </c:pt>
                <c:pt idx="451">
                  <c:v>0.92601551115512848</c:v>
                </c:pt>
                <c:pt idx="452">
                  <c:v>0.9979664720594883</c:v>
                </c:pt>
                <c:pt idx="453">
                  <c:v>1.0699526881799102</c:v>
                </c:pt>
                <c:pt idx="454">
                  <c:v>1.1388463592156768</c:v>
                </c:pt>
                <c:pt idx="455">
                  <c:v>1.20988002512604</c:v>
                </c:pt>
                <c:pt idx="456">
                  <c:v>1.2816730700433254</c:v>
                </c:pt>
                <c:pt idx="457">
                  <c:v>1.3497039973735809</c:v>
                </c:pt>
                <c:pt idx="458">
                  <c:v>1.3934834152460098</c:v>
                </c:pt>
                <c:pt idx="459">
                  <c:v>1.3934834152460098</c:v>
                </c:pt>
                <c:pt idx="460">
                  <c:v>1.3934834152460098</c:v>
                </c:pt>
                <c:pt idx="461">
                  <c:v>1.3934834152460098</c:v>
                </c:pt>
                <c:pt idx="462">
                  <c:v>1.4216300258412957</c:v>
                </c:pt>
                <c:pt idx="463">
                  <c:v>1.4596459614112973</c:v>
                </c:pt>
                <c:pt idx="464">
                  <c:v>1.4626265447586775</c:v>
                </c:pt>
                <c:pt idx="465">
                  <c:v>1.4648415567353368</c:v>
                </c:pt>
                <c:pt idx="466">
                  <c:v>1.4648415567353368</c:v>
                </c:pt>
                <c:pt idx="467">
                  <c:v>1.4648415567353368</c:v>
                </c:pt>
                <c:pt idx="468">
                  <c:v>1.4648415567353368</c:v>
                </c:pt>
                <c:pt idx="469">
                  <c:v>1.4648415567353368</c:v>
                </c:pt>
                <c:pt idx="470">
                  <c:v>1.4663365827873349</c:v>
                </c:pt>
                <c:pt idx="471">
                  <c:v>1.4682093169540167</c:v>
                </c:pt>
                <c:pt idx="472">
                  <c:v>1.4822295056656003</c:v>
                </c:pt>
                <c:pt idx="473">
                  <c:v>1.5061952909454703</c:v>
                </c:pt>
                <c:pt idx="474">
                  <c:v>1.5061952909454703</c:v>
                </c:pt>
                <c:pt idx="475">
                  <c:v>1.5061952909454703</c:v>
                </c:pt>
                <c:pt idx="476">
                  <c:v>1.5061952909454703</c:v>
                </c:pt>
                <c:pt idx="477">
                  <c:v>1.5061952909454703</c:v>
                </c:pt>
                <c:pt idx="478">
                  <c:v>1.5061952909454703</c:v>
                </c:pt>
                <c:pt idx="479">
                  <c:v>1.5061952909454703</c:v>
                </c:pt>
                <c:pt idx="480">
                  <c:v>1.5061952909454703</c:v>
                </c:pt>
                <c:pt idx="481">
                  <c:v>1.5061952909454703</c:v>
                </c:pt>
                <c:pt idx="482">
                  <c:v>1.5061952909454703</c:v>
                </c:pt>
                <c:pt idx="483">
                  <c:v>1.5061952909454703</c:v>
                </c:pt>
                <c:pt idx="484">
                  <c:v>1.5061952909454703</c:v>
                </c:pt>
                <c:pt idx="485">
                  <c:v>1.5061952909454703</c:v>
                </c:pt>
                <c:pt idx="486">
                  <c:v>1.5061952909454703</c:v>
                </c:pt>
                <c:pt idx="487">
                  <c:v>1.5061952909454703</c:v>
                </c:pt>
                <c:pt idx="488">
                  <c:v>1.5061952909454703</c:v>
                </c:pt>
                <c:pt idx="489">
                  <c:v>1.5061952909454703</c:v>
                </c:pt>
                <c:pt idx="490">
                  <c:v>1.5061952909454703</c:v>
                </c:pt>
                <c:pt idx="491">
                  <c:v>1.5061952909454703</c:v>
                </c:pt>
                <c:pt idx="492">
                  <c:v>1.5061952909454703</c:v>
                </c:pt>
                <c:pt idx="493">
                  <c:v>1.5061952909454703</c:v>
                </c:pt>
                <c:pt idx="494">
                  <c:v>1.5061952909454703</c:v>
                </c:pt>
                <c:pt idx="495">
                  <c:v>1.5061952909454703</c:v>
                </c:pt>
                <c:pt idx="496">
                  <c:v>1.5061952909454703</c:v>
                </c:pt>
                <c:pt idx="497">
                  <c:v>1.5061952909454703</c:v>
                </c:pt>
                <c:pt idx="498">
                  <c:v>1.5061952909454703</c:v>
                </c:pt>
                <c:pt idx="499">
                  <c:v>1.5061952909454703</c:v>
                </c:pt>
                <c:pt idx="500">
                  <c:v>1.5061952909454703</c:v>
                </c:pt>
                <c:pt idx="501">
                  <c:v>1.5061952909454703</c:v>
                </c:pt>
                <c:pt idx="502">
                  <c:v>1.5061952909454703</c:v>
                </c:pt>
                <c:pt idx="503">
                  <c:v>1.5061952909454703</c:v>
                </c:pt>
                <c:pt idx="504">
                  <c:v>1.5061952909454703</c:v>
                </c:pt>
                <c:pt idx="505">
                  <c:v>1.5091560259461403</c:v>
                </c:pt>
                <c:pt idx="506">
                  <c:v>1.5091560259461403</c:v>
                </c:pt>
                <c:pt idx="507">
                  <c:v>1.5091560259461403</c:v>
                </c:pt>
                <c:pt idx="508">
                  <c:v>1.5091560259461403</c:v>
                </c:pt>
                <c:pt idx="509">
                  <c:v>1.5091560259461403</c:v>
                </c:pt>
                <c:pt idx="510">
                  <c:v>1.5091560259461403</c:v>
                </c:pt>
                <c:pt idx="511">
                  <c:v>1.5091560259461403</c:v>
                </c:pt>
                <c:pt idx="512">
                  <c:v>1.5091560259461403</c:v>
                </c:pt>
                <c:pt idx="513">
                  <c:v>1.5091560259461403</c:v>
                </c:pt>
                <c:pt idx="514">
                  <c:v>1.5091560259461403</c:v>
                </c:pt>
                <c:pt idx="515">
                  <c:v>1.5091560259461403</c:v>
                </c:pt>
                <c:pt idx="516">
                  <c:v>1.5091560259461403</c:v>
                </c:pt>
                <c:pt idx="517">
                  <c:v>1.5091560259461403</c:v>
                </c:pt>
                <c:pt idx="518">
                  <c:v>1.5091560259461403</c:v>
                </c:pt>
                <c:pt idx="519">
                  <c:v>1.5091560259461403</c:v>
                </c:pt>
                <c:pt idx="520">
                  <c:v>1.5091560259461403</c:v>
                </c:pt>
                <c:pt idx="521">
                  <c:v>1.5091560259461403</c:v>
                </c:pt>
                <c:pt idx="522">
                  <c:v>1.5091560259461403</c:v>
                </c:pt>
                <c:pt idx="523">
                  <c:v>1.5091560259461403</c:v>
                </c:pt>
                <c:pt idx="524">
                  <c:v>1.5091560259461403</c:v>
                </c:pt>
                <c:pt idx="525">
                  <c:v>1.5091560259461403</c:v>
                </c:pt>
                <c:pt idx="526">
                  <c:v>1.5091560259461403</c:v>
                </c:pt>
                <c:pt idx="527">
                  <c:v>1.5091560259461403</c:v>
                </c:pt>
                <c:pt idx="528">
                  <c:v>1.5091560259461403</c:v>
                </c:pt>
                <c:pt idx="529">
                  <c:v>1.5091560259461403</c:v>
                </c:pt>
                <c:pt idx="530">
                  <c:v>1.5091560259461403</c:v>
                </c:pt>
                <c:pt idx="531">
                  <c:v>1.5091560259461403</c:v>
                </c:pt>
                <c:pt idx="532">
                  <c:v>1.5091560259461403</c:v>
                </c:pt>
                <c:pt idx="533">
                  <c:v>1.5091560259461403</c:v>
                </c:pt>
                <c:pt idx="534">
                  <c:v>1.5091560259461403</c:v>
                </c:pt>
                <c:pt idx="535">
                  <c:v>1.5091560259461403</c:v>
                </c:pt>
                <c:pt idx="536">
                  <c:v>1.5091560259461403</c:v>
                </c:pt>
                <c:pt idx="537">
                  <c:v>1.5091560259461403</c:v>
                </c:pt>
                <c:pt idx="538">
                  <c:v>1.5091560259461403</c:v>
                </c:pt>
                <c:pt idx="539">
                  <c:v>1.5091560259461403</c:v>
                </c:pt>
                <c:pt idx="540">
                  <c:v>1.5091560259461403</c:v>
                </c:pt>
                <c:pt idx="541">
                  <c:v>1.5091560259461403</c:v>
                </c:pt>
                <c:pt idx="542">
                  <c:v>1.5091560259461403</c:v>
                </c:pt>
                <c:pt idx="543">
                  <c:v>1.5091560259461403</c:v>
                </c:pt>
                <c:pt idx="544">
                  <c:v>1.5091560259461403</c:v>
                </c:pt>
                <c:pt idx="545">
                  <c:v>1.5091560259461403</c:v>
                </c:pt>
                <c:pt idx="546">
                  <c:v>1.5091560259461403</c:v>
                </c:pt>
                <c:pt idx="547">
                  <c:v>1.5091560259461403</c:v>
                </c:pt>
                <c:pt idx="548">
                  <c:v>1.5091560259461403</c:v>
                </c:pt>
                <c:pt idx="549">
                  <c:v>1.5091560259461403</c:v>
                </c:pt>
                <c:pt idx="550">
                  <c:v>1.5091560259461403</c:v>
                </c:pt>
                <c:pt idx="551">
                  <c:v>1.5091560259461403</c:v>
                </c:pt>
                <c:pt idx="552">
                  <c:v>1.5091560259461403</c:v>
                </c:pt>
                <c:pt idx="553">
                  <c:v>1.5091560259461403</c:v>
                </c:pt>
                <c:pt idx="554">
                  <c:v>1.5091560259461403</c:v>
                </c:pt>
                <c:pt idx="555">
                  <c:v>1.5091560259461403</c:v>
                </c:pt>
                <c:pt idx="556">
                  <c:v>1.5091560259461403</c:v>
                </c:pt>
                <c:pt idx="557">
                  <c:v>1.5091560259461403</c:v>
                </c:pt>
                <c:pt idx="558">
                  <c:v>1.5091560259461403</c:v>
                </c:pt>
                <c:pt idx="559">
                  <c:v>1.5091560259461403</c:v>
                </c:pt>
                <c:pt idx="560">
                  <c:v>1.5091560259461403</c:v>
                </c:pt>
                <c:pt idx="561">
                  <c:v>1.5091560259461403</c:v>
                </c:pt>
                <c:pt idx="562">
                  <c:v>1.5091560259461403</c:v>
                </c:pt>
                <c:pt idx="563">
                  <c:v>1.5091560259461403</c:v>
                </c:pt>
                <c:pt idx="564">
                  <c:v>1.5091560259461403</c:v>
                </c:pt>
                <c:pt idx="565">
                  <c:v>1.5091560259461403</c:v>
                </c:pt>
                <c:pt idx="566">
                  <c:v>1.5091560259461403</c:v>
                </c:pt>
                <c:pt idx="567">
                  <c:v>1.5091560259461403</c:v>
                </c:pt>
                <c:pt idx="568">
                  <c:v>1.5091560259461403</c:v>
                </c:pt>
                <c:pt idx="569">
                  <c:v>1.5091560259461403</c:v>
                </c:pt>
                <c:pt idx="570">
                  <c:v>1.5091560259461403</c:v>
                </c:pt>
                <c:pt idx="571">
                  <c:v>1.5091560259461403</c:v>
                </c:pt>
                <c:pt idx="572">
                  <c:v>1.5091560259461403</c:v>
                </c:pt>
                <c:pt idx="573">
                  <c:v>1.5091560259461403</c:v>
                </c:pt>
                <c:pt idx="574">
                  <c:v>1.5091560259461403</c:v>
                </c:pt>
                <c:pt idx="575">
                  <c:v>1.5091560259461403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D91-45EA-AB7B-EB7D6B9FD79E}"/>
            </c:ext>
          </c:extLst>
        </c:ser>
        <c:ser>
          <c:idx val="8"/>
          <c:order val="8"/>
          <c:tx>
            <c:strRef>
              <c:f>'Daily Storage Accumulation'!$V$2</c:f>
              <c:strCache>
                <c:ptCount val="1"/>
                <c:pt idx="0">
                  <c:v>SK2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Accumulation'!$V$3:$V$578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3.2139674704521894</c:v>
                </c:pt>
                <c:pt idx="508">
                  <c:v>6.5771679757162929</c:v>
                </c:pt>
                <c:pt idx="509">
                  <c:v>9.804391329176724</c:v>
                </c:pt>
                <c:pt idx="510">
                  <c:v>12.809739491902292</c:v>
                </c:pt>
                <c:pt idx="511">
                  <c:v>15.456289269030094</c:v>
                </c:pt>
                <c:pt idx="512">
                  <c:v>18.714335875585675</c:v>
                </c:pt>
                <c:pt idx="513">
                  <c:v>21.965609378181398</c:v>
                </c:pt>
                <c:pt idx="514">
                  <c:v>25.553913775831461</c:v>
                </c:pt>
                <c:pt idx="515">
                  <c:v>29.12924466188997</c:v>
                </c:pt>
                <c:pt idx="516">
                  <c:v>32.618668662384152</c:v>
                </c:pt>
                <c:pt idx="517">
                  <c:v>33.998064624145627</c:v>
                </c:pt>
                <c:pt idx="518">
                  <c:v>35.253486559726298</c:v>
                </c:pt>
                <c:pt idx="519">
                  <c:v>36.492441608570516</c:v>
                </c:pt>
                <c:pt idx="520">
                  <c:v>37.723945359699428</c:v>
                </c:pt>
                <c:pt idx="521">
                  <c:v>38.951610687188804</c:v>
                </c:pt>
                <c:pt idx="522">
                  <c:v>40.205664746463299</c:v>
                </c:pt>
                <c:pt idx="523">
                  <c:v>41.448267252184451</c:v>
                </c:pt>
                <c:pt idx="524">
                  <c:v>42.69567149784416</c:v>
                </c:pt>
                <c:pt idx="525">
                  <c:v>43.948028578422964</c:v>
                </c:pt>
                <c:pt idx="526">
                  <c:v>45.157488252036273</c:v>
                </c:pt>
                <c:pt idx="527">
                  <c:v>46.367570068687201</c:v>
                </c:pt>
                <c:pt idx="528">
                  <c:v>47.615949762053788</c:v>
                </c:pt>
                <c:pt idx="529">
                  <c:v>48.856838416308165</c:v>
                </c:pt>
                <c:pt idx="530">
                  <c:v>50.10851223487407</c:v>
                </c:pt>
                <c:pt idx="531">
                  <c:v>51.37012345995754</c:v>
                </c:pt>
                <c:pt idx="532">
                  <c:v>52.612039057537913</c:v>
                </c:pt>
                <c:pt idx="533">
                  <c:v>53.907081169076264</c:v>
                </c:pt>
                <c:pt idx="534">
                  <c:v>55.146318138577044</c:v>
                </c:pt>
                <c:pt idx="535">
                  <c:v>56.387041619047523</c:v>
                </c:pt>
                <c:pt idx="536">
                  <c:v>57.634679242968559</c:v>
                </c:pt>
                <c:pt idx="537">
                  <c:v>58.898229856044054</c:v>
                </c:pt>
                <c:pt idx="538">
                  <c:v>60.140097501687706</c:v>
                </c:pt>
                <c:pt idx="539">
                  <c:v>61.375965654850006</c:v>
                </c:pt>
                <c:pt idx="540">
                  <c:v>62.638768035918474</c:v>
                </c:pt>
                <c:pt idx="541">
                  <c:v>63.882552077993751</c:v>
                </c:pt>
                <c:pt idx="542">
                  <c:v>65.125527014955878</c:v>
                </c:pt>
                <c:pt idx="543">
                  <c:v>66.388273154385388</c:v>
                </c:pt>
                <c:pt idx="544">
                  <c:v>67.647588645108044</c:v>
                </c:pt>
                <c:pt idx="545">
                  <c:v>68.906296049244702</c:v>
                </c:pt>
                <c:pt idx="546">
                  <c:v>70.162944161333144</c:v>
                </c:pt>
                <c:pt idx="547">
                  <c:v>71.344311263412237</c:v>
                </c:pt>
                <c:pt idx="548">
                  <c:v>72.518590479157865</c:v>
                </c:pt>
                <c:pt idx="549">
                  <c:v>73.677277270704508</c:v>
                </c:pt>
                <c:pt idx="550">
                  <c:v>74.803876419551671</c:v>
                </c:pt>
                <c:pt idx="551">
                  <c:v>75.943935628049076</c:v>
                </c:pt>
                <c:pt idx="552">
                  <c:v>77.102773914113641</c:v>
                </c:pt>
                <c:pt idx="553">
                  <c:v>78.26280278339982</c:v>
                </c:pt>
                <c:pt idx="554">
                  <c:v>79.110609712079167</c:v>
                </c:pt>
                <c:pt idx="555">
                  <c:v>80.22826870996505</c:v>
                </c:pt>
                <c:pt idx="556">
                  <c:v>81.394390150904655</c:v>
                </c:pt>
                <c:pt idx="557">
                  <c:v>82.54544469434768</c:v>
                </c:pt>
                <c:pt idx="558">
                  <c:v>83.656294392421842</c:v>
                </c:pt>
                <c:pt idx="559">
                  <c:v>84.78809527028352</c:v>
                </c:pt>
                <c:pt idx="560">
                  <c:v>85.925046355463564</c:v>
                </c:pt>
                <c:pt idx="561">
                  <c:v>88.966259639710188</c:v>
                </c:pt>
                <c:pt idx="562">
                  <c:v>91.844839858822525</c:v>
                </c:pt>
                <c:pt idx="563">
                  <c:v>94.499789343215525</c:v>
                </c:pt>
                <c:pt idx="564">
                  <c:v>97.553410055115819</c:v>
                </c:pt>
                <c:pt idx="565">
                  <c:v>99.413570473901927</c:v>
                </c:pt>
                <c:pt idx="566">
                  <c:v>100.56745853461325</c:v>
                </c:pt>
                <c:pt idx="567">
                  <c:v>101.69926992151886</c:v>
                </c:pt>
                <c:pt idx="568">
                  <c:v>102.84476111922413</c:v>
                </c:pt>
                <c:pt idx="569">
                  <c:v>103.99767501279712</c:v>
                </c:pt>
                <c:pt idx="570">
                  <c:v>105.026541932486</c:v>
                </c:pt>
                <c:pt idx="571">
                  <c:v>106.20317656546831</c:v>
                </c:pt>
                <c:pt idx="572">
                  <c:v>107.39538089372218</c:v>
                </c:pt>
                <c:pt idx="573">
                  <c:v>108.58402042463422</c:v>
                </c:pt>
                <c:pt idx="574">
                  <c:v>110.28830894362181</c:v>
                </c:pt>
                <c:pt idx="575">
                  <c:v>110.86415900383145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D91-45EA-AB7B-EB7D6B9FD79E}"/>
            </c:ext>
          </c:extLst>
        </c:ser>
        <c:ser>
          <c:idx val="9"/>
          <c:order val="9"/>
          <c:tx>
            <c:strRef>
              <c:f>'Daily Storage Accumulation'!$W$2</c:f>
              <c:strCache>
                <c:ptCount val="1"/>
                <c:pt idx="0">
                  <c:v>RS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443"/>
            <c:marker>
              <c:symbol val="none"/>
            </c:marker>
            <c:bubble3D val="0"/>
            <c:spPr>
              <a:ln w="28575" cap="rnd">
                <a:solidFill>
                  <a:srgbClr val="FFFF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D91-45EA-AB7B-EB7D6B9FD79E}"/>
              </c:ext>
            </c:extLst>
          </c:dPt>
          <c:cat>
            <c:numRef>
              <c:f>'Daily Storage Accumulation'!$M$3:$M$578</c:f>
              <c:numCache>
                <c:formatCode>m/d/yyyy</c:formatCode>
                <c:ptCount val="576"/>
                <c:pt idx="0">
                  <c:v>45118</c:v>
                </c:pt>
                <c:pt idx="1">
                  <c:v>45119</c:v>
                </c:pt>
                <c:pt idx="2">
                  <c:v>45120</c:v>
                </c:pt>
                <c:pt idx="3">
                  <c:v>45121</c:v>
                </c:pt>
                <c:pt idx="4">
                  <c:v>45122</c:v>
                </c:pt>
                <c:pt idx="5">
                  <c:v>45123</c:v>
                </c:pt>
                <c:pt idx="6">
                  <c:v>45124</c:v>
                </c:pt>
                <c:pt idx="7">
                  <c:v>45125</c:v>
                </c:pt>
                <c:pt idx="8">
                  <c:v>45126</c:v>
                </c:pt>
                <c:pt idx="9">
                  <c:v>45127</c:v>
                </c:pt>
                <c:pt idx="10">
                  <c:v>45128</c:v>
                </c:pt>
                <c:pt idx="11">
                  <c:v>45129</c:v>
                </c:pt>
                <c:pt idx="12">
                  <c:v>45130</c:v>
                </c:pt>
                <c:pt idx="13">
                  <c:v>45131</c:v>
                </c:pt>
                <c:pt idx="14">
                  <c:v>45132</c:v>
                </c:pt>
                <c:pt idx="15">
                  <c:v>45133</c:v>
                </c:pt>
                <c:pt idx="16">
                  <c:v>45134</c:v>
                </c:pt>
                <c:pt idx="17">
                  <c:v>45135</c:v>
                </c:pt>
                <c:pt idx="18">
                  <c:v>45136</c:v>
                </c:pt>
                <c:pt idx="19">
                  <c:v>45137</c:v>
                </c:pt>
                <c:pt idx="20">
                  <c:v>45138</c:v>
                </c:pt>
                <c:pt idx="21">
                  <c:v>45139</c:v>
                </c:pt>
                <c:pt idx="22">
                  <c:v>45140</c:v>
                </c:pt>
                <c:pt idx="23">
                  <c:v>45141</c:v>
                </c:pt>
                <c:pt idx="24">
                  <c:v>45142</c:v>
                </c:pt>
                <c:pt idx="25">
                  <c:v>45143</c:v>
                </c:pt>
                <c:pt idx="26">
                  <c:v>45144</c:v>
                </c:pt>
                <c:pt idx="27">
                  <c:v>45145</c:v>
                </c:pt>
                <c:pt idx="28">
                  <c:v>45146</c:v>
                </c:pt>
                <c:pt idx="29">
                  <c:v>45147</c:v>
                </c:pt>
                <c:pt idx="30">
                  <c:v>45148</c:v>
                </c:pt>
                <c:pt idx="31">
                  <c:v>45149</c:v>
                </c:pt>
                <c:pt idx="32">
                  <c:v>45150</c:v>
                </c:pt>
                <c:pt idx="33">
                  <c:v>45151</c:v>
                </c:pt>
                <c:pt idx="34">
                  <c:v>45152</c:v>
                </c:pt>
                <c:pt idx="35">
                  <c:v>45153</c:v>
                </c:pt>
                <c:pt idx="36">
                  <c:v>45154</c:v>
                </c:pt>
                <c:pt idx="37">
                  <c:v>45155</c:v>
                </c:pt>
                <c:pt idx="38">
                  <c:v>45156</c:v>
                </c:pt>
                <c:pt idx="39">
                  <c:v>45157</c:v>
                </c:pt>
                <c:pt idx="40">
                  <c:v>45158</c:v>
                </c:pt>
                <c:pt idx="41">
                  <c:v>45159</c:v>
                </c:pt>
                <c:pt idx="42">
                  <c:v>45160</c:v>
                </c:pt>
                <c:pt idx="43">
                  <c:v>45161</c:v>
                </c:pt>
                <c:pt idx="44">
                  <c:v>45162</c:v>
                </c:pt>
                <c:pt idx="45">
                  <c:v>45163</c:v>
                </c:pt>
                <c:pt idx="46">
                  <c:v>45164</c:v>
                </c:pt>
                <c:pt idx="47">
                  <c:v>45165</c:v>
                </c:pt>
                <c:pt idx="48">
                  <c:v>45166</c:v>
                </c:pt>
                <c:pt idx="49">
                  <c:v>45167</c:v>
                </c:pt>
                <c:pt idx="50">
                  <c:v>45168</c:v>
                </c:pt>
                <c:pt idx="51">
                  <c:v>45169</c:v>
                </c:pt>
                <c:pt idx="52">
                  <c:v>45170</c:v>
                </c:pt>
                <c:pt idx="53">
                  <c:v>45171</c:v>
                </c:pt>
                <c:pt idx="54">
                  <c:v>45172</c:v>
                </c:pt>
                <c:pt idx="55">
                  <c:v>45173</c:v>
                </c:pt>
                <c:pt idx="56">
                  <c:v>45174</c:v>
                </c:pt>
                <c:pt idx="57">
                  <c:v>45175</c:v>
                </c:pt>
                <c:pt idx="58">
                  <c:v>45176</c:v>
                </c:pt>
                <c:pt idx="59">
                  <c:v>45177</c:v>
                </c:pt>
                <c:pt idx="60">
                  <c:v>45178</c:v>
                </c:pt>
                <c:pt idx="61">
                  <c:v>45179</c:v>
                </c:pt>
                <c:pt idx="62">
                  <c:v>45180</c:v>
                </c:pt>
                <c:pt idx="63">
                  <c:v>45181</c:v>
                </c:pt>
                <c:pt idx="64">
                  <c:v>45182</c:v>
                </c:pt>
                <c:pt idx="65">
                  <c:v>45183</c:v>
                </c:pt>
                <c:pt idx="66">
                  <c:v>45184</c:v>
                </c:pt>
                <c:pt idx="67">
                  <c:v>45185</c:v>
                </c:pt>
                <c:pt idx="68">
                  <c:v>45186</c:v>
                </c:pt>
                <c:pt idx="69">
                  <c:v>45187</c:v>
                </c:pt>
                <c:pt idx="70">
                  <c:v>45188</c:v>
                </c:pt>
                <c:pt idx="71">
                  <c:v>45189</c:v>
                </c:pt>
                <c:pt idx="72">
                  <c:v>45190</c:v>
                </c:pt>
                <c:pt idx="73">
                  <c:v>45191</c:v>
                </c:pt>
                <c:pt idx="74">
                  <c:v>45192</c:v>
                </c:pt>
                <c:pt idx="75">
                  <c:v>45193</c:v>
                </c:pt>
                <c:pt idx="76">
                  <c:v>45194</c:v>
                </c:pt>
                <c:pt idx="77">
                  <c:v>45195</c:v>
                </c:pt>
                <c:pt idx="78">
                  <c:v>45196</c:v>
                </c:pt>
                <c:pt idx="79">
                  <c:v>45197</c:v>
                </c:pt>
                <c:pt idx="80">
                  <c:v>45198</c:v>
                </c:pt>
                <c:pt idx="81">
                  <c:v>45199</c:v>
                </c:pt>
                <c:pt idx="82">
                  <c:v>45200</c:v>
                </c:pt>
                <c:pt idx="83">
                  <c:v>45201</c:v>
                </c:pt>
                <c:pt idx="84">
                  <c:v>45202</c:v>
                </c:pt>
                <c:pt idx="85">
                  <c:v>45203</c:v>
                </c:pt>
                <c:pt idx="86">
                  <c:v>45204</c:v>
                </c:pt>
                <c:pt idx="87">
                  <c:v>45205</c:v>
                </c:pt>
                <c:pt idx="88">
                  <c:v>45206</c:v>
                </c:pt>
                <c:pt idx="89">
                  <c:v>45207</c:v>
                </c:pt>
                <c:pt idx="90">
                  <c:v>45208</c:v>
                </c:pt>
                <c:pt idx="91">
                  <c:v>45209</c:v>
                </c:pt>
                <c:pt idx="92">
                  <c:v>45210</c:v>
                </c:pt>
                <c:pt idx="93">
                  <c:v>45211</c:v>
                </c:pt>
                <c:pt idx="94">
                  <c:v>45212</c:v>
                </c:pt>
                <c:pt idx="95">
                  <c:v>45213</c:v>
                </c:pt>
                <c:pt idx="96">
                  <c:v>45214</c:v>
                </c:pt>
                <c:pt idx="97">
                  <c:v>45215</c:v>
                </c:pt>
                <c:pt idx="98">
                  <c:v>45216</c:v>
                </c:pt>
                <c:pt idx="99">
                  <c:v>45217</c:v>
                </c:pt>
                <c:pt idx="100">
                  <c:v>45218</c:v>
                </c:pt>
                <c:pt idx="101">
                  <c:v>45219</c:v>
                </c:pt>
                <c:pt idx="102">
                  <c:v>45220</c:v>
                </c:pt>
                <c:pt idx="103">
                  <c:v>45221</c:v>
                </c:pt>
                <c:pt idx="104">
                  <c:v>45222</c:v>
                </c:pt>
                <c:pt idx="105">
                  <c:v>45223</c:v>
                </c:pt>
                <c:pt idx="106">
                  <c:v>45224</c:v>
                </c:pt>
                <c:pt idx="107">
                  <c:v>45225</c:v>
                </c:pt>
                <c:pt idx="108">
                  <c:v>45226</c:v>
                </c:pt>
                <c:pt idx="109">
                  <c:v>45227</c:v>
                </c:pt>
                <c:pt idx="110">
                  <c:v>45228</c:v>
                </c:pt>
                <c:pt idx="111">
                  <c:v>45229</c:v>
                </c:pt>
                <c:pt idx="112">
                  <c:v>45230</c:v>
                </c:pt>
                <c:pt idx="113">
                  <c:v>45231</c:v>
                </c:pt>
                <c:pt idx="114">
                  <c:v>45232</c:v>
                </c:pt>
                <c:pt idx="115">
                  <c:v>45233</c:v>
                </c:pt>
                <c:pt idx="116">
                  <c:v>45234</c:v>
                </c:pt>
                <c:pt idx="117">
                  <c:v>45235</c:v>
                </c:pt>
                <c:pt idx="118">
                  <c:v>45236</c:v>
                </c:pt>
                <c:pt idx="119">
                  <c:v>45237</c:v>
                </c:pt>
                <c:pt idx="120">
                  <c:v>45238</c:v>
                </c:pt>
                <c:pt idx="121">
                  <c:v>45239</c:v>
                </c:pt>
                <c:pt idx="122">
                  <c:v>45240</c:v>
                </c:pt>
                <c:pt idx="123">
                  <c:v>45241</c:v>
                </c:pt>
                <c:pt idx="124">
                  <c:v>45242</c:v>
                </c:pt>
                <c:pt idx="125">
                  <c:v>45243</c:v>
                </c:pt>
                <c:pt idx="126">
                  <c:v>45244</c:v>
                </c:pt>
                <c:pt idx="127">
                  <c:v>45245</c:v>
                </c:pt>
                <c:pt idx="128">
                  <c:v>45246</c:v>
                </c:pt>
                <c:pt idx="129">
                  <c:v>45247</c:v>
                </c:pt>
                <c:pt idx="130">
                  <c:v>45248</c:v>
                </c:pt>
                <c:pt idx="131">
                  <c:v>45249</c:v>
                </c:pt>
                <c:pt idx="132">
                  <c:v>45250</c:v>
                </c:pt>
                <c:pt idx="133">
                  <c:v>45251</c:v>
                </c:pt>
                <c:pt idx="134">
                  <c:v>45252</c:v>
                </c:pt>
                <c:pt idx="135">
                  <c:v>45253</c:v>
                </c:pt>
                <c:pt idx="136">
                  <c:v>45254</c:v>
                </c:pt>
                <c:pt idx="137">
                  <c:v>45255</c:v>
                </c:pt>
                <c:pt idx="138">
                  <c:v>45256</c:v>
                </c:pt>
                <c:pt idx="139">
                  <c:v>45257</c:v>
                </c:pt>
                <c:pt idx="140">
                  <c:v>45258</c:v>
                </c:pt>
                <c:pt idx="141">
                  <c:v>45259</c:v>
                </c:pt>
                <c:pt idx="142">
                  <c:v>45260</c:v>
                </c:pt>
                <c:pt idx="143">
                  <c:v>45261</c:v>
                </c:pt>
                <c:pt idx="144">
                  <c:v>45262</c:v>
                </c:pt>
                <c:pt idx="145">
                  <c:v>45263</c:v>
                </c:pt>
                <c:pt idx="146">
                  <c:v>45264</c:v>
                </c:pt>
                <c:pt idx="147">
                  <c:v>45265</c:v>
                </c:pt>
                <c:pt idx="148">
                  <c:v>45266</c:v>
                </c:pt>
                <c:pt idx="149">
                  <c:v>45267</c:v>
                </c:pt>
                <c:pt idx="150">
                  <c:v>45268</c:v>
                </c:pt>
                <c:pt idx="151">
                  <c:v>45269</c:v>
                </c:pt>
                <c:pt idx="152">
                  <c:v>45270</c:v>
                </c:pt>
                <c:pt idx="153">
                  <c:v>45271</c:v>
                </c:pt>
                <c:pt idx="154">
                  <c:v>45272</c:v>
                </c:pt>
                <c:pt idx="155">
                  <c:v>45273</c:v>
                </c:pt>
                <c:pt idx="156">
                  <c:v>45274</c:v>
                </c:pt>
                <c:pt idx="157">
                  <c:v>45275</c:v>
                </c:pt>
                <c:pt idx="158">
                  <c:v>45276</c:v>
                </c:pt>
                <c:pt idx="159">
                  <c:v>45277</c:v>
                </c:pt>
                <c:pt idx="160">
                  <c:v>45278</c:v>
                </c:pt>
                <c:pt idx="161">
                  <c:v>45279</c:v>
                </c:pt>
                <c:pt idx="162">
                  <c:v>45280</c:v>
                </c:pt>
                <c:pt idx="163">
                  <c:v>45281</c:v>
                </c:pt>
                <c:pt idx="164">
                  <c:v>45282</c:v>
                </c:pt>
                <c:pt idx="165">
                  <c:v>45283</c:v>
                </c:pt>
                <c:pt idx="166">
                  <c:v>45284</c:v>
                </c:pt>
                <c:pt idx="167">
                  <c:v>45285</c:v>
                </c:pt>
                <c:pt idx="168">
                  <c:v>45286</c:v>
                </c:pt>
                <c:pt idx="169">
                  <c:v>45287</c:v>
                </c:pt>
                <c:pt idx="170">
                  <c:v>45288</c:v>
                </c:pt>
                <c:pt idx="171">
                  <c:v>45289</c:v>
                </c:pt>
                <c:pt idx="172">
                  <c:v>45290</c:v>
                </c:pt>
                <c:pt idx="173">
                  <c:v>45291</c:v>
                </c:pt>
                <c:pt idx="174">
                  <c:v>45292</c:v>
                </c:pt>
                <c:pt idx="175">
                  <c:v>45293</c:v>
                </c:pt>
                <c:pt idx="176">
                  <c:v>45294</c:v>
                </c:pt>
                <c:pt idx="177">
                  <c:v>45295</c:v>
                </c:pt>
                <c:pt idx="178">
                  <c:v>45296</c:v>
                </c:pt>
                <c:pt idx="179">
                  <c:v>45297</c:v>
                </c:pt>
                <c:pt idx="180">
                  <c:v>45298</c:v>
                </c:pt>
                <c:pt idx="181">
                  <c:v>45299</c:v>
                </c:pt>
                <c:pt idx="182">
                  <c:v>45300</c:v>
                </c:pt>
                <c:pt idx="183">
                  <c:v>45301</c:v>
                </c:pt>
                <c:pt idx="184">
                  <c:v>45302</c:v>
                </c:pt>
                <c:pt idx="185">
                  <c:v>45303</c:v>
                </c:pt>
                <c:pt idx="186">
                  <c:v>45304</c:v>
                </c:pt>
                <c:pt idx="187">
                  <c:v>45305</c:v>
                </c:pt>
                <c:pt idx="188">
                  <c:v>45306</c:v>
                </c:pt>
                <c:pt idx="189">
                  <c:v>45307</c:v>
                </c:pt>
                <c:pt idx="190">
                  <c:v>45308</c:v>
                </c:pt>
                <c:pt idx="191">
                  <c:v>45309</c:v>
                </c:pt>
                <c:pt idx="192">
                  <c:v>45310</c:v>
                </c:pt>
                <c:pt idx="193">
                  <c:v>45311</c:v>
                </c:pt>
                <c:pt idx="194">
                  <c:v>45312</c:v>
                </c:pt>
                <c:pt idx="195">
                  <c:v>45313</c:v>
                </c:pt>
                <c:pt idx="196">
                  <c:v>45314</c:v>
                </c:pt>
                <c:pt idx="197">
                  <c:v>45315</c:v>
                </c:pt>
                <c:pt idx="198">
                  <c:v>45316</c:v>
                </c:pt>
                <c:pt idx="199">
                  <c:v>45317</c:v>
                </c:pt>
                <c:pt idx="200">
                  <c:v>45318</c:v>
                </c:pt>
                <c:pt idx="201">
                  <c:v>45319</c:v>
                </c:pt>
                <c:pt idx="202">
                  <c:v>45320</c:v>
                </c:pt>
                <c:pt idx="203">
                  <c:v>45321</c:v>
                </c:pt>
                <c:pt idx="204">
                  <c:v>45322</c:v>
                </c:pt>
                <c:pt idx="205">
                  <c:v>45323</c:v>
                </c:pt>
                <c:pt idx="206">
                  <c:v>45324</c:v>
                </c:pt>
                <c:pt idx="207">
                  <c:v>45325</c:v>
                </c:pt>
                <c:pt idx="208">
                  <c:v>45326</c:v>
                </c:pt>
                <c:pt idx="209">
                  <c:v>45327</c:v>
                </c:pt>
                <c:pt idx="210">
                  <c:v>45328</c:v>
                </c:pt>
                <c:pt idx="211">
                  <c:v>45329</c:v>
                </c:pt>
                <c:pt idx="212">
                  <c:v>45330</c:v>
                </c:pt>
                <c:pt idx="213">
                  <c:v>45331</c:v>
                </c:pt>
                <c:pt idx="214">
                  <c:v>45332</c:v>
                </c:pt>
                <c:pt idx="215">
                  <c:v>45333</c:v>
                </c:pt>
                <c:pt idx="216">
                  <c:v>45334</c:v>
                </c:pt>
                <c:pt idx="217">
                  <c:v>45335</c:v>
                </c:pt>
                <c:pt idx="218">
                  <c:v>45336</c:v>
                </c:pt>
                <c:pt idx="219">
                  <c:v>45337</c:v>
                </c:pt>
                <c:pt idx="220">
                  <c:v>45338</c:v>
                </c:pt>
                <c:pt idx="221">
                  <c:v>45339</c:v>
                </c:pt>
                <c:pt idx="222">
                  <c:v>45340</c:v>
                </c:pt>
                <c:pt idx="223">
                  <c:v>45341</c:v>
                </c:pt>
                <c:pt idx="224">
                  <c:v>45342</c:v>
                </c:pt>
                <c:pt idx="225">
                  <c:v>45343</c:v>
                </c:pt>
                <c:pt idx="226">
                  <c:v>45344</c:v>
                </c:pt>
                <c:pt idx="227">
                  <c:v>45345</c:v>
                </c:pt>
                <c:pt idx="228">
                  <c:v>45346</c:v>
                </c:pt>
                <c:pt idx="229">
                  <c:v>45347</c:v>
                </c:pt>
                <c:pt idx="230">
                  <c:v>45348</c:v>
                </c:pt>
                <c:pt idx="231">
                  <c:v>45349</c:v>
                </c:pt>
                <c:pt idx="232">
                  <c:v>45350</c:v>
                </c:pt>
                <c:pt idx="233">
                  <c:v>45351</c:v>
                </c:pt>
                <c:pt idx="234">
                  <c:v>45352</c:v>
                </c:pt>
                <c:pt idx="235">
                  <c:v>45353</c:v>
                </c:pt>
                <c:pt idx="236">
                  <c:v>45354</c:v>
                </c:pt>
                <c:pt idx="237">
                  <c:v>45355</c:v>
                </c:pt>
                <c:pt idx="238">
                  <c:v>45356</c:v>
                </c:pt>
                <c:pt idx="239">
                  <c:v>45357</c:v>
                </c:pt>
                <c:pt idx="240">
                  <c:v>45358</c:v>
                </c:pt>
                <c:pt idx="241">
                  <c:v>45359</c:v>
                </c:pt>
                <c:pt idx="242">
                  <c:v>45360</c:v>
                </c:pt>
                <c:pt idx="243">
                  <c:v>45361</c:v>
                </c:pt>
                <c:pt idx="244">
                  <c:v>45362</c:v>
                </c:pt>
                <c:pt idx="245">
                  <c:v>45363</c:v>
                </c:pt>
                <c:pt idx="246">
                  <c:v>45364</c:v>
                </c:pt>
                <c:pt idx="247">
                  <c:v>45365</c:v>
                </c:pt>
                <c:pt idx="248">
                  <c:v>45366</c:v>
                </c:pt>
                <c:pt idx="249">
                  <c:v>45367</c:v>
                </c:pt>
                <c:pt idx="250">
                  <c:v>45368</c:v>
                </c:pt>
                <c:pt idx="251">
                  <c:v>45369</c:v>
                </c:pt>
                <c:pt idx="252">
                  <c:v>45370</c:v>
                </c:pt>
                <c:pt idx="253">
                  <c:v>45371</c:v>
                </c:pt>
                <c:pt idx="254">
                  <c:v>45372</c:v>
                </c:pt>
                <c:pt idx="255">
                  <c:v>45373</c:v>
                </c:pt>
                <c:pt idx="256">
                  <c:v>45374</c:v>
                </c:pt>
                <c:pt idx="257">
                  <c:v>45375</c:v>
                </c:pt>
                <c:pt idx="258">
                  <c:v>45376</c:v>
                </c:pt>
                <c:pt idx="259">
                  <c:v>45377</c:v>
                </c:pt>
                <c:pt idx="260">
                  <c:v>45378</c:v>
                </c:pt>
                <c:pt idx="261">
                  <c:v>45379</c:v>
                </c:pt>
                <c:pt idx="262">
                  <c:v>45380</c:v>
                </c:pt>
                <c:pt idx="263">
                  <c:v>45381</c:v>
                </c:pt>
                <c:pt idx="264">
                  <c:v>45382</c:v>
                </c:pt>
                <c:pt idx="265">
                  <c:v>45383</c:v>
                </c:pt>
                <c:pt idx="266">
                  <c:v>45384</c:v>
                </c:pt>
                <c:pt idx="267">
                  <c:v>45385</c:v>
                </c:pt>
                <c:pt idx="268">
                  <c:v>45386</c:v>
                </c:pt>
                <c:pt idx="269">
                  <c:v>45387</c:v>
                </c:pt>
                <c:pt idx="270">
                  <c:v>45388</c:v>
                </c:pt>
                <c:pt idx="271">
                  <c:v>45389</c:v>
                </c:pt>
                <c:pt idx="272">
                  <c:v>45390</c:v>
                </c:pt>
                <c:pt idx="273">
                  <c:v>45391</c:v>
                </c:pt>
                <c:pt idx="274">
                  <c:v>45392</c:v>
                </c:pt>
                <c:pt idx="275">
                  <c:v>45393</c:v>
                </c:pt>
                <c:pt idx="276">
                  <c:v>45394</c:v>
                </c:pt>
                <c:pt idx="277">
                  <c:v>45395</c:v>
                </c:pt>
                <c:pt idx="278">
                  <c:v>45396</c:v>
                </c:pt>
                <c:pt idx="279">
                  <c:v>45397</c:v>
                </c:pt>
                <c:pt idx="280">
                  <c:v>45398</c:v>
                </c:pt>
                <c:pt idx="281">
                  <c:v>45399</c:v>
                </c:pt>
                <c:pt idx="282">
                  <c:v>45400</c:v>
                </c:pt>
                <c:pt idx="283">
                  <c:v>45401</c:v>
                </c:pt>
                <c:pt idx="284">
                  <c:v>45402</c:v>
                </c:pt>
                <c:pt idx="285">
                  <c:v>45403</c:v>
                </c:pt>
                <c:pt idx="286">
                  <c:v>45404</c:v>
                </c:pt>
                <c:pt idx="287">
                  <c:v>45405</c:v>
                </c:pt>
                <c:pt idx="288">
                  <c:v>45406</c:v>
                </c:pt>
                <c:pt idx="289">
                  <c:v>45407</c:v>
                </c:pt>
                <c:pt idx="290">
                  <c:v>45408</c:v>
                </c:pt>
                <c:pt idx="291">
                  <c:v>45409</c:v>
                </c:pt>
                <c:pt idx="292">
                  <c:v>45410</c:v>
                </c:pt>
                <c:pt idx="293">
                  <c:v>45411</c:v>
                </c:pt>
                <c:pt idx="294">
                  <c:v>45412</c:v>
                </c:pt>
                <c:pt idx="295">
                  <c:v>45413</c:v>
                </c:pt>
                <c:pt idx="296">
                  <c:v>45414</c:v>
                </c:pt>
                <c:pt idx="297">
                  <c:v>45415</c:v>
                </c:pt>
                <c:pt idx="298">
                  <c:v>45416</c:v>
                </c:pt>
                <c:pt idx="299">
                  <c:v>45417</c:v>
                </c:pt>
                <c:pt idx="300">
                  <c:v>45418</c:v>
                </c:pt>
                <c:pt idx="301">
                  <c:v>45419</c:v>
                </c:pt>
                <c:pt idx="302">
                  <c:v>45420</c:v>
                </c:pt>
                <c:pt idx="303">
                  <c:v>45421</c:v>
                </c:pt>
                <c:pt idx="304">
                  <c:v>45422</c:v>
                </c:pt>
                <c:pt idx="305">
                  <c:v>45423</c:v>
                </c:pt>
                <c:pt idx="306">
                  <c:v>45424</c:v>
                </c:pt>
                <c:pt idx="307">
                  <c:v>45425</c:v>
                </c:pt>
                <c:pt idx="308">
                  <c:v>45426</c:v>
                </c:pt>
                <c:pt idx="309">
                  <c:v>45427</c:v>
                </c:pt>
                <c:pt idx="310">
                  <c:v>45428</c:v>
                </c:pt>
                <c:pt idx="311">
                  <c:v>45429</c:v>
                </c:pt>
                <c:pt idx="312">
                  <c:v>45430</c:v>
                </c:pt>
                <c:pt idx="313">
                  <c:v>45431</c:v>
                </c:pt>
                <c:pt idx="314">
                  <c:v>45432</c:v>
                </c:pt>
                <c:pt idx="315">
                  <c:v>45433</c:v>
                </c:pt>
                <c:pt idx="316">
                  <c:v>45434</c:v>
                </c:pt>
                <c:pt idx="317">
                  <c:v>45435</c:v>
                </c:pt>
                <c:pt idx="318">
                  <c:v>45436</c:v>
                </c:pt>
                <c:pt idx="319">
                  <c:v>45437</c:v>
                </c:pt>
                <c:pt idx="320">
                  <c:v>45438</c:v>
                </c:pt>
                <c:pt idx="321">
                  <c:v>45439</c:v>
                </c:pt>
                <c:pt idx="322">
                  <c:v>45440</c:v>
                </c:pt>
                <c:pt idx="323">
                  <c:v>45441</c:v>
                </c:pt>
                <c:pt idx="324">
                  <c:v>45442</c:v>
                </c:pt>
                <c:pt idx="325">
                  <c:v>45443</c:v>
                </c:pt>
                <c:pt idx="326">
                  <c:v>45444</c:v>
                </c:pt>
                <c:pt idx="327">
                  <c:v>45445</c:v>
                </c:pt>
                <c:pt idx="328">
                  <c:v>45446</c:v>
                </c:pt>
                <c:pt idx="329">
                  <c:v>45447</c:v>
                </c:pt>
                <c:pt idx="330">
                  <c:v>45448</c:v>
                </c:pt>
                <c:pt idx="331">
                  <c:v>45449</c:v>
                </c:pt>
                <c:pt idx="332">
                  <c:v>45450</c:v>
                </c:pt>
                <c:pt idx="333">
                  <c:v>45451</c:v>
                </c:pt>
                <c:pt idx="334">
                  <c:v>45452</c:v>
                </c:pt>
                <c:pt idx="335">
                  <c:v>45453</c:v>
                </c:pt>
                <c:pt idx="336">
                  <c:v>45454</c:v>
                </c:pt>
                <c:pt idx="337">
                  <c:v>45455</c:v>
                </c:pt>
                <c:pt idx="338">
                  <c:v>45456</c:v>
                </c:pt>
                <c:pt idx="339">
                  <c:v>45457</c:v>
                </c:pt>
                <c:pt idx="340">
                  <c:v>45458</c:v>
                </c:pt>
                <c:pt idx="341">
                  <c:v>45459</c:v>
                </c:pt>
                <c:pt idx="342">
                  <c:v>45460</c:v>
                </c:pt>
                <c:pt idx="343">
                  <c:v>45461</c:v>
                </c:pt>
                <c:pt idx="344">
                  <c:v>45462</c:v>
                </c:pt>
                <c:pt idx="345">
                  <c:v>45463</c:v>
                </c:pt>
                <c:pt idx="346">
                  <c:v>45464</c:v>
                </c:pt>
                <c:pt idx="347">
                  <c:v>45465</c:v>
                </c:pt>
                <c:pt idx="348">
                  <c:v>45466</c:v>
                </c:pt>
                <c:pt idx="349">
                  <c:v>45467</c:v>
                </c:pt>
                <c:pt idx="350">
                  <c:v>45468</c:v>
                </c:pt>
                <c:pt idx="351">
                  <c:v>45469</c:v>
                </c:pt>
                <c:pt idx="352">
                  <c:v>45470</c:v>
                </c:pt>
                <c:pt idx="353">
                  <c:v>45471</c:v>
                </c:pt>
                <c:pt idx="354">
                  <c:v>45472</c:v>
                </c:pt>
                <c:pt idx="355">
                  <c:v>45473</c:v>
                </c:pt>
                <c:pt idx="356">
                  <c:v>45474</c:v>
                </c:pt>
                <c:pt idx="357">
                  <c:v>45475</c:v>
                </c:pt>
                <c:pt idx="358">
                  <c:v>45476</c:v>
                </c:pt>
                <c:pt idx="359">
                  <c:v>45477</c:v>
                </c:pt>
                <c:pt idx="360">
                  <c:v>45478</c:v>
                </c:pt>
                <c:pt idx="361">
                  <c:v>45479</c:v>
                </c:pt>
                <c:pt idx="362">
                  <c:v>45480</c:v>
                </c:pt>
                <c:pt idx="363">
                  <c:v>45481</c:v>
                </c:pt>
                <c:pt idx="364">
                  <c:v>45482</c:v>
                </c:pt>
                <c:pt idx="365">
                  <c:v>45483</c:v>
                </c:pt>
                <c:pt idx="366">
                  <c:v>45484</c:v>
                </c:pt>
                <c:pt idx="367">
                  <c:v>45485</c:v>
                </c:pt>
                <c:pt idx="368">
                  <c:v>45486</c:v>
                </c:pt>
                <c:pt idx="369">
                  <c:v>45487</c:v>
                </c:pt>
                <c:pt idx="370">
                  <c:v>45488</c:v>
                </c:pt>
                <c:pt idx="371">
                  <c:v>45489</c:v>
                </c:pt>
                <c:pt idx="372">
                  <c:v>45490</c:v>
                </c:pt>
                <c:pt idx="373">
                  <c:v>45491</c:v>
                </c:pt>
                <c:pt idx="374">
                  <c:v>45492</c:v>
                </c:pt>
                <c:pt idx="375">
                  <c:v>45493</c:v>
                </c:pt>
                <c:pt idx="376">
                  <c:v>45494</c:v>
                </c:pt>
                <c:pt idx="377">
                  <c:v>45495</c:v>
                </c:pt>
                <c:pt idx="378">
                  <c:v>45496</c:v>
                </c:pt>
                <c:pt idx="379">
                  <c:v>45497</c:v>
                </c:pt>
                <c:pt idx="380">
                  <c:v>45498</c:v>
                </c:pt>
                <c:pt idx="381">
                  <c:v>45499</c:v>
                </c:pt>
                <c:pt idx="382">
                  <c:v>45500</c:v>
                </c:pt>
                <c:pt idx="383">
                  <c:v>45501</c:v>
                </c:pt>
                <c:pt idx="384">
                  <c:v>45502</c:v>
                </c:pt>
                <c:pt idx="385">
                  <c:v>45503</c:v>
                </c:pt>
                <c:pt idx="386">
                  <c:v>45504</c:v>
                </c:pt>
                <c:pt idx="387">
                  <c:v>45505</c:v>
                </c:pt>
                <c:pt idx="388">
                  <c:v>45506</c:v>
                </c:pt>
                <c:pt idx="389">
                  <c:v>45507</c:v>
                </c:pt>
                <c:pt idx="390">
                  <c:v>45508</c:v>
                </c:pt>
                <c:pt idx="391">
                  <c:v>45509</c:v>
                </c:pt>
                <c:pt idx="392">
                  <c:v>45510</c:v>
                </c:pt>
                <c:pt idx="393">
                  <c:v>45511</c:v>
                </c:pt>
                <c:pt idx="394">
                  <c:v>45512</c:v>
                </c:pt>
                <c:pt idx="395">
                  <c:v>45513</c:v>
                </c:pt>
                <c:pt idx="396">
                  <c:v>45514</c:v>
                </c:pt>
                <c:pt idx="397">
                  <c:v>45515</c:v>
                </c:pt>
                <c:pt idx="398">
                  <c:v>45516</c:v>
                </c:pt>
                <c:pt idx="399">
                  <c:v>45517</c:v>
                </c:pt>
                <c:pt idx="400">
                  <c:v>45518</c:v>
                </c:pt>
                <c:pt idx="401">
                  <c:v>45519</c:v>
                </c:pt>
                <c:pt idx="402">
                  <c:v>45520</c:v>
                </c:pt>
                <c:pt idx="403">
                  <c:v>45521</c:v>
                </c:pt>
                <c:pt idx="404">
                  <c:v>45522</c:v>
                </c:pt>
                <c:pt idx="405">
                  <c:v>45523</c:v>
                </c:pt>
                <c:pt idx="406">
                  <c:v>45524</c:v>
                </c:pt>
                <c:pt idx="407">
                  <c:v>45525</c:v>
                </c:pt>
                <c:pt idx="408">
                  <c:v>45526</c:v>
                </c:pt>
                <c:pt idx="409">
                  <c:v>45527</c:v>
                </c:pt>
                <c:pt idx="410">
                  <c:v>45528</c:v>
                </c:pt>
                <c:pt idx="411">
                  <c:v>45529</c:v>
                </c:pt>
                <c:pt idx="412">
                  <c:v>45530</c:v>
                </c:pt>
                <c:pt idx="413">
                  <c:v>45531</c:v>
                </c:pt>
                <c:pt idx="414">
                  <c:v>45532</c:v>
                </c:pt>
                <c:pt idx="415">
                  <c:v>45533</c:v>
                </c:pt>
                <c:pt idx="416">
                  <c:v>45534</c:v>
                </c:pt>
                <c:pt idx="417">
                  <c:v>45535</c:v>
                </c:pt>
                <c:pt idx="418">
                  <c:v>45536</c:v>
                </c:pt>
                <c:pt idx="419">
                  <c:v>45537</c:v>
                </c:pt>
                <c:pt idx="420">
                  <c:v>45538</c:v>
                </c:pt>
                <c:pt idx="421">
                  <c:v>45539</c:v>
                </c:pt>
                <c:pt idx="422">
                  <c:v>45540</c:v>
                </c:pt>
                <c:pt idx="423">
                  <c:v>45541</c:v>
                </c:pt>
                <c:pt idx="424">
                  <c:v>45542</c:v>
                </c:pt>
                <c:pt idx="425">
                  <c:v>45543</c:v>
                </c:pt>
                <c:pt idx="426">
                  <c:v>45544</c:v>
                </c:pt>
                <c:pt idx="427">
                  <c:v>45545</c:v>
                </c:pt>
                <c:pt idx="428">
                  <c:v>45546</c:v>
                </c:pt>
                <c:pt idx="429">
                  <c:v>45547</c:v>
                </c:pt>
                <c:pt idx="430">
                  <c:v>45548</c:v>
                </c:pt>
                <c:pt idx="431">
                  <c:v>45549</c:v>
                </c:pt>
                <c:pt idx="432">
                  <c:v>45550</c:v>
                </c:pt>
                <c:pt idx="433">
                  <c:v>45551</c:v>
                </c:pt>
                <c:pt idx="434">
                  <c:v>45552</c:v>
                </c:pt>
                <c:pt idx="435">
                  <c:v>45553</c:v>
                </c:pt>
                <c:pt idx="436">
                  <c:v>45554</c:v>
                </c:pt>
                <c:pt idx="437">
                  <c:v>45555</c:v>
                </c:pt>
                <c:pt idx="438">
                  <c:v>45556</c:v>
                </c:pt>
                <c:pt idx="439">
                  <c:v>45557</c:v>
                </c:pt>
                <c:pt idx="440">
                  <c:v>45558</c:v>
                </c:pt>
                <c:pt idx="441">
                  <c:v>45559</c:v>
                </c:pt>
                <c:pt idx="442">
                  <c:v>45560</c:v>
                </c:pt>
                <c:pt idx="443">
                  <c:v>45561</c:v>
                </c:pt>
                <c:pt idx="444">
                  <c:v>45562</c:v>
                </c:pt>
                <c:pt idx="445">
                  <c:v>45563</c:v>
                </c:pt>
                <c:pt idx="446">
                  <c:v>45564</c:v>
                </c:pt>
                <c:pt idx="447">
                  <c:v>45565</c:v>
                </c:pt>
                <c:pt idx="448">
                  <c:v>45566</c:v>
                </c:pt>
                <c:pt idx="449">
                  <c:v>45567</c:v>
                </c:pt>
                <c:pt idx="450">
                  <c:v>45568</c:v>
                </c:pt>
                <c:pt idx="451">
                  <c:v>45569</c:v>
                </c:pt>
                <c:pt idx="452">
                  <c:v>45570</c:v>
                </c:pt>
                <c:pt idx="453">
                  <c:v>45571</c:v>
                </c:pt>
                <c:pt idx="454">
                  <c:v>45572</c:v>
                </c:pt>
                <c:pt idx="455">
                  <c:v>45573</c:v>
                </c:pt>
                <c:pt idx="456">
                  <c:v>45574</c:v>
                </c:pt>
                <c:pt idx="457">
                  <c:v>45575</c:v>
                </c:pt>
                <c:pt idx="458">
                  <c:v>45576</c:v>
                </c:pt>
                <c:pt idx="459">
                  <c:v>45577</c:v>
                </c:pt>
                <c:pt idx="460">
                  <c:v>45578</c:v>
                </c:pt>
                <c:pt idx="461">
                  <c:v>45579</c:v>
                </c:pt>
                <c:pt idx="462">
                  <c:v>45580</c:v>
                </c:pt>
                <c:pt idx="463">
                  <c:v>45581</c:v>
                </c:pt>
                <c:pt idx="464">
                  <c:v>45582</c:v>
                </c:pt>
                <c:pt idx="465">
                  <c:v>45583</c:v>
                </c:pt>
                <c:pt idx="466">
                  <c:v>45584</c:v>
                </c:pt>
                <c:pt idx="467">
                  <c:v>45585</c:v>
                </c:pt>
                <c:pt idx="468">
                  <c:v>45586</c:v>
                </c:pt>
                <c:pt idx="469">
                  <c:v>45587</c:v>
                </c:pt>
                <c:pt idx="470">
                  <c:v>45588</c:v>
                </c:pt>
                <c:pt idx="471">
                  <c:v>45589</c:v>
                </c:pt>
                <c:pt idx="472">
                  <c:v>45590</c:v>
                </c:pt>
                <c:pt idx="473">
                  <c:v>45591</c:v>
                </c:pt>
                <c:pt idx="474">
                  <c:v>45592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45598</c:v>
                </c:pt>
                <c:pt idx="481">
                  <c:v>45599</c:v>
                </c:pt>
                <c:pt idx="482">
                  <c:v>45600</c:v>
                </c:pt>
                <c:pt idx="483">
                  <c:v>45601</c:v>
                </c:pt>
                <c:pt idx="484">
                  <c:v>45602</c:v>
                </c:pt>
                <c:pt idx="485">
                  <c:v>45603</c:v>
                </c:pt>
                <c:pt idx="486">
                  <c:v>45604</c:v>
                </c:pt>
                <c:pt idx="487">
                  <c:v>45605</c:v>
                </c:pt>
                <c:pt idx="488">
                  <c:v>45606</c:v>
                </c:pt>
                <c:pt idx="489">
                  <c:v>45607</c:v>
                </c:pt>
                <c:pt idx="490">
                  <c:v>45608</c:v>
                </c:pt>
                <c:pt idx="491">
                  <c:v>45609</c:v>
                </c:pt>
                <c:pt idx="492">
                  <c:v>45610</c:v>
                </c:pt>
                <c:pt idx="493">
                  <c:v>45611</c:v>
                </c:pt>
                <c:pt idx="494">
                  <c:v>45612</c:v>
                </c:pt>
                <c:pt idx="495">
                  <c:v>45613</c:v>
                </c:pt>
                <c:pt idx="496">
                  <c:v>45614</c:v>
                </c:pt>
                <c:pt idx="497">
                  <c:v>45615</c:v>
                </c:pt>
                <c:pt idx="498">
                  <c:v>45616</c:v>
                </c:pt>
                <c:pt idx="499">
                  <c:v>45617</c:v>
                </c:pt>
                <c:pt idx="500">
                  <c:v>45618</c:v>
                </c:pt>
                <c:pt idx="501">
                  <c:v>45619</c:v>
                </c:pt>
                <c:pt idx="502">
                  <c:v>45620</c:v>
                </c:pt>
                <c:pt idx="503">
                  <c:v>45621</c:v>
                </c:pt>
                <c:pt idx="504">
                  <c:v>45622</c:v>
                </c:pt>
                <c:pt idx="505">
                  <c:v>45623</c:v>
                </c:pt>
                <c:pt idx="506">
                  <c:v>45624</c:v>
                </c:pt>
                <c:pt idx="507">
                  <c:v>45625</c:v>
                </c:pt>
                <c:pt idx="508">
                  <c:v>45626</c:v>
                </c:pt>
                <c:pt idx="509">
                  <c:v>45627</c:v>
                </c:pt>
                <c:pt idx="510">
                  <c:v>45628</c:v>
                </c:pt>
                <c:pt idx="511">
                  <c:v>45629</c:v>
                </c:pt>
                <c:pt idx="512">
                  <c:v>45630</c:v>
                </c:pt>
                <c:pt idx="513">
                  <c:v>45631</c:v>
                </c:pt>
                <c:pt idx="514">
                  <c:v>45632</c:v>
                </c:pt>
                <c:pt idx="515">
                  <c:v>45633</c:v>
                </c:pt>
                <c:pt idx="516">
                  <c:v>45634</c:v>
                </c:pt>
                <c:pt idx="517">
                  <c:v>45635</c:v>
                </c:pt>
                <c:pt idx="518">
                  <c:v>45636</c:v>
                </c:pt>
                <c:pt idx="519">
                  <c:v>45637</c:v>
                </c:pt>
                <c:pt idx="520">
                  <c:v>45638</c:v>
                </c:pt>
                <c:pt idx="521">
                  <c:v>45639</c:v>
                </c:pt>
                <c:pt idx="522">
                  <c:v>45640</c:v>
                </c:pt>
                <c:pt idx="523">
                  <c:v>45641</c:v>
                </c:pt>
                <c:pt idx="524">
                  <c:v>45642</c:v>
                </c:pt>
                <c:pt idx="525">
                  <c:v>45643</c:v>
                </c:pt>
                <c:pt idx="526">
                  <c:v>45644</c:v>
                </c:pt>
                <c:pt idx="527">
                  <c:v>45645</c:v>
                </c:pt>
                <c:pt idx="528">
                  <c:v>45646</c:v>
                </c:pt>
                <c:pt idx="529">
                  <c:v>45647</c:v>
                </c:pt>
                <c:pt idx="530">
                  <c:v>45648</c:v>
                </c:pt>
                <c:pt idx="531">
                  <c:v>45649</c:v>
                </c:pt>
                <c:pt idx="532">
                  <c:v>45650</c:v>
                </c:pt>
                <c:pt idx="533">
                  <c:v>45651</c:v>
                </c:pt>
                <c:pt idx="534">
                  <c:v>45652</c:v>
                </c:pt>
                <c:pt idx="535">
                  <c:v>45653</c:v>
                </c:pt>
                <c:pt idx="536">
                  <c:v>45654</c:v>
                </c:pt>
                <c:pt idx="537">
                  <c:v>45655</c:v>
                </c:pt>
                <c:pt idx="538">
                  <c:v>45656</c:v>
                </c:pt>
                <c:pt idx="539">
                  <c:v>45657</c:v>
                </c:pt>
                <c:pt idx="540">
                  <c:v>45658</c:v>
                </c:pt>
                <c:pt idx="541">
                  <c:v>45659</c:v>
                </c:pt>
                <c:pt idx="542">
                  <c:v>45660</c:v>
                </c:pt>
                <c:pt idx="543">
                  <c:v>45661</c:v>
                </c:pt>
                <c:pt idx="544">
                  <c:v>45662</c:v>
                </c:pt>
                <c:pt idx="545">
                  <c:v>45663</c:v>
                </c:pt>
                <c:pt idx="546">
                  <c:v>45664</c:v>
                </c:pt>
                <c:pt idx="547">
                  <c:v>45665</c:v>
                </c:pt>
                <c:pt idx="548">
                  <c:v>45666</c:v>
                </c:pt>
                <c:pt idx="549">
                  <c:v>45667</c:v>
                </c:pt>
                <c:pt idx="550">
                  <c:v>45668</c:v>
                </c:pt>
                <c:pt idx="551">
                  <c:v>45669</c:v>
                </c:pt>
                <c:pt idx="552">
                  <c:v>45670</c:v>
                </c:pt>
                <c:pt idx="553">
                  <c:v>45671</c:v>
                </c:pt>
                <c:pt idx="554">
                  <c:v>45672</c:v>
                </c:pt>
                <c:pt idx="555">
                  <c:v>45673</c:v>
                </c:pt>
                <c:pt idx="556">
                  <c:v>45674</c:v>
                </c:pt>
                <c:pt idx="557">
                  <c:v>45675</c:v>
                </c:pt>
                <c:pt idx="558">
                  <c:v>45676</c:v>
                </c:pt>
                <c:pt idx="559">
                  <c:v>45677</c:v>
                </c:pt>
                <c:pt idx="560">
                  <c:v>45678</c:v>
                </c:pt>
                <c:pt idx="561">
                  <c:v>45679</c:v>
                </c:pt>
                <c:pt idx="562">
                  <c:v>45680</c:v>
                </c:pt>
                <c:pt idx="563">
                  <c:v>45681</c:v>
                </c:pt>
                <c:pt idx="564">
                  <c:v>45682</c:v>
                </c:pt>
                <c:pt idx="565">
                  <c:v>45683</c:v>
                </c:pt>
                <c:pt idx="566">
                  <c:v>45684</c:v>
                </c:pt>
                <c:pt idx="567">
                  <c:v>45685</c:v>
                </c:pt>
                <c:pt idx="568">
                  <c:v>45686</c:v>
                </c:pt>
                <c:pt idx="569">
                  <c:v>45687</c:v>
                </c:pt>
                <c:pt idx="570">
                  <c:v>45688</c:v>
                </c:pt>
                <c:pt idx="571">
                  <c:v>45689</c:v>
                </c:pt>
                <c:pt idx="572">
                  <c:v>45690</c:v>
                </c:pt>
                <c:pt idx="573">
                  <c:v>45691</c:v>
                </c:pt>
                <c:pt idx="574">
                  <c:v>45692</c:v>
                </c:pt>
                <c:pt idx="575">
                  <c:v>45693</c:v>
                </c:pt>
              </c:numCache>
            </c:numRef>
          </c:cat>
          <c:val>
            <c:numRef>
              <c:f>'Daily Storage Accumulation'!$W$3:$W$578</c:f>
              <c:numCache>
                <c:formatCode>General</c:formatCode>
                <c:ptCount val="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9.9943950772285461E-5</c:v>
                </c:pt>
                <c:pt idx="560">
                  <c:v>9.9943950772285461E-5</c:v>
                </c:pt>
                <c:pt idx="561">
                  <c:v>9.9943950772285461E-5</c:v>
                </c:pt>
                <c:pt idx="562">
                  <c:v>9.9943950772285461E-5</c:v>
                </c:pt>
                <c:pt idx="563">
                  <c:v>9.9943950772285461E-5</c:v>
                </c:pt>
                <c:pt idx="564">
                  <c:v>9.9943950772285461E-5</c:v>
                </c:pt>
                <c:pt idx="565">
                  <c:v>9.9943950772285461E-5</c:v>
                </c:pt>
                <c:pt idx="566">
                  <c:v>9.9943950772285461E-5</c:v>
                </c:pt>
                <c:pt idx="567">
                  <c:v>9.9943950772285461E-5</c:v>
                </c:pt>
                <c:pt idx="568">
                  <c:v>9.9943950772285461E-5</c:v>
                </c:pt>
                <c:pt idx="569">
                  <c:v>9.9943950772285461E-5</c:v>
                </c:pt>
                <c:pt idx="570">
                  <c:v>9.9943950772285461E-5</c:v>
                </c:pt>
                <c:pt idx="571">
                  <c:v>9.9943950772285461E-5</c:v>
                </c:pt>
                <c:pt idx="572">
                  <c:v>9.9943950772285461E-5</c:v>
                </c:pt>
                <c:pt idx="573">
                  <c:v>9.9943950772285461E-5</c:v>
                </c:pt>
                <c:pt idx="574">
                  <c:v>9.9943950772285461E-5</c:v>
                </c:pt>
                <c:pt idx="575">
                  <c:v>9.9943950772285461E-5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D91-45EA-AB7B-EB7D6B9FD7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2525615"/>
        <c:axId val="312533775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'Daily Storage Accumulation'!$Q$2</c15:sqref>
                        </c15:formulaRef>
                      </c:ext>
                    </c:extLst>
                    <c:strCache>
                      <c:ptCount val="1"/>
                      <c:pt idx="0">
                        <c:v>SK1</c:v>
                      </c:pt>
                    </c:strCache>
                  </c:strRef>
                </c:tx>
                <c:spPr>
                  <a:ln w="28575" cap="rnd">
                    <a:solidFill>
                      <a:srgbClr val="FF0000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'Daily Storage Accumulation'!$M$3:$M$578</c15:sqref>
                        </c15:formulaRef>
                      </c:ext>
                    </c:extLst>
                    <c:numCache>
                      <c:formatCode>m/d/yyyy</c:formatCode>
                      <c:ptCount val="576"/>
                      <c:pt idx="0">
                        <c:v>45118</c:v>
                      </c:pt>
                      <c:pt idx="1">
                        <c:v>45119</c:v>
                      </c:pt>
                      <c:pt idx="2">
                        <c:v>45120</c:v>
                      </c:pt>
                      <c:pt idx="3">
                        <c:v>45121</c:v>
                      </c:pt>
                      <c:pt idx="4">
                        <c:v>45122</c:v>
                      </c:pt>
                      <c:pt idx="5">
                        <c:v>45123</c:v>
                      </c:pt>
                      <c:pt idx="6">
                        <c:v>45124</c:v>
                      </c:pt>
                      <c:pt idx="7">
                        <c:v>45125</c:v>
                      </c:pt>
                      <c:pt idx="8">
                        <c:v>45126</c:v>
                      </c:pt>
                      <c:pt idx="9">
                        <c:v>45127</c:v>
                      </c:pt>
                      <c:pt idx="10">
                        <c:v>45128</c:v>
                      </c:pt>
                      <c:pt idx="11">
                        <c:v>45129</c:v>
                      </c:pt>
                      <c:pt idx="12">
                        <c:v>45130</c:v>
                      </c:pt>
                      <c:pt idx="13">
                        <c:v>45131</c:v>
                      </c:pt>
                      <c:pt idx="14">
                        <c:v>45132</c:v>
                      </c:pt>
                      <c:pt idx="15">
                        <c:v>45133</c:v>
                      </c:pt>
                      <c:pt idx="16">
                        <c:v>45134</c:v>
                      </c:pt>
                      <c:pt idx="17">
                        <c:v>45135</c:v>
                      </c:pt>
                      <c:pt idx="18">
                        <c:v>45136</c:v>
                      </c:pt>
                      <c:pt idx="19">
                        <c:v>45137</c:v>
                      </c:pt>
                      <c:pt idx="20">
                        <c:v>45138</c:v>
                      </c:pt>
                      <c:pt idx="21">
                        <c:v>45139</c:v>
                      </c:pt>
                      <c:pt idx="22">
                        <c:v>45140</c:v>
                      </c:pt>
                      <c:pt idx="23">
                        <c:v>45141</c:v>
                      </c:pt>
                      <c:pt idx="24">
                        <c:v>45142</c:v>
                      </c:pt>
                      <c:pt idx="25">
                        <c:v>45143</c:v>
                      </c:pt>
                      <c:pt idx="26">
                        <c:v>45144</c:v>
                      </c:pt>
                      <c:pt idx="27">
                        <c:v>45145</c:v>
                      </c:pt>
                      <c:pt idx="28">
                        <c:v>45146</c:v>
                      </c:pt>
                      <c:pt idx="29">
                        <c:v>45147</c:v>
                      </c:pt>
                      <c:pt idx="30">
                        <c:v>45148</c:v>
                      </c:pt>
                      <c:pt idx="31">
                        <c:v>45149</c:v>
                      </c:pt>
                      <c:pt idx="32">
                        <c:v>45150</c:v>
                      </c:pt>
                      <c:pt idx="33">
                        <c:v>45151</c:v>
                      </c:pt>
                      <c:pt idx="34">
                        <c:v>45152</c:v>
                      </c:pt>
                      <c:pt idx="35">
                        <c:v>45153</c:v>
                      </c:pt>
                      <c:pt idx="36">
                        <c:v>45154</c:v>
                      </c:pt>
                      <c:pt idx="37">
                        <c:v>45155</c:v>
                      </c:pt>
                      <c:pt idx="38">
                        <c:v>45156</c:v>
                      </c:pt>
                      <c:pt idx="39">
                        <c:v>45157</c:v>
                      </c:pt>
                      <c:pt idx="40">
                        <c:v>45158</c:v>
                      </c:pt>
                      <c:pt idx="41">
                        <c:v>45159</c:v>
                      </c:pt>
                      <c:pt idx="42">
                        <c:v>45160</c:v>
                      </c:pt>
                      <c:pt idx="43">
                        <c:v>45161</c:v>
                      </c:pt>
                      <c:pt idx="44">
                        <c:v>45162</c:v>
                      </c:pt>
                      <c:pt idx="45">
                        <c:v>45163</c:v>
                      </c:pt>
                      <c:pt idx="46">
                        <c:v>45164</c:v>
                      </c:pt>
                      <c:pt idx="47">
                        <c:v>45165</c:v>
                      </c:pt>
                      <c:pt idx="48">
                        <c:v>45166</c:v>
                      </c:pt>
                      <c:pt idx="49">
                        <c:v>45167</c:v>
                      </c:pt>
                      <c:pt idx="50">
                        <c:v>45168</c:v>
                      </c:pt>
                      <c:pt idx="51">
                        <c:v>45169</c:v>
                      </c:pt>
                      <c:pt idx="52">
                        <c:v>45170</c:v>
                      </c:pt>
                      <c:pt idx="53">
                        <c:v>45171</c:v>
                      </c:pt>
                      <c:pt idx="54">
                        <c:v>45172</c:v>
                      </c:pt>
                      <c:pt idx="55">
                        <c:v>45173</c:v>
                      </c:pt>
                      <c:pt idx="56">
                        <c:v>45174</c:v>
                      </c:pt>
                      <c:pt idx="57">
                        <c:v>45175</c:v>
                      </c:pt>
                      <c:pt idx="58">
                        <c:v>45176</c:v>
                      </c:pt>
                      <c:pt idx="59">
                        <c:v>45177</c:v>
                      </c:pt>
                      <c:pt idx="60">
                        <c:v>45178</c:v>
                      </c:pt>
                      <c:pt idx="61">
                        <c:v>45179</c:v>
                      </c:pt>
                      <c:pt idx="62">
                        <c:v>45180</c:v>
                      </c:pt>
                      <c:pt idx="63">
                        <c:v>45181</c:v>
                      </c:pt>
                      <c:pt idx="64">
                        <c:v>45182</c:v>
                      </c:pt>
                      <c:pt idx="65">
                        <c:v>45183</c:v>
                      </c:pt>
                      <c:pt idx="66">
                        <c:v>45184</c:v>
                      </c:pt>
                      <c:pt idx="67">
                        <c:v>45185</c:v>
                      </c:pt>
                      <c:pt idx="68">
                        <c:v>45186</c:v>
                      </c:pt>
                      <c:pt idx="69">
                        <c:v>45187</c:v>
                      </c:pt>
                      <c:pt idx="70">
                        <c:v>45188</c:v>
                      </c:pt>
                      <c:pt idx="71">
                        <c:v>45189</c:v>
                      </c:pt>
                      <c:pt idx="72">
                        <c:v>45190</c:v>
                      </c:pt>
                      <c:pt idx="73">
                        <c:v>45191</c:v>
                      </c:pt>
                      <c:pt idx="74">
                        <c:v>45192</c:v>
                      </c:pt>
                      <c:pt idx="75">
                        <c:v>45193</c:v>
                      </c:pt>
                      <c:pt idx="76">
                        <c:v>45194</c:v>
                      </c:pt>
                      <c:pt idx="77">
                        <c:v>45195</c:v>
                      </c:pt>
                      <c:pt idx="78">
                        <c:v>45196</c:v>
                      </c:pt>
                      <c:pt idx="79">
                        <c:v>45197</c:v>
                      </c:pt>
                      <c:pt idx="80">
                        <c:v>45198</c:v>
                      </c:pt>
                      <c:pt idx="81">
                        <c:v>45199</c:v>
                      </c:pt>
                      <c:pt idx="82">
                        <c:v>45200</c:v>
                      </c:pt>
                      <c:pt idx="83">
                        <c:v>45201</c:v>
                      </c:pt>
                      <c:pt idx="84">
                        <c:v>45202</c:v>
                      </c:pt>
                      <c:pt idx="85">
                        <c:v>45203</c:v>
                      </c:pt>
                      <c:pt idx="86">
                        <c:v>45204</c:v>
                      </c:pt>
                      <c:pt idx="87">
                        <c:v>45205</c:v>
                      </c:pt>
                      <c:pt idx="88">
                        <c:v>45206</c:v>
                      </c:pt>
                      <c:pt idx="89">
                        <c:v>45207</c:v>
                      </c:pt>
                      <c:pt idx="90">
                        <c:v>45208</c:v>
                      </c:pt>
                      <c:pt idx="91">
                        <c:v>45209</c:v>
                      </c:pt>
                      <c:pt idx="92">
                        <c:v>45210</c:v>
                      </c:pt>
                      <c:pt idx="93">
                        <c:v>45211</c:v>
                      </c:pt>
                      <c:pt idx="94">
                        <c:v>45212</c:v>
                      </c:pt>
                      <c:pt idx="95">
                        <c:v>45213</c:v>
                      </c:pt>
                      <c:pt idx="96">
                        <c:v>45214</c:v>
                      </c:pt>
                      <c:pt idx="97">
                        <c:v>45215</c:v>
                      </c:pt>
                      <c:pt idx="98">
                        <c:v>45216</c:v>
                      </c:pt>
                      <c:pt idx="99">
                        <c:v>45217</c:v>
                      </c:pt>
                      <c:pt idx="100">
                        <c:v>45218</c:v>
                      </c:pt>
                      <c:pt idx="101">
                        <c:v>45219</c:v>
                      </c:pt>
                      <c:pt idx="102">
                        <c:v>45220</c:v>
                      </c:pt>
                      <c:pt idx="103">
                        <c:v>45221</c:v>
                      </c:pt>
                      <c:pt idx="104">
                        <c:v>45222</c:v>
                      </c:pt>
                      <c:pt idx="105">
                        <c:v>45223</c:v>
                      </c:pt>
                      <c:pt idx="106">
                        <c:v>45224</c:v>
                      </c:pt>
                      <c:pt idx="107">
                        <c:v>45225</c:v>
                      </c:pt>
                      <c:pt idx="108">
                        <c:v>45226</c:v>
                      </c:pt>
                      <c:pt idx="109">
                        <c:v>45227</c:v>
                      </c:pt>
                      <c:pt idx="110">
                        <c:v>45228</c:v>
                      </c:pt>
                      <c:pt idx="111">
                        <c:v>45229</c:v>
                      </c:pt>
                      <c:pt idx="112">
                        <c:v>45230</c:v>
                      </c:pt>
                      <c:pt idx="113">
                        <c:v>45231</c:v>
                      </c:pt>
                      <c:pt idx="114">
                        <c:v>45232</c:v>
                      </c:pt>
                      <c:pt idx="115">
                        <c:v>45233</c:v>
                      </c:pt>
                      <c:pt idx="116">
                        <c:v>45234</c:v>
                      </c:pt>
                      <c:pt idx="117">
                        <c:v>45235</c:v>
                      </c:pt>
                      <c:pt idx="118">
                        <c:v>45236</c:v>
                      </c:pt>
                      <c:pt idx="119">
                        <c:v>45237</c:v>
                      </c:pt>
                      <c:pt idx="120">
                        <c:v>45238</c:v>
                      </c:pt>
                      <c:pt idx="121">
                        <c:v>45239</c:v>
                      </c:pt>
                      <c:pt idx="122">
                        <c:v>45240</c:v>
                      </c:pt>
                      <c:pt idx="123">
                        <c:v>45241</c:v>
                      </c:pt>
                      <c:pt idx="124">
                        <c:v>45242</c:v>
                      </c:pt>
                      <c:pt idx="125">
                        <c:v>45243</c:v>
                      </c:pt>
                      <c:pt idx="126">
                        <c:v>45244</c:v>
                      </c:pt>
                      <c:pt idx="127">
                        <c:v>45245</c:v>
                      </c:pt>
                      <c:pt idx="128">
                        <c:v>45246</c:v>
                      </c:pt>
                      <c:pt idx="129">
                        <c:v>45247</c:v>
                      </c:pt>
                      <c:pt idx="130">
                        <c:v>45248</c:v>
                      </c:pt>
                      <c:pt idx="131">
                        <c:v>45249</c:v>
                      </c:pt>
                      <c:pt idx="132">
                        <c:v>45250</c:v>
                      </c:pt>
                      <c:pt idx="133">
                        <c:v>45251</c:v>
                      </c:pt>
                      <c:pt idx="134">
                        <c:v>45252</c:v>
                      </c:pt>
                      <c:pt idx="135">
                        <c:v>45253</c:v>
                      </c:pt>
                      <c:pt idx="136">
                        <c:v>45254</c:v>
                      </c:pt>
                      <c:pt idx="137">
                        <c:v>45255</c:v>
                      </c:pt>
                      <c:pt idx="138">
                        <c:v>45256</c:v>
                      </c:pt>
                      <c:pt idx="139">
                        <c:v>45257</c:v>
                      </c:pt>
                      <c:pt idx="140">
                        <c:v>45258</c:v>
                      </c:pt>
                      <c:pt idx="141">
                        <c:v>45259</c:v>
                      </c:pt>
                      <c:pt idx="142">
                        <c:v>45260</c:v>
                      </c:pt>
                      <c:pt idx="143">
                        <c:v>45261</c:v>
                      </c:pt>
                      <c:pt idx="144">
                        <c:v>45262</c:v>
                      </c:pt>
                      <c:pt idx="145">
                        <c:v>45263</c:v>
                      </c:pt>
                      <c:pt idx="146">
                        <c:v>45264</c:v>
                      </c:pt>
                      <c:pt idx="147">
                        <c:v>45265</c:v>
                      </c:pt>
                      <c:pt idx="148">
                        <c:v>45266</c:v>
                      </c:pt>
                      <c:pt idx="149">
                        <c:v>45267</c:v>
                      </c:pt>
                      <c:pt idx="150">
                        <c:v>45268</c:v>
                      </c:pt>
                      <c:pt idx="151">
                        <c:v>45269</c:v>
                      </c:pt>
                      <c:pt idx="152">
                        <c:v>45270</c:v>
                      </c:pt>
                      <c:pt idx="153">
                        <c:v>45271</c:v>
                      </c:pt>
                      <c:pt idx="154">
                        <c:v>45272</c:v>
                      </c:pt>
                      <c:pt idx="155">
                        <c:v>45273</c:v>
                      </c:pt>
                      <c:pt idx="156">
                        <c:v>45274</c:v>
                      </c:pt>
                      <c:pt idx="157">
                        <c:v>45275</c:v>
                      </c:pt>
                      <c:pt idx="158">
                        <c:v>45276</c:v>
                      </c:pt>
                      <c:pt idx="159">
                        <c:v>45277</c:v>
                      </c:pt>
                      <c:pt idx="160">
                        <c:v>45278</c:v>
                      </c:pt>
                      <c:pt idx="161">
                        <c:v>45279</c:v>
                      </c:pt>
                      <c:pt idx="162">
                        <c:v>45280</c:v>
                      </c:pt>
                      <c:pt idx="163">
                        <c:v>45281</c:v>
                      </c:pt>
                      <c:pt idx="164">
                        <c:v>45282</c:v>
                      </c:pt>
                      <c:pt idx="165">
                        <c:v>45283</c:v>
                      </c:pt>
                      <c:pt idx="166">
                        <c:v>45284</c:v>
                      </c:pt>
                      <c:pt idx="167">
                        <c:v>45285</c:v>
                      </c:pt>
                      <c:pt idx="168">
                        <c:v>45286</c:v>
                      </c:pt>
                      <c:pt idx="169">
                        <c:v>45287</c:v>
                      </c:pt>
                      <c:pt idx="170">
                        <c:v>45288</c:v>
                      </c:pt>
                      <c:pt idx="171">
                        <c:v>45289</c:v>
                      </c:pt>
                      <c:pt idx="172">
                        <c:v>45290</c:v>
                      </c:pt>
                      <c:pt idx="173">
                        <c:v>45291</c:v>
                      </c:pt>
                      <c:pt idx="174">
                        <c:v>45292</c:v>
                      </c:pt>
                      <c:pt idx="175">
                        <c:v>45293</c:v>
                      </c:pt>
                      <c:pt idx="176">
                        <c:v>45294</c:v>
                      </c:pt>
                      <c:pt idx="177">
                        <c:v>45295</c:v>
                      </c:pt>
                      <c:pt idx="178">
                        <c:v>45296</c:v>
                      </c:pt>
                      <c:pt idx="179">
                        <c:v>45297</c:v>
                      </c:pt>
                      <c:pt idx="180">
                        <c:v>45298</c:v>
                      </c:pt>
                      <c:pt idx="181">
                        <c:v>45299</c:v>
                      </c:pt>
                      <c:pt idx="182">
                        <c:v>45300</c:v>
                      </c:pt>
                      <c:pt idx="183">
                        <c:v>45301</c:v>
                      </c:pt>
                      <c:pt idx="184">
                        <c:v>45302</c:v>
                      </c:pt>
                      <c:pt idx="185">
                        <c:v>45303</c:v>
                      </c:pt>
                      <c:pt idx="186">
                        <c:v>45304</c:v>
                      </c:pt>
                      <c:pt idx="187">
                        <c:v>45305</c:v>
                      </c:pt>
                      <c:pt idx="188">
                        <c:v>45306</c:v>
                      </c:pt>
                      <c:pt idx="189">
                        <c:v>45307</c:v>
                      </c:pt>
                      <c:pt idx="190">
                        <c:v>45308</c:v>
                      </c:pt>
                      <c:pt idx="191">
                        <c:v>45309</c:v>
                      </c:pt>
                      <c:pt idx="192">
                        <c:v>45310</c:v>
                      </c:pt>
                      <c:pt idx="193">
                        <c:v>45311</c:v>
                      </c:pt>
                      <c:pt idx="194">
                        <c:v>45312</c:v>
                      </c:pt>
                      <c:pt idx="195">
                        <c:v>45313</c:v>
                      </c:pt>
                      <c:pt idx="196">
                        <c:v>45314</c:v>
                      </c:pt>
                      <c:pt idx="197">
                        <c:v>45315</c:v>
                      </c:pt>
                      <c:pt idx="198">
                        <c:v>45316</c:v>
                      </c:pt>
                      <c:pt idx="199">
                        <c:v>45317</c:v>
                      </c:pt>
                      <c:pt idx="200">
                        <c:v>45318</c:v>
                      </c:pt>
                      <c:pt idx="201">
                        <c:v>45319</c:v>
                      </c:pt>
                      <c:pt idx="202">
                        <c:v>45320</c:v>
                      </c:pt>
                      <c:pt idx="203">
                        <c:v>45321</c:v>
                      </c:pt>
                      <c:pt idx="204">
                        <c:v>45322</c:v>
                      </c:pt>
                      <c:pt idx="205">
                        <c:v>45323</c:v>
                      </c:pt>
                      <c:pt idx="206">
                        <c:v>45324</c:v>
                      </c:pt>
                      <c:pt idx="207">
                        <c:v>45325</c:v>
                      </c:pt>
                      <c:pt idx="208">
                        <c:v>45326</c:v>
                      </c:pt>
                      <c:pt idx="209">
                        <c:v>45327</c:v>
                      </c:pt>
                      <c:pt idx="210">
                        <c:v>45328</c:v>
                      </c:pt>
                      <c:pt idx="211">
                        <c:v>45329</c:v>
                      </c:pt>
                      <c:pt idx="212">
                        <c:v>45330</c:v>
                      </c:pt>
                      <c:pt idx="213">
                        <c:v>45331</c:v>
                      </c:pt>
                      <c:pt idx="214">
                        <c:v>45332</c:v>
                      </c:pt>
                      <c:pt idx="215">
                        <c:v>45333</c:v>
                      </c:pt>
                      <c:pt idx="216">
                        <c:v>45334</c:v>
                      </c:pt>
                      <c:pt idx="217">
                        <c:v>45335</c:v>
                      </c:pt>
                      <c:pt idx="218">
                        <c:v>45336</c:v>
                      </c:pt>
                      <c:pt idx="219">
                        <c:v>45337</c:v>
                      </c:pt>
                      <c:pt idx="220">
                        <c:v>45338</c:v>
                      </c:pt>
                      <c:pt idx="221">
                        <c:v>45339</c:v>
                      </c:pt>
                      <c:pt idx="222">
                        <c:v>45340</c:v>
                      </c:pt>
                      <c:pt idx="223">
                        <c:v>45341</c:v>
                      </c:pt>
                      <c:pt idx="224">
                        <c:v>45342</c:v>
                      </c:pt>
                      <c:pt idx="225">
                        <c:v>45343</c:v>
                      </c:pt>
                      <c:pt idx="226">
                        <c:v>45344</c:v>
                      </c:pt>
                      <c:pt idx="227">
                        <c:v>45345</c:v>
                      </c:pt>
                      <c:pt idx="228">
                        <c:v>45346</c:v>
                      </c:pt>
                      <c:pt idx="229">
                        <c:v>45347</c:v>
                      </c:pt>
                      <c:pt idx="230">
                        <c:v>45348</c:v>
                      </c:pt>
                      <c:pt idx="231">
                        <c:v>45349</c:v>
                      </c:pt>
                      <c:pt idx="232">
                        <c:v>45350</c:v>
                      </c:pt>
                      <c:pt idx="233">
                        <c:v>45351</c:v>
                      </c:pt>
                      <c:pt idx="234">
                        <c:v>45352</c:v>
                      </c:pt>
                      <c:pt idx="235">
                        <c:v>45353</c:v>
                      </c:pt>
                      <c:pt idx="236">
                        <c:v>45354</c:v>
                      </c:pt>
                      <c:pt idx="237">
                        <c:v>45355</c:v>
                      </c:pt>
                      <c:pt idx="238">
                        <c:v>45356</c:v>
                      </c:pt>
                      <c:pt idx="239">
                        <c:v>45357</c:v>
                      </c:pt>
                      <c:pt idx="240">
                        <c:v>45358</c:v>
                      </c:pt>
                      <c:pt idx="241">
                        <c:v>45359</c:v>
                      </c:pt>
                      <c:pt idx="242">
                        <c:v>45360</c:v>
                      </c:pt>
                      <c:pt idx="243">
                        <c:v>45361</c:v>
                      </c:pt>
                      <c:pt idx="244">
                        <c:v>45362</c:v>
                      </c:pt>
                      <c:pt idx="245">
                        <c:v>45363</c:v>
                      </c:pt>
                      <c:pt idx="246">
                        <c:v>45364</c:v>
                      </c:pt>
                      <c:pt idx="247">
                        <c:v>45365</c:v>
                      </c:pt>
                      <c:pt idx="248">
                        <c:v>45366</c:v>
                      </c:pt>
                      <c:pt idx="249">
                        <c:v>45367</c:v>
                      </c:pt>
                      <c:pt idx="250">
                        <c:v>45368</c:v>
                      </c:pt>
                      <c:pt idx="251">
                        <c:v>45369</c:v>
                      </c:pt>
                      <c:pt idx="252">
                        <c:v>45370</c:v>
                      </c:pt>
                      <c:pt idx="253">
                        <c:v>45371</c:v>
                      </c:pt>
                      <c:pt idx="254">
                        <c:v>45372</c:v>
                      </c:pt>
                      <c:pt idx="255">
                        <c:v>45373</c:v>
                      </c:pt>
                      <c:pt idx="256">
                        <c:v>45374</c:v>
                      </c:pt>
                      <c:pt idx="257">
                        <c:v>45375</c:v>
                      </c:pt>
                      <c:pt idx="258">
                        <c:v>45376</c:v>
                      </c:pt>
                      <c:pt idx="259">
                        <c:v>45377</c:v>
                      </c:pt>
                      <c:pt idx="260">
                        <c:v>45378</c:v>
                      </c:pt>
                      <c:pt idx="261">
                        <c:v>45379</c:v>
                      </c:pt>
                      <c:pt idx="262">
                        <c:v>45380</c:v>
                      </c:pt>
                      <c:pt idx="263">
                        <c:v>45381</c:v>
                      </c:pt>
                      <c:pt idx="264">
                        <c:v>45382</c:v>
                      </c:pt>
                      <c:pt idx="265">
                        <c:v>45383</c:v>
                      </c:pt>
                      <c:pt idx="266">
                        <c:v>45384</c:v>
                      </c:pt>
                      <c:pt idx="267">
                        <c:v>45385</c:v>
                      </c:pt>
                      <c:pt idx="268">
                        <c:v>45386</c:v>
                      </c:pt>
                      <c:pt idx="269">
                        <c:v>45387</c:v>
                      </c:pt>
                      <c:pt idx="270">
                        <c:v>45388</c:v>
                      </c:pt>
                      <c:pt idx="271">
                        <c:v>45389</c:v>
                      </c:pt>
                      <c:pt idx="272">
                        <c:v>45390</c:v>
                      </c:pt>
                      <c:pt idx="273">
                        <c:v>45391</c:v>
                      </c:pt>
                      <c:pt idx="274">
                        <c:v>45392</c:v>
                      </c:pt>
                      <c:pt idx="275">
                        <c:v>45393</c:v>
                      </c:pt>
                      <c:pt idx="276">
                        <c:v>45394</c:v>
                      </c:pt>
                      <c:pt idx="277">
                        <c:v>45395</c:v>
                      </c:pt>
                      <c:pt idx="278">
                        <c:v>45396</c:v>
                      </c:pt>
                      <c:pt idx="279">
                        <c:v>45397</c:v>
                      </c:pt>
                      <c:pt idx="280">
                        <c:v>45398</c:v>
                      </c:pt>
                      <c:pt idx="281">
                        <c:v>45399</c:v>
                      </c:pt>
                      <c:pt idx="282">
                        <c:v>45400</c:v>
                      </c:pt>
                      <c:pt idx="283">
                        <c:v>45401</c:v>
                      </c:pt>
                      <c:pt idx="284">
                        <c:v>45402</c:v>
                      </c:pt>
                      <c:pt idx="285">
                        <c:v>45403</c:v>
                      </c:pt>
                      <c:pt idx="286">
                        <c:v>45404</c:v>
                      </c:pt>
                      <c:pt idx="287">
                        <c:v>45405</c:v>
                      </c:pt>
                      <c:pt idx="288">
                        <c:v>45406</c:v>
                      </c:pt>
                      <c:pt idx="289">
                        <c:v>45407</c:v>
                      </c:pt>
                      <c:pt idx="290">
                        <c:v>45408</c:v>
                      </c:pt>
                      <c:pt idx="291">
                        <c:v>45409</c:v>
                      </c:pt>
                      <c:pt idx="292">
                        <c:v>45410</c:v>
                      </c:pt>
                      <c:pt idx="293">
                        <c:v>45411</c:v>
                      </c:pt>
                      <c:pt idx="294">
                        <c:v>45412</c:v>
                      </c:pt>
                      <c:pt idx="295">
                        <c:v>45413</c:v>
                      </c:pt>
                      <c:pt idx="296">
                        <c:v>45414</c:v>
                      </c:pt>
                      <c:pt idx="297">
                        <c:v>45415</c:v>
                      </c:pt>
                      <c:pt idx="298">
                        <c:v>45416</c:v>
                      </c:pt>
                      <c:pt idx="299">
                        <c:v>45417</c:v>
                      </c:pt>
                      <c:pt idx="300">
                        <c:v>45418</c:v>
                      </c:pt>
                      <c:pt idx="301">
                        <c:v>45419</c:v>
                      </c:pt>
                      <c:pt idx="302">
                        <c:v>45420</c:v>
                      </c:pt>
                      <c:pt idx="303">
                        <c:v>45421</c:v>
                      </c:pt>
                      <c:pt idx="304">
                        <c:v>45422</c:v>
                      </c:pt>
                      <c:pt idx="305">
                        <c:v>45423</c:v>
                      </c:pt>
                      <c:pt idx="306">
                        <c:v>45424</c:v>
                      </c:pt>
                      <c:pt idx="307">
                        <c:v>45425</c:v>
                      </c:pt>
                      <c:pt idx="308">
                        <c:v>45426</c:v>
                      </c:pt>
                      <c:pt idx="309">
                        <c:v>45427</c:v>
                      </c:pt>
                      <c:pt idx="310">
                        <c:v>45428</c:v>
                      </c:pt>
                      <c:pt idx="311">
                        <c:v>45429</c:v>
                      </c:pt>
                      <c:pt idx="312">
                        <c:v>45430</c:v>
                      </c:pt>
                      <c:pt idx="313">
                        <c:v>45431</c:v>
                      </c:pt>
                      <c:pt idx="314">
                        <c:v>45432</c:v>
                      </c:pt>
                      <c:pt idx="315">
                        <c:v>45433</c:v>
                      </c:pt>
                      <c:pt idx="316">
                        <c:v>45434</c:v>
                      </c:pt>
                      <c:pt idx="317">
                        <c:v>45435</c:v>
                      </c:pt>
                      <c:pt idx="318">
                        <c:v>45436</c:v>
                      </c:pt>
                      <c:pt idx="319">
                        <c:v>45437</c:v>
                      </c:pt>
                      <c:pt idx="320">
                        <c:v>45438</c:v>
                      </c:pt>
                      <c:pt idx="321">
                        <c:v>45439</c:v>
                      </c:pt>
                      <c:pt idx="322">
                        <c:v>45440</c:v>
                      </c:pt>
                      <c:pt idx="323">
                        <c:v>45441</c:v>
                      </c:pt>
                      <c:pt idx="324">
                        <c:v>45442</c:v>
                      </c:pt>
                      <c:pt idx="325">
                        <c:v>45443</c:v>
                      </c:pt>
                      <c:pt idx="326">
                        <c:v>45444</c:v>
                      </c:pt>
                      <c:pt idx="327">
                        <c:v>45445</c:v>
                      </c:pt>
                      <c:pt idx="328">
                        <c:v>45446</c:v>
                      </c:pt>
                      <c:pt idx="329">
                        <c:v>45447</c:v>
                      </c:pt>
                      <c:pt idx="330">
                        <c:v>45448</c:v>
                      </c:pt>
                      <c:pt idx="331">
                        <c:v>45449</c:v>
                      </c:pt>
                      <c:pt idx="332">
                        <c:v>45450</c:v>
                      </c:pt>
                      <c:pt idx="333">
                        <c:v>45451</c:v>
                      </c:pt>
                      <c:pt idx="334">
                        <c:v>45452</c:v>
                      </c:pt>
                      <c:pt idx="335">
                        <c:v>45453</c:v>
                      </c:pt>
                      <c:pt idx="336">
                        <c:v>45454</c:v>
                      </c:pt>
                      <c:pt idx="337">
                        <c:v>45455</c:v>
                      </c:pt>
                      <c:pt idx="338">
                        <c:v>45456</c:v>
                      </c:pt>
                      <c:pt idx="339">
                        <c:v>45457</c:v>
                      </c:pt>
                      <c:pt idx="340">
                        <c:v>45458</c:v>
                      </c:pt>
                      <c:pt idx="341">
                        <c:v>45459</c:v>
                      </c:pt>
                      <c:pt idx="342">
                        <c:v>45460</c:v>
                      </c:pt>
                      <c:pt idx="343">
                        <c:v>45461</c:v>
                      </c:pt>
                      <c:pt idx="344">
                        <c:v>45462</c:v>
                      </c:pt>
                      <c:pt idx="345">
                        <c:v>45463</c:v>
                      </c:pt>
                      <c:pt idx="346">
                        <c:v>45464</c:v>
                      </c:pt>
                      <c:pt idx="347">
                        <c:v>45465</c:v>
                      </c:pt>
                      <c:pt idx="348">
                        <c:v>45466</c:v>
                      </c:pt>
                      <c:pt idx="349">
                        <c:v>45467</c:v>
                      </c:pt>
                      <c:pt idx="350">
                        <c:v>45468</c:v>
                      </c:pt>
                      <c:pt idx="351">
                        <c:v>45469</c:v>
                      </c:pt>
                      <c:pt idx="352">
                        <c:v>45470</c:v>
                      </c:pt>
                      <c:pt idx="353">
                        <c:v>45471</c:v>
                      </c:pt>
                      <c:pt idx="354">
                        <c:v>45472</c:v>
                      </c:pt>
                      <c:pt idx="355">
                        <c:v>45473</c:v>
                      </c:pt>
                      <c:pt idx="356">
                        <c:v>45474</c:v>
                      </c:pt>
                      <c:pt idx="357">
                        <c:v>45475</c:v>
                      </c:pt>
                      <c:pt idx="358">
                        <c:v>45476</c:v>
                      </c:pt>
                      <c:pt idx="359">
                        <c:v>45477</c:v>
                      </c:pt>
                      <c:pt idx="360">
                        <c:v>45478</c:v>
                      </c:pt>
                      <c:pt idx="361">
                        <c:v>45479</c:v>
                      </c:pt>
                      <c:pt idx="362">
                        <c:v>45480</c:v>
                      </c:pt>
                      <c:pt idx="363">
                        <c:v>45481</c:v>
                      </c:pt>
                      <c:pt idx="364">
                        <c:v>45482</c:v>
                      </c:pt>
                      <c:pt idx="365">
                        <c:v>45483</c:v>
                      </c:pt>
                      <c:pt idx="366">
                        <c:v>45484</c:v>
                      </c:pt>
                      <c:pt idx="367">
                        <c:v>45485</c:v>
                      </c:pt>
                      <c:pt idx="368">
                        <c:v>45486</c:v>
                      </c:pt>
                      <c:pt idx="369">
                        <c:v>45487</c:v>
                      </c:pt>
                      <c:pt idx="370">
                        <c:v>45488</c:v>
                      </c:pt>
                      <c:pt idx="371">
                        <c:v>45489</c:v>
                      </c:pt>
                      <c:pt idx="372">
                        <c:v>45490</c:v>
                      </c:pt>
                      <c:pt idx="373">
                        <c:v>45491</c:v>
                      </c:pt>
                      <c:pt idx="374">
                        <c:v>45492</c:v>
                      </c:pt>
                      <c:pt idx="375">
                        <c:v>45493</c:v>
                      </c:pt>
                      <c:pt idx="376">
                        <c:v>45494</c:v>
                      </c:pt>
                      <c:pt idx="377">
                        <c:v>45495</c:v>
                      </c:pt>
                      <c:pt idx="378">
                        <c:v>45496</c:v>
                      </c:pt>
                      <c:pt idx="379">
                        <c:v>45497</c:v>
                      </c:pt>
                      <c:pt idx="380">
                        <c:v>45498</c:v>
                      </c:pt>
                      <c:pt idx="381">
                        <c:v>45499</c:v>
                      </c:pt>
                      <c:pt idx="382">
                        <c:v>45500</c:v>
                      </c:pt>
                      <c:pt idx="383">
                        <c:v>45501</c:v>
                      </c:pt>
                      <c:pt idx="384">
                        <c:v>45502</c:v>
                      </c:pt>
                      <c:pt idx="385">
                        <c:v>45503</c:v>
                      </c:pt>
                      <c:pt idx="386">
                        <c:v>45504</c:v>
                      </c:pt>
                      <c:pt idx="387">
                        <c:v>45505</c:v>
                      </c:pt>
                      <c:pt idx="388">
                        <c:v>45506</c:v>
                      </c:pt>
                      <c:pt idx="389">
                        <c:v>45507</c:v>
                      </c:pt>
                      <c:pt idx="390">
                        <c:v>45508</c:v>
                      </c:pt>
                      <c:pt idx="391">
                        <c:v>45509</c:v>
                      </c:pt>
                      <c:pt idx="392">
                        <c:v>45510</c:v>
                      </c:pt>
                      <c:pt idx="393">
                        <c:v>45511</c:v>
                      </c:pt>
                      <c:pt idx="394">
                        <c:v>45512</c:v>
                      </c:pt>
                      <c:pt idx="395">
                        <c:v>45513</c:v>
                      </c:pt>
                      <c:pt idx="396">
                        <c:v>45514</c:v>
                      </c:pt>
                      <c:pt idx="397">
                        <c:v>45515</c:v>
                      </c:pt>
                      <c:pt idx="398">
                        <c:v>45516</c:v>
                      </c:pt>
                      <c:pt idx="399">
                        <c:v>45517</c:v>
                      </c:pt>
                      <c:pt idx="400">
                        <c:v>45518</c:v>
                      </c:pt>
                      <c:pt idx="401">
                        <c:v>45519</c:v>
                      </c:pt>
                      <c:pt idx="402">
                        <c:v>45520</c:v>
                      </c:pt>
                      <c:pt idx="403">
                        <c:v>45521</c:v>
                      </c:pt>
                      <c:pt idx="404">
                        <c:v>45522</c:v>
                      </c:pt>
                      <c:pt idx="405">
                        <c:v>45523</c:v>
                      </c:pt>
                      <c:pt idx="406">
                        <c:v>45524</c:v>
                      </c:pt>
                      <c:pt idx="407">
                        <c:v>45525</c:v>
                      </c:pt>
                      <c:pt idx="408">
                        <c:v>45526</c:v>
                      </c:pt>
                      <c:pt idx="409">
                        <c:v>45527</c:v>
                      </c:pt>
                      <c:pt idx="410">
                        <c:v>45528</c:v>
                      </c:pt>
                      <c:pt idx="411">
                        <c:v>45529</c:v>
                      </c:pt>
                      <c:pt idx="412">
                        <c:v>45530</c:v>
                      </c:pt>
                      <c:pt idx="413">
                        <c:v>45531</c:v>
                      </c:pt>
                      <c:pt idx="414">
                        <c:v>45532</c:v>
                      </c:pt>
                      <c:pt idx="415">
                        <c:v>45533</c:v>
                      </c:pt>
                      <c:pt idx="416">
                        <c:v>45534</c:v>
                      </c:pt>
                      <c:pt idx="417">
                        <c:v>45535</c:v>
                      </c:pt>
                      <c:pt idx="418">
                        <c:v>45536</c:v>
                      </c:pt>
                      <c:pt idx="419">
                        <c:v>45537</c:v>
                      </c:pt>
                      <c:pt idx="420">
                        <c:v>45538</c:v>
                      </c:pt>
                      <c:pt idx="421">
                        <c:v>45539</c:v>
                      </c:pt>
                      <c:pt idx="422">
                        <c:v>45540</c:v>
                      </c:pt>
                      <c:pt idx="423">
                        <c:v>45541</c:v>
                      </c:pt>
                      <c:pt idx="424">
                        <c:v>45542</c:v>
                      </c:pt>
                      <c:pt idx="425">
                        <c:v>45543</c:v>
                      </c:pt>
                      <c:pt idx="426">
                        <c:v>45544</c:v>
                      </c:pt>
                      <c:pt idx="427">
                        <c:v>45545</c:v>
                      </c:pt>
                      <c:pt idx="428">
                        <c:v>45546</c:v>
                      </c:pt>
                      <c:pt idx="429">
                        <c:v>45547</c:v>
                      </c:pt>
                      <c:pt idx="430">
                        <c:v>45548</c:v>
                      </c:pt>
                      <c:pt idx="431">
                        <c:v>45549</c:v>
                      </c:pt>
                      <c:pt idx="432">
                        <c:v>45550</c:v>
                      </c:pt>
                      <c:pt idx="433">
                        <c:v>45551</c:v>
                      </c:pt>
                      <c:pt idx="434">
                        <c:v>45552</c:v>
                      </c:pt>
                      <c:pt idx="435">
                        <c:v>45553</c:v>
                      </c:pt>
                      <c:pt idx="436">
                        <c:v>45554</c:v>
                      </c:pt>
                      <c:pt idx="437">
                        <c:v>45555</c:v>
                      </c:pt>
                      <c:pt idx="438">
                        <c:v>45556</c:v>
                      </c:pt>
                      <c:pt idx="439">
                        <c:v>45557</c:v>
                      </c:pt>
                      <c:pt idx="440">
                        <c:v>45558</c:v>
                      </c:pt>
                      <c:pt idx="441">
                        <c:v>45559</c:v>
                      </c:pt>
                      <c:pt idx="442">
                        <c:v>45560</c:v>
                      </c:pt>
                      <c:pt idx="443">
                        <c:v>45561</c:v>
                      </c:pt>
                      <c:pt idx="444">
                        <c:v>45562</c:v>
                      </c:pt>
                      <c:pt idx="445">
                        <c:v>45563</c:v>
                      </c:pt>
                      <c:pt idx="446">
                        <c:v>45564</c:v>
                      </c:pt>
                      <c:pt idx="447">
                        <c:v>45565</c:v>
                      </c:pt>
                      <c:pt idx="448">
                        <c:v>45566</c:v>
                      </c:pt>
                      <c:pt idx="449">
                        <c:v>45567</c:v>
                      </c:pt>
                      <c:pt idx="450">
                        <c:v>45568</c:v>
                      </c:pt>
                      <c:pt idx="451">
                        <c:v>45569</c:v>
                      </c:pt>
                      <c:pt idx="452">
                        <c:v>45570</c:v>
                      </c:pt>
                      <c:pt idx="453">
                        <c:v>45571</c:v>
                      </c:pt>
                      <c:pt idx="454">
                        <c:v>45572</c:v>
                      </c:pt>
                      <c:pt idx="455">
                        <c:v>45573</c:v>
                      </c:pt>
                      <c:pt idx="456">
                        <c:v>45574</c:v>
                      </c:pt>
                      <c:pt idx="457">
                        <c:v>45575</c:v>
                      </c:pt>
                      <c:pt idx="458">
                        <c:v>45576</c:v>
                      </c:pt>
                      <c:pt idx="459">
                        <c:v>45577</c:v>
                      </c:pt>
                      <c:pt idx="460">
                        <c:v>45578</c:v>
                      </c:pt>
                      <c:pt idx="461">
                        <c:v>45579</c:v>
                      </c:pt>
                      <c:pt idx="462">
                        <c:v>45580</c:v>
                      </c:pt>
                      <c:pt idx="463">
                        <c:v>45581</c:v>
                      </c:pt>
                      <c:pt idx="464">
                        <c:v>45582</c:v>
                      </c:pt>
                      <c:pt idx="465">
                        <c:v>45583</c:v>
                      </c:pt>
                      <c:pt idx="466">
                        <c:v>45584</c:v>
                      </c:pt>
                      <c:pt idx="467">
                        <c:v>45585</c:v>
                      </c:pt>
                      <c:pt idx="468">
                        <c:v>45586</c:v>
                      </c:pt>
                      <c:pt idx="469">
                        <c:v>45587</c:v>
                      </c:pt>
                      <c:pt idx="470">
                        <c:v>45588</c:v>
                      </c:pt>
                      <c:pt idx="471">
                        <c:v>45589</c:v>
                      </c:pt>
                      <c:pt idx="472">
                        <c:v>45590</c:v>
                      </c:pt>
                      <c:pt idx="473">
                        <c:v>45591</c:v>
                      </c:pt>
                      <c:pt idx="474">
                        <c:v>45592</c:v>
                      </c:pt>
                      <c:pt idx="475">
                        <c:v>45593</c:v>
                      </c:pt>
                      <c:pt idx="476">
                        <c:v>45594</c:v>
                      </c:pt>
                      <c:pt idx="477">
                        <c:v>45595</c:v>
                      </c:pt>
                      <c:pt idx="478">
                        <c:v>45596</c:v>
                      </c:pt>
                      <c:pt idx="479">
                        <c:v>45597</c:v>
                      </c:pt>
                      <c:pt idx="480">
                        <c:v>45598</c:v>
                      </c:pt>
                      <c:pt idx="481">
                        <c:v>45599</c:v>
                      </c:pt>
                      <c:pt idx="482">
                        <c:v>45600</c:v>
                      </c:pt>
                      <c:pt idx="483">
                        <c:v>45601</c:v>
                      </c:pt>
                      <c:pt idx="484">
                        <c:v>45602</c:v>
                      </c:pt>
                      <c:pt idx="485">
                        <c:v>45603</c:v>
                      </c:pt>
                      <c:pt idx="486">
                        <c:v>45604</c:v>
                      </c:pt>
                      <c:pt idx="487">
                        <c:v>45605</c:v>
                      </c:pt>
                      <c:pt idx="488">
                        <c:v>45606</c:v>
                      </c:pt>
                      <c:pt idx="489">
                        <c:v>45607</c:v>
                      </c:pt>
                      <c:pt idx="490">
                        <c:v>45608</c:v>
                      </c:pt>
                      <c:pt idx="491">
                        <c:v>45609</c:v>
                      </c:pt>
                      <c:pt idx="492">
                        <c:v>45610</c:v>
                      </c:pt>
                      <c:pt idx="493">
                        <c:v>45611</c:v>
                      </c:pt>
                      <c:pt idx="494">
                        <c:v>45612</c:v>
                      </c:pt>
                      <c:pt idx="495">
                        <c:v>45613</c:v>
                      </c:pt>
                      <c:pt idx="496">
                        <c:v>45614</c:v>
                      </c:pt>
                      <c:pt idx="497">
                        <c:v>45615</c:v>
                      </c:pt>
                      <c:pt idx="498">
                        <c:v>45616</c:v>
                      </c:pt>
                      <c:pt idx="499">
                        <c:v>45617</c:v>
                      </c:pt>
                      <c:pt idx="500">
                        <c:v>45618</c:v>
                      </c:pt>
                      <c:pt idx="501">
                        <c:v>45619</c:v>
                      </c:pt>
                      <c:pt idx="502">
                        <c:v>45620</c:v>
                      </c:pt>
                      <c:pt idx="503">
                        <c:v>45621</c:v>
                      </c:pt>
                      <c:pt idx="504">
                        <c:v>45622</c:v>
                      </c:pt>
                      <c:pt idx="505">
                        <c:v>45623</c:v>
                      </c:pt>
                      <c:pt idx="506">
                        <c:v>45624</c:v>
                      </c:pt>
                      <c:pt idx="507">
                        <c:v>45625</c:v>
                      </c:pt>
                      <c:pt idx="508">
                        <c:v>45626</c:v>
                      </c:pt>
                      <c:pt idx="509">
                        <c:v>45627</c:v>
                      </c:pt>
                      <c:pt idx="510">
                        <c:v>45628</c:v>
                      </c:pt>
                      <c:pt idx="511">
                        <c:v>45629</c:v>
                      </c:pt>
                      <c:pt idx="512">
                        <c:v>45630</c:v>
                      </c:pt>
                      <c:pt idx="513">
                        <c:v>45631</c:v>
                      </c:pt>
                      <c:pt idx="514">
                        <c:v>45632</c:v>
                      </c:pt>
                      <c:pt idx="515">
                        <c:v>45633</c:v>
                      </c:pt>
                      <c:pt idx="516">
                        <c:v>45634</c:v>
                      </c:pt>
                      <c:pt idx="517">
                        <c:v>45635</c:v>
                      </c:pt>
                      <c:pt idx="518">
                        <c:v>45636</c:v>
                      </c:pt>
                      <c:pt idx="519">
                        <c:v>45637</c:v>
                      </c:pt>
                      <c:pt idx="520">
                        <c:v>45638</c:v>
                      </c:pt>
                      <c:pt idx="521">
                        <c:v>45639</c:v>
                      </c:pt>
                      <c:pt idx="522">
                        <c:v>45640</c:v>
                      </c:pt>
                      <c:pt idx="523">
                        <c:v>45641</c:v>
                      </c:pt>
                      <c:pt idx="524">
                        <c:v>45642</c:v>
                      </c:pt>
                      <c:pt idx="525">
                        <c:v>45643</c:v>
                      </c:pt>
                      <c:pt idx="526">
                        <c:v>45644</c:v>
                      </c:pt>
                      <c:pt idx="527">
                        <c:v>45645</c:v>
                      </c:pt>
                      <c:pt idx="528">
                        <c:v>45646</c:v>
                      </c:pt>
                      <c:pt idx="529">
                        <c:v>45647</c:v>
                      </c:pt>
                      <c:pt idx="530">
                        <c:v>45648</c:v>
                      </c:pt>
                      <c:pt idx="531">
                        <c:v>45649</c:v>
                      </c:pt>
                      <c:pt idx="532">
                        <c:v>45650</c:v>
                      </c:pt>
                      <c:pt idx="533">
                        <c:v>45651</c:v>
                      </c:pt>
                      <c:pt idx="534">
                        <c:v>45652</c:v>
                      </c:pt>
                      <c:pt idx="535">
                        <c:v>45653</c:v>
                      </c:pt>
                      <c:pt idx="536">
                        <c:v>45654</c:v>
                      </c:pt>
                      <c:pt idx="537">
                        <c:v>45655</c:v>
                      </c:pt>
                      <c:pt idx="538">
                        <c:v>45656</c:v>
                      </c:pt>
                      <c:pt idx="539">
                        <c:v>45657</c:v>
                      </c:pt>
                      <c:pt idx="540">
                        <c:v>45658</c:v>
                      </c:pt>
                      <c:pt idx="541">
                        <c:v>45659</c:v>
                      </c:pt>
                      <c:pt idx="542">
                        <c:v>45660</c:v>
                      </c:pt>
                      <c:pt idx="543">
                        <c:v>45661</c:v>
                      </c:pt>
                      <c:pt idx="544">
                        <c:v>45662</c:v>
                      </c:pt>
                      <c:pt idx="545">
                        <c:v>45663</c:v>
                      </c:pt>
                      <c:pt idx="546">
                        <c:v>45664</c:v>
                      </c:pt>
                      <c:pt idx="547">
                        <c:v>45665</c:v>
                      </c:pt>
                      <c:pt idx="548">
                        <c:v>45666</c:v>
                      </c:pt>
                      <c:pt idx="549">
                        <c:v>45667</c:v>
                      </c:pt>
                      <c:pt idx="550">
                        <c:v>45668</c:v>
                      </c:pt>
                      <c:pt idx="551">
                        <c:v>45669</c:v>
                      </c:pt>
                      <c:pt idx="552">
                        <c:v>45670</c:v>
                      </c:pt>
                      <c:pt idx="553">
                        <c:v>45671</c:v>
                      </c:pt>
                      <c:pt idx="554">
                        <c:v>45672</c:v>
                      </c:pt>
                      <c:pt idx="555">
                        <c:v>45673</c:v>
                      </c:pt>
                      <c:pt idx="556">
                        <c:v>45674</c:v>
                      </c:pt>
                      <c:pt idx="557">
                        <c:v>45675</c:v>
                      </c:pt>
                      <c:pt idx="558">
                        <c:v>45676</c:v>
                      </c:pt>
                      <c:pt idx="559">
                        <c:v>45677</c:v>
                      </c:pt>
                      <c:pt idx="560">
                        <c:v>45678</c:v>
                      </c:pt>
                      <c:pt idx="561">
                        <c:v>45679</c:v>
                      </c:pt>
                      <c:pt idx="562">
                        <c:v>45680</c:v>
                      </c:pt>
                      <c:pt idx="563">
                        <c:v>45681</c:v>
                      </c:pt>
                      <c:pt idx="564">
                        <c:v>45682</c:v>
                      </c:pt>
                      <c:pt idx="565">
                        <c:v>45683</c:v>
                      </c:pt>
                      <c:pt idx="566">
                        <c:v>45684</c:v>
                      </c:pt>
                      <c:pt idx="567">
                        <c:v>45685</c:v>
                      </c:pt>
                      <c:pt idx="568">
                        <c:v>45686</c:v>
                      </c:pt>
                      <c:pt idx="569">
                        <c:v>45687</c:v>
                      </c:pt>
                      <c:pt idx="570">
                        <c:v>45688</c:v>
                      </c:pt>
                      <c:pt idx="571">
                        <c:v>45689</c:v>
                      </c:pt>
                      <c:pt idx="572">
                        <c:v>45690</c:v>
                      </c:pt>
                      <c:pt idx="573">
                        <c:v>45691</c:v>
                      </c:pt>
                      <c:pt idx="574">
                        <c:v>45692</c:v>
                      </c:pt>
                      <c:pt idx="575">
                        <c:v>45693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'Daily Storage Accumulation'!$Q$3:$Q$578</c15:sqref>
                        </c15:formulaRef>
                      </c:ext>
                    </c:extLst>
                    <c:numCache>
                      <c:formatCode>General</c:formatCode>
                      <c:ptCount val="57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0.54237568285316229</c:v>
                      </c:pt>
                      <c:pt idx="86">
                        <c:v>1.1892972802743316</c:v>
                      </c:pt>
                      <c:pt idx="87">
                        <c:v>2.3210323210805655</c:v>
                      </c:pt>
                      <c:pt idx="88">
                        <c:v>2.980315238237381</c:v>
                      </c:pt>
                      <c:pt idx="89">
                        <c:v>5.1980322962626815</c:v>
                      </c:pt>
                      <c:pt idx="90">
                        <c:v>9.9935528906062245</c:v>
                      </c:pt>
                      <c:pt idx="91">
                        <c:v>13.615428754128516</c:v>
                      </c:pt>
                      <c:pt idx="92">
                        <c:v>25.157862579450011</c:v>
                      </c:pt>
                      <c:pt idx="93">
                        <c:v>36.037612333893776</c:v>
                      </c:pt>
                      <c:pt idx="94">
                        <c:v>46.591131456196308</c:v>
                      </c:pt>
                      <c:pt idx="95">
                        <c:v>54.750230628065765</c:v>
                      </c:pt>
                      <c:pt idx="96">
                        <c:v>62.906020944006741</c:v>
                      </c:pt>
                      <c:pt idx="97">
                        <c:v>75.691850702278316</c:v>
                      </c:pt>
                      <c:pt idx="98">
                        <c:v>84.804487715475261</c:v>
                      </c:pt>
                      <c:pt idx="99">
                        <c:v>97.115347420796752</c:v>
                      </c:pt>
                      <c:pt idx="100">
                        <c:v>106.10511747002602</c:v>
                      </c:pt>
                      <c:pt idx="101">
                        <c:v>116.80804867483675</c:v>
                      </c:pt>
                      <c:pt idx="102">
                        <c:v>122.97375004645437</c:v>
                      </c:pt>
                      <c:pt idx="103">
                        <c:v>129.78599314019084</c:v>
                      </c:pt>
                      <c:pt idx="104">
                        <c:v>141.61788368411362</c:v>
                      </c:pt>
                      <c:pt idx="105">
                        <c:v>155.4919768627733</c:v>
                      </c:pt>
                      <c:pt idx="106">
                        <c:v>169.96886350307614</c:v>
                      </c:pt>
                      <c:pt idx="107">
                        <c:v>185.24471530038863</c:v>
                      </c:pt>
                      <c:pt idx="108">
                        <c:v>186.68369114771485</c:v>
                      </c:pt>
                      <c:pt idx="109">
                        <c:v>237.34505926072598</c:v>
                      </c:pt>
                      <c:pt idx="110">
                        <c:v>257.42082397453487</c:v>
                      </c:pt>
                      <c:pt idx="111">
                        <c:v>272.07517534121871</c:v>
                      </c:pt>
                      <c:pt idx="112">
                        <c:v>287.01471275277436</c:v>
                      </c:pt>
                      <c:pt idx="113">
                        <c:v>302.17916001845151</c:v>
                      </c:pt>
                      <c:pt idx="114">
                        <c:v>316.89839562401175</c:v>
                      </c:pt>
                      <c:pt idx="115">
                        <c:v>330.35689983982593</c:v>
                      </c:pt>
                      <c:pt idx="116">
                        <c:v>344.60562491603196</c:v>
                      </c:pt>
                      <c:pt idx="117">
                        <c:v>358.93889126647264</c:v>
                      </c:pt>
                      <c:pt idx="118">
                        <c:v>374.28717355430126</c:v>
                      </c:pt>
                      <c:pt idx="119">
                        <c:v>389.25202155020088</c:v>
                      </c:pt>
                      <c:pt idx="120">
                        <c:v>405.04166760575026</c:v>
                      </c:pt>
                      <c:pt idx="121">
                        <c:v>421.64732261933386</c:v>
                      </c:pt>
                      <c:pt idx="122">
                        <c:v>437.09815481770784</c:v>
                      </c:pt>
                      <c:pt idx="123">
                        <c:v>437.09815481770784</c:v>
                      </c:pt>
                      <c:pt idx="124">
                        <c:v>462.71783972997218</c:v>
                      </c:pt>
                      <c:pt idx="125">
                        <c:v>462.71783972997218</c:v>
                      </c:pt>
                      <c:pt idx="126">
                        <c:v>491.20503257960081</c:v>
                      </c:pt>
                      <c:pt idx="127">
                        <c:v>508.15925641730428</c:v>
                      </c:pt>
                      <c:pt idx="128">
                        <c:v>524.21100515499711</c:v>
                      </c:pt>
                      <c:pt idx="129">
                        <c:v>540.27553388476372</c:v>
                      </c:pt>
                      <c:pt idx="130">
                        <c:v>556.21174139436334</c:v>
                      </c:pt>
                      <c:pt idx="131">
                        <c:v>571.63400527089834</c:v>
                      </c:pt>
                      <c:pt idx="132">
                        <c:v>587.54964006505907</c:v>
                      </c:pt>
                      <c:pt idx="133">
                        <c:v>601.01106509380043</c:v>
                      </c:pt>
                      <c:pt idx="134">
                        <c:v>615.12430348061025</c:v>
                      </c:pt>
                      <c:pt idx="135">
                        <c:v>628.88785988651216</c:v>
                      </c:pt>
                      <c:pt idx="136">
                        <c:v>643.07389389537275</c:v>
                      </c:pt>
                      <c:pt idx="137">
                        <c:v>668.70464298129082</c:v>
                      </c:pt>
                      <c:pt idx="138">
                        <c:v>686.22700572293252</c:v>
                      </c:pt>
                      <c:pt idx="139">
                        <c:v>703.49284981377423</c:v>
                      </c:pt>
                      <c:pt idx="140">
                        <c:v>718.71805428061634</c:v>
                      </c:pt>
                      <c:pt idx="141">
                        <c:v>735.64742563292384</c:v>
                      </c:pt>
                      <c:pt idx="142">
                        <c:v>752.66605386231095</c:v>
                      </c:pt>
                      <c:pt idx="143">
                        <c:v>769.99696995131671</c:v>
                      </c:pt>
                      <c:pt idx="144">
                        <c:v>787.79979816544801</c:v>
                      </c:pt>
                      <c:pt idx="145">
                        <c:v>804.56760372687131</c:v>
                      </c:pt>
                      <c:pt idx="146">
                        <c:v>820.37458965089172</c:v>
                      </c:pt>
                      <c:pt idx="147">
                        <c:v>837.76866035815328</c:v>
                      </c:pt>
                      <c:pt idx="148">
                        <c:v>855.17924348078668</c:v>
                      </c:pt>
                      <c:pt idx="149">
                        <c:v>869.16383348498493</c:v>
                      </c:pt>
                      <c:pt idx="150">
                        <c:v>878.83867286704481</c:v>
                      </c:pt>
                      <c:pt idx="151">
                        <c:v>897.91883379314095</c:v>
                      </c:pt>
                      <c:pt idx="152">
                        <c:v>916.2712779212743</c:v>
                      </c:pt>
                      <c:pt idx="153">
                        <c:v>933.30221112724394</c:v>
                      </c:pt>
                      <c:pt idx="154">
                        <c:v>948.09223634656519</c:v>
                      </c:pt>
                      <c:pt idx="155">
                        <c:v>961.30338583048433</c:v>
                      </c:pt>
                      <c:pt idx="156">
                        <c:v>973.80792209599167</c:v>
                      </c:pt>
                      <c:pt idx="157">
                        <c:v>989.06189736444503</c:v>
                      </c:pt>
                      <c:pt idx="158">
                        <c:v>1003.8965505417436</c:v>
                      </c:pt>
                      <c:pt idx="159">
                        <c:v>1016.1296108048409</c:v>
                      </c:pt>
                      <c:pt idx="160">
                        <c:v>1028.2932190857828</c:v>
                      </c:pt>
                      <c:pt idx="161">
                        <c:v>1040.5857031112537</c:v>
                      </c:pt>
                      <c:pt idx="162">
                        <c:v>1055.0340628083795</c:v>
                      </c:pt>
                      <c:pt idx="163">
                        <c:v>1069.1314313486218</c:v>
                      </c:pt>
                      <c:pt idx="164">
                        <c:v>1083.2347322395071</c:v>
                      </c:pt>
                      <c:pt idx="165">
                        <c:v>1097.6581769939512</c:v>
                      </c:pt>
                      <c:pt idx="166">
                        <c:v>1111.4303320208564</c:v>
                      </c:pt>
                      <c:pt idx="167">
                        <c:v>1123.750393781811</c:v>
                      </c:pt>
                      <c:pt idx="168">
                        <c:v>1137.2970909802243</c:v>
                      </c:pt>
                      <c:pt idx="169">
                        <c:v>1153.4632612168789</c:v>
                      </c:pt>
                      <c:pt idx="170">
                        <c:v>1170.4603520091623</c:v>
                      </c:pt>
                      <c:pt idx="171">
                        <c:v>1187.0573002817109</c:v>
                      </c:pt>
                      <c:pt idx="172">
                        <c:v>1203.3680783240125</c:v>
                      </c:pt>
                      <c:pt idx="173">
                        <c:v>1220.0390805602074</c:v>
                      </c:pt>
                      <c:pt idx="174">
                        <c:v>1236.366369208321</c:v>
                      </c:pt>
                      <c:pt idx="175">
                        <c:v>1252.7874030359089</c:v>
                      </c:pt>
                      <c:pt idx="176">
                        <c:v>1269.533075613901</c:v>
                      </c:pt>
                      <c:pt idx="177">
                        <c:v>1286.1157471286133</c:v>
                      </c:pt>
                      <c:pt idx="178">
                        <c:v>1300.4822564944625</c:v>
                      </c:pt>
                      <c:pt idx="179">
                        <c:v>1314.6003625653684</c:v>
                      </c:pt>
                      <c:pt idx="180">
                        <c:v>1330.8654099898413</c:v>
                      </c:pt>
                      <c:pt idx="181">
                        <c:v>1347.1591114699841</c:v>
                      </c:pt>
                      <c:pt idx="182">
                        <c:v>1363.7692164415494</c:v>
                      </c:pt>
                      <c:pt idx="183">
                        <c:v>1380.4119634795934</c:v>
                      </c:pt>
                      <c:pt idx="184">
                        <c:v>1394.8374100644141</c:v>
                      </c:pt>
                      <c:pt idx="185">
                        <c:v>1410.30677456595</c:v>
                      </c:pt>
                      <c:pt idx="186">
                        <c:v>1426.7975166924298</c:v>
                      </c:pt>
                      <c:pt idx="187">
                        <c:v>1442.9933259142563</c:v>
                      </c:pt>
                      <c:pt idx="188">
                        <c:v>1459.5803352892399</c:v>
                      </c:pt>
                      <c:pt idx="189">
                        <c:v>1475.2961371019483</c:v>
                      </c:pt>
                      <c:pt idx="190">
                        <c:v>1489.2694208929315</c:v>
                      </c:pt>
                      <c:pt idx="191">
                        <c:v>1505.4294473631307</c:v>
                      </c:pt>
                      <c:pt idx="192">
                        <c:v>1522.0518165696412</c:v>
                      </c:pt>
                      <c:pt idx="193">
                        <c:v>1538.8574234424159</c:v>
                      </c:pt>
                      <c:pt idx="194">
                        <c:v>1555.2239871518686</c:v>
                      </c:pt>
                      <c:pt idx="195">
                        <c:v>1572.0821268903092</c:v>
                      </c:pt>
                      <c:pt idx="196">
                        <c:v>1587.8499624542892</c:v>
                      </c:pt>
                      <c:pt idx="197">
                        <c:v>1603.4558698516339</c:v>
                      </c:pt>
                      <c:pt idx="198">
                        <c:v>1620.2718150066212</c:v>
                      </c:pt>
                      <c:pt idx="199">
                        <c:v>1636.9783537052572</c:v>
                      </c:pt>
                      <c:pt idx="200">
                        <c:v>1650.1407985920087</c:v>
                      </c:pt>
                      <c:pt idx="201">
                        <c:v>1664.074146406725</c:v>
                      </c:pt>
                      <c:pt idx="202">
                        <c:v>1676.3782998993993</c:v>
                      </c:pt>
                      <c:pt idx="203">
                        <c:v>1688.7366135856137</c:v>
                      </c:pt>
                      <c:pt idx="204">
                        <c:v>1700.9632051195949</c:v>
                      </c:pt>
                      <c:pt idx="205">
                        <c:v>1713.2796882400289</c:v>
                      </c:pt>
                      <c:pt idx="206">
                        <c:v>1725.6077187797055</c:v>
                      </c:pt>
                      <c:pt idx="207">
                        <c:v>1737.6873623887077</c:v>
                      </c:pt>
                      <c:pt idx="208">
                        <c:v>1749.921952817589</c:v>
                      </c:pt>
                      <c:pt idx="209">
                        <c:v>1762.151772858575</c:v>
                      </c:pt>
                      <c:pt idx="210">
                        <c:v>1777.4703657422215</c:v>
                      </c:pt>
                      <c:pt idx="211">
                        <c:v>1790.900110501796</c:v>
                      </c:pt>
                      <c:pt idx="212">
                        <c:v>1810.2349084736779</c:v>
                      </c:pt>
                      <c:pt idx="213">
                        <c:v>1827.2208346361294</c:v>
                      </c:pt>
                      <c:pt idx="214">
                        <c:v>1844.0466134808958</c:v>
                      </c:pt>
                      <c:pt idx="215">
                        <c:v>1860.0700516737998</c:v>
                      </c:pt>
                      <c:pt idx="216">
                        <c:v>1874.7703066952527</c:v>
                      </c:pt>
                      <c:pt idx="217">
                        <c:v>1889.2336376961321</c:v>
                      </c:pt>
                      <c:pt idx="218">
                        <c:v>1903.6586862606928</c:v>
                      </c:pt>
                      <c:pt idx="219">
                        <c:v>1915.6529780430719</c:v>
                      </c:pt>
                      <c:pt idx="220">
                        <c:v>1926.294748660177</c:v>
                      </c:pt>
                      <c:pt idx="221">
                        <c:v>1938.3958269963041</c:v>
                      </c:pt>
                      <c:pt idx="222">
                        <c:v>1952.8876326819882</c:v>
                      </c:pt>
                      <c:pt idx="223">
                        <c:v>1965.9186507323757</c:v>
                      </c:pt>
                      <c:pt idx="224">
                        <c:v>1979.0887318449095</c:v>
                      </c:pt>
                      <c:pt idx="225">
                        <c:v>1992.1375456284732</c:v>
                      </c:pt>
                      <c:pt idx="226">
                        <c:v>2003.1040555434301</c:v>
                      </c:pt>
                      <c:pt idx="227">
                        <c:v>2013.0232138969004</c:v>
                      </c:pt>
                      <c:pt idx="228">
                        <c:v>2027.8204383440316</c:v>
                      </c:pt>
                      <c:pt idx="229">
                        <c:v>2040.9445548895746</c:v>
                      </c:pt>
                      <c:pt idx="230">
                        <c:v>2053.6118783839047</c:v>
                      </c:pt>
                      <c:pt idx="231">
                        <c:v>2066.9482007939368</c:v>
                      </c:pt>
                      <c:pt idx="232">
                        <c:v>2080.3045720756054</c:v>
                      </c:pt>
                      <c:pt idx="233">
                        <c:v>2093.6108570769429</c:v>
                      </c:pt>
                      <c:pt idx="234">
                        <c:v>2107.0420531500131</c:v>
                      </c:pt>
                      <c:pt idx="235">
                        <c:v>2118.2205725079402</c:v>
                      </c:pt>
                      <c:pt idx="236">
                        <c:v>2127.9608036633581</c:v>
                      </c:pt>
                      <c:pt idx="237">
                        <c:v>2137.7063181968406</c:v>
                      </c:pt>
                      <c:pt idx="238">
                        <c:v>2149.2037490522489</c:v>
                      </c:pt>
                      <c:pt idx="239">
                        <c:v>2161.2452570302412</c:v>
                      </c:pt>
                      <c:pt idx="240">
                        <c:v>2173.1753088338301</c:v>
                      </c:pt>
                      <c:pt idx="241">
                        <c:v>2185.069647423923</c:v>
                      </c:pt>
                      <c:pt idx="242">
                        <c:v>2197.0657669892535</c:v>
                      </c:pt>
                      <c:pt idx="243">
                        <c:v>2209.086734957993</c:v>
                      </c:pt>
                      <c:pt idx="244">
                        <c:v>2220.9356769835576</c:v>
                      </c:pt>
                      <c:pt idx="245">
                        <c:v>2231.9582905648276</c:v>
                      </c:pt>
                      <c:pt idx="246">
                        <c:v>2242.5211883895099</c:v>
                      </c:pt>
                      <c:pt idx="247">
                        <c:v>2254.4171821083874</c:v>
                      </c:pt>
                      <c:pt idx="248">
                        <c:v>2266.1720589920878</c:v>
                      </c:pt>
                      <c:pt idx="249">
                        <c:v>2277.647461832501</c:v>
                      </c:pt>
                      <c:pt idx="250">
                        <c:v>2288.9772821888328</c:v>
                      </c:pt>
                      <c:pt idx="251">
                        <c:v>2300.6687447754666</c:v>
                      </c:pt>
                      <c:pt idx="252">
                        <c:v>2312.4098057327792</c:v>
                      </c:pt>
                      <c:pt idx="253">
                        <c:v>2324.3037405572832</c:v>
                      </c:pt>
                      <c:pt idx="254">
                        <c:v>2336.2510797195137</c:v>
                      </c:pt>
                      <c:pt idx="255">
                        <c:v>2348.2113272147253</c:v>
                      </c:pt>
                      <c:pt idx="256">
                        <c:v>2358.83742582798</c:v>
                      </c:pt>
                      <c:pt idx="257">
                        <c:v>2368.4282563673332</c:v>
                      </c:pt>
                      <c:pt idx="258">
                        <c:v>2379.9462776696309</c:v>
                      </c:pt>
                      <c:pt idx="259">
                        <c:v>2391.7980922898278</c:v>
                      </c:pt>
                      <c:pt idx="260">
                        <c:v>2402.8485034992918</c:v>
                      </c:pt>
                      <c:pt idx="261">
                        <c:v>2414.5856190957129</c:v>
                      </c:pt>
                      <c:pt idx="262">
                        <c:v>2424.7881281645969</c:v>
                      </c:pt>
                      <c:pt idx="263">
                        <c:v>2435.2157755438238</c:v>
                      </c:pt>
                      <c:pt idx="264">
                        <c:v>2444.7232193937525</c:v>
                      </c:pt>
                      <c:pt idx="265">
                        <c:v>2452.150881276466</c:v>
                      </c:pt>
                      <c:pt idx="266">
                        <c:v>2463.5753763727844</c:v>
                      </c:pt>
                      <c:pt idx="267">
                        <c:v>2475.5183786824346</c:v>
                      </c:pt>
                      <c:pt idx="268">
                        <c:v>2487.4695492135361</c:v>
                      </c:pt>
                      <c:pt idx="269">
                        <c:v>2498.1933835987002</c:v>
                      </c:pt>
                      <c:pt idx="270">
                        <c:v>2509.650837068446</c:v>
                      </c:pt>
                      <c:pt idx="271">
                        <c:v>2521.1322922306135</c:v>
                      </c:pt>
                      <c:pt idx="272">
                        <c:v>2532.6463338593021</c:v>
                      </c:pt>
                      <c:pt idx="273">
                        <c:v>2544.2528715962544</c:v>
                      </c:pt>
                      <c:pt idx="274">
                        <c:v>2554.7640258837491</c:v>
                      </c:pt>
                      <c:pt idx="275">
                        <c:v>2564.1832850994542</c:v>
                      </c:pt>
                      <c:pt idx="276">
                        <c:v>2573.6536688031629</c:v>
                      </c:pt>
                      <c:pt idx="277">
                        <c:v>2583.1184756886214</c:v>
                      </c:pt>
                      <c:pt idx="278">
                        <c:v>2586.5398769266903</c:v>
                      </c:pt>
                      <c:pt idx="279">
                        <c:v>2597.9413143545389</c:v>
                      </c:pt>
                      <c:pt idx="280">
                        <c:v>2605.0398463588208</c:v>
                      </c:pt>
                      <c:pt idx="281">
                        <c:v>2615.6175866154954</c:v>
                      </c:pt>
                      <c:pt idx="282">
                        <c:v>2627.3363181240857</c:v>
                      </c:pt>
                      <c:pt idx="283">
                        <c:v>2638.8425263362005</c:v>
                      </c:pt>
                      <c:pt idx="284">
                        <c:v>2648.3915841393173</c:v>
                      </c:pt>
                      <c:pt idx="285">
                        <c:v>2657.9080841150135</c:v>
                      </c:pt>
                      <c:pt idx="286">
                        <c:v>2667.2795619182289</c:v>
                      </c:pt>
                      <c:pt idx="287">
                        <c:v>2676.5112046105787</c:v>
                      </c:pt>
                      <c:pt idx="288">
                        <c:v>2688.228891001083</c:v>
                      </c:pt>
                      <c:pt idx="289">
                        <c:v>2699.5665939170867</c:v>
                      </c:pt>
                      <c:pt idx="290">
                        <c:v>2706.2474509300664</c:v>
                      </c:pt>
                      <c:pt idx="291">
                        <c:v>2715.9979451671243</c:v>
                      </c:pt>
                      <c:pt idx="292">
                        <c:v>2725.7270409660414</c:v>
                      </c:pt>
                      <c:pt idx="293">
                        <c:v>2733.8537117214873</c:v>
                      </c:pt>
                      <c:pt idx="294">
                        <c:v>2741.9623116962612</c:v>
                      </c:pt>
                      <c:pt idx="295">
                        <c:v>2749.5340011697263</c:v>
                      </c:pt>
                      <c:pt idx="296">
                        <c:v>2757.6967897228897</c:v>
                      </c:pt>
                      <c:pt idx="297">
                        <c:v>2765.8220936944708</c:v>
                      </c:pt>
                      <c:pt idx="298">
                        <c:v>2773.9200790692121</c:v>
                      </c:pt>
                      <c:pt idx="299">
                        <c:v>2782.0490051899105</c:v>
                      </c:pt>
                      <c:pt idx="300">
                        <c:v>2790.2624517250806</c:v>
                      </c:pt>
                      <c:pt idx="301">
                        <c:v>2798.4461810169742</c:v>
                      </c:pt>
                      <c:pt idx="302">
                        <c:v>2806.6656023673713</c:v>
                      </c:pt>
                      <c:pt idx="303">
                        <c:v>2814.8947398075834</c:v>
                      </c:pt>
                      <c:pt idx="304">
                        <c:v>2823.0657589351758</c:v>
                      </c:pt>
                      <c:pt idx="305">
                        <c:v>2831.1512902760878</c:v>
                      </c:pt>
                      <c:pt idx="306">
                        <c:v>2839.3189807264134</c:v>
                      </c:pt>
                      <c:pt idx="307">
                        <c:v>2848.5920435106382</c:v>
                      </c:pt>
                      <c:pt idx="308">
                        <c:v>2857.2462323866785</c:v>
                      </c:pt>
                      <c:pt idx="309">
                        <c:v>2864.3130330303684</c:v>
                      </c:pt>
                      <c:pt idx="310">
                        <c:v>2871.3121820241213</c:v>
                      </c:pt>
                      <c:pt idx="311">
                        <c:v>2878.7720952723175</c:v>
                      </c:pt>
                      <c:pt idx="312">
                        <c:v>2886.0752444742247</c:v>
                      </c:pt>
                      <c:pt idx="313">
                        <c:v>2893.2915033139288</c:v>
                      </c:pt>
                      <c:pt idx="314">
                        <c:v>2900.6592929633334</c:v>
                      </c:pt>
                      <c:pt idx="315">
                        <c:v>2908.1433017915115</c:v>
                      </c:pt>
                      <c:pt idx="316">
                        <c:v>2915.5510910972953</c:v>
                      </c:pt>
                      <c:pt idx="317">
                        <c:v>2923.006369587034</c:v>
                      </c:pt>
                      <c:pt idx="318">
                        <c:v>2929.4309426918626</c:v>
                      </c:pt>
                      <c:pt idx="319">
                        <c:v>2935.2729865247384</c:v>
                      </c:pt>
                      <c:pt idx="320">
                        <c:v>2941.168650704436</c:v>
                      </c:pt>
                      <c:pt idx="321">
                        <c:v>2948.5214825384319</c:v>
                      </c:pt>
                      <c:pt idx="322">
                        <c:v>2955.1392093421891</c:v>
                      </c:pt>
                      <c:pt idx="323">
                        <c:v>2965.8056892538443</c:v>
                      </c:pt>
                      <c:pt idx="324">
                        <c:v>2979.7479306524619</c:v>
                      </c:pt>
                      <c:pt idx="325">
                        <c:v>2991.1138170687482</c:v>
                      </c:pt>
                      <c:pt idx="326">
                        <c:v>3004.007736671716</c:v>
                      </c:pt>
                      <c:pt idx="327">
                        <c:v>3017.1354344151914</c:v>
                      </c:pt>
                      <c:pt idx="328">
                        <c:v>3033.7196639114991</c:v>
                      </c:pt>
                      <c:pt idx="329">
                        <c:v>3046.0129632847384</c:v>
                      </c:pt>
                      <c:pt idx="330">
                        <c:v>3060.0603164024651</c:v>
                      </c:pt>
                      <c:pt idx="331">
                        <c:v>3073.5286852046847</c:v>
                      </c:pt>
                      <c:pt idx="332">
                        <c:v>3086.8597431937233</c:v>
                      </c:pt>
                      <c:pt idx="333">
                        <c:v>3100.4119482655078</c:v>
                      </c:pt>
                      <c:pt idx="334">
                        <c:v>3113.4693439388648</c:v>
                      </c:pt>
                      <c:pt idx="335">
                        <c:v>3124.5706875119358</c:v>
                      </c:pt>
                      <c:pt idx="336">
                        <c:v>3134.6915657641366</c:v>
                      </c:pt>
                      <c:pt idx="337">
                        <c:v>3145.8585299886763</c:v>
                      </c:pt>
                      <c:pt idx="338">
                        <c:v>3159.7402745084837</c:v>
                      </c:pt>
                      <c:pt idx="339">
                        <c:v>3178.2307905144989</c:v>
                      </c:pt>
                      <c:pt idx="340">
                        <c:v>3193.8307296792045</c:v>
                      </c:pt>
                      <c:pt idx="341">
                        <c:v>3208.2933975253254</c:v>
                      </c:pt>
                      <c:pt idx="342">
                        <c:v>3220.8224267000332</c:v>
                      </c:pt>
                      <c:pt idx="343">
                        <c:v>3235.2333034165204</c:v>
                      </c:pt>
                      <c:pt idx="344">
                        <c:v>3243.9352320749313</c:v>
                      </c:pt>
                      <c:pt idx="345">
                        <c:v>3257.1565022971481</c:v>
                      </c:pt>
                      <c:pt idx="346">
                        <c:v>3267.1125829191878</c:v>
                      </c:pt>
                      <c:pt idx="347">
                        <c:v>3277.0231286678463</c:v>
                      </c:pt>
                      <c:pt idx="348">
                        <c:v>3293.0160244014114</c:v>
                      </c:pt>
                      <c:pt idx="349">
                        <c:v>3308.2907387558371</c:v>
                      </c:pt>
                      <c:pt idx="350">
                        <c:v>3321.1384354382753</c:v>
                      </c:pt>
                      <c:pt idx="351">
                        <c:v>3331.2182181151584</c:v>
                      </c:pt>
                      <c:pt idx="352">
                        <c:v>3341.3208817783743</c:v>
                      </c:pt>
                      <c:pt idx="353">
                        <c:v>3351.402198381722</c:v>
                      </c:pt>
                      <c:pt idx="354">
                        <c:v>3361.3432935876772</c:v>
                      </c:pt>
                      <c:pt idx="355">
                        <c:v>3370.929676791653</c:v>
                      </c:pt>
                      <c:pt idx="356">
                        <c:v>3379.3145814342424</c:v>
                      </c:pt>
                      <c:pt idx="357">
                        <c:v>3387.5730759501457</c:v>
                      </c:pt>
                      <c:pt idx="358">
                        <c:v>3399.6248397864401</c:v>
                      </c:pt>
                      <c:pt idx="359">
                        <c:v>3413.6378284031525</c:v>
                      </c:pt>
                      <c:pt idx="360">
                        <c:v>3426.789720416069</c:v>
                      </c:pt>
                      <c:pt idx="361">
                        <c:v>3439.9415626693517</c:v>
                      </c:pt>
                      <c:pt idx="362">
                        <c:v>3451.560263405554</c:v>
                      </c:pt>
                      <c:pt idx="363">
                        <c:v>3462.4493684396148</c:v>
                      </c:pt>
                      <c:pt idx="364">
                        <c:v>3473.4426996791735</c:v>
                      </c:pt>
                      <c:pt idx="365">
                        <c:v>3484.1771013345569</c:v>
                      </c:pt>
                      <c:pt idx="366">
                        <c:v>3494.9655607612804</c:v>
                      </c:pt>
                      <c:pt idx="367">
                        <c:v>3505.4832240473479</c:v>
                      </c:pt>
                      <c:pt idx="368">
                        <c:v>3514.4271602705121</c:v>
                      </c:pt>
                      <c:pt idx="369">
                        <c:v>3529.2174835465848</c:v>
                      </c:pt>
                      <c:pt idx="370">
                        <c:v>3542.3909139037132</c:v>
                      </c:pt>
                      <c:pt idx="371">
                        <c:v>3558.5943242879584</c:v>
                      </c:pt>
                      <c:pt idx="372">
                        <c:v>3571.9652105877176</c:v>
                      </c:pt>
                      <c:pt idx="373">
                        <c:v>3583.6596295582131</c:v>
                      </c:pt>
                      <c:pt idx="374">
                        <c:v>3595.3582602478564</c:v>
                      </c:pt>
                      <c:pt idx="375">
                        <c:v>3605.4276697095484</c:v>
                      </c:pt>
                      <c:pt idx="376">
                        <c:v>3605.9306475864723</c:v>
                      </c:pt>
                      <c:pt idx="377">
                        <c:v>3626.5171175729483</c:v>
                      </c:pt>
                      <c:pt idx="378">
                        <c:v>3638.6603782391176</c:v>
                      </c:pt>
                      <c:pt idx="379">
                        <c:v>3650.3588474830613</c:v>
                      </c:pt>
                      <c:pt idx="380">
                        <c:v>3662.6814175406471</c:v>
                      </c:pt>
                      <c:pt idx="381">
                        <c:v>3674.9229023903608</c:v>
                      </c:pt>
                      <c:pt idx="382">
                        <c:v>3687.2175082201138</c:v>
                      </c:pt>
                      <c:pt idx="383">
                        <c:v>3698.9458543173969</c:v>
                      </c:pt>
                      <c:pt idx="384">
                        <c:v>3709.0247607072815</c:v>
                      </c:pt>
                      <c:pt idx="385">
                        <c:v>3718.9319411078468</c:v>
                      </c:pt>
                      <c:pt idx="386">
                        <c:v>3728.8305411450565</c:v>
                      </c:pt>
                      <c:pt idx="387">
                        <c:v>3738.6334720654413</c:v>
                      </c:pt>
                      <c:pt idx="388">
                        <c:v>3748.4582254756242</c:v>
                      </c:pt>
                      <c:pt idx="389">
                        <c:v>3758.0618657665327</c:v>
                      </c:pt>
                      <c:pt idx="390">
                        <c:v>3767.7214020481333</c:v>
                      </c:pt>
                      <c:pt idx="391">
                        <c:v>3777.5321424975991</c:v>
                      </c:pt>
                      <c:pt idx="392">
                        <c:v>3787.4251153757796</c:v>
                      </c:pt>
                      <c:pt idx="393">
                        <c:v>3799.5702858744189</c:v>
                      </c:pt>
                      <c:pt idx="394">
                        <c:v>3814.3492866279557</c:v>
                      </c:pt>
                      <c:pt idx="395">
                        <c:v>3826.6111424518749</c:v>
                      </c:pt>
                      <c:pt idx="396">
                        <c:v>3836.7256492841989</c:v>
                      </c:pt>
                      <c:pt idx="397">
                        <c:v>3846.27479788661</c:v>
                      </c:pt>
                      <c:pt idx="398">
                        <c:v>3857.5751517908648</c:v>
                      </c:pt>
                      <c:pt idx="399">
                        <c:v>3868.7731495909393</c:v>
                      </c:pt>
                      <c:pt idx="400">
                        <c:v>3878.9196692295372</c:v>
                      </c:pt>
                      <c:pt idx="401">
                        <c:v>3890.7091717217118</c:v>
                      </c:pt>
                      <c:pt idx="402">
                        <c:v>3902.5375511217862</c:v>
                      </c:pt>
                      <c:pt idx="403">
                        <c:v>3914.3673643777147</c:v>
                      </c:pt>
                      <c:pt idx="404">
                        <c:v>3924.6197553044185</c:v>
                      </c:pt>
                      <c:pt idx="405">
                        <c:v>3934.5926042189822</c:v>
                      </c:pt>
                      <c:pt idx="406">
                        <c:v>3944.6642631636932</c:v>
                      </c:pt>
                      <c:pt idx="407">
                        <c:v>3954.748187225312</c:v>
                      </c:pt>
                      <c:pt idx="408">
                        <c:v>3964.5974681628868</c:v>
                      </c:pt>
                      <c:pt idx="409">
                        <c:v>3974.5780111672357</c:v>
                      </c:pt>
                      <c:pt idx="410">
                        <c:v>3984.6824662322178</c:v>
                      </c:pt>
                      <c:pt idx="411">
                        <c:v>3994.7131238281727</c:v>
                      </c:pt>
                      <c:pt idx="412">
                        <c:v>4005.9165805466473</c:v>
                      </c:pt>
                      <c:pt idx="413">
                        <c:v>4017.6784542556852</c:v>
                      </c:pt>
                      <c:pt idx="414">
                        <c:v>4028.7376029314473</c:v>
                      </c:pt>
                      <c:pt idx="415">
                        <c:v>4039.0063830520958</c:v>
                      </c:pt>
                      <c:pt idx="416">
                        <c:v>4049.1864471938461</c:v>
                      </c:pt>
                      <c:pt idx="417">
                        <c:v>4059.2038896940649</c:v>
                      </c:pt>
                      <c:pt idx="418">
                        <c:v>4068.8523903088644</c:v>
                      </c:pt>
                      <c:pt idx="419">
                        <c:v>4074.1178309395909</c:v>
                      </c:pt>
                      <c:pt idx="420">
                        <c:v>4088.2902048705146</c:v>
                      </c:pt>
                      <c:pt idx="421">
                        <c:v>4099.9869679855183</c:v>
                      </c:pt>
                      <c:pt idx="422">
                        <c:v>4111.5714057032019</c:v>
                      </c:pt>
                      <c:pt idx="423">
                        <c:v>4118.6059714155272</c:v>
                      </c:pt>
                      <c:pt idx="424">
                        <c:v>4132.750597063452</c:v>
                      </c:pt>
                      <c:pt idx="425">
                        <c:v>4142.872333436273</c:v>
                      </c:pt>
                      <c:pt idx="426">
                        <c:v>4151.6454776488245</c:v>
                      </c:pt>
                      <c:pt idx="427">
                        <c:v>4160.2789083924145</c:v>
                      </c:pt>
                      <c:pt idx="428">
                        <c:v>4167.5856038564816</c:v>
                      </c:pt>
                      <c:pt idx="429">
                        <c:v>4174.88495456893</c:v>
                      </c:pt>
                      <c:pt idx="430">
                        <c:v>4182.1504535097629</c:v>
                      </c:pt>
                      <c:pt idx="431">
                        <c:v>4193.9565543979406</c:v>
                      </c:pt>
                      <c:pt idx="432">
                        <c:v>4205.7812816882506</c:v>
                      </c:pt>
                      <c:pt idx="433">
                        <c:v>4217.0170102864504</c:v>
                      </c:pt>
                      <c:pt idx="434">
                        <c:v>4230.6732561495155</c:v>
                      </c:pt>
                      <c:pt idx="435">
                        <c:v>4242.4332376085222</c:v>
                      </c:pt>
                      <c:pt idx="436">
                        <c:v>4252.8310364158824</c:v>
                      </c:pt>
                      <c:pt idx="437">
                        <c:v>4263.148803752847</c:v>
                      </c:pt>
                      <c:pt idx="438">
                        <c:v>4272.2067344002426</c:v>
                      </c:pt>
                      <c:pt idx="439">
                        <c:v>4282.5233530383557</c:v>
                      </c:pt>
                      <c:pt idx="440">
                        <c:v>4293.005194703117</c:v>
                      </c:pt>
                      <c:pt idx="441">
                        <c:v>4305.6034496957436</c:v>
                      </c:pt>
                      <c:pt idx="442">
                        <c:v>4319.0743673983961</c:v>
                      </c:pt>
                      <c:pt idx="443">
                        <c:v>4331.2407304393128</c:v>
                      </c:pt>
                      <c:pt idx="444">
                        <c:v>4342.2792598875239</c:v>
                      </c:pt>
                      <c:pt idx="445">
                        <c:v>4352.328836706467</c:v>
                      </c:pt>
                      <c:pt idx="446">
                        <c:v>4362.4114590715617</c:v>
                      </c:pt>
                      <c:pt idx="447">
                        <c:v>4372.6404742496088</c:v>
                      </c:pt>
                      <c:pt idx="448">
                        <c:v>4381.7185824196786</c:v>
                      </c:pt>
                      <c:pt idx="449">
                        <c:v>4391.7904352108017</c:v>
                      </c:pt>
                      <c:pt idx="450">
                        <c:v>4399.1746632149443</c:v>
                      </c:pt>
                      <c:pt idx="451">
                        <c:v>4408.017204688862</c:v>
                      </c:pt>
                      <c:pt idx="452">
                        <c:v>4414.5494942357764</c:v>
                      </c:pt>
                      <c:pt idx="453">
                        <c:v>4421.1244316594675</c:v>
                      </c:pt>
                      <c:pt idx="454">
                        <c:v>4427.2698354702443</c:v>
                      </c:pt>
                      <c:pt idx="455">
                        <c:v>4433.5643571894616</c:v>
                      </c:pt>
                      <c:pt idx="456">
                        <c:v>4440.1048591556028</c:v>
                      </c:pt>
                      <c:pt idx="457">
                        <c:v>4446.768860431388</c:v>
                      </c:pt>
                      <c:pt idx="458">
                        <c:v>4453.3313018241897</c:v>
                      </c:pt>
                      <c:pt idx="459">
                        <c:v>4460.0233651529998</c:v>
                      </c:pt>
                      <c:pt idx="460">
                        <c:v>4466.7259976183996</c:v>
                      </c:pt>
                      <c:pt idx="461">
                        <c:v>4473.3352374248207</c:v>
                      </c:pt>
                      <c:pt idx="462">
                        <c:v>4479.9750419175252</c:v>
                      </c:pt>
                      <c:pt idx="463">
                        <c:v>4486.6513649048284</c:v>
                      </c:pt>
                      <c:pt idx="464">
                        <c:v>4493.2490964215249</c:v>
                      </c:pt>
                      <c:pt idx="465">
                        <c:v>4499.794487808831</c:v>
                      </c:pt>
                      <c:pt idx="466">
                        <c:v>4508.1821287106723</c:v>
                      </c:pt>
                      <c:pt idx="467">
                        <c:v>4517.4475980801508</c:v>
                      </c:pt>
                      <c:pt idx="468">
                        <c:v>4527.0573336463422</c:v>
                      </c:pt>
                      <c:pt idx="469">
                        <c:v>4535.2985439244658</c:v>
                      </c:pt>
                      <c:pt idx="470">
                        <c:v>4542.552104242146</c:v>
                      </c:pt>
                      <c:pt idx="471">
                        <c:v>4549.1510382881388</c:v>
                      </c:pt>
                      <c:pt idx="472">
                        <c:v>4555.5650285603479</c:v>
                      </c:pt>
                      <c:pt idx="473">
                        <c:v>4562.136178878136</c:v>
                      </c:pt>
                      <c:pt idx="474">
                        <c:v>4568.6280401078984</c:v>
                      </c:pt>
                      <c:pt idx="475">
                        <c:v>4575.2030356284231</c:v>
                      </c:pt>
                      <c:pt idx="476">
                        <c:v>4581.7919170921668</c:v>
                      </c:pt>
                      <c:pt idx="477">
                        <c:v>4591.5728560313582</c:v>
                      </c:pt>
                      <c:pt idx="478">
                        <c:v>4602.5149571308866</c:v>
                      </c:pt>
                      <c:pt idx="479">
                        <c:v>4610.5819928813726</c:v>
                      </c:pt>
                      <c:pt idx="480">
                        <c:v>4617.947278062813</c:v>
                      </c:pt>
                      <c:pt idx="481">
                        <c:v>4624.302146429196</c:v>
                      </c:pt>
                      <c:pt idx="482">
                        <c:v>4629.6032707784325</c:v>
                      </c:pt>
                      <c:pt idx="483">
                        <c:v>4637.0120613193139</c:v>
                      </c:pt>
                      <c:pt idx="484">
                        <c:v>4642.2400890598074</c:v>
                      </c:pt>
                      <c:pt idx="485">
                        <c:v>4649.4917408367619</c:v>
                      </c:pt>
                      <c:pt idx="486">
                        <c:v>4655.3677075318992</c:v>
                      </c:pt>
                      <c:pt idx="487">
                        <c:v>4660.4194054845721</c:v>
                      </c:pt>
                      <c:pt idx="488">
                        <c:v>4665.440518184565</c:v>
                      </c:pt>
                      <c:pt idx="489">
                        <c:v>4670.4323099981993</c:v>
                      </c:pt>
                      <c:pt idx="490">
                        <c:v>4675.4365917127579</c:v>
                      </c:pt>
                      <c:pt idx="491">
                        <c:v>4680.4776316815987</c:v>
                      </c:pt>
                      <c:pt idx="492">
                        <c:v>4685.2308817077428</c:v>
                      </c:pt>
                      <c:pt idx="493">
                        <c:v>4692.5622416576371</c:v>
                      </c:pt>
                      <c:pt idx="494">
                        <c:v>4697.3077790867537</c:v>
                      </c:pt>
                      <c:pt idx="495">
                        <c:v>4702.5341503191739</c:v>
                      </c:pt>
                      <c:pt idx="496">
                        <c:v>4706.1906059896573</c:v>
                      </c:pt>
                      <c:pt idx="497">
                        <c:v>4709.629089217633</c:v>
                      </c:pt>
                      <c:pt idx="498">
                        <c:v>4717.8238772097975</c:v>
                      </c:pt>
                      <c:pt idx="499">
                        <c:v>4724.999531313777</c:v>
                      </c:pt>
                      <c:pt idx="500">
                        <c:v>4730.7654351620004</c:v>
                      </c:pt>
                      <c:pt idx="501">
                        <c:v>4735.810470723547</c:v>
                      </c:pt>
                      <c:pt idx="502">
                        <c:v>4740.7657321570441</c:v>
                      </c:pt>
                      <c:pt idx="503">
                        <c:v>4745.8116384232417</c:v>
                      </c:pt>
                      <c:pt idx="504">
                        <c:v>4754.4349700259045</c:v>
                      </c:pt>
                      <c:pt idx="505">
                        <c:v>4761.6508131893352</c:v>
                      </c:pt>
                      <c:pt idx="506">
                        <c:v>4769.0094314012676</c:v>
                      </c:pt>
                      <c:pt idx="507">
                        <c:v>4775.282463147305</c:v>
                      </c:pt>
                      <c:pt idx="508">
                        <c:v>4778.2808282338083</c:v>
                      </c:pt>
                      <c:pt idx="509">
                        <c:v>4780.3981853146106</c:v>
                      </c:pt>
                      <c:pt idx="510">
                        <c:v>4787.3343598656356</c:v>
                      </c:pt>
                      <c:pt idx="511">
                        <c:v>4791.2068853378296</c:v>
                      </c:pt>
                      <c:pt idx="512">
                        <c:v>4794.9144797874615</c:v>
                      </c:pt>
                      <c:pt idx="513">
                        <c:v>4798.6794740529731</c:v>
                      </c:pt>
                      <c:pt idx="514">
                        <c:v>4802.5118850851431</c:v>
                      </c:pt>
                      <c:pt idx="515">
                        <c:v>4810.0383664751425</c:v>
                      </c:pt>
                      <c:pt idx="516">
                        <c:v>4814.1558182220906</c:v>
                      </c:pt>
                      <c:pt idx="517">
                        <c:v>4820.0051847007126</c:v>
                      </c:pt>
                      <c:pt idx="518">
                        <c:v>4824.3199838325381</c:v>
                      </c:pt>
                      <c:pt idx="519">
                        <c:v>4828.1748784622177</c:v>
                      </c:pt>
                      <c:pt idx="520">
                        <c:v>4831.9022530429065</c:v>
                      </c:pt>
                      <c:pt idx="521">
                        <c:v>4835.5410956898704</c:v>
                      </c:pt>
                      <c:pt idx="522">
                        <c:v>4839.2116237413138</c:v>
                      </c:pt>
                      <c:pt idx="523">
                        <c:v>4843.0434658657759</c:v>
                      </c:pt>
                      <c:pt idx="524">
                        <c:v>4846.9327744254842</c:v>
                      </c:pt>
                      <c:pt idx="525">
                        <c:v>4850.7663983600214</c:v>
                      </c:pt>
                      <c:pt idx="526">
                        <c:v>4854.5519891241565</c:v>
                      </c:pt>
                      <c:pt idx="527">
                        <c:v>4858.3645168468356</c:v>
                      </c:pt>
                      <c:pt idx="528">
                        <c:v>4862.1468897247687</c:v>
                      </c:pt>
                      <c:pt idx="529">
                        <c:v>4865.870664219372</c:v>
                      </c:pt>
                      <c:pt idx="530">
                        <c:v>4869.6836862433702</c:v>
                      </c:pt>
                      <c:pt idx="531">
                        <c:v>4873.3103754650801</c:v>
                      </c:pt>
                      <c:pt idx="532">
                        <c:v>4877.020352027379</c:v>
                      </c:pt>
                      <c:pt idx="533">
                        <c:v>4880.9334454666823</c:v>
                      </c:pt>
                      <c:pt idx="534">
                        <c:v>4884.8787256954238</c:v>
                      </c:pt>
                      <c:pt idx="535">
                        <c:v>4888.0844959942624</c:v>
                      </c:pt>
                      <c:pt idx="536">
                        <c:v>4892.09825152345</c:v>
                      </c:pt>
                      <c:pt idx="537">
                        <c:v>4895.9003916699439</c:v>
                      </c:pt>
                      <c:pt idx="538">
                        <c:v>4899.7922890940681</c:v>
                      </c:pt>
                      <c:pt idx="539">
                        <c:v>4903.3586657522246</c:v>
                      </c:pt>
                      <c:pt idx="540">
                        <c:v>4905.8426245655864</c:v>
                      </c:pt>
                      <c:pt idx="541">
                        <c:v>4908.3608136186376</c:v>
                      </c:pt>
                      <c:pt idx="542">
                        <c:v>4911.0263449614868</c:v>
                      </c:pt>
                      <c:pt idx="543">
                        <c:v>4913.7233811672777</c:v>
                      </c:pt>
                      <c:pt idx="544">
                        <c:v>4915.177870804444</c:v>
                      </c:pt>
                      <c:pt idx="545">
                        <c:v>4916.6243337672204</c:v>
                      </c:pt>
                      <c:pt idx="546">
                        <c:v>4917.9983476595953</c:v>
                      </c:pt>
                      <c:pt idx="547">
                        <c:v>4919.4378134571016</c:v>
                      </c:pt>
                      <c:pt idx="548">
                        <c:v>4920.4839185345918</c:v>
                      </c:pt>
                      <c:pt idx="549">
                        <c:v>4921.787763078697</c:v>
                      </c:pt>
                      <c:pt idx="550">
                        <c:v>4922.7575023928657</c:v>
                      </c:pt>
                      <c:pt idx="551">
                        <c:v>4923.6867408715189</c:v>
                      </c:pt>
                      <c:pt idx="552">
                        <c:v>4928.2859840048477</c:v>
                      </c:pt>
                      <c:pt idx="553">
                        <c:v>4931.7714676968753</c:v>
                      </c:pt>
                      <c:pt idx="554">
                        <c:v>4934.1690065059811</c:v>
                      </c:pt>
                      <c:pt idx="555">
                        <c:v>4937.546014001593</c:v>
                      </c:pt>
                      <c:pt idx="556">
                        <c:v>4940.9609930068254</c:v>
                      </c:pt>
                      <c:pt idx="557">
                        <c:v>4944.3832593318075</c:v>
                      </c:pt>
                      <c:pt idx="558">
                        <c:v>4947.7177153592929</c:v>
                      </c:pt>
                      <c:pt idx="559">
                        <c:v>4951.0368066960946</c:v>
                      </c:pt>
                      <c:pt idx="560">
                        <c:v>4955.234530126676</c:v>
                      </c:pt>
                      <c:pt idx="561">
                        <c:v>4960.1274694213644</c:v>
                      </c:pt>
                      <c:pt idx="562">
                        <c:v>4964.5338277872652</c:v>
                      </c:pt>
                      <c:pt idx="563">
                        <c:v>4967.9750546328723</c:v>
                      </c:pt>
                      <c:pt idx="564">
                        <c:v>4971.3479207344353</c:v>
                      </c:pt>
                      <c:pt idx="565">
                        <c:v>4974.7568365912884</c:v>
                      </c:pt>
                      <c:pt idx="566">
                        <c:v>4977.9982325350866</c:v>
                      </c:pt>
                      <c:pt idx="567">
                        <c:v>4982.603486020118</c:v>
                      </c:pt>
                      <c:pt idx="568">
                        <c:v>4986.2693483233452</c:v>
                      </c:pt>
                      <c:pt idx="569">
                        <c:v>4991.2148249559104</c:v>
                      </c:pt>
                      <c:pt idx="570">
                        <c:v>4994.3733768984675</c:v>
                      </c:pt>
                      <c:pt idx="571">
                        <c:v>4996.9790072850883</c:v>
                      </c:pt>
                      <c:pt idx="572">
                        <c:v>4999.4929223908111</c:v>
                      </c:pt>
                      <c:pt idx="573">
                        <c:v>5002.0649263998494</c:v>
                      </c:pt>
                      <c:pt idx="574">
                        <c:v>5006.0455616898835</c:v>
                      </c:pt>
                      <c:pt idx="575">
                        <c:v>5008.2785642575473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CD91-45EA-AB7B-EB7D6B9FD79E}"/>
                  </c:ext>
                </c:extLst>
              </c15:ser>
            </c15:filteredLineSeries>
          </c:ext>
        </c:extLst>
      </c:lineChart>
      <c:dateAx>
        <c:axId val="312525615"/>
        <c:scaling>
          <c:orientation val="minMax"/>
          <c:max val="45689"/>
          <c:min val="4510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48106220549823814"/>
              <c:y val="0.881504174710539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533775"/>
        <c:crosses val="autoZero"/>
        <c:auto val="1"/>
        <c:lblOffset val="100"/>
        <c:baseTimeUnit val="days"/>
      </c:dateAx>
      <c:valAx>
        <c:axId val="31253377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Storage (GB)</a:t>
                </a:r>
              </a:p>
            </c:rich>
          </c:tx>
          <c:layout>
            <c:manualLayout>
              <c:xMode val="edge"/>
              <c:yMode val="edge"/>
              <c:x val="1.237676831859166E-2"/>
              <c:y val="0.416057228786958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52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1751932828375304E-2"/>
          <c:y val="0.9223031908962297"/>
          <c:w val="0.96254104257480722"/>
          <c:h val="7.67180207145675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5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6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33E73-C03B-456A-B9C3-972A99BB5518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19CD4-30C5-49E6-B263-E865FDB4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D919E-3532-FF0D-C298-5FBAF7B1A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6A956-429E-ADA5-AAA0-DBF784441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79F9A3-8210-ACA3-BD5A-60256720E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Monthly overview: 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Success/fail in what types of files every month 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Storage taken up by each company per month 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How many files each client downloads per month 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Types of files uploaded per month (for each file type) </a:t>
            </a:r>
          </a:p>
          <a:p>
            <a:pPr marL="171450" indent="-1714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B8B0E-1AB3-230E-F88A-A799AD4AA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DD50-4E65-4865-8635-C1FF1A4A3723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25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E8373-2FF6-21EF-98C5-933C163C0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7A4B23-F853-FD1A-6CF8-BE2211281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0A86BD-ACF0-A3B9-4995-00773EA68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Monthly overview: 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Success/fail in what types of files every month 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Storage taken up by each company per month 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How many files each client downloads per month 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Types of files uploaded per month (for each file type) </a:t>
            </a:r>
          </a:p>
          <a:p>
            <a:pPr marL="171450" indent="-1714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E7F7B-16DF-F826-F38F-7F9FA4025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DD50-4E65-4865-8635-C1FF1A4A3723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19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E9C5B-4F9A-EDFA-45F9-236164525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D2A21-03CE-492F-70AC-350CD6A37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90116-8163-0378-AB4D-2FDDE2094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Monthly overview: 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Success/fail in what types of files every month 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Storage taken up by each company per month 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How many files each client downloads per month 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Types of files uploaded per month (for each file type) </a:t>
            </a:r>
          </a:p>
          <a:p>
            <a:pPr marL="171450" indent="-1714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E9C62-77FE-93AB-962F-A0D83437A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DD50-4E65-4865-8635-C1FF1A4A3723}" type="slidenum"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42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6C319-2AB4-8C28-B97F-D474BCE17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30A3E8-4AF0-C52C-793B-AB42A0A86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B4B82-5694-34C6-8B0F-81E2223BB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Monthly overview: 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Success/fail in what types of files every month 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Storage taken up by each company per month 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How many files each client downloads per month 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Types of files uploaded per month (for each file type) </a:t>
            </a:r>
          </a:p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6DA51-4319-4CB7-6268-FA5F2CE5B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DD50-4E65-4865-8635-C1FF1A4A3723}" type="slidenum"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60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71BEA-5CE1-6582-CF67-B5A4BB112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22E491-D0ED-B05D-E087-B75F113CFD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2D6AB4-B9C0-54AE-DE72-D92971628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Monthly overview: 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Success/fail in what types of files every month 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Storage taken up by each company per month 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How many files each client downloads per month 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Types of files uploaded per month (for each file type) </a:t>
            </a:r>
          </a:p>
          <a:p>
            <a:pPr marL="171450" indent="-1714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45DEA-35BC-B089-C893-A9AC9CDC7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DD50-4E65-4865-8635-C1FF1A4A3723}" type="slidenum"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03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F2C25-A658-81AF-136F-EE426C9EA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6D5C49-4B25-07DF-78C1-9F15281E8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53A7C1-B9DE-933D-64C2-1E14A2EDD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Monthly overview: 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Success/fail in what types of files every month 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Storage taken up by each company per month 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How many files each client downloads per month 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Types of files uploaded per month (for each file type) </a:t>
            </a:r>
          </a:p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7758-4D53-984D-C380-04DCC3695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9DD50-4E65-4865-8635-C1FF1A4A3723}" type="slidenum"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38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B726-22A4-0F56-5DD6-C4C03A14B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E78C4-369A-6750-FE4E-DA4935DA9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8994B-DF32-0F00-4A6F-61C18BA5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1EAA-F7BE-4E05-93B7-CBA3F6E5C83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D68FD-223F-397D-00EE-758168C2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8FA6-F1E8-67C4-F59A-80E9175B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C641-651E-4ACC-B311-ED026004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5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8E14-99DE-11C3-CF97-54A386E2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40FF0-0CCA-A2BA-E3CA-C5FC5DF03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7EA2-A00D-D91C-4E2E-E0F481C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1EAA-F7BE-4E05-93B7-CBA3F6E5C83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6AF40-DE81-7890-D7AA-E2E157E8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6059-5910-78E1-CC7E-A6478AA7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C641-651E-4ACC-B311-ED026004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C0F76-A806-00B5-3ECC-22C85FCE3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DD862-924C-757D-D3D1-FE070F5CD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3328-21BA-1958-14D1-C09895EA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1EAA-F7BE-4E05-93B7-CBA3F6E5C83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16EC-1DC7-054D-490F-34FF2D3B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5D92-5A6C-6BD3-29F1-00538FFF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C641-651E-4ACC-B311-ED026004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4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1C75-D00B-F2D0-9C17-8E6BFEF2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E2D10-7107-2735-A81B-D5BA5B42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6A23-32F6-773B-1DC6-E0A77240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1EAA-F7BE-4E05-93B7-CBA3F6E5C83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094CB-4B00-4990-FD7F-775F40FC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6D86-B1CA-631F-69E7-BC8C1E30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C641-651E-4ACC-B311-ED026004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82AC-C9D8-AF2E-447E-8FDD40DB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7FD15-B388-BB64-77B5-FB38F840E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BBCB4-9E41-6F1C-5930-7419E002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1EAA-F7BE-4E05-93B7-CBA3F6E5C83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0BD75-F55F-4D56-2147-7ED5DEE8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3509-2F67-68A9-66E3-7ECAF28A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C641-651E-4ACC-B311-ED026004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05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76F2-58B6-068F-4FA3-D0875CDD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28A2-4D02-DC24-572D-888E41E9C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9D59B-BCC3-5D39-8D23-AEDC02B06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C1F0-D375-BB05-D374-F124B8F6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1EAA-F7BE-4E05-93B7-CBA3F6E5C83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35159-5CC8-3FAC-9831-B27900AD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D1F15-E7A2-5E36-FAA2-1B10E3F1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C641-651E-4ACC-B311-ED026004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58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68A7-A903-F780-860E-13B978C0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8B33B-9ADD-555B-A7C5-BC6478A68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4FDB0-3AD4-7802-F118-7DCB132D5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5AEE5-FA85-34CC-50A4-6422FE7D8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47545-FA4B-FEE5-CC14-6C867190C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58796-73F8-7570-0A90-0C24D112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1EAA-F7BE-4E05-93B7-CBA3F6E5C83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4A260-0578-8D06-B7A7-EBF11273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01A26-2BD3-B018-F51A-56B201B9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C641-651E-4ACC-B311-ED026004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63FC-9BD2-09DD-41EE-2E8BBD15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A72C5-2A67-84F5-1D4C-70FFC596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1EAA-F7BE-4E05-93B7-CBA3F6E5C83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0EEB7-1C57-9350-3CC7-1731395C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1E029-914B-F74B-3437-5AECFF7B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C641-651E-4ACC-B311-ED026004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01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07036-9F6B-F758-F2AA-91C87D96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1EAA-F7BE-4E05-93B7-CBA3F6E5C83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2C84C-F48B-786C-BBD3-33B1D84D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FE9D2-5970-25DA-EFD6-1CE8EAAC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C641-651E-4ACC-B311-ED026004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4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C02F-6121-3F0C-5A4E-930FEB72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DAB4-3B17-0B73-F745-9E6552481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E3D1-107A-C286-2506-A9EA2EAEC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574D2-06A3-98A5-E613-454ED003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1EAA-F7BE-4E05-93B7-CBA3F6E5C83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7824-B318-E6E4-60E8-F5C6DA75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9BC19-5621-047C-504D-116B4549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C641-651E-4ACC-B311-ED026004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4CF1-A399-51C6-4E09-46A13126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E589E-37FE-CC6F-2E10-88F08B781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59F3B-8D11-7B38-B7BB-FAE2A6E7B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32E2D-9D8A-6AEB-E28B-ACE63FA4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1EAA-F7BE-4E05-93B7-CBA3F6E5C83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9E0D3-DBC3-2D3F-5131-88ADC3C6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1ED9-FA4A-C1B9-3EF2-171721FC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BC641-651E-4ACC-B311-ED026004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9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4D208-6C08-569A-E515-0858D6B4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953D-3567-E45F-9124-9B49755B1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5E4A6-CBA3-9191-A5CF-A52B7DBFD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F1EAA-F7BE-4E05-93B7-CBA3F6E5C83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F563-C126-3A22-4EFC-EED2345DB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D6C2-730A-4F09-11AD-858BAE390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BC641-651E-4ACC-B311-ED026004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13" Type="http://schemas.openxmlformats.org/officeDocument/2006/relationships/image" Target="../media/image2.png"/><Relationship Id="rId3" Type="http://schemas.openxmlformats.org/officeDocument/2006/relationships/slide" Target="slide3.xml"/><Relationship Id="rId7" Type="http://schemas.openxmlformats.org/officeDocument/2006/relationships/chart" Target="../charts/chart1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chart" Target="../charts/chart4.xml"/><Relationship Id="rId4" Type="http://schemas.openxmlformats.org/officeDocument/2006/relationships/slide" Target="slide4.xml"/><Relationship Id="rId9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6.xml"/><Relationship Id="rId3" Type="http://schemas.openxmlformats.org/officeDocument/2006/relationships/slide" Target="slide2.xml"/><Relationship Id="rId7" Type="http://schemas.openxmlformats.org/officeDocument/2006/relationships/chart" Target="../charts/chart7.xml"/><Relationship Id="rId12" Type="http://schemas.openxmlformats.org/officeDocument/2006/relationships/chart" Target="../charts/chart10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chart" Target="../charts/chart9.xml"/><Relationship Id="rId5" Type="http://schemas.openxmlformats.org/officeDocument/2006/relationships/chart" Target="../charts/chart6.xml"/><Relationship Id="rId15" Type="http://schemas.openxmlformats.org/officeDocument/2006/relationships/image" Target="../media/image1.png"/><Relationship Id="rId10" Type="http://schemas.openxmlformats.org/officeDocument/2006/relationships/chart" Target="../charts/chart8.xml"/><Relationship Id="rId4" Type="http://schemas.openxmlformats.org/officeDocument/2006/relationships/chart" Target="../charts/chart5.xml"/><Relationship Id="rId9" Type="http://schemas.openxmlformats.org/officeDocument/2006/relationships/slide" Target="slide5.xml"/><Relationship Id="rId1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2.xml"/><Relationship Id="rId13" Type="http://schemas.openxmlformats.org/officeDocument/2006/relationships/image" Target="../media/image1.png"/><Relationship Id="rId3" Type="http://schemas.openxmlformats.org/officeDocument/2006/relationships/slide" Target="slide3.xml"/><Relationship Id="rId7" Type="http://schemas.openxmlformats.org/officeDocument/2006/relationships/chart" Target="../charts/chart11.xml"/><Relationship Id="rId12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chart" Target="../charts/chart14.xml"/><Relationship Id="rId4" Type="http://schemas.openxmlformats.org/officeDocument/2006/relationships/slide" Target="slide4.xml"/><Relationship Id="rId9" Type="http://schemas.openxmlformats.org/officeDocument/2006/relationships/chart" Target="../charts/chart13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13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chart" Target="../charts/chart15.xml"/><Relationship Id="rId12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chart" Target="../charts/chart19.xml"/><Relationship Id="rId5" Type="http://schemas.openxmlformats.org/officeDocument/2006/relationships/slide" Target="slide3.xml"/><Relationship Id="rId15" Type="http://schemas.openxmlformats.org/officeDocument/2006/relationships/image" Target="../media/image2.png"/><Relationship Id="rId10" Type="http://schemas.openxmlformats.org/officeDocument/2006/relationships/chart" Target="../charts/chart18.xml"/><Relationship Id="rId4" Type="http://schemas.openxmlformats.org/officeDocument/2006/relationships/slide" Target="slide5.xml"/><Relationship Id="rId9" Type="http://schemas.openxmlformats.org/officeDocument/2006/relationships/chart" Target="../charts/chart17.xml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13" Type="http://schemas.openxmlformats.org/officeDocument/2006/relationships/image" Target="../media/image2.png"/><Relationship Id="rId3" Type="http://schemas.openxmlformats.org/officeDocument/2006/relationships/slide" Target="slide3.xml"/><Relationship Id="rId7" Type="http://schemas.openxmlformats.org/officeDocument/2006/relationships/chart" Target="../charts/chart20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1.xml"/><Relationship Id="rId5" Type="http://schemas.openxmlformats.org/officeDocument/2006/relationships/slide" Target="slide5.xml"/><Relationship Id="rId10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chart" Target="../charts/chart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4.xml"/><Relationship Id="rId3" Type="http://schemas.openxmlformats.org/officeDocument/2006/relationships/slide" Target="slide6.xml"/><Relationship Id="rId7" Type="http://schemas.openxmlformats.org/officeDocument/2006/relationships/chart" Target="../charts/chart2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.xml"/><Relationship Id="rId9" Type="http://schemas.openxmlformats.org/officeDocument/2006/relationships/chart" Target="../charts/char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144C8-2791-7858-8E8E-8923C1971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F312E0-9B95-CA58-BDAE-71F5CE6CC50F}"/>
              </a:ext>
            </a:extLst>
          </p:cNvPr>
          <p:cNvSpPr/>
          <p:nvPr/>
        </p:nvSpPr>
        <p:spPr>
          <a:xfrm>
            <a:off x="0" y="8674"/>
            <a:ext cx="12192826" cy="5753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8B0141-7FA7-FE48-0AA9-455FDAF052E8}"/>
              </a:ext>
            </a:extLst>
          </p:cNvPr>
          <p:cNvSpPr/>
          <p:nvPr/>
        </p:nvSpPr>
        <p:spPr>
          <a:xfrm>
            <a:off x="-76200" y="9583"/>
            <a:ext cx="604838" cy="68766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30">
            <a:extLst>
              <a:ext uri="{FF2B5EF4-FFF2-40B4-BE49-F238E27FC236}">
                <a16:creationId xmlns:a16="http://schemas.microsoft.com/office/drawing/2014/main" id="{73DB6CED-F9FF-E24B-A9BB-C17A40231124}"/>
              </a:ext>
            </a:extLst>
          </p:cNvPr>
          <p:cNvSpPr/>
          <p:nvPr/>
        </p:nvSpPr>
        <p:spPr>
          <a:xfrm>
            <a:off x="5341870" y="749435"/>
            <a:ext cx="3347882" cy="812874"/>
          </a:xfrm>
          <a:prstGeom prst="roundRect">
            <a:avLst/>
          </a:prstGeom>
          <a:solidFill>
            <a:srgbClr val="F56464"/>
          </a:solidFill>
          <a:ln>
            <a:solidFill>
              <a:srgbClr val="F56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29">
            <a:extLst>
              <a:ext uri="{FF2B5EF4-FFF2-40B4-BE49-F238E27FC236}">
                <a16:creationId xmlns:a16="http://schemas.microsoft.com/office/drawing/2014/main" id="{4C79B3DA-EDE3-FF53-0613-02705EBABEA9}"/>
              </a:ext>
            </a:extLst>
          </p:cNvPr>
          <p:cNvSpPr/>
          <p:nvPr/>
        </p:nvSpPr>
        <p:spPr>
          <a:xfrm>
            <a:off x="3208118" y="729643"/>
            <a:ext cx="2022415" cy="820943"/>
          </a:xfrm>
          <a:prstGeom prst="roundRect">
            <a:avLst/>
          </a:prstGeom>
          <a:solidFill>
            <a:srgbClr val="F7797B"/>
          </a:solidFill>
          <a:ln>
            <a:solidFill>
              <a:srgbClr val="F779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24">
            <a:extLst>
              <a:ext uri="{FF2B5EF4-FFF2-40B4-BE49-F238E27FC236}">
                <a16:creationId xmlns:a16="http://schemas.microsoft.com/office/drawing/2014/main" id="{73630A0A-41DD-883C-4B76-B4D481462C84}"/>
              </a:ext>
            </a:extLst>
          </p:cNvPr>
          <p:cNvSpPr/>
          <p:nvPr/>
        </p:nvSpPr>
        <p:spPr>
          <a:xfrm>
            <a:off x="617623" y="721575"/>
            <a:ext cx="2488290" cy="822770"/>
          </a:xfrm>
          <a:prstGeom prst="roundRect">
            <a:avLst/>
          </a:prstGeom>
          <a:solidFill>
            <a:srgbClr val="EBA7A8"/>
          </a:solidFill>
          <a:ln>
            <a:solidFill>
              <a:srgbClr val="EBA7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41">
            <a:extLst>
              <a:ext uri="{FF2B5EF4-FFF2-40B4-BE49-F238E27FC236}">
                <a16:creationId xmlns:a16="http://schemas.microsoft.com/office/drawing/2014/main" id="{E62743D7-CE76-1849-2644-C4F735D89F21}"/>
              </a:ext>
            </a:extLst>
          </p:cNvPr>
          <p:cNvSpPr/>
          <p:nvPr/>
        </p:nvSpPr>
        <p:spPr>
          <a:xfrm>
            <a:off x="8799264" y="730414"/>
            <a:ext cx="3301158" cy="813666"/>
          </a:xfrm>
          <a:prstGeom prst="roundRect">
            <a:avLst/>
          </a:prstGeom>
          <a:solidFill>
            <a:srgbClr val="F24E4E"/>
          </a:solidFill>
          <a:ln>
            <a:solidFill>
              <a:srgbClr val="F24E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E8DCD8-363A-C711-6F8D-0FF9BEEE550D}"/>
              </a:ext>
            </a:extLst>
          </p:cNvPr>
          <p:cNvSpPr/>
          <p:nvPr/>
        </p:nvSpPr>
        <p:spPr>
          <a:xfrm>
            <a:off x="756087" y="1717040"/>
            <a:ext cx="5334624" cy="2448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Top Corners Rounded 21">
            <a:hlinkClick r:id="rId3" action="ppaction://hlinksldjump"/>
            <a:extLst>
              <a:ext uri="{FF2B5EF4-FFF2-40B4-BE49-F238E27FC236}">
                <a16:creationId xmlns:a16="http://schemas.microsoft.com/office/drawing/2014/main" id="{87954E50-3630-DA22-C5C6-7A3B667D16FE}"/>
              </a:ext>
            </a:extLst>
          </p:cNvPr>
          <p:cNvSpPr/>
          <p:nvPr/>
        </p:nvSpPr>
        <p:spPr>
          <a:xfrm rot="-5400000">
            <a:off x="-510632" y="2681972"/>
            <a:ext cx="1563179" cy="523785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Top Corners Rounded 22">
            <a:hlinkClick r:id="rId4" action="ppaction://hlinksldjump"/>
            <a:extLst>
              <a:ext uri="{FF2B5EF4-FFF2-40B4-BE49-F238E27FC236}">
                <a16:creationId xmlns:a16="http://schemas.microsoft.com/office/drawing/2014/main" id="{7F23B91A-29C7-7E90-37D1-5D1D6B01C057}"/>
              </a:ext>
            </a:extLst>
          </p:cNvPr>
          <p:cNvSpPr/>
          <p:nvPr/>
        </p:nvSpPr>
        <p:spPr>
          <a:xfrm rot="-5400000">
            <a:off x="-510632" y="4245509"/>
            <a:ext cx="1563179" cy="523785"/>
          </a:xfrm>
          <a:prstGeom prst="round2Same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Top Corners Rounded 23">
            <a:hlinkClick r:id="rId5" action="ppaction://hlinksldjump"/>
            <a:extLst>
              <a:ext uri="{FF2B5EF4-FFF2-40B4-BE49-F238E27FC236}">
                <a16:creationId xmlns:a16="http://schemas.microsoft.com/office/drawing/2014/main" id="{753E3E30-53D1-62B1-B2A7-D71797AA879F}"/>
              </a:ext>
            </a:extLst>
          </p:cNvPr>
          <p:cNvSpPr/>
          <p:nvPr/>
        </p:nvSpPr>
        <p:spPr>
          <a:xfrm rot="-5400000">
            <a:off x="-515955" y="5813749"/>
            <a:ext cx="1563179" cy="523785"/>
          </a:xfrm>
          <a:prstGeom prst="round2Same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Top Corners Rounded 13">
            <a:hlinkClick r:id="rId6" action="ppaction://hlinksldjump"/>
            <a:extLst>
              <a:ext uri="{FF2B5EF4-FFF2-40B4-BE49-F238E27FC236}">
                <a16:creationId xmlns:a16="http://schemas.microsoft.com/office/drawing/2014/main" id="{2E004DA1-DE1C-1B90-C555-6768FD232F01}"/>
              </a:ext>
            </a:extLst>
          </p:cNvPr>
          <p:cNvSpPr/>
          <p:nvPr/>
        </p:nvSpPr>
        <p:spPr>
          <a:xfrm rot="-5400000">
            <a:off x="-519550" y="1123138"/>
            <a:ext cx="1563179" cy="523785"/>
          </a:xfrm>
          <a:prstGeom prst="round2Same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hlinkClick r:id="rId6" action="ppaction://hlinksldjump"/>
            <a:extLst>
              <a:ext uri="{FF2B5EF4-FFF2-40B4-BE49-F238E27FC236}">
                <a16:creationId xmlns:a16="http://schemas.microsoft.com/office/drawing/2014/main" id="{94565338-C228-CA03-46E6-69381B8B958A}"/>
              </a:ext>
            </a:extLst>
          </p:cNvPr>
          <p:cNvSpPr txBox="1"/>
          <p:nvPr/>
        </p:nvSpPr>
        <p:spPr>
          <a:xfrm rot="-5400000">
            <a:off x="-500734" y="1203158"/>
            <a:ext cx="15489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Storage</a:t>
            </a:r>
          </a:p>
        </p:txBody>
      </p:sp>
      <p:sp>
        <p:nvSpPr>
          <p:cNvPr id="27" name="TextBox 26">
            <a:hlinkClick r:id="rId5" action="ppaction://hlinksldjump"/>
            <a:extLst>
              <a:ext uri="{FF2B5EF4-FFF2-40B4-BE49-F238E27FC236}">
                <a16:creationId xmlns:a16="http://schemas.microsoft.com/office/drawing/2014/main" id="{8F5F93F9-8B6E-8457-A2B9-66C3A7E60870}"/>
              </a:ext>
            </a:extLst>
          </p:cNvPr>
          <p:cNvSpPr txBox="1"/>
          <p:nvPr/>
        </p:nvSpPr>
        <p:spPr>
          <a:xfrm rot="-5400000">
            <a:off x="-484508" y="5890460"/>
            <a:ext cx="1516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Issues</a:t>
            </a:r>
          </a:p>
        </p:txBody>
      </p:sp>
      <p:sp>
        <p:nvSpPr>
          <p:cNvPr id="28" name="TextBox 27">
            <a:hlinkClick r:id="rId3" action="ppaction://hlinksldjump"/>
            <a:extLst>
              <a:ext uri="{FF2B5EF4-FFF2-40B4-BE49-F238E27FC236}">
                <a16:creationId xmlns:a16="http://schemas.microsoft.com/office/drawing/2014/main" id="{4CC3014D-B350-BC12-A7DA-2C4F3C3D27BA}"/>
              </a:ext>
            </a:extLst>
          </p:cNvPr>
          <p:cNvSpPr txBox="1"/>
          <p:nvPr/>
        </p:nvSpPr>
        <p:spPr>
          <a:xfrm rot="16200000">
            <a:off x="-491633" y="2757236"/>
            <a:ext cx="1530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Download</a:t>
            </a:r>
            <a:endParaRPr lang="en-US" dirty="0"/>
          </a:p>
        </p:txBody>
      </p:sp>
      <p:sp>
        <p:nvSpPr>
          <p:cNvPr id="29" name="TextBox 28">
            <a:hlinkClick r:id="rId4" action="ppaction://hlinksldjump"/>
            <a:extLst>
              <a:ext uri="{FF2B5EF4-FFF2-40B4-BE49-F238E27FC236}">
                <a16:creationId xmlns:a16="http://schemas.microsoft.com/office/drawing/2014/main" id="{D7D63627-23ED-D59E-98D7-3FC74B18774A}"/>
              </a:ext>
            </a:extLst>
          </p:cNvPr>
          <p:cNvSpPr txBox="1"/>
          <p:nvPr/>
        </p:nvSpPr>
        <p:spPr>
          <a:xfrm rot="-5400000">
            <a:off x="-506760" y="4321340"/>
            <a:ext cx="1565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File Access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E49919-10EB-BEB9-0A0D-AF0CBB619BBD}"/>
              </a:ext>
            </a:extLst>
          </p:cNvPr>
          <p:cNvSpPr txBox="1"/>
          <p:nvPr/>
        </p:nvSpPr>
        <p:spPr>
          <a:xfrm>
            <a:off x="751831" y="1718417"/>
            <a:ext cx="44206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Overall Fail / Success For Download Attempt</a:t>
            </a:r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70F85D-CDD7-4E0C-3745-3DCA2DE91915}"/>
              </a:ext>
            </a:extLst>
          </p:cNvPr>
          <p:cNvSpPr/>
          <p:nvPr/>
        </p:nvSpPr>
        <p:spPr>
          <a:xfrm>
            <a:off x="6309289" y="1722386"/>
            <a:ext cx="5644306" cy="2443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BB9957D-366F-A25B-1299-4B40DF6482B1}"/>
              </a:ext>
            </a:extLst>
          </p:cNvPr>
          <p:cNvSpPr/>
          <p:nvPr/>
        </p:nvSpPr>
        <p:spPr>
          <a:xfrm>
            <a:off x="751831" y="4318000"/>
            <a:ext cx="5360446" cy="2448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A57FC-506D-1892-0366-9C582CC824DA}"/>
              </a:ext>
            </a:extLst>
          </p:cNvPr>
          <p:cNvSpPr txBox="1"/>
          <p:nvPr/>
        </p:nvSpPr>
        <p:spPr>
          <a:xfrm>
            <a:off x="762802" y="4307840"/>
            <a:ext cx="32946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Overall Storage Growth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10B0BC-E7D2-9DC9-7B34-60074C162040}"/>
              </a:ext>
            </a:extLst>
          </p:cNvPr>
          <p:cNvSpPr txBox="1"/>
          <p:nvPr/>
        </p:nvSpPr>
        <p:spPr>
          <a:xfrm>
            <a:off x="6307597" y="1702352"/>
            <a:ext cx="40950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Overall Fail / Success For File Access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206F03-CF15-EE26-C0FB-2BFAA5C20819}"/>
              </a:ext>
            </a:extLst>
          </p:cNvPr>
          <p:cNvSpPr/>
          <p:nvPr/>
        </p:nvSpPr>
        <p:spPr>
          <a:xfrm>
            <a:off x="6311191" y="4329594"/>
            <a:ext cx="5642404" cy="243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31858F-E5E2-3E7E-7492-C5127CDFA637}"/>
              </a:ext>
            </a:extLst>
          </p:cNvPr>
          <p:cNvSpPr txBox="1"/>
          <p:nvPr/>
        </p:nvSpPr>
        <p:spPr>
          <a:xfrm>
            <a:off x="6309289" y="4297971"/>
            <a:ext cx="26728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Overall Storage Activity</a:t>
            </a:r>
          </a:p>
        </p:txBody>
      </p: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EEC2FA6D-50D5-9C71-590F-78946869ACFA}"/>
              </a:ext>
            </a:extLst>
          </p:cNvPr>
          <p:cNvGraphicFramePr>
            <a:graphicFrameLocks/>
          </p:cNvGraphicFramePr>
          <p:nvPr/>
        </p:nvGraphicFramePr>
        <p:xfrm>
          <a:off x="767014" y="1839109"/>
          <a:ext cx="5262628" cy="2619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AEB10267-E975-69AD-45A6-C4D25DA841E5}"/>
              </a:ext>
            </a:extLst>
          </p:cNvPr>
          <p:cNvGraphicFramePr>
            <a:graphicFrameLocks/>
          </p:cNvGraphicFramePr>
          <p:nvPr/>
        </p:nvGraphicFramePr>
        <p:xfrm>
          <a:off x="6499629" y="1849389"/>
          <a:ext cx="5503168" cy="232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5D6DDD94-7790-F5C7-14CF-6A3084780A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595823"/>
              </p:ext>
            </p:extLst>
          </p:nvPr>
        </p:nvGraphicFramePr>
        <p:xfrm>
          <a:off x="628969" y="4579612"/>
          <a:ext cx="5407108" cy="2339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1481CC49-2C1A-478A-ED93-6A6F6F84F3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602610"/>
              </p:ext>
            </p:extLst>
          </p:nvPr>
        </p:nvGraphicFramePr>
        <p:xfrm>
          <a:off x="6158939" y="4552447"/>
          <a:ext cx="5890520" cy="2393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57F1EB05-F3B0-1C12-EA41-AD3392BD3A37}"/>
              </a:ext>
            </a:extLst>
          </p:cNvPr>
          <p:cNvSpPr txBox="1"/>
          <p:nvPr/>
        </p:nvSpPr>
        <p:spPr>
          <a:xfrm>
            <a:off x="8578954" y="2844669"/>
            <a:ext cx="1151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/>
              <a:t>Attempt:</a:t>
            </a:r>
          </a:p>
          <a:p>
            <a:pPr algn="ctr"/>
            <a:r>
              <a:rPr lang="en-US" sz="1600" b="1" i="0" u="none" strike="noStrike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8,255,344</a:t>
            </a:r>
            <a:r>
              <a:rPr lang="en-US" sz="1600" b="1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349203-7613-2AA1-0DC0-229629AC110E}"/>
              </a:ext>
            </a:extLst>
          </p:cNvPr>
          <p:cNvSpPr txBox="1"/>
          <p:nvPr/>
        </p:nvSpPr>
        <p:spPr>
          <a:xfrm>
            <a:off x="2942667" y="2879709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/>
              <a:t>Attempt:</a:t>
            </a:r>
          </a:p>
          <a:p>
            <a:pPr algn="ctr"/>
            <a:r>
              <a:rPr lang="en-US" sz="1600" b="1" i="0" u="none" strike="noStrike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207</a:t>
            </a:r>
            <a:r>
              <a:rPr lang="en-US" sz="1600" b="1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EC0551-6D60-F82F-31D5-5753D4DB623E}"/>
              </a:ext>
            </a:extLst>
          </p:cNvPr>
          <p:cNvSpPr/>
          <p:nvPr/>
        </p:nvSpPr>
        <p:spPr>
          <a:xfrm>
            <a:off x="61399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58CA80-E0E5-9DBC-A4C4-2AB72E35F86F}"/>
              </a:ext>
            </a:extLst>
          </p:cNvPr>
          <p:cNvSpPr txBox="1"/>
          <p:nvPr/>
        </p:nvSpPr>
        <p:spPr>
          <a:xfrm>
            <a:off x="653971" y="714698"/>
            <a:ext cx="2901537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/>
              <a:t>Successful Downloads</a:t>
            </a:r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A1C7FA-B9E4-3E05-9AA5-30757921D3CE}"/>
              </a:ext>
            </a:extLst>
          </p:cNvPr>
          <p:cNvSpPr txBox="1"/>
          <p:nvPr/>
        </p:nvSpPr>
        <p:spPr>
          <a:xfrm>
            <a:off x="3218129" y="734489"/>
            <a:ext cx="2901537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/>
              <a:t>Successful Access</a:t>
            </a:r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336DFAE-035A-8A90-1517-753B1FC3889D}"/>
              </a:ext>
            </a:extLst>
          </p:cNvPr>
          <p:cNvSpPr txBox="1"/>
          <p:nvPr/>
        </p:nvSpPr>
        <p:spPr>
          <a:xfrm>
            <a:off x="5320131" y="744121"/>
            <a:ext cx="3930731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/>
              <a:t>Storage Growth ( Last 6 months )</a:t>
            </a:r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EF5ECC-A82E-0016-3177-75DE850C3544}"/>
              </a:ext>
            </a:extLst>
          </p:cNvPr>
          <p:cNvSpPr txBox="1"/>
          <p:nvPr/>
        </p:nvSpPr>
        <p:spPr>
          <a:xfrm>
            <a:off x="3671370" y="993615"/>
            <a:ext cx="1386712" cy="669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96%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D26097-849C-F83C-A57E-05C84A7ADA7B}"/>
              </a:ext>
            </a:extLst>
          </p:cNvPr>
          <p:cNvSpPr txBox="1"/>
          <p:nvPr/>
        </p:nvSpPr>
        <p:spPr>
          <a:xfrm>
            <a:off x="1394368" y="984778"/>
            <a:ext cx="11028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41%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6D824D3-AA3A-6353-5D76-E1B4106DB1FE}"/>
              </a:ext>
            </a:extLst>
          </p:cNvPr>
          <p:cNvSpPr txBox="1"/>
          <p:nvPr/>
        </p:nvSpPr>
        <p:spPr>
          <a:xfrm>
            <a:off x="6403454" y="1031661"/>
            <a:ext cx="14241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160%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D9665B-A2CF-1CAB-A27F-2DEA26871EF0}"/>
              </a:ext>
            </a:extLst>
          </p:cNvPr>
          <p:cNvSpPr txBox="1"/>
          <p:nvPr/>
        </p:nvSpPr>
        <p:spPr>
          <a:xfrm>
            <a:off x="8807670" y="780589"/>
            <a:ext cx="3956460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/>
              <a:t>Storage Activity ( Last 6 months)</a:t>
            </a:r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F059FB-D284-36BC-6D1D-B7B2F571B33C}"/>
              </a:ext>
            </a:extLst>
          </p:cNvPr>
          <p:cNvSpPr txBox="1"/>
          <p:nvPr/>
        </p:nvSpPr>
        <p:spPr>
          <a:xfrm>
            <a:off x="9836374" y="1025132"/>
            <a:ext cx="11004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66%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EEB1E5-336E-A4BF-256C-8B30E9705AD1}"/>
              </a:ext>
            </a:extLst>
          </p:cNvPr>
          <p:cNvSpPr/>
          <p:nvPr/>
        </p:nvSpPr>
        <p:spPr>
          <a:xfrm>
            <a:off x="10880181" y="0"/>
            <a:ext cx="1308225" cy="59804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hlinkClick r:id="rId11" action="ppaction://hlinksldjump"/>
            <a:extLst>
              <a:ext uri="{FF2B5EF4-FFF2-40B4-BE49-F238E27FC236}">
                <a16:creationId xmlns:a16="http://schemas.microsoft.com/office/drawing/2014/main" id="{9DB76742-72E1-C0D7-FE89-C54925449B00}"/>
              </a:ext>
            </a:extLst>
          </p:cNvPr>
          <p:cNvSpPr txBox="1"/>
          <p:nvPr/>
        </p:nvSpPr>
        <p:spPr>
          <a:xfrm>
            <a:off x="6567176" y="156117"/>
            <a:ext cx="17162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Future Overview</a:t>
            </a:r>
          </a:p>
        </p:txBody>
      </p:sp>
      <p:sp>
        <p:nvSpPr>
          <p:cNvPr id="12" name="TextBox 11">
            <a:hlinkClick r:id="rId6" action="ppaction://hlinksldjump"/>
            <a:extLst>
              <a:ext uri="{FF2B5EF4-FFF2-40B4-BE49-F238E27FC236}">
                <a16:creationId xmlns:a16="http://schemas.microsoft.com/office/drawing/2014/main" id="{83B5CDF9-A3FE-8B68-AA37-583B1B1E9891}"/>
              </a:ext>
            </a:extLst>
          </p:cNvPr>
          <p:cNvSpPr txBox="1"/>
          <p:nvPr/>
        </p:nvSpPr>
        <p:spPr>
          <a:xfrm>
            <a:off x="3893568" y="156115"/>
            <a:ext cx="17162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  <a:latin typeface="Arial"/>
                <a:cs typeface="Arial"/>
              </a:rPr>
              <a:t>Full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339119-EA09-D467-0C18-C165DB941CAD}"/>
              </a:ext>
            </a:extLst>
          </p:cNvPr>
          <p:cNvSpPr/>
          <p:nvPr/>
        </p:nvSpPr>
        <p:spPr>
          <a:xfrm>
            <a:off x="3594" y="7848"/>
            <a:ext cx="898106" cy="57426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lose up of a logo&#10;&#10;AI-generated content may be incorrect.">
            <a:extLst>
              <a:ext uri="{FF2B5EF4-FFF2-40B4-BE49-F238E27FC236}">
                <a16:creationId xmlns:a16="http://schemas.microsoft.com/office/drawing/2014/main" id="{D1144DF6-A1CA-C010-376A-B70FF1F51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" y="94309"/>
            <a:ext cx="724424" cy="436993"/>
          </a:xfrm>
          <a:prstGeom prst="rect">
            <a:avLst/>
          </a:prstGeom>
        </p:spPr>
      </p:pic>
      <p:pic>
        <p:nvPicPr>
          <p:cNvPr id="17" name="Picture 16" descr="A red and black background&#10;&#10;AI-generated content may be incorrect.">
            <a:extLst>
              <a:ext uri="{FF2B5EF4-FFF2-40B4-BE49-F238E27FC236}">
                <a16:creationId xmlns:a16="http://schemas.microsoft.com/office/drawing/2014/main" id="{2FA12395-AF8E-4449-3186-0070767D06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44" y="129168"/>
            <a:ext cx="1203068" cy="3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6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85B5-3951-86AB-5F02-C00620348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4648A02-5DD8-00A7-26D3-B3F3FD9FAE1A}"/>
              </a:ext>
            </a:extLst>
          </p:cNvPr>
          <p:cNvSpPr/>
          <p:nvPr/>
        </p:nvSpPr>
        <p:spPr>
          <a:xfrm>
            <a:off x="652069" y="677096"/>
            <a:ext cx="5903458" cy="984692"/>
          </a:xfrm>
          <a:prstGeom prst="roundRect">
            <a:avLst/>
          </a:prstGeom>
          <a:solidFill>
            <a:srgbClr val="E64548"/>
          </a:solidFill>
          <a:ln>
            <a:solidFill>
              <a:srgbClr val="E645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AF57AE-1AEC-B786-7780-F67ED31DDBE1}"/>
              </a:ext>
            </a:extLst>
          </p:cNvPr>
          <p:cNvSpPr txBox="1"/>
          <p:nvPr/>
        </p:nvSpPr>
        <p:spPr>
          <a:xfrm>
            <a:off x="190005" y="1383743"/>
            <a:ext cx="6931886" cy="2923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</a:rPr>
              <a:t>Meanwhile, other accounts experience an initial burst followed by a plateau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E05005-5F31-2BB6-E280-1CA7ED9ABC5E}"/>
              </a:ext>
            </a:extLst>
          </p:cNvPr>
          <p:cNvSpPr txBox="1"/>
          <p:nvPr/>
        </p:nvSpPr>
        <p:spPr>
          <a:xfrm>
            <a:off x="2287571" y="940282"/>
            <a:ext cx="243725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bg1"/>
                </a:solidFill>
                <a:ea typeface="+mn-lt"/>
                <a:cs typeface="+mn-lt"/>
              </a:rPr>
              <a:t>SK1 &amp; SK2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7" name="Rectangle: Top Corners Rounded 36">
            <a:hlinkClick r:id="rId3" action="ppaction://hlinksldjump"/>
            <a:extLst>
              <a:ext uri="{FF2B5EF4-FFF2-40B4-BE49-F238E27FC236}">
                <a16:creationId xmlns:a16="http://schemas.microsoft.com/office/drawing/2014/main" id="{D9E6B51C-74B8-C1C5-6785-C68E8B016603}"/>
              </a:ext>
            </a:extLst>
          </p:cNvPr>
          <p:cNvSpPr/>
          <p:nvPr/>
        </p:nvSpPr>
        <p:spPr>
          <a:xfrm rot="-5400000">
            <a:off x="-519550" y="1123138"/>
            <a:ext cx="1563179" cy="523785"/>
          </a:xfrm>
          <a:prstGeom prst="round2SameRect">
            <a:avLst/>
          </a:prstGeom>
          <a:solidFill>
            <a:srgbClr val="C00000"/>
          </a:solidFill>
          <a:ln>
            <a:solidFill>
              <a:srgbClr val="8080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67B4D2F-411F-16BB-10BA-BA8A7AE7D1AC}"/>
              </a:ext>
            </a:extLst>
          </p:cNvPr>
          <p:cNvSpPr/>
          <p:nvPr/>
        </p:nvSpPr>
        <p:spPr>
          <a:xfrm>
            <a:off x="6681743" y="677097"/>
            <a:ext cx="5348047" cy="610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0D8A20D-A54B-3E93-6D88-F96F26CC5740}"/>
              </a:ext>
            </a:extLst>
          </p:cNvPr>
          <p:cNvSpPr/>
          <p:nvPr/>
        </p:nvSpPr>
        <p:spPr>
          <a:xfrm>
            <a:off x="708025" y="1798018"/>
            <a:ext cx="2627789" cy="2788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83989-7D7C-5108-233B-F596B017ECBC}"/>
              </a:ext>
            </a:extLst>
          </p:cNvPr>
          <p:cNvSpPr txBox="1"/>
          <p:nvPr/>
        </p:nvSpPr>
        <p:spPr>
          <a:xfrm>
            <a:off x="674889" y="1785835"/>
            <a:ext cx="24725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Highest Storage use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6995A-DCDA-7535-EDCC-F01D1F2DD9F0}"/>
              </a:ext>
            </a:extLst>
          </p:cNvPr>
          <p:cNvSpPr/>
          <p:nvPr/>
        </p:nvSpPr>
        <p:spPr>
          <a:xfrm>
            <a:off x="3393418" y="1806748"/>
            <a:ext cx="3162109" cy="2779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D2F826-BE4B-1435-047B-F5B41D6C409E}"/>
              </a:ext>
            </a:extLst>
          </p:cNvPr>
          <p:cNvSpPr txBox="1"/>
          <p:nvPr/>
        </p:nvSpPr>
        <p:spPr>
          <a:xfrm>
            <a:off x="3365721" y="1780396"/>
            <a:ext cx="28944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Overall Storage Use Per Account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24869F-0F8C-254E-C91A-0D59D0F3CF11}"/>
              </a:ext>
            </a:extLst>
          </p:cNvPr>
          <p:cNvSpPr/>
          <p:nvPr/>
        </p:nvSpPr>
        <p:spPr>
          <a:xfrm>
            <a:off x="708025" y="4682523"/>
            <a:ext cx="5847502" cy="2097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318C08-7436-5DA5-198A-8DC5E2A47AA9}"/>
              </a:ext>
            </a:extLst>
          </p:cNvPr>
          <p:cNvSpPr txBox="1"/>
          <p:nvPr/>
        </p:nvSpPr>
        <p:spPr>
          <a:xfrm>
            <a:off x="606974" y="4682522"/>
            <a:ext cx="322063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Daily Storage Activity Per Account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68D30B-BAA2-2005-2268-DD2D13AB3E60}"/>
              </a:ext>
            </a:extLst>
          </p:cNvPr>
          <p:cNvSpPr txBox="1"/>
          <p:nvPr/>
        </p:nvSpPr>
        <p:spPr>
          <a:xfrm>
            <a:off x="1316955" y="664496"/>
            <a:ext cx="3689121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00" b="1" dirty="0"/>
              <a:t>Trends : Steady Storage Growth</a:t>
            </a:r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AE88E698-4092-CC0B-FA14-26E16B4BBA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837229"/>
              </p:ext>
            </p:extLst>
          </p:nvPr>
        </p:nvGraphicFramePr>
        <p:xfrm>
          <a:off x="-457861" y="2065352"/>
          <a:ext cx="4714901" cy="2520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117916D-259B-7A31-A5A0-52A30FEAF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611509"/>
              </p:ext>
            </p:extLst>
          </p:nvPr>
        </p:nvGraphicFramePr>
        <p:xfrm>
          <a:off x="712237" y="4682521"/>
          <a:ext cx="5843289" cy="2086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E632EF3C-1BE5-E1B5-D386-9D3F24591B5C}"/>
              </a:ext>
            </a:extLst>
          </p:cNvPr>
          <p:cNvSpPr txBox="1"/>
          <p:nvPr/>
        </p:nvSpPr>
        <p:spPr>
          <a:xfrm>
            <a:off x="1476947" y="2935933"/>
            <a:ext cx="21332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5008 GB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EB8678-23F6-4108-896B-1B85571417D1}"/>
              </a:ext>
            </a:extLst>
          </p:cNvPr>
          <p:cNvSpPr txBox="1"/>
          <p:nvPr/>
        </p:nvSpPr>
        <p:spPr>
          <a:xfrm>
            <a:off x="1772906" y="3228571"/>
            <a:ext cx="9546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SK1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D5A13-90FC-85B6-2743-1E347540C7DD}"/>
              </a:ext>
            </a:extLst>
          </p:cNvPr>
          <p:cNvSpPr/>
          <p:nvPr/>
        </p:nvSpPr>
        <p:spPr>
          <a:xfrm>
            <a:off x="1574661" y="3432278"/>
            <a:ext cx="10070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( 95.82% )</a:t>
            </a:r>
          </a:p>
        </p:txBody>
      </p:sp>
      <p:sp>
        <p:nvSpPr>
          <p:cNvPr id="22" name="Rectangle: Top Corners Rounded 21">
            <a:hlinkClick r:id="rId6" action="ppaction://hlinksldjump"/>
            <a:extLst>
              <a:ext uri="{FF2B5EF4-FFF2-40B4-BE49-F238E27FC236}">
                <a16:creationId xmlns:a16="http://schemas.microsoft.com/office/drawing/2014/main" id="{F0B72824-2A5B-E681-2AFC-E0B336D812B3}"/>
              </a:ext>
            </a:extLst>
          </p:cNvPr>
          <p:cNvSpPr/>
          <p:nvPr/>
        </p:nvSpPr>
        <p:spPr>
          <a:xfrm rot="-5400000">
            <a:off x="-510632" y="2681972"/>
            <a:ext cx="1563179" cy="523785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963011F9-53A4-8A7D-6DF9-3E2411C5EE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550169"/>
              </p:ext>
            </p:extLst>
          </p:nvPr>
        </p:nvGraphicFramePr>
        <p:xfrm>
          <a:off x="-446636" y="2077535"/>
          <a:ext cx="4706718" cy="2520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Rectangle: Top Corners Rounded 22">
            <a:hlinkClick r:id="rId8" action="ppaction://hlinksldjump"/>
            <a:extLst>
              <a:ext uri="{FF2B5EF4-FFF2-40B4-BE49-F238E27FC236}">
                <a16:creationId xmlns:a16="http://schemas.microsoft.com/office/drawing/2014/main" id="{50EEF19B-6919-6151-E424-B37C93130A6A}"/>
              </a:ext>
            </a:extLst>
          </p:cNvPr>
          <p:cNvSpPr/>
          <p:nvPr/>
        </p:nvSpPr>
        <p:spPr>
          <a:xfrm rot="-5400000">
            <a:off x="-510632" y="4245509"/>
            <a:ext cx="1563179" cy="523785"/>
          </a:xfrm>
          <a:prstGeom prst="round2Same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Top Corners Rounded 23">
            <a:hlinkClick r:id="rId9" action="ppaction://hlinksldjump"/>
            <a:extLst>
              <a:ext uri="{FF2B5EF4-FFF2-40B4-BE49-F238E27FC236}">
                <a16:creationId xmlns:a16="http://schemas.microsoft.com/office/drawing/2014/main" id="{99A95BFA-6B8B-2CF4-7B45-20AE8FA7E453}"/>
              </a:ext>
            </a:extLst>
          </p:cNvPr>
          <p:cNvSpPr/>
          <p:nvPr/>
        </p:nvSpPr>
        <p:spPr>
          <a:xfrm rot="-5400000">
            <a:off x="-515955" y="5813749"/>
            <a:ext cx="1563179" cy="523785"/>
          </a:xfrm>
          <a:prstGeom prst="round2Same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DB38759-19E4-C80E-4C97-E2B1FCE43A32}"/>
              </a:ext>
            </a:extLst>
          </p:cNvPr>
          <p:cNvSpPr txBox="1"/>
          <p:nvPr/>
        </p:nvSpPr>
        <p:spPr>
          <a:xfrm>
            <a:off x="6678817" y="2718095"/>
            <a:ext cx="51180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SK1 Removed to observe other trends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C4743-2C5D-EB48-14F1-F0A863A50672}"/>
              </a:ext>
            </a:extLst>
          </p:cNvPr>
          <p:cNvSpPr txBox="1"/>
          <p:nvPr/>
        </p:nvSpPr>
        <p:spPr>
          <a:xfrm>
            <a:off x="6678817" y="4836410"/>
            <a:ext cx="53207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SK1, SK2, DEMO-AS and None Removed to observe other trends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10EE14-F9C0-B272-ACF1-7E72906F4D58}"/>
              </a:ext>
            </a:extLst>
          </p:cNvPr>
          <p:cNvSpPr txBox="1"/>
          <p:nvPr/>
        </p:nvSpPr>
        <p:spPr>
          <a:xfrm>
            <a:off x="6663030" y="641346"/>
            <a:ext cx="49912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Storage Accumulation Per Account</a:t>
            </a:r>
          </a:p>
        </p:txBody>
      </p:sp>
      <p:sp>
        <p:nvSpPr>
          <p:cNvPr id="28" name="TextBox 27">
            <a:hlinkClick r:id="rId3" action="ppaction://hlinksldjump"/>
            <a:extLst>
              <a:ext uri="{FF2B5EF4-FFF2-40B4-BE49-F238E27FC236}">
                <a16:creationId xmlns:a16="http://schemas.microsoft.com/office/drawing/2014/main" id="{C0C40024-3BD4-2BA5-7560-9A54839A5717}"/>
              </a:ext>
            </a:extLst>
          </p:cNvPr>
          <p:cNvSpPr txBox="1"/>
          <p:nvPr/>
        </p:nvSpPr>
        <p:spPr>
          <a:xfrm rot="16200000">
            <a:off x="-500734" y="1203158"/>
            <a:ext cx="15489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29" name="TextBox 28">
            <a:hlinkClick r:id="rId9" action="ppaction://hlinksldjump"/>
            <a:extLst>
              <a:ext uri="{FF2B5EF4-FFF2-40B4-BE49-F238E27FC236}">
                <a16:creationId xmlns:a16="http://schemas.microsoft.com/office/drawing/2014/main" id="{1E4689C4-4164-F9F0-06C5-16BBCA962D09}"/>
              </a:ext>
            </a:extLst>
          </p:cNvPr>
          <p:cNvSpPr txBox="1"/>
          <p:nvPr/>
        </p:nvSpPr>
        <p:spPr>
          <a:xfrm rot="16200000">
            <a:off x="-484508" y="5890460"/>
            <a:ext cx="1516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Issues</a:t>
            </a:r>
          </a:p>
        </p:txBody>
      </p:sp>
      <p:sp>
        <p:nvSpPr>
          <p:cNvPr id="30" name="TextBox 29">
            <a:hlinkClick r:id="rId6" action="ppaction://hlinksldjump"/>
            <a:extLst>
              <a:ext uri="{FF2B5EF4-FFF2-40B4-BE49-F238E27FC236}">
                <a16:creationId xmlns:a16="http://schemas.microsoft.com/office/drawing/2014/main" id="{A511ABE9-38A5-327A-F546-133A91ECDE27}"/>
              </a:ext>
            </a:extLst>
          </p:cNvPr>
          <p:cNvSpPr txBox="1">
            <a:spLocks/>
          </p:cNvSpPr>
          <p:nvPr/>
        </p:nvSpPr>
        <p:spPr>
          <a:xfrm rot="16200000">
            <a:off x="-491633" y="2757236"/>
            <a:ext cx="1530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Download</a:t>
            </a:r>
            <a:endParaRPr lang="en-US" dirty="0"/>
          </a:p>
        </p:txBody>
      </p:sp>
      <p:sp>
        <p:nvSpPr>
          <p:cNvPr id="31" name="TextBox 30">
            <a:hlinkClick r:id="rId8" action="ppaction://hlinksldjump"/>
            <a:extLst>
              <a:ext uri="{FF2B5EF4-FFF2-40B4-BE49-F238E27FC236}">
                <a16:creationId xmlns:a16="http://schemas.microsoft.com/office/drawing/2014/main" id="{48F93D67-5CAB-4D49-72F5-B85350019132}"/>
              </a:ext>
            </a:extLst>
          </p:cNvPr>
          <p:cNvSpPr txBox="1"/>
          <p:nvPr/>
        </p:nvSpPr>
        <p:spPr>
          <a:xfrm rot="16200000">
            <a:off x="-506760" y="4321340"/>
            <a:ext cx="1565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File Access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3098465-A9E3-FBD8-A1CD-FFDF0DD9B6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438041"/>
              </p:ext>
            </p:extLst>
          </p:nvPr>
        </p:nvGraphicFramePr>
        <p:xfrm>
          <a:off x="6625781" y="730624"/>
          <a:ext cx="5401084" cy="1933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4E836D-15A9-E66B-6A84-3F3D983523B9}"/>
              </a:ext>
            </a:extLst>
          </p:cNvPr>
          <p:cNvGraphicFramePr>
            <a:graphicFrameLocks/>
          </p:cNvGraphicFramePr>
          <p:nvPr/>
        </p:nvGraphicFramePr>
        <p:xfrm>
          <a:off x="6674605" y="2818474"/>
          <a:ext cx="5352260" cy="1892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436E0D6-35F4-99E6-2072-EDC75BDB9C5E}"/>
              </a:ext>
            </a:extLst>
          </p:cNvPr>
          <p:cNvGraphicFramePr>
            <a:graphicFrameLocks/>
          </p:cNvGraphicFramePr>
          <p:nvPr/>
        </p:nvGraphicFramePr>
        <p:xfrm>
          <a:off x="6660228" y="4857744"/>
          <a:ext cx="5332189" cy="1898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88C82F0-5004-9B85-2C87-BD50FEB1FB11}"/>
              </a:ext>
            </a:extLst>
          </p:cNvPr>
          <p:cNvSpPr/>
          <p:nvPr/>
        </p:nvSpPr>
        <p:spPr>
          <a:xfrm>
            <a:off x="0" y="8674"/>
            <a:ext cx="12192826" cy="5753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AEBBA4-EFDE-7D03-D153-866591586450}"/>
              </a:ext>
            </a:extLst>
          </p:cNvPr>
          <p:cNvSpPr/>
          <p:nvPr/>
        </p:nvSpPr>
        <p:spPr>
          <a:xfrm>
            <a:off x="-76200" y="9583"/>
            <a:ext cx="604838" cy="68766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A864D6-618A-1E41-5787-7F36D0FA97CF}"/>
              </a:ext>
            </a:extLst>
          </p:cNvPr>
          <p:cNvSpPr/>
          <p:nvPr/>
        </p:nvSpPr>
        <p:spPr>
          <a:xfrm>
            <a:off x="10880181" y="0"/>
            <a:ext cx="1308225" cy="59804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hlinkClick r:id="rId13" action="ppaction://hlinksldjump"/>
            <a:extLst>
              <a:ext uri="{FF2B5EF4-FFF2-40B4-BE49-F238E27FC236}">
                <a16:creationId xmlns:a16="http://schemas.microsoft.com/office/drawing/2014/main" id="{F282C5B5-2E4E-6DDF-39E1-61F7FB474D54}"/>
              </a:ext>
            </a:extLst>
          </p:cNvPr>
          <p:cNvSpPr txBox="1"/>
          <p:nvPr/>
        </p:nvSpPr>
        <p:spPr>
          <a:xfrm>
            <a:off x="6567176" y="156117"/>
            <a:ext cx="17162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Future Overview</a:t>
            </a:r>
          </a:p>
        </p:txBody>
      </p:sp>
      <p:sp>
        <p:nvSpPr>
          <p:cNvPr id="19" name="TextBox 18">
            <a:hlinkClick r:id="rId14" action="ppaction://hlinksldjump"/>
            <a:extLst>
              <a:ext uri="{FF2B5EF4-FFF2-40B4-BE49-F238E27FC236}">
                <a16:creationId xmlns:a16="http://schemas.microsoft.com/office/drawing/2014/main" id="{777C55C2-A90C-14D9-1646-835A30322150}"/>
              </a:ext>
            </a:extLst>
          </p:cNvPr>
          <p:cNvSpPr txBox="1"/>
          <p:nvPr/>
        </p:nvSpPr>
        <p:spPr>
          <a:xfrm>
            <a:off x="3893568" y="156115"/>
            <a:ext cx="17162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Full 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F48D07-CA10-2683-F9E3-8A22E6079C69}"/>
              </a:ext>
            </a:extLst>
          </p:cNvPr>
          <p:cNvSpPr/>
          <p:nvPr/>
        </p:nvSpPr>
        <p:spPr>
          <a:xfrm>
            <a:off x="3594" y="7848"/>
            <a:ext cx="898106" cy="57426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 up of a logo&#10;&#10;AI-generated content may be incorrect.">
            <a:extLst>
              <a:ext uri="{FF2B5EF4-FFF2-40B4-BE49-F238E27FC236}">
                <a16:creationId xmlns:a16="http://schemas.microsoft.com/office/drawing/2014/main" id="{72B1E1F6-7E61-B34B-7EFF-55FF12D8F6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" y="94309"/>
            <a:ext cx="724424" cy="436993"/>
          </a:xfrm>
          <a:prstGeom prst="rect">
            <a:avLst/>
          </a:prstGeom>
        </p:spPr>
      </p:pic>
      <p:pic>
        <p:nvPicPr>
          <p:cNvPr id="26" name="Picture 25" descr="A red and black background&#10;&#10;AI-generated content may be incorrect.">
            <a:extLst>
              <a:ext uri="{FF2B5EF4-FFF2-40B4-BE49-F238E27FC236}">
                <a16:creationId xmlns:a16="http://schemas.microsoft.com/office/drawing/2014/main" id="{70DA9E5F-D30A-D9E1-DE15-BFFA81F2E75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44" y="129168"/>
            <a:ext cx="1203068" cy="321802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7390DDF-2895-2B22-F126-790AFFCA3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677540"/>
              </p:ext>
            </p:extLst>
          </p:nvPr>
        </p:nvGraphicFramePr>
        <p:xfrm>
          <a:off x="3429661" y="2095829"/>
          <a:ext cx="3086447" cy="24593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9703">
                  <a:extLst>
                    <a:ext uri="{9D8B030D-6E8A-4147-A177-3AD203B41FA5}">
                      <a16:colId xmlns:a16="http://schemas.microsoft.com/office/drawing/2014/main" val="580529914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876959338"/>
                    </a:ext>
                  </a:extLst>
                </a:gridCol>
                <a:gridCol w="929594">
                  <a:extLst>
                    <a:ext uri="{9D8B030D-6E8A-4147-A177-3AD203B41FA5}">
                      <a16:colId xmlns:a16="http://schemas.microsoft.com/office/drawing/2014/main" val="2097234847"/>
                    </a:ext>
                  </a:extLst>
                </a:gridCol>
              </a:tblGrid>
              <a:tr h="1658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45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Total Storage  (GB)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45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Percentage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43649"/>
                  </a:ext>
                </a:extLst>
              </a:tr>
              <a:tr h="1658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421233"/>
                  </a:ext>
                </a:extLst>
              </a:tr>
              <a:tr h="15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82.660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1.58%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99277"/>
                  </a:ext>
                </a:extLst>
              </a:tr>
              <a:tr h="15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667963"/>
                  </a:ext>
                </a:extLst>
              </a:tr>
              <a:tr h="15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245471"/>
                  </a:ext>
                </a:extLst>
              </a:tr>
              <a:tr h="15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SK1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5008.279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95.82%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247873"/>
                  </a:ext>
                </a:extLst>
              </a:tr>
              <a:tr h="15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0.707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313601"/>
                  </a:ext>
                </a:extLst>
              </a:tr>
              <a:tr h="15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2.695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18521"/>
                  </a:ext>
                </a:extLst>
              </a:tr>
              <a:tr h="15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DEMO-AS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19.772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438859"/>
                  </a:ext>
                </a:extLst>
              </a:tr>
              <a:tr h="15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DEDED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976826"/>
                  </a:ext>
                </a:extLst>
              </a:tr>
              <a:tr h="40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1.509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37044"/>
                  </a:ext>
                </a:extLst>
              </a:tr>
              <a:tr h="15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VM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720968"/>
                  </a:ext>
                </a:extLst>
              </a:tr>
              <a:tr h="15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SK2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110.864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2.12%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980018"/>
                  </a:ext>
                </a:extLst>
              </a:tr>
              <a:tr h="1520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744562"/>
                  </a:ext>
                </a:extLst>
              </a:tr>
              <a:tr h="15204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5226.725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71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992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12F13-A9E6-3894-A108-A44C5DB14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2C7839-28B9-2428-6795-96B451576DDC}"/>
              </a:ext>
            </a:extLst>
          </p:cNvPr>
          <p:cNvSpPr/>
          <p:nvPr/>
        </p:nvSpPr>
        <p:spPr>
          <a:xfrm>
            <a:off x="8647434" y="664313"/>
            <a:ext cx="3479442" cy="1513067"/>
          </a:xfrm>
          <a:prstGeom prst="roundRect">
            <a:avLst/>
          </a:prstGeom>
          <a:solidFill>
            <a:srgbClr val="E64548"/>
          </a:solidFill>
          <a:ln>
            <a:solidFill>
              <a:srgbClr val="E645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A9FC391-9DE7-83A8-AF63-E575F439F831}"/>
              </a:ext>
            </a:extLst>
          </p:cNvPr>
          <p:cNvSpPr/>
          <p:nvPr/>
        </p:nvSpPr>
        <p:spPr>
          <a:xfrm>
            <a:off x="4499558" y="665431"/>
            <a:ext cx="4077799" cy="1513067"/>
          </a:xfrm>
          <a:prstGeom prst="roundRect">
            <a:avLst/>
          </a:prstGeom>
          <a:solidFill>
            <a:srgbClr val="F7797B"/>
          </a:solidFill>
          <a:ln>
            <a:solidFill>
              <a:srgbClr val="F779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64">
            <a:extLst>
              <a:ext uri="{FF2B5EF4-FFF2-40B4-BE49-F238E27FC236}">
                <a16:creationId xmlns:a16="http://schemas.microsoft.com/office/drawing/2014/main" id="{406D5B03-6860-35DC-54E0-D49438D95F47}"/>
              </a:ext>
            </a:extLst>
          </p:cNvPr>
          <p:cNvSpPr/>
          <p:nvPr/>
        </p:nvSpPr>
        <p:spPr>
          <a:xfrm>
            <a:off x="588682" y="652731"/>
            <a:ext cx="3817854" cy="1560308"/>
          </a:xfrm>
          <a:prstGeom prst="roundRect">
            <a:avLst/>
          </a:prstGeom>
          <a:solidFill>
            <a:srgbClr val="EBA7A8"/>
          </a:solidFill>
          <a:ln>
            <a:solidFill>
              <a:srgbClr val="EBA7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Top Corners Rounded 12">
            <a:hlinkClick r:id="rId3" action="ppaction://hlinksldjump"/>
            <a:extLst>
              <a:ext uri="{FF2B5EF4-FFF2-40B4-BE49-F238E27FC236}">
                <a16:creationId xmlns:a16="http://schemas.microsoft.com/office/drawing/2014/main" id="{1A9A0F05-6D72-B0A1-C058-222CABA1506E}"/>
              </a:ext>
            </a:extLst>
          </p:cNvPr>
          <p:cNvSpPr/>
          <p:nvPr/>
        </p:nvSpPr>
        <p:spPr>
          <a:xfrm rot="-5400000">
            <a:off x="-510632" y="2681972"/>
            <a:ext cx="1563179" cy="523785"/>
          </a:xfrm>
          <a:prstGeom prst="round2Same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37DCE7-55DE-7F58-CA2B-34575F9DF374}"/>
              </a:ext>
            </a:extLst>
          </p:cNvPr>
          <p:cNvSpPr/>
          <p:nvPr/>
        </p:nvSpPr>
        <p:spPr>
          <a:xfrm>
            <a:off x="607954" y="2414789"/>
            <a:ext cx="3966964" cy="2112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Top Corners Rounded 22">
            <a:hlinkClick r:id="rId4" action="ppaction://hlinksldjump"/>
            <a:extLst>
              <a:ext uri="{FF2B5EF4-FFF2-40B4-BE49-F238E27FC236}">
                <a16:creationId xmlns:a16="http://schemas.microsoft.com/office/drawing/2014/main" id="{F78694C1-2145-0EDE-77EA-6C642A51B990}"/>
              </a:ext>
            </a:extLst>
          </p:cNvPr>
          <p:cNvSpPr/>
          <p:nvPr/>
        </p:nvSpPr>
        <p:spPr>
          <a:xfrm rot="-5400000">
            <a:off x="-510632" y="4245509"/>
            <a:ext cx="1563179" cy="523785"/>
          </a:xfrm>
          <a:prstGeom prst="round2Same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Top Corners Rounded 23">
            <a:hlinkClick r:id="rId5" action="ppaction://hlinksldjump"/>
            <a:extLst>
              <a:ext uri="{FF2B5EF4-FFF2-40B4-BE49-F238E27FC236}">
                <a16:creationId xmlns:a16="http://schemas.microsoft.com/office/drawing/2014/main" id="{F18AF047-58C5-8B71-2387-A4FCED2D938B}"/>
              </a:ext>
            </a:extLst>
          </p:cNvPr>
          <p:cNvSpPr/>
          <p:nvPr/>
        </p:nvSpPr>
        <p:spPr>
          <a:xfrm rot="-5400000">
            <a:off x="-515955" y="5813749"/>
            <a:ext cx="1563179" cy="523785"/>
          </a:xfrm>
          <a:prstGeom prst="round2Same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Top Corners Rounded 13">
            <a:hlinkClick r:id="rId6" action="ppaction://hlinksldjump"/>
            <a:extLst>
              <a:ext uri="{FF2B5EF4-FFF2-40B4-BE49-F238E27FC236}">
                <a16:creationId xmlns:a16="http://schemas.microsoft.com/office/drawing/2014/main" id="{861C3156-2572-B2A3-CF4F-26FE7A758887}"/>
              </a:ext>
            </a:extLst>
          </p:cNvPr>
          <p:cNvSpPr/>
          <p:nvPr/>
        </p:nvSpPr>
        <p:spPr>
          <a:xfrm rot="-5400000">
            <a:off x="-519550" y="1123138"/>
            <a:ext cx="1563179" cy="523785"/>
          </a:xfrm>
          <a:prstGeom prst="round2Same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7674BC-1CF1-B598-9F9F-B8A99EC52910}"/>
              </a:ext>
            </a:extLst>
          </p:cNvPr>
          <p:cNvSpPr txBox="1"/>
          <p:nvPr/>
        </p:nvSpPr>
        <p:spPr>
          <a:xfrm>
            <a:off x="8672834" y="940611"/>
            <a:ext cx="36837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Download attempts, whether successful or failed, appear to be similarly distributed across file sizes, suggesting no correlation.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7014D1A-98BD-8841-BAE9-0B556D5C70E3}"/>
              </a:ext>
            </a:extLst>
          </p:cNvPr>
          <p:cNvSpPr txBox="1"/>
          <p:nvPr/>
        </p:nvSpPr>
        <p:spPr>
          <a:xfrm>
            <a:off x="8672833" y="665431"/>
            <a:ext cx="1750472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 dirty="0"/>
              <a:t>Findings (3) :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A0B3D2B-477A-986E-E8DF-4A77ED639BA7}"/>
              </a:ext>
            </a:extLst>
          </p:cNvPr>
          <p:cNvSpPr/>
          <p:nvPr/>
        </p:nvSpPr>
        <p:spPr>
          <a:xfrm>
            <a:off x="4663294" y="2412361"/>
            <a:ext cx="4193794" cy="2112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1AFAE75-B85A-6E93-4CC5-46F4D39D70B4}"/>
              </a:ext>
            </a:extLst>
          </p:cNvPr>
          <p:cNvSpPr txBox="1"/>
          <p:nvPr/>
        </p:nvSpPr>
        <p:spPr>
          <a:xfrm>
            <a:off x="4736101" y="2356382"/>
            <a:ext cx="3204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Success/Fail Download By File Type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83D5B7-D2CA-FAD4-1B9A-92DF5B81490E}"/>
              </a:ext>
            </a:extLst>
          </p:cNvPr>
          <p:cNvGrpSpPr/>
          <p:nvPr/>
        </p:nvGrpSpPr>
        <p:grpSpPr>
          <a:xfrm>
            <a:off x="4574722" y="2441067"/>
            <a:ext cx="4248599" cy="2221149"/>
            <a:chOff x="-93296" y="0"/>
            <a:chExt cx="7802591" cy="4248150"/>
          </a:xfrm>
        </p:grpSpPr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2933BC62-9E88-1383-25DB-1F9464B13C9B}"/>
                </a:ext>
              </a:extLst>
            </p:cNvPr>
            <p:cNvGraphicFramePr/>
            <p:nvPr/>
          </p:nvGraphicFramePr>
          <p:xfrm>
            <a:off x="-93296" y="0"/>
            <a:ext cx="7234284" cy="42481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31" name="TextBox 3">
              <a:extLst>
                <a:ext uri="{FF2B5EF4-FFF2-40B4-BE49-F238E27FC236}">
                  <a16:creationId xmlns:a16="http://schemas.microsoft.com/office/drawing/2014/main" id="{D970DA9A-A775-7568-F710-EB36A8C6EB71}"/>
                </a:ext>
              </a:extLst>
            </p:cNvPr>
            <p:cNvSpPr txBox="1"/>
            <p:nvPr/>
          </p:nvSpPr>
          <p:spPr>
            <a:xfrm>
              <a:off x="6572678" y="454108"/>
              <a:ext cx="1136617" cy="5069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400">
                  <a:latin typeface="Amasis MT Pro Black" panose="02040A04050005020304" pitchFamily="18" charset="0"/>
                </a:rPr>
                <a:t>41.1%</a:t>
              </a:r>
            </a:p>
          </p:txBody>
        </p:sp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CE90FC30-BBCB-7452-B0C2-D786D73A407F}"/>
                </a:ext>
              </a:extLst>
            </p:cNvPr>
            <p:cNvSpPr txBox="1"/>
            <p:nvPr/>
          </p:nvSpPr>
          <p:spPr>
            <a:xfrm>
              <a:off x="2190662" y="2777241"/>
              <a:ext cx="876307" cy="5069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400">
                  <a:latin typeface="Amasis MT Pro Black" panose="02040A04050005020304" pitchFamily="18" charset="0"/>
                </a:rPr>
                <a:t>80%</a:t>
              </a:r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5E6CA26B-2BF3-F5CD-527F-4EBC75AC12FC}"/>
                </a:ext>
              </a:extLst>
            </p:cNvPr>
            <p:cNvSpPr txBox="1"/>
            <p:nvPr/>
          </p:nvSpPr>
          <p:spPr>
            <a:xfrm>
              <a:off x="3805663" y="2185373"/>
              <a:ext cx="1136617" cy="5069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400">
                  <a:latin typeface="Amasis MT Pro Black" panose="02040A04050005020304" pitchFamily="18" charset="0"/>
                </a:rPr>
                <a:t>52.9%</a:t>
              </a:r>
            </a:p>
          </p:txBody>
        </p:sp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202DC9E8-4317-0A04-2F72-C1F39455D749}"/>
                </a:ext>
              </a:extLst>
            </p:cNvPr>
            <p:cNvSpPr txBox="1"/>
            <p:nvPr/>
          </p:nvSpPr>
          <p:spPr>
            <a:xfrm>
              <a:off x="3523845" y="1571345"/>
              <a:ext cx="1136617" cy="5069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400">
                  <a:latin typeface="Amasis MT Pro Black" panose="02040A04050005020304" pitchFamily="18" charset="0"/>
                </a:rPr>
                <a:t>34.5%</a:t>
              </a:r>
            </a:p>
          </p:txBody>
        </p:sp>
        <p:sp>
          <p:nvSpPr>
            <p:cNvPr id="36" name="TextBox 7">
              <a:extLst>
                <a:ext uri="{FF2B5EF4-FFF2-40B4-BE49-F238E27FC236}">
                  <a16:creationId xmlns:a16="http://schemas.microsoft.com/office/drawing/2014/main" id="{32FF7801-27AC-46DB-F595-645387CED896}"/>
                </a:ext>
              </a:extLst>
            </p:cNvPr>
            <p:cNvSpPr txBox="1"/>
            <p:nvPr/>
          </p:nvSpPr>
          <p:spPr>
            <a:xfrm>
              <a:off x="5336117" y="1021733"/>
              <a:ext cx="1136617" cy="50696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sz="1400">
                  <a:latin typeface="Amasis MT Pro Black" panose="02040A04050005020304" pitchFamily="18" charset="0"/>
                </a:rPr>
                <a:t>32.7%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4FDADED-E075-7172-0786-A033B4081842}"/>
              </a:ext>
            </a:extLst>
          </p:cNvPr>
          <p:cNvSpPr txBox="1"/>
          <p:nvPr/>
        </p:nvSpPr>
        <p:spPr>
          <a:xfrm>
            <a:off x="4476613" y="979914"/>
            <a:ext cx="41937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Video and image file types show moderate success rates of 32%–53%. Text files appear most successful at 80% though based on smaller population.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6A0D05-061E-8730-6E01-5A1D836EACF1}"/>
              </a:ext>
            </a:extLst>
          </p:cNvPr>
          <p:cNvSpPr txBox="1"/>
          <p:nvPr/>
        </p:nvSpPr>
        <p:spPr>
          <a:xfrm>
            <a:off x="4514171" y="709777"/>
            <a:ext cx="1476842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/>
              <a:t>Finding (2):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D423A5-FD2C-0D92-77D9-F70B283BEB98}"/>
              </a:ext>
            </a:extLst>
          </p:cNvPr>
          <p:cNvSpPr txBox="1"/>
          <p:nvPr/>
        </p:nvSpPr>
        <p:spPr>
          <a:xfrm>
            <a:off x="643795" y="671677"/>
            <a:ext cx="1746346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/>
              <a:t>Findings (1) 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CF4A6-3BAD-2C7F-73D9-A53F82431D95}"/>
              </a:ext>
            </a:extLst>
          </p:cNvPr>
          <p:cNvSpPr txBox="1"/>
          <p:nvPr/>
        </p:nvSpPr>
        <p:spPr>
          <a:xfrm>
            <a:off x="594771" y="960742"/>
            <a:ext cx="37848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Download failures were most frequent during early attempts, especially on January 27, 2024. Over time, the success rate improved.</a:t>
            </a:r>
          </a:p>
        </p:txBody>
      </p:sp>
      <p:graphicFrame>
        <p:nvGraphicFramePr>
          <p:cNvPr id="88" name="Chart 87">
            <a:extLst>
              <a:ext uri="{FF2B5EF4-FFF2-40B4-BE49-F238E27FC236}">
                <a16:creationId xmlns:a16="http://schemas.microsoft.com/office/drawing/2014/main" id="{B0E03E5C-9B05-BED6-BEDD-8E116B9F5769}"/>
              </a:ext>
            </a:extLst>
          </p:cNvPr>
          <p:cNvGraphicFramePr>
            <a:graphicFrameLocks/>
          </p:cNvGraphicFramePr>
          <p:nvPr/>
        </p:nvGraphicFramePr>
        <p:xfrm>
          <a:off x="586176" y="2620149"/>
          <a:ext cx="3988742" cy="1868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2D1E0CAA-917E-720E-B794-2C983E78E359}"/>
              </a:ext>
            </a:extLst>
          </p:cNvPr>
          <p:cNvSpPr/>
          <p:nvPr/>
        </p:nvSpPr>
        <p:spPr>
          <a:xfrm>
            <a:off x="8951289" y="2414628"/>
            <a:ext cx="3149387" cy="2112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44D0B09-BEC9-EF16-6B44-51898BFF1718}"/>
              </a:ext>
            </a:extLst>
          </p:cNvPr>
          <p:cNvSpPr txBox="1"/>
          <p:nvPr/>
        </p:nvSpPr>
        <p:spPr>
          <a:xfrm>
            <a:off x="8977504" y="2389236"/>
            <a:ext cx="29749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Success/Fail Download By App ID</a:t>
            </a:r>
          </a:p>
        </p:txBody>
      </p:sp>
      <p:graphicFrame>
        <p:nvGraphicFramePr>
          <p:cNvPr id="91" name="Chart 90">
            <a:extLst>
              <a:ext uri="{FF2B5EF4-FFF2-40B4-BE49-F238E27FC236}">
                <a16:creationId xmlns:a16="http://schemas.microsoft.com/office/drawing/2014/main" id="{D10F57F2-4444-054C-6810-68CD6B08444A}"/>
              </a:ext>
            </a:extLst>
          </p:cNvPr>
          <p:cNvGraphicFramePr>
            <a:graphicFrameLocks/>
          </p:cNvGraphicFramePr>
          <p:nvPr/>
        </p:nvGraphicFramePr>
        <p:xfrm>
          <a:off x="8977504" y="2720789"/>
          <a:ext cx="3149372" cy="174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2E32DD97-B0A3-2D4C-929F-8335DC85BDED}"/>
              </a:ext>
            </a:extLst>
          </p:cNvPr>
          <p:cNvSpPr txBox="1"/>
          <p:nvPr/>
        </p:nvSpPr>
        <p:spPr>
          <a:xfrm>
            <a:off x="607954" y="2409520"/>
            <a:ext cx="32043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Success/Fail Download By Date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F8C341-C52F-C1A2-DE74-A764AE92138D}"/>
              </a:ext>
            </a:extLst>
          </p:cNvPr>
          <p:cNvSpPr txBox="1"/>
          <p:nvPr/>
        </p:nvSpPr>
        <p:spPr>
          <a:xfrm>
            <a:off x="9309125" y="4167790"/>
            <a:ext cx="2486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*Only shown for App ID with failure</a:t>
            </a:r>
          </a:p>
        </p:txBody>
      </p:sp>
      <p:sp>
        <p:nvSpPr>
          <p:cNvPr id="15" name="TextBox 14">
            <a:hlinkClick r:id="rId6" action="ppaction://hlinksldjump"/>
            <a:extLst>
              <a:ext uri="{FF2B5EF4-FFF2-40B4-BE49-F238E27FC236}">
                <a16:creationId xmlns:a16="http://schemas.microsoft.com/office/drawing/2014/main" id="{E84A027A-679D-EEF2-86C1-86524E5AEEB1}"/>
              </a:ext>
            </a:extLst>
          </p:cNvPr>
          <p:cNvSpPr txBox="1"/>
          <p:nvPr/>
        </p:nvSpPr>
        <p:spPr>
          <a:xfrm rot="16200000">
            <a:off x="-500734" y="1203158"/>
            <a:ext cx="15489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Storage</a:t>
            </a:r>
          </a:p>
        </p:txBody>
      </p:sp>
      <p:sp>
        <p:nvSpPr>
          <p:cNvPr id="16" name="TextBox 15">
            <a:hlinkClick r:id="rId5" action="ppaction://hlinksldjump"/>
            <a:extLst>
              <a:ext uri="{FF2B5EF4-FFF2-40B4-BE49-F238E27FC236}">
                <a16:creationId xmlns:a16="http://schemas.microsoft.com/office/drawing/2014/main" id="{33ECA9BB-63E0-3F54-A78B-B23C8CD1359A}"/>
              </a:ext>
            </a:extLst>
          </p:cNvPr>
          <p:cNvSpPr txBox="1"/>
          <p:nvPr/>
        </p:nvSpPr>
        <p:spPr>
          <a:xfrm rot="16200000">
            <a:off x="-484508" y="5890460"/>
            <a:ext cx="1516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Issues</a:t>
            </a:r>
          </a:p>
        </p:txBody>
      </p:sp>
      <p:sp>
        <p:nvSpPr>
          <p:cNvPr id="17" name="TextBox 16">
            <a:hlinkClick r:id="rId3" action="ppaction://hlinksldjump"/>
            <a:extLst>
              <a:ext uri="{FF2B5EF4-FFF2-40B4-BE49-F238E27FC236}">
                <a16:creationId xmlns:a16="http://schemas.microsoft.com/office/drawing/2014/main" id="{2815D80D-18ED-F2AF-ABDF-7C313AF2E618}"/>
              </a:ext>
            </a:extLst>
          </p:cNvPr>
          <p:cNvSpPr txBox="1"/>
          <p:nvPr/>
        </p:nvSpPr>
        <p:spPr>
          <a:xfrm rot="16200000">
            <a:off x="-491633" y="2757236"/>
            <a:ext cx="1530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Download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hlinkClick r:id="rId4" action="ppaction://hlinksldjump"/>
            <a:extLst>
              <a:ext uri="{FF2B5EF4-FFF2-40B4-BE49-F238E27FC236}">
                <a16:creationId xmlns:a16="http://schemas.microsoft.com/office/drawing/2014/main" id="{8FF8FAB5-A542-FCC8-A582-7E80CFE8AAC3}"/>
              </a:ext>
            </a:extLst>
          </p:cNvPr>
          <p:cNvSpPr txBox="1"/>
          <p:nvPr/>
        </p:nvSpPr>
        <p:spPr>
          <a:xfrm rot="16200000">
            <a:off x="-506760" y="4321340"/>
            <a:ext cx="1565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File Access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A3A3E2-7367-2D9F-E5DF-F5E9E482A84F}"/>
              </a:ext>
            </a:extLst>
          </p:cNvPr>
          <p:cNvSpPr/>
          <p:nvPr/>
        </p:nvSpPr>
        <p:spPr>
          <a:xfrm>
            <a:off x="607469" y="4685992"/>
            <a:ext cx="11497431" cy="2112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25B0B-439C-C2CA-8779-41467A6F1707}"/>
              </a:ext>
            </a:extLst>
          </p:cNvPr>
          <p:cNvSpPr txBox="1"/>
          <p:nvPr/>
        </p:nvSpPr>
        <p:spPr>
          <a:xfrm>
            <a:off x="594772" y="4646198"/>
            <a:ext cx="11418408" cy="3195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All Failed and Successful Download Attempt Distributed Against File Size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4560CF-2E14-031A-D768-619610BBFF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633461"/>
              </p:ext>
            </p:extLst>
          </p:nvPr>
        </p:nvGraphicFramePr>
        <p:xfrm>
          <a:off x="621728" y="4947513"/>
          <a:ext cx="11451660" cy="185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7E9E129-553D-0708-1591-B773285A5F86}"/>
              </a:ext>
            </a:extLst>
          </p:cNvPr>
          <p:cNvSpPr/>
          <p:nvPr/>
        </p:nvSpPr>
        <p:spPr>
          <a:xfrm>
            <a:off x="0" y="8674"/>
            <a:ext cx="12192826" cy="5753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7925A-440E-15B0-76C6-E04B5DB810B0}"/>
              </a:ext>
            </a:extLst>
          </p:cNvPr>
          <p:cNvSpPr/>
          <p:nvPr/>
        </p:nvSpPr>
        <p:spPr>
          <a:xfrm>
            <a:off x="-76200" y="9583"/>
            <a:ext cx="604838" cy="68766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59EF1-0D73-9922-D44F-3CBC58F3FC53}"/>
              </a:ext>
            </a:extLst>
          </p:cNvPr>
          <p:cNvSpPr/>
          <p:nvPr/>
        </p:nvSpPr>
        <p:spPr>
          <a:xfrm>
            <a:off x="10880181" y="0"/>
            <a:ext cx="1308225" cy="59804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11" action="ppaction://hlinksldjump"/>
            <a:extLst>
              <a:ext uri="{FF2B5EF4-FFF2-40B4-BE49-F238E27FC236}">
                <a16:creationId xmlns:a16="http://schemas.microsoft.com/office/drawing/2014/main" id="{07D9AD26-2ECE-4F1F-7AEC-814519DA1033}"/>
              </a:ext>
            </a:extLst>
          </p:cNvPr>
          <p:cNvSpPr txBox="1"/>
          <p:nvPr/>
        </p:nvSpPr>
        <p:spPr>
          <a:xfrm>
            <a:off x="6567176" y="156117"/>
            <a:ext cx="17162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Future Overview</a:t>
            </a:r>
          </a:p>
        </p:txBody>
      </p:sp>
      <p:sp>
        <p:nvSpPr>
          <p:cNvPr id="9" name="TextBox 8">
            <a:hlinkClick r:id="rId12" action="ppaction://hlinksldjump"/>
            <a:extLst>
              <a:ext uri="{FF2B5EF4-FFF2-40B4-BE49-F238E27FC236}">
                <a16:creationId xmlns:a16="http://schemas.microsoft.com/office/drawing/2014/main" id="{200B133B-F3D9-8EBC-8F20-CDE5478C297C}"/>
              </a:ext>
            </a:extLst>
          </p:cNvPr>
          <p:cNvSpPr txBox="1"/>
          <p:nvPr/>
        </p:nvSpPr>
        <p:spPr>
          <a:xfrm>
            <a:off x="3893568" y="156115"/>
            <a:ext cx="17162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Full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B23977-551E-1E18-F80D-B1C95AEA2D3B}"/>
              </a:ext>
            </a:extLst>
          </p:cNvPr>
          <p:cNvSpPr/>
          <p:nvPr/>
        </p:nvSpPr>
        <p:spPr>
          <a:xfrm>
            <a:off x="3594" y="7848"/>
            <a:ext cx="898106" cy="57426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AI-generated content may be incorrect.">
            <a:extLst>
              <a:ext uri="{FF2B5EF4-FFF2-40B4-BE49-F238E27FC236}">
                <a16:creationId xmlns:a16="http://schemas.microsoft.com/office/drawing/2014/main" id="{AA0F56A9-4E3D-0A37-74F4-4E2F27D4DC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" y="94309"/>
            <a:ext cx="724424" cy="436993"/>
          </a:xfrm>
          <a:prstGeom prst="rect">
            <a:avLst/>
          </a:prstGeom>
        </p:spPr>
      </p:pic>
      <p:pic>
        <p:nvPicPr>
          <p:cNvPr id="12" name="Picture 11" descr="A red and black background&#10;&#10;AI-generated content may be incorrect.">
            <a:extLst>
              <a:ext uri="{FF2B5EF4-FFF2-40B4-BE49-F238E27FC236}">
                <a16:creationId xmlns:a16="http://schemas.microsoft.com/office/drawing/2014/main" id="{4F99371E-3D14-C45C-540E-B18C58A1DB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44" y="129168"/>
            <a:ext cx="1203068" cy="3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5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1CD31-2F14-8469-3C60-8B26044D4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62E2FF9-A49A-D63E-3740-37190E5DE75C}"/>
              </a:ext>
            </a:extLst>
          </p:cNvPr>
          <p:cNvSpPr/>
          <p:nvPr/>
        </p:nvSpPr>
        <p:spPr>
          <a:xfrm>
            <a:off x="7919672" y="706181"/>
            <a:ext cx="4200080" cy="1538915"/>
          </a:xfrm>
          <a:prstGeom prst="roundRect">
            <a:avLst/>
          </a:prstGeom>
          <a:solidFill>
            <a:srgbClr val="E64548"/>
          </a:solidFill>
          <a:ln>
            <a:solidFill>
              <a:srgbClr val="E645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5E62493-E1E3-CDE6-9B84-FFE7F84A2AD7}"/>
              </a:ext>
            </a:extLst>
          </p:cNvPr>
          <p:cNvSpPr/>
          <p:nvPr/>
        </p:nvSpPr>
        <p:spPr>
          <a:xfrm>
            <a:off x="4107760" y="684266"/>
            <a:ext cx="3696318" cy="1557078"/>
          </a:xfrm>
          <a:prstGeom prst="roundRect">
            <a:avLst/>
          </a:prstGeom>
          <a:solidFill>
            <a:srgbClr val="F7797B"/>
          </a:solidFill>
          <a:ln>
            <a:solidFill>
              <a:srgbClr val="F779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4">
            <a:extLst>
              <a:ext uri="{FF2B5EF4-FFF2-40B4-BE49-F238E27FC236}">
                <a16:creationId xmlns:a16="http://schemas.microsoft.com/office/drawing/2014/main" id="{83F17C4D-F080-7B84-B44F-0A0959621D5B}"/>
              </a:ext>
            </a:extLst>
          </p:cNvPr>
          <p:cNvSpPr/>
          <p:nvPr/>
        </p:nvSpPr>
        <p:spPr>
          <a:xfrm>
            <a:off x="622892" y="689292"/>
            <a:ext cx="3369275" cy="1512494"/>
          </a:xfrm>
          <a:prstGeom prst="roundRect">
            <a:avLst/>
          </a:prstGeom>
          <a:solidFill>
            <a:srgbClr val="EBA7A8"/>
          </a:solidFill>
          <a:ln>
            <a:solidFill>
              <a:srgbClr val="EBA7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DDF9AC-1FE5-37DB-BE02-0EC5E7EB3647}"/>
              </a:ext>
            </a:extLst>
          </p:cNvPr>
          <p:cNvSpPr/>
          <p:nvPr/>
        </p:nvSpPr>
        <p:spPr>
          <a:xfrm>
            <a:off x="633475" y="2345292"/>
            <a:ext cx="4214972" cy="2108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C016D-F202-8B22-8421-558A12FB085A}"/>
              </a:ext>
            </a:extLst>
          </p:cNvPr>
          <p:cNvSpPr/>
          <p:nvPr/>
        </p:nvSpPr>
        <p:spPr>
          <a:xfrm>
            <a:off x="627295" y="4564411"/>
            <a:ext cx="4212130" cy="2214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F3401-9576-433B-ADFD-702BE6667E18}"/>
              </a:ext>
            </a:extLst>
          </p:cNvPr>
          <p:cNvSpPr/>
          <p:nvPr/>
        </p:nvSpPr>
        <p:spPr>
          <a:xfrm>
            <a:off x="4958184" y="2365687"/>
            <a:ext cx="3743151" cy="2082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18555F-5C5C-F88E-CC34-96BE6E9C91A5}"/>
              </a:ext>
            </a:extLst>
          </p:cNvPr>
          <p:cNvSpPr/>
          <p:nvPr/>
        </p:nvSpPr>
        <p:spPr>
          <a:xfrm>
            <a:off x="4956153" y="4563458"/>
            <a:ext cx="5201233" cy="2215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090E4B1A-4DD8-E760-D3CA-D092D5A33812}"/>
              </a:ext>
            </a:extLst>
          </p:cNvPr>
          <p:cNvSpPr/>
          <p:nvPr/>
        </p:nvSpPr>
        <p:spPr>
          <a:xfrm rot="-5400000">
            <a:off x="-510632" y="2681972"/>
            <a:ext cx="1563179" cy="523785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8314F960-0942-C417-37E8-B263A943ACE7}"/>
              </a:ext>
            </a:extLst>
          </p:cNvPr>
          <p:cNvSpPr/>
          <p:nvPr/>
        </p:nvSpPr>
        <p:spPr>
          <a:xfrm rot="-5400000">
            <a:off x="-510632" y="4245509"/>
            <a:ext cx="1563179" cy="523785"/>
          </a:xfrm>
          <a:prstGeom prst="round2Same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78666FD6-3C4A-B091-B1B1-EA7A6F6AD549}"/>
              </a:ext>
            </a:extLst>
          </p:cNvPr>
          <p:cNvSpPr/>
          <p:nvPr/>
        </p:nvSpPr>
        <p:spPr>
          <a:xfrm rot="-5400000">
            <a:off x="-515955" y="5813749"/>
            <a:ext cx="1563179" cy="523785"/>
          </a:xfrm>
          <a:prstGeom prst="round2Same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Top Corners Rounded 13">
            <a:hlinkClick r:id="rId3" action="ppaction://hlinksldjump"/>
            <a:extLst>
              <a:ext uri="{FF2B5EF4-FFF2-40B4-BE49-F238E27FC236}">
                <a16:creationId xmlns:a16="http://schemas.microsoft.com/office/drawing/2014/main" id="{B381C713-6FB9-DF41-BDCF-DB06CA484A3E}"/>
              </a:ext>
            </a:extLst>
          </p:cNvPr>
          <p:cNvSpPr/>
          <p:nvPr/>
        </p:nvSpPr>
        <p:spPr>
          <a:xfrm rot="-5400000">
            <a:off x="-519550" y="1123138"/>
            <a:ext cx="1563179" cy="523785"/>
          </a:xfrm>
          <a:prstGeom prst="round2Same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A46A10-5018-9AC1-A593-AF77276BED78}"/>
              </a:ext>
            </a:extLst>
          </p:cNvPr>
          <p:cNvSpPr txBox="1"/>
          <p:nvPr/>
        </p:nvSpPr>
        <p:spPr>
          <a:xfrm>
            <a:off x="631609" y="706981"/>
            <a:ext cx="1895691" cy="3550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 dirty="0"/>
              <a:t>Findings (1) 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E48E6B-728F-4F13-51DE-AA7CBE7BCE3F}"/>
              </a:ext>
            </a:extLst>
          </p:cNvPr>
          <p:cNvSpPr txBox="1"/>
          <p:nvPr/>
        </p:nvSpPr>
        <p:spPr>
          <a:xfrm>
            <a:off x="649847" y="1577985"/>
            <a:ext cx="3395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Error trends show sharp, isolated spikes (e.g. 5/11/2024, 8/10/2024, 10/25/2024), aligned with peaks in file access attempts.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AE68A4-99D5-BFB7-7CB4-BC1503789F30}"/>
              </a:ext>
            </a:extLst>
          </p:cNvPr>
          <p:cNvSpPr txBox="1"/>
          <p:nvPr/>
        </p:nvSpPr>
        <p:spPr>
          <a:xfrm>
            <a:off x="645635" y="971117"/>
            <a:ext cx="31446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Errors are event-driven rather than persistent.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6A96E5-329A-F483-430C-F120E6F9DCE9}"/>
              </a:ext>
            </a:extLst>
          </p:cNvPr>
          <p:cNvSpPr txBox="1"/>
          <p:nvPr/>
        </p:nvSpPr>
        <p:spPr>
          <a:xfrm>
            <a:off x="629117" y="2361173"/>
            <a:ext cx="3204395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 dirty="0"/>
              <a:t>File Access Attempt Per Account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72719F-1E8E-2018-6991-FC55F626C264}"/>
              </a:ext>
            </a:extLst>
          </p:cNvPr>
          <p:cNvSpPr txBox="1"/>
          <p:nvPr/>
        </p:nvSpPr>
        <p:spPr>
          <a:xfrm>
            <a:off x="627295" y="4597616"/>
            <a:ext cx="1117688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 dirty="0"/>
              <a:t>Error Trend</a:t>
            </a:r>
            <a:endParaRPr lang="en-US" sz="13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E3A4BD-D6EB-EFF2-6B70-7F4EFB88A696}"/>
              </a:ext>
            </a:extLst>
          </p:cNvPr>
          <p:cNvSpPr txBox="1"/>
          <p:nvPr/>
        </p:nvSpPr>
        <p:spPr>
          <a:xfrm>
            <a:off x="4970126" y="4572261"/>
            <a:ext cx="442415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 dirty="0"/>
              <a:t>Successful Access Attempt and All Error Attempt Distributed Against File Size</a:t>
            </a:r>
            <a:endParaRPr lang="en-US" sz="1300" dirty="0"/>
          </a:p>
        </p:txBody>
      </p:sp>
      <p:sp>
        <p:nvSpPr>
          <p:cNvPr id="11" name="TextBox 10">
            <a:hlinkClick r:id="rId4" action="ppaction://hlinksldjump"/>
            <a:extLst>
              <a:ext uri="{FF2B5EF4-FFF2-40B4-BE49-F238E27FC236}">
                <a16:creationId xmlns:a16="http://schemas.microsoft.com/office/drawing/2014/main" id="{F278C146-CBE9-735F-C509-EC4125897C5A}"/>
              </a:ext>
            </a:extLst>
          </p:cNvPr>
          <p:cNvSpPr txBox="1"/>
          <p:nvPr/>
        </p:nvSpPr>
        <p:spPr>
          <a:xfrm rot="16200000">
            <a:off x="-500734" y="1203158"/>
            <a:ext cx="15489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Storage</a:t>
            </a:r>
          </a:p>
        </p:txBody>
      </p:sp>
      <p:sp>
        <p:nvSpPr>
          <p:cNvPr id="12" name="TextBox 11">
            <a:hlinkClick r:id="rId4" action="ppaction://hlinksldjump"/>
            <a:extLst>
              <a:ext uri="{FF2B5EF4-FFF2-40B4-BE49-F238E27FC236}">
                <a16:creationId xmlns:a16="http://schemas.microsoft.com/office/drawing/2014/main" id="{AA89830A-2CFF-25FF-376B-089ABB42356D}"/>
              </a:ext>
            </a:extLst>
          </p:cNvPr>
          <p:cNvSpPr txBox="1"/>
          <p:nvPr/>
        </p:nvSpPr>
        <p:spPr>
          <a:xfrm rot="16200000">
            <a:off x="-484508" y="5890460"/>
            <a:ext cx="1516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Issues</a:t>
            </a:r>
          </a:p>
        </p:txBody>
      </p:sp>
      <p:sp>
        <p:nvSpPr>
          <p:cNvPr id="20" name="TextBox 19">
            <a:hlinkClick r:id="rId5" action="ppaction://hlinksldjump"/>
            <a:extLst>
              <a:ext uri="{FF2B5EF4-FFF2-40B4-BE49-F238E27FC236}">
                <a16:creationId xmlns:a16="http://schemas.microsoft.com/office/drawing/2014/main" id="{E5154D21-CFCC-9CE4-8082-6ECE4797F44C}"/>
              </a:ext>
            </a:extLst>
          </p:cNvPr>
          <p:cNvSpPr txBox="1"/>
          <p:nvPr/>
        </p:nvSpPr>
        <p:spPr>
          <a:xfrm rot="16200000">
            <a:off x="-491633" y="2757236"/>
            <a:ext cx="1530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Download</a:t>
            </a:r>
            <a:endParaRPr lang="en-US" dirty="0"/>
          </a:p>
        </p:txBody>
      </p:sp>
      <p:sp>
        <p:nvSpPr>
          <p:cNvPr id="25" name="TextBox 24">
            <a:hlinkClick r:id="rId6" action="ppaction://hlinksldjump"/>
            <a:extLst>
              <a:ext uri="{FF2B5EF4-FFF2-40B4-BE49-F238E27FC236}">
                <a16:creationId xmlns:a16="http://schemas.microsoft.com/office/drawing/2014/main" id="{EA59B374-D493-EB76-50AB-202F090AC35A}"/>
              </a:ext>
            </a:extLst>
          </p:cNvPr>
          <p:cNvSpPr txBox="1"/>
          <p:nvPr/>
        </p:nvSpPr>
        <p:spPr>
          <a:xfrm rot="16200000">
            <a:off x="-506760" y="4321340"/>
            <a:ext cx="1565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File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DC2BF-A5BE-950D-4986-FDAB0B7BCB7B}"/>
              </a:ext>
            </a:extLst>
          </p:cNvPr>
          <p:cNvSpPr txBox="1"/>
          <p:nvPr/>
        </p:nvSpPr>
        <p:spPr>
          <a:xfrm>
            <a:off x="4956153" y="2356982"/>
            <a:ext cx="3468865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 dirty="0"/>
              <a:t>Proportion Of Download By Day of the Week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AAECB14-40F5-249C-A1E1-0049674654E2}"/>
              </a:ext>
            </a:extLst>
          </p:cNvPr>
          <p:cNvGraphicFramePr>
            <a:graphicFrameLocks/>
          </p:cNvGraphicFramePr>
          <p:nvPr/>
        </p:nvGraphicFramePr>
        <p:xfrm>
          <a:off x="4917350" y="2640665"/>
          <a:ext cx="3779730" cy="1807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834E819-9525-E786-2D37-D067DC34363A}"/>
              </a:ext>
            </a:extLst>
          </p:cNvPr>
          <p:cNvGraphicFramePr>
            <a:graphicFrameLocks/>
          </p:cNvGraphicFramePr>
          <p:nvPr/>
        </p:nvGraphicFramePr>
        <p:xfrm>
          <a:off x="633475" y="2590672"/>
          <a:ext cx="4129911" cy="185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9610BA2-A80D-3559-52DF-E45CCA04EDE1}"/>
              </a:ext>
            </a:extLst>
          </p:cNvPr>
          <p:cNvGraphicFramePr>
            <a:graphicFrameLocks/>
          </p:cNvGraphicFramePr>
          <p:nvPr/>
        </p:nvGraphicFramePr>
        <p:xfrm>
          <a:off x="664130" y="4706060"/>
          <a:ext cx="4099255" cy="2021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245EED5-A90F-73B5-D440-DB1B20CD0142}"/>
              </a:ext>
            </a:extLst>
          </p:cNvPr>
          <p:cNvSpPr/>
          <p:nvPr/>
        </p:nvSpPr>
        <p:spPr>
          <a:xfrm>
            <a:off x="8804786" y="2365686"/>
            <a:ext cx="3331326" cy="2082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45D1C12-6226-186D-F405-811C3593785D}"/>
              </a:ext>
            </a:extLst>
          </p:cNvPr>
          <p:cNvGraphicFramePr>
            <a:graphicFrameLocks/>
          </p:cNvGraphicFramePr>
          <p:nvPr/>
        </p:nvGraphicFramePr>
        <p:xfrm>
          <a:off x="8811072" y="2656119"/>
          <a:ext cx="3289368" cy="1779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B789735-F39D-D9B5-0BA3-62B95CD904E9}"/>
              </a:ext>
            </a:extLst>
          </p:cNvPr>
          <p:cNvSpPr txBox="1"/>
          <p:nvPr/>
        </p:nvSpPr>
        <p:spPr>
          <a:xfrm>
            <a:off x="8763952" y="2363731"/>
            <a:ext cx="2595599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 dirty="0"/>
              <a:t>File Access Error Per File Type</a:t>
            </a:r>
            <a:endParaRPr lang="en-US" sz="1300" dirty="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03EB97F-2DE6-AC40-9475-45CC76E4F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24657"/>
              </p:ext>
            </p:extLst>
          </p:nvPr>
        </p:nvGraphicFramePr>
        <p:xfrm>
          <a:off x="10278063" y="4818482"/>
          <a:ext cx="1763730" cy="18509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726">
                  <a:extLst>
                    <a:ext uri="{9D8B030D-6E8A-4147-A177-3AD203B41FA5}">
                      <a16:colId xmlns:a16="http://schemas.microsoft.com/office/drawing/2014/main" val="2727229423"/>
                    </a:ext>
                  </a:extLst>
                </a:gridCol>
                <a:gridCol w="906004">
                  <a:extLst>
                    <a:ext uri="{9D8B030D-6E8A-4147-A177-3AD203B41FA5}">
                      <a16:colId xmlns:a16="http://schemas.microsoft.com/office/drawing/2014/main" val="649077459"/>
                    </a:ext>
                  </a:extLst>
                </a:gridCol>
              </a:tblGrid>
              <a:tr h="394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File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454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Error 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322665"/>
                  </a:ext>
                </a:extLst>
              </a:tr>
              <a:tr h="394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Content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Aptos Narrow"/>
                        </a:rPr>
                        <a:t>23.1%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443805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Image/jpeg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/>
                        </a:rPr>
                        <a:t>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886750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Image/png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B050"/>
                          </a:solidFill>
                          <a:effectLst/>
                          <a:latin typeface="Aptos Narrow"/>
                        </a:rPr>
                        <a:t>0.7%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69321"/>
                  </a:ext>
                </a:extLst>
              </a:tr>
              <a:tr h="353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Package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Aptos Narrow"/>
                        </a:rPr>
                        <a:t>38.3%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302118"/>
                  </a:ext>
                </a:extLst>
              </a:tr>
            </a:tbl>
          </a:graphicData>
        </a:graphic>
      </p:graphicFrame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4D74F7A7-6E29-4468-BF00-AD7C17165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044730"/>
              </p:ext>
            </p:extLst>
          </p:nvPr>
        </p:nvGraphicFramePr>
        <p:xfrm>
          <a:off x="5023285" y="4836644"/>
          <a:ext cx="5148074" cy="2012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ACE7101E-EA28-8F82-21D2-F85A9FB54A2B}"/>
              </a:ext>
            </a:extLst>
          </p:cNvPr>
          <p:cNvSpPr txBox="1"/>
          <p:nvPr/>
        </p:nvSpPr>
        <p:spPr>
          <a:xfrm>
            <a:off x="7958875" y="1148103"/>
            <a:ext cx="4072163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With total error of 346,806. 98.7% (342,460) have file size of 0. Those other 4,350 are shown in the bottom right chart.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F3DF71-9AE9-942F-B5F7-92D05E53D244}"/>
              </a:ext>
            </a:extLst>
          </p:cNvPr>
          <p:cNvSpPr txBox="1"/>
          <p:nvPr/>
        </p:nvSpPr>
        <p:spPr>
          <a:xfrm>
            <a:off x="8528969" y="4937370"/>
            <a:ext cx="16423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*Successful Attempt of a 10,000 Point Sample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406731-2DE6-7F3D-6589-8B027EE801A3}"/>
              </a:ext>
            </a:extLst>
          </p:cNvPr>
          <p:cNvSpPr txBox="1"/>
          <p:nvPr/>
        </p:nvSpPr>
        <p:spPr>
          <a:xfrm>
            <a:off x="4141394" y="995788"/>
            <a:ext cx="34998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File access success is not influenced by file size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7DB53-67C1-F1F0-A0BD-9EE360B40C91}"/>
              </a:ext>
            </a:extLst>
          </p:cNvPr>
          <p:cNvSpPr txBox="1"/>
          <p:nvPr/>
        </p:nvSpPr>
        <p:spPr>
          <a:xfrm>
            <a:off x="4216852" y="1383323"/>
            <a:ext cx="3572387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Success, error and general attempts share similar file size distributions —indicating larger files are no more likely to fail.​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204C28-05E7-A6CA-BC97-954732017400}"/>
              </a:ext>
            </a:extLst>
          </p:cNvPr>
          <p:cNvSpPr txBox="1"/>
          <p:nvPr/>
        </p:nvSpPr>
        <p:spPr>
          <a:xfrm>
            <a:off x="7958875" y="1003203"/>
            <a:ext cx="29693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File size 0 result in Error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526A61-1836-648B-23EB-D1112301EA3F}"/>
              </a:ext>
            </a:extLst>
          </p:cNvPr>
          <p:cNvSpPr txBox="1"/>
          <p:nvPr/>
        </p:nvSpPr>
        <p:spPr>
          <a:xfrm>
            <a:off x="7899836" y="1821913"/>
            <a:ext cx="419023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i="1" dirty="0">
                <a:solidFill>
                  <a:schemeClr val="bg1"/>
                </a:solidFill>
              </a:rPr>
              <a:t>*There are 4 file with status UPLOADED with 0 file size the rest all ERROR.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3AA62A-AAEE-2501-BF9A-BCC0593391AF}"/>
              </a:ext>
            </a:extLst>
          </p:cNvPr>
          <p:cNvSpPr txBox="1"/>
          <p:nvPr/>
        </p:nvSpPr>
        <p:spPr>
          <a:xfrm>
            <a:off x="4122598" y="706182"/>
            <a:ext cx="1895691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 dirty="0"/>
              <a:t>Findings (2) 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EC8AE1-B38F-43F0-CDE4-C22DE034CCB4}"/>
              </a:ext>
            </a:extLst>
          </p:cNvPr>
          <p:cNvSpPr txBox="1"/>
          <p:nvPr/>
        </p:nvSpPr>
        <p:spPr>
          <a:xfrm>
            <a:off x="7958875" y="704067"/>
            <a:ext cx="1895691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 dirty="0"/>
              <a:t>Findings (3) 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160878-92DF-3560-530B-99B55073C845}"/>
              </a:ext>
            </a:extLst>
          </p:cNvPr>
          <p:cNvSpPr/>
          <p:nvPr/>
        </p:nvSpPr>
        <p:spPr>
          <a:xfrm>
            <a:off x="0" y="8674"/>
            <a:ext cx="12192826" cy="5753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5A416C9-5801-C6FC-1649-AC87DA59BAFA}"/>
              </a:ext>
            </a:extLst>
          </p:cNvPr>
          <p:cNvSpPr/>
          <p:nvPr/>
        </p:nvSpPr>
        <p:spPr>
          <a:xfrm>
            <a:off x="-76200" y="9583"/>
            <a:ext cx="604838" cy="68766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45B89C-7DCA-ED76-8C92-273E4312CB04}"/>
              </a:ext>
            </a:extLst>
          </p:cNvPr>
          <p:cNvSpPr/>
          <p:nvPr/>
        </p:nvSpPr>
        <p:spPr>
          <a:xfrm>
            <a:off x="10880181" y="0"/>
            <a:ext cx="1308225" cy="59804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hlinkClick r:id="rId12" action="ppaction://hlinksldjump"/>
            <a:extLst>
              <a:ext uri="{FF2B5EF4-FFF2-40B4-BE49-F238E27FC236}">
                <a16:creationId xmlns:a16="http://schemas.microsoft.com/office/drawing/2014/main" id="{05BA3578-6CF5-87BB-9EE1-BA2450401D6A}"/>
              </a:ext>
            </a:extLst>
          </p:cNvPr>
          <p:cNvSpPr txBox="1"/>
          <p:nvPr/>
        </p:nvSpPr>
        <p:spPr>
          <a:xfrm>
            <a:off x="6567176" y="156117"/>
            <a:ext cx="17162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Arial"/>
                <a:cs typeface="Arial"/>
              </a:rPr>
              <a:t>Future Overview</a:t>
            </a:r>
          </a:p>
        </p:txBody>
      </p:sp>
      <p:sp>
        <p:nvSpPr>
          <p:cNvPr id="55" name="TextBox 54">
            <a:hlinkClick r:id="rId13" action="ppaction://hlinksldjump"/>
            <a:extLst>
              <a:ext uri="{FF2B5EF4-FFF2-40B4-BE49-F238E27FC236}">
                <a16:creationId xmlns:a16="http://schemas.microsoft.com/office/drawing/2014/main" id="{9222144E-373E-BFF6-FE8C-68119689A579}"/>
              </a:ext>
            </a:extLst>
          </p:cNvPr>
          <p:cNvSpPr txBox="1"/>
          <p:nvPr/>
        </p:nvSpPr>
        <p:spPr>
          <a:xfrm>
            <a:off x="3893568" y="156115"/>
            <a:ext cx="17162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  <a:latin typeface="Arial"/>
                <a:cs typeface="Arial"/>
              </a:rPr>
              <a:t>Full Overview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D9B683-3A84-89F4-19A9-85A3CCFF95C2}"/>
              </a:ext>
            </a:extLst>
          </p:cNvPr>
          <p:cNvSpPr/>
          <p:nvPr/>
        </p:nvSpPr>
        <p:spPr>
          <a:xfrm>
            <a:off x="3594" y="7848"/>
            <a:ext cx="898106" cy="57426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A close up of a logo&#10;&#10;AI-generated content may be incorrect.">
            <a:extLst>
              <a:ext uri="{FF2B5EF4-FFF2-40B4-BE49-F238E27FC236}">
                <a16:creationId xmlns:a16="http://schemas.microsoft.com/office/drawing/2014/main" id="{4EB6F15A-78B9-9D8B-8D1A-46B81709B3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" y="94309"/>
            <a:ext cx="724424" cy="436993"/>
          </a:xfrm>
          <a:prstGeom prst="rect">
            <a:avLst/>
          </a:prstGeom>
        </p:spPr>
      </p:pic>
      <p:pic>
        <p:nvPicPr>
          <p:cNvPr id="58" name="Picture 57" descr="A red and black background&#10;&#10;AI-generated content may be incorrect.">
            <a:extLst>
              <a:ext uri="{FF2B5EF4-FFF2-40B4-BE49-F238E27FC236}">
                <a16:creationId xmlns:a16="http://schemas.microsoft.com/office/drawing/2014/main" id="{5EE7D47B-B7D7-792F-47A0-604DF611EC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44" y="129168"/>
            <a:ext cx="1203068" cy="3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80A78-05AC-7A90-2533-8336C0528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5A539C9-24EA-CF4C-0EB5-3A3CB1B3EC56}"/>
              </a:ext>
            </a:extLst>
          </p:cNvPr>
          <p:cNvSpPr/>
          <p:nvPr/>
        </p:nvSpPr>
        <p:spPr>
          <a:xfrm>
            <a:off x="627227" y="747432"/>
            <a:ext cx="3997778" cy="1232293"/>
          </a:xfrm>
          <a:prstGeom prst="roundRect">
            <a:avLst/>
          </a:prstGeom>
          <a:solidFill>
            <a:srgbClr val="F56464"/>
          </a:solidFill>
          <a:ln>
            <a:solidFill>
              <a:srgbClr val="E645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84F2E56-E04C-33CE-18DC-A6F26972A7D4}"/>
              </a:ext>
            </a:extLst>
          </p:cNvPr>
          <p:cNvSpPr/>
          <p:nvPr/>
        </p:nvSpPr>
        <p:spPr>
          <a:xfrm>
            <a:off x="4779038" y="735694"/>
            <a:ext cx="7323911" cy="1232293"/>
          </a:xfrm>
          <a:prstGeom prst="roundRect">
            <a:avLst/>
          </a:prstGeom>
          <a:solidFill>
            <a:srgbClr val="E64548"/>
          </a:solidFill>
          <a:ln>
            <a:solidFill>
              <a:srgbClr val="E645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30A4C08-0380-6FE6-7F93-9FAD0C31E324}"/>
              </a:ext>
            </a:extLst>
          </p:cNvPr>
          <p:cNvSpPr/>
          <p:nvPr/>
        </p:nvSpPr>
        <p:spPr>
          <a:xfrm>
            <a:off x="619134" y="2160954"/>
            <a:ext cx="4188061" cy="4557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2" name="Rectangle: Top Corners Rounded 21">
            <a:hlinkClick r:id="rId3" action="ppaction://hlinksldjump"/>
            <a:extLst>
              <a:ext uri="{FF2B5EF4-FFF2-40B4-BE49-F238E27FC236}">
                <a16:creationId xmlns:a16="http://schemas.microsoft.com/office/drawing/2014/main" id="{C7C591F2-957C-4275-96B6-44FF587AB764}"/>
              </a:ext>
            </a:extLst>
          </p:cNvPr>
          <p:cNvSpPr/>
          <p:nvPr/>
        </p:nvSpPr>
        <p:spPr>
          <a:xfrm rot="-5400000">
            <a:off x="-510632" y="2681972"/>
            <a:ext cx="1563179" cy="523785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Top Corners Rounded 22">
            <a:hlinkClick r:id="rId4" action="ppaction://hlinksldjump"/>
            <a:extLst>
              <a:ext uri="{FF2B5EF4-FFF2-40B4-BE49-F238E27FC236}">
                <a16:creationId xmlns:a16="http://schemas.microsoft.com/office/drawing/2014/main" id="{7F8BBCF4-B343-0926-D302-483668A9B1C0}"/>
              </a:ext>
            </a:extLst>
          </p:cNvPr>
          <p:cNvSpPr/>
          <p:nvPr/>
        </p:nvSpPr>
        <p:spPr>
          <a:xfrm rot="-5400000">
            <a:off x="-510632" y="4245509"/>
            <a:ext cx="1563179" cy="523785"/>
          </a:xfrm>
          <a:prstGeom prst="round2Same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Top Corners Rounded 23">
            <a:hlinkClick r:id="rId5" action="ppaction://hlinksldjump"/>
            <a:extLst>
              <a:ext uri="{FF2B5EF4-FFF2-40B4-BE49-F238E27FC236}">
                <a16:creationId xmlns:a16="http://schemas.microsoft.com/office/drawing/2014/main" id="{B6380CA7-4DD5-5494-2175-8459BEFD8510}"/>
              </a:ext>
            </a:extLst>
          </p:cNvPr>
          <p:cNvSpPr/>
          <p:nvPr/>
        </p:nvSpPr>
        <p:spPr>
          <a:xfrm rot="-5400000">
            <a:off x="-515955" y="5813749"/>
            <a:ext cx="1563179" cy="523785"/>
          </a:xfrm>
          <a:prstGeom prst="round2Same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Top Corners Rounded 13">
            <a:hlinkClick r:id="rId6" action="ppaction://hlinksldjump"/>
            <a:extLst>
              <a:ext uri="{FF2B5EF4-FFF2-40B4-BE49-F238E27FC236}">
                <a16:creationId xmlns:a16="http://schemas.microsoft.com/office/drawing/2014/main" id="{1F3FD716-58A1-06C8-7B29-2565FA89FDC6}"/>
              </a:ext>
            </a:extLst>
          </p:cNvPr>
          <p:cNvSpPr/>
          <p:nvPr/>
        </p:nvSpPr>
        <p:spPr>
          <a:xfrm rot="-5400000">
            <a:off x="-519550" y="1123138"/>
            <a:ext cx="1563179" cy="523785"/>
          </a:xfrm>
          <a:prstGeom prst="round2SameRect">
            <a:avLst/>
          </a:prstGeom>
          <a:solidFill>
            <a:schemeClr val="bg1"/>
          </a:solidFill>
          <a:ln>
            <a:solidFill>
              <a:srgbClr val="8080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3BDFB2F-5CB3-F0ED-EA4F-7B70AD250004}"/>
              </a:ext>
            </a:extLst>
          </p:cNvPr>
          <p:cNvSpPr/>
          <p:nvPr/>
        </p:nvSpPr>
        <p:spPr>
          <a:xfrm>
            <a:off x="5092466" y="2186861"/>
            <a:ext cx="6994379" cy="2190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6873CCC-226F-8894-9657-148B0E33D74D}"/>
              </a:ext>
            </a:extLst>
          </p:cNvPr>
          <p:cNvSpPr/>
          <p:nvPr/>
        </p:nvSpPr>
        <p:spPr>
          <a:xfrm>
            <a:off x="5092465" y="4533791"/>
            <a:ext cx="6975565" cy="2190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7BD9A4-B85D-1998-AA40-3D4A614BAA70}"/>
              </a:ext>
            </a:extLst>
          </p:cNvPr>
          <p:cNvSpPr txBox="1"/>
          <p:nvPr/>
        </p:nvSpPr>
        <p:spPr>
          <a:xfrm>
            <a:off x="5096822" y="2152930"/>
            <a:ext cx="70416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err="1"/>
              <a:t>Adooh_app_file</a:t>
            </a:r>
            <a:r>
              <a:rPr lang="en-US" sz="1400" b="1"/>
              <a:t> Owner &amp; Creator Issue (Figure 1) :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38220D-5CD0-4B34-4368-ECE8EED748F5}"/>
              </a:ext>
            </a:extLst>
          </p:cNvPr>
          <p:cNvSpPr txBox="1"/>
          <p:nvPr/>
        </p:nvSpPr>
        <p:spPr>
          <a:xfrm>
            <a:off x="5093750" y="4508030"/>
            <a:ext cx="67549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err="1"/>
              <a:t>Adooh_file</a:t>
            </a:r>
            <a:r>
              <a:rPr lang="en-US" sz="1400" b="1"/>
              <a:t> Owner &amp; Creator Issue (Figure 2) 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40BF11C-8FD2-CAC8-397F-28F220B2E113}"/>
              </a:ext>
            </a:extLst>
          </p:cNvPr>
          <p:cNvSpPr txBox="1"/>
          <p:nvPr/>
        </p:nvSpPr>
        <p:spPr>
          <a:xfrm>
            <a:off x="627227" y="2153448"/>
            <a:ext cx="42394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Account Affected</a:t>
            </a:r>
            <a:endParaRPr lang="en-US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B6754E9D-2923-92D3-2E89-85678EAE0802}"/>
              </a:ext>
            </a:extLst>
          </p:cNvPr>
          <p:cNvGraphicFramePr>
            <a:graphicFrameLocks/>
          </p:cNvGraphicFramePr>
          <p:nvPr/>
        </p:nvGraphicFramePr>
        <p:xfrm>
          <a:off x="5085799" y="4780755"/>
          <a:ext cx="6920144" cy="1943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499DEDAB-C8E2-DE40-949D-E73288FC96D8}"/>
              </a:ext>
            </a:extLst>
          </p:cNvPr>
          <p:cNvGraphicFramePr>
            <a:graphicFrameLocks/>
          </p:cNvGraphicFramePr>
          <p:nvPr/>
        </p:nvGraphicFramePr>
        <p:xfrm>
          <a:off x="5026569" y="2449620"/>
          <a:ext cx="7048127" cy="211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3574F34-AE6A-653A-2484-A38BEF30887A}"/>
              </a:ext>
            </a:extLst>
          </p:cNvPr>
          <p:cNvSpPr txBox="1"/>
          <p:nvPr/>
        </p:nvSpPr>
        <p:spPr>
          <a:xfrm>
            <a:off x="4821264" y="1054780"/>
            <a:ext cx="7246766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Mainly SK2 with over 99% of total affected along with SK1 and RS. Where Owner and Creator are labelled as ‘NULL’ or 0 (0 only account for 266 of the total issue). With total affected of 116,805 entries since 29 Nov 2024.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F3BB22-8BAC-B1F4-369D-EA404F818CB9}"/>
              </a:ext>
            </a:extLst>
          </p:cNvPr>
          <p:cNvSpPr txBox="1"/>
          <p:nvPr/>
        </p:nvSpPr>
        <p:spPr>
          <a:xfrm>
            <a:off x="617543" y="747409"/>
            <a:ext cx="3761952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 dirty="0"/>
              <a:t>Accounts Affected (19 Oct 23 Spike) :</a:t>
            </a:r>
          </a:p>
        </p:txBody>
      </p:sp>
      <p:sp>
        <p:nvSpPr>
          <p:cNvPr id="5" name="TextBox 4">
            <a:hlinkClick r:id="rId6" action="ppaction://hlinksldjump"/>
            <a:extLst>
              <a:ext uri="{FF2B5EF4-FFF2-40B4-BE49-F238E27FC236}">
                <a16:creationId xmlns:a16="http://schemas.microsoft.com/office/drawing/2014/main" id="{E2D4D2FE-60A8-CFFD-75CD-DA01D9A2DE0E}"/>
              </a:ext>
            </a:extLst>
          </p:cNvPr>
          <p:cNvSpPr txBox="1"/>
          <p:nvPr/>
        </p:nvSpPr>
        <p:spPr>
          <a:xfrm rot="16200000">
            <a:off x="-500734" y="1203158"/>
            <a:ext cx="15489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Storage</a:t>
            </a: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08009FAC-057A-1EF5-6953-5DDC4E1E5879}"/>
              </a:ext>
            </a:extLst>
          </p:cNvPr>
          <p:cNvSpPr txBox="1"/>
          <p:nvPr/>
        </p:nvSpPr>
        <p:spPr>
          <a:xfrm rot="16200000">
            <a:off x="-484508" y="5890460"/>
            <a:ext cx="15164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</a:rPr>
              <a:t>Issues</a:t>
            </a:r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7971194C-16A7-D389-FA65-FC91582563F1}"/>
              </a:ext>
            </a:extLst>
          </p:cNvPr>
          <p:cNvSpPr txBox="1"/>
          <p:nvPr/>
        </p:nvSpPr>
        <p:spPr>
          <a:xfrm rot="16200000">
            <a:off x="-491633" y="2757236"/>
            <a:ext cx="1530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Download</a:t>
            </a:r>
            <a:endParaRPr lang="en-US"/>
          </a:p>
        </p:txBody>
      </p:sp>
      <p:sp>
        <p:nvSpPr>
          <p:cNvPr id="10" name="TextBox 9">
            <a:hlinkClick r:id="rId4" action="ppaction://hlinksldjump"/>
            <a:extLst>
              <a:ext uri="{FF2B5EF4-FFF2-40B4-BE49-F238E27FC236}">
                <a16:creationId xmlns:a16="http://schemas.microsoft.com/office/drawing/2014/main" id="{C819A90F-D757-B713-4A69-F9CE1627D2B3}"/>
              </a:ext>
            </a:extLst>
          </p:cNvPr>
          <p:cNvSpPr txBox="1"/>
          <p:nvPr/>
        </p:nvSpPr>
        <p:spPr>
          <a:xfrm rot="16200000">
            <a:off x="-506760" y="4321340"/>
            <a:ext cx="1565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File Access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14FF5-0842-238F-9B7D-C835CEBE1D7B}"/>
              </a:ext>
            </a:extLst>
          </p:cNvPr>
          <p:cNvSpPr txBox="1"/>
          <p:nvPr/>
        </p:nvSpPr>
        <p:spPr>
          <a:xfrm>
            <a:off x="617542" y="1032663"/>
            <a:ext cx="40886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None and SK1 where File Type, File Size, Owner and Creator all labelled ‘NULL’ with total affected of 1651 entries.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097748-0A78-55DB-999E-BD565E64792D}"/>
              </a:ext>
            </a:extLst>
          </p:cNvPr>
          <p:cNvSpPr txBox="1"/>
          <p:nvPr/>
        </p:nvSpPr>
        <p:spPr>
          <a:xfrm>
            <a:off x="4783745" y="731481"/>
            <a:ext cx="614394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/>
              <a:t>Account Affected Ongoing from 29 Nov 2024 to Now:</a:t>
            </a: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6DEB7AE1-B224-34B0-6E7B-65B054175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605405"/>
              </p:ext>
            </p:extLst>
          </p:nvPr>
        </p:nvGraphicFramePr>
        <p:xfrm>
          <a:off x="639476" y="2161450"/>
          <a:ext cx="4161053" cy="2759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7216E17F-1A1F-6F9B-4CCB-051126AB9C37}"/>
              </a:ext>
            </a:extLst>
          </p:cNvPr>
          <p:cNvSpPr txBox="1"/>
          <p:nvPr/>
        </p:nvSpPr>
        <p:spPr>
          <a:xfrm>
            <a:off x="2168041" y="3213841"/>
            <a:ext cx="10902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1651</a:t>
            </a:r>
            <a:endParaRPr lang="en-US" b="1" dirty="0"/>
          </a:p>
          <a:p>
            <a:pPr algn="ctr"/>
            <a:r>
              <a:rPr lang="en-US" sz="1200" b="1" dirty="0"/>
              <a:t>NULL</a:t>
            </a:r>
            <a:endParaRPr lang="en-US" sz="1100" dirty="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1614C5D-9C4E-EC62-ED28-29CC7673C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20019"/>
              </p:ext>
            </p:extLst>
          </p:nvPr>
        </p:nvGraphicFramePr>
        <p:xfrm>
          <a:off x="1279967" y="4861030"/>
          <a:ext cx="2949628" cy="1364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717">
                  <a:extLst>
                    <a:ext uri="{9D8B030D-6E8A-4147-A177-3AD203B41FA5}">
                      <a16:colId xmlns:a16="http://schemas.microsoft.com/office/drawing/2014/main" val="580529914"/>
                    </a:ext>
                  </a:extLst>
                </a:gridCol>
                <a:gridCol w="925927">
                  <a:extLst>
                    <a:ext uri="{9D8B030D-6E8A-4147-A177-3AD203B41FA5}">
                      <a16:colId xmlns:a16="http://schemas.microsoft.com/office/drawing/2014/main" val="2876959338"/>
                    </a:ext>
                  </a:extLst>
                </a:gridCol>
                <a:gridCol w="1000984">
                  <a:extLst>
                    <a:ext uri="{9D8B030D-6E8A-4147-A177-3AD203B41FA5}">
                      <a16:colId xmlns:a16="http://schemas.microsoft.com/office/drawing/2014/main" val="2097234847"/>
                    </a:ext>
                  </a:extLst>
                </a:gridCol>
              </a:tblGrid>
              <a:tr h="272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Account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D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Issues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D1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% Issue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D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43649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SK1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0.09%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421233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C00000"/>
                          </a:solidFill>
                          <a:effectLst/>
                        </a:rPr>
                        <a:t>SK2</a:t>
                      </a:r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C00000"/>
                          </a:solidFill>
                          <a:effectLst/>
                        </a:rPr>
                        <a:t>116698</a:t>
                      </a:r>
                      <a:endParaRPr lang="en-US" sz="1600" b="0" i="0" u="none" strike="noStrike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99.91%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99277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RS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667963"/>
                  </a:ext>
                </a:extLst>
              </a:tr>
              <a:tr h="272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116805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24547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7CAEC842-DF42-6248-F2BF-6ED330F6BBB5}"/>
              </a:ext>
            </a:extLst>
          </p:cNvPr>
          <p:cNvSpPr txBox="1"/>
          <p:nvPr/>
        </p:nvSpPr>
        <p:spPr>
          <a:xfrm>
            <a:off x="2961949" y="4407992"/>
            <a:ext cx="1838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/>
              <a:t>19 Oct 23 Spike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E36450-1C5F-9427-4222-A3B0A2E2A84B}"/>
              </a:ext>
            </a:extLst>
          </p:cNvPr>
          <p:cNvSpPr txBox="1"/>
          <p:nvPr/>
        </p:nvSpPr>
        <p:spPr>
          <a:xfrm>
            <a:off x="2661858" y="6318169"/>
            <a:ext cx="2110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/>
              <a:t>29 Nov 24 Ongoing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B837C6-82FC-78FF-CD5B-CBFB406C453A}"/>
              </a:ext>
            </a:extLst>
          </p:cNvPr>
          <p:cNvSpPr/>
          <p:nvPr/>
        </p:nvSpPr>
        <p:spPr>
          <a:xfrm>
            <a:off x="0" y="8674"/>
            <a:ext cx="12192826" cy="5753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017D1-E612-9D72-62E2-C1474E1B021D}"/>
              </a:ext>
            </a:extLst>
          </p:cNvPr>
          <p:cNvSpPr/>
          <p:nvPr/>
        </p:nvSpPr>
        <p:spPr>
          <a:xfrm>
            <a:off x="-76200" y="9583"/>
            <a:ext cx="604838" cy="68766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A963A5-DC5E-9AAC-F502-8FA3F9603744}"/>
              </a:ext>
            </a:extLst>
          </p:cNvPr>
          <p:cNvSpPr/>
          <p:nvPr/>
        </p:nvSpPr>
        <p:spPr>
          <a:xfrm>
            <a:off x="10880181" y="0"/>
            <a:ext cx="1308225" cy="59804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hlinkClick r:id="rId10" action="ppaction://hlinksldjump"/>
            <a:extLst>
              <a:ext uri="{FF2B5EF4-FFF2-40B4-BE49-F238E27FC236}">
                <a16:creationId xmlns:a16="http://schemas.microsoft.com/office/drawing/2014/main" id="{DBD3D554-9C99-0D92-F623-02C668A790AC}"/>
              </a:ext>
            </a:extLst>
          </p:cNvPr>
          <p:cNvSpPr txBox="1"/>
          <p:nvPr/>
        </p:nvSpPr>
        <p:spPr>
          <a:xfrm>
            <a:off x="6567176" y="156117"/>
            <a:ext cx="17162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Future Overview</a:t>
            </a:r>
          </a:p>
        </p:txBody>
      </p:sp>
      <p:sp>
        <p:nvSpPr>
          <p:cNvPr id="7" name="TextBox 6">
            <a:hlinkClick r:id="rId11" action="ppaction://hlinksldjump"/>
            <a:extLst>
              <a:ext uri="{FF2B5EF4-FFF2-40B4-BE49-F238E27FC236}">
                <a16:creationId xmlns:a16="http://schemas.microsoft.com/office/drawing/2014/main" id="{48CBE793-B49D-5D1E-A22C-3603BBF6D45C}"/>
              </a:ext>
            </a:extLst>
          </p:cNvPr>
          <p:cNvSpPr txBox="1"/>
          <p:nvPr/>
        </p:nvSpPr>
        <p:spPr>
          <a:xfrm>
            <a:off x="3893568" y="156115"/>
            <a:ext cx="17162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Full Overview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2425C4-94E1-7E74-73FB-5AF1C8E7FBD1}"/>
              </a:ext>
            </a:extLst>
          </p:cNvPr>
          <p:cNvSpPr/>
          <p:nvPr/>
        </p:nvSpPr>
        <p:spPr>
          <a:xfrm>
            <a:off x="3594" y="7848"/>
            <a:ext cx="898106" cy="57426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logo&#10;&#10;AI-generated content may be incorrect.">
            <a:extLst>
              <a:ext uri="{FF2B5EF4-FFF2-40B4-BE49-F238E27FC236}">
                <a16:creationId xmlns:a16="http://schemas.microsoft.com/office/drawing/2014/main" id="{48BEF54C-D8EF-D274-19E1-3AEDF9BEF0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" y="94309"/>
            <a:ext cx="724424" cy="436993"/>
          </a:xfrm>
          <a:prstGeom prst="rect">
            <a:avLst/>
          </a:prstGeom>
        </p:spPr>
      </p:pic>
      <p:pic>
        <p:nvPicPr>
          <p:cNvPr id="21" name="Picture 20" descr="A red and black background&#10;&#10;AI-generated content may be incorrect.">
            <a:extLst>
              <a:ext uri="{FF2B5EF4-FFF2-40B4-BE49-F238E27FC236}">
                <a16:creationId xmlns:a16="http://schemas.microsoft.com/office/drawing/2014/main" id="{75B39C0D-12BA-2FA9-4A4A-99119F5FEA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44" y="129168"/>
            <a:ext cx="1203068" cy="3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93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72295-C528-16F6-5D9D-8C24FA8B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F8E56F-AF23-31FA-C9C9-C3A141F309C1}"/>
              </a:ext>
            </a:extLst>
          </p:cNvPr>
          <p:cNvSpPr/>
          <p:nvPr/>
        </p:nvSpPr>
        <p:spPr>
          <a:xfrm>
            <a:off x="6364978" y="2802358"/>
            <a:ext cx="5497628" cy="793480"/>
          </a:xfrm>
          <a:prstGeom prst="roundRect">
            <a:avLst/>
          </a:prstGeom>
          <a:solidFill>
            <a:srgbClr val="E64548"/>
          </a:solidFill>
          <a:ln>
            <a:solidFill>
              <a:srgbClr val="E645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00BD47-9EC6-6777-BFD9-28D299B8DE09}"/>
              </a:ext>
            </a:extLst>
          </p:cNvPr>
          <p:cNvSpPr/>
          <p:nvPr/>
        </p:nvSpPr>
        <p:spPr>
          <a:xfrm>
            <a:off x="6364977" y="1787524"/>
            <a:ext cx="5472420" cy="798365"/>
          </a:xfrm>
          <a:prstGeom prst="roundRect">
            <a:avLst/>
          </a:prstGeom>
          <a:solidFill>
            <a:srgbClr val="F7797B"/>
          </a:solidFill>
          <a:ln>
            <a:solidFill>
              <a:srgbClr val="F779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4">
            <a:extLst>
              <a:ext uri="{FF2B5EF4-FFF2-40B4-BE49-F238E27FC236}">
                <a16:creationId xmlns:a16="http://schemas.microsoft.com/office/drawing/2014/main" id="{77351DF1-DF6C-91E6-0391-5BC4CB266B2E}"/>
              </a:ext>
            </a:extLst>
          </p:cNvPr>
          <p:cNvSpPr/>
          <p:nvPr/>
        </p:nvSpPr>
        <p:spPr>
          <a:xfrm>
            <a:off x="6364979" y="771231"/>
            <a:ext cx="5472420" cy="814755"/>
          </a:xfrm>
          <a:prstGeom prst="roundRect">
            <a:avLst/>
          </a:prstGeom>
          <a:solidFill>
            <a:srgbClr val="EBA7A8"/>
          </a:solidFill>
          <a:ln>
            <a:solidFill>
              <a:srgbClr val="EBA7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D3F976-0640-930A-3757-FC8FCFAAF0C2}"/>
              </a:ext>
            </a:extLst>
          </p:cNvPr>
          <p:cNvSpPr/>
          <p:nvPr/>
        </p:nvSpPr>
        <p:spPr>
          <a:xfrm>
            <a:off x="6146651" y="3804274"/>
            <a:ext cx="5943598" cy="3013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C42D58-D439-4325-9C44-03124822E983}"/>
              </a:ext>
            </a:extLst>
          </p:cNvPr>
          <p:cNvSpPr/>
          <p:nvPr/>
        </p:nvSpPr>
        <p:spPr>
          <a:xfrm>
            <a:off x="84102" y="3833687"/>
            <a:ext cx="5943600" cy="2984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F5395C-3B9E-95F7-7035-79FA7D16A6EC}"/>
              </a:ext>
            </a:extLst>
          </p:cNvPr>
          <p:cNvSpPr/>
          <p:nvPr/>
        </p:nvSpPr>
        <p:spPr>
          <a:xfrm>
            <a:off x="127196" y="682589"/>
            <a:ext cx="5921448" cy="3013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D6843-7D1D-C341-7BA5-12AA1480193F}"/>
              </a:ext>
            </a:extLst>
          </p:cNvPr>
          <p:cNvSpPr txBox="1"/>
          <p:nvPr/>
        </p:nvSpPr>
        <p:spPr>
          <a:xfrm>
            <a:off x="8420202" y="3040756"/>
            <a:ext cx="14241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109%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9ED65-17CF-E06F-22EF-3D9AC5DFF214}"/>
              </a:ext>
            </a:extLst>
          </p:cNvPr>
          <p:cNvSpPr txBox="1"/>
          <p:nvPr/>
        </p:nvSpPr>
        <p:spPr>
          <a:xfrm>
            <a:off x="8304218" y="2023182"/>
            <a:ext cx="14241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30%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42BF4-E5D1-7504-F75A-3B613FEB6267}"/>
              </a:ext>
            </a:extLst>
          </p:cNvPr>
          <p:cNvSpPr txBox="1"/>
          <p:nvPr/>
        </p:nvSpPr>
        <p:spPr>
          <a:xfrm>
            <a:off x="8304218" y="1024420"/>
            <a:ext cx="14241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8%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693E7-610A-1252-1BDC-37FEF866918F}"/>
              </a:ext>
            </a:extLst>
          </p:cNvPr>
          <p:cNvSpPr txBox="1"/>
          <p:nvPr/>
        </p:nvSpPr>
        <p:spPr>
          <a:xfrm>
            <a:off x="9718332" y="2159245"/>
            <a:ext cx="2119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Compared to average  historical activity.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B372A-0993-BA32-E69A-E6E755C41C8F}"/>
              </a:ext>
            </a:extLst>
          </p:cNvPr>
          <p:cNvSpPr txBox="1"/>
          <p:nvPr/>
        </p:nvSpPr>
        <p:spPr>
          <a:xfrm>
            <a:off x="9718332" y="1144119"/>
            <a:ext cx="187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Compared to average  historical activity.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5B21AD-E976-3A63-AFE6-F4392710D146}"/>
              </a:ext>
            </a:extLst>
          </p:cNvPr>
          <p:cNvSpPr/>
          <p:nvPr/>
        </p:nvSpPr>
        <p:spPr>
          <a:xfrm>
            <a:off x="0" y="8674"/>
            <a:ext cx="12192826" cy="5753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8F9B3F-09C4-1C69-035F-944264232F82}"/>
              </a:ext>
            </a:extLst>
          </p:cNvPr>
          <p:cNvSpPr/>
          <p:nvPr/>
        </p:nvSpPr>
        <p:spPr>
          <a:xfrm>
            <a:off x="10880181" y="0"/>
            <a:ext cx="1308225" cy="59804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3" action="ppaction://hlinksldjump"/>
            <a:extLst>
              <a:ext uri="{FF2B5EF4-FFF2-40B4-BE49-F238E27FC236}">
                <a16:creationId xmlns:a16="http://schemas.microsoft.com/office/drawing/2014/main" id="{61320ACF-D870-CCCD-8C18-F763648DF2AE}"/>
              </a:ext>
            </a:extLst>
          </p:cNvPr>
          <p:cNvSpPr txBox="1"/>
          <p:nvPr/>
        </p:nvSpPr>
        <p:spPr>
          <a:xfrm>
            <a:off x="6567176" y="156117"/>
            <a:ext cx="230969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/>
                <a:cs typeface="Arial"/>
              </a:rPr>
              <a:t>Future Overview</a:t>
            </a:r>
          </a:p>
        </p:txBody>
      </p:sp>
      <p:sp>
        <p:nvSpPr>
          <p:cNvPr id="16" name="TextBox 15">
            <a:hlinkClick r:id="rId4" action="ppaction://hlinksldjump"/>
            <a:extLst>
              <a:ext uri="{FF2B5EF4-FFF2-40B4-BE49-F238E27FC236}">
                <a16:creationId xmlns:a16="http://schemas.microsoft.com/office/drawing/2014/main" id="{9CAAB3E2-1BDC-BA21-EE27-6308AD6D037F}"/>
              </a:ext>
            </a:extLst>
          </p:cNvPr>
          <p:cNvSpPr txBox="1"/>
          <p:nvPr/>
        </p:nvSpPr>
        <p:spPr>
          <a:xfrm>
            <a:off x="3893568" y="156115"/>
            <a:ext cx="17162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Full 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4A0209-E4F1-06B1-8B31-887B2982212A}"/>
              </a:ext>
            </a:extLst>
          </p:cNvPr>
          <p:cNvSpPr/>
          <p:nvPr/>
        </p:nvSpPr>
        <p:spPr>
          <a:xfrm>
            <a:off x="3594" y="7848"/>
            <a:ext cx="898106" cy="57426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logo&#10;&#10;AI-generated content may be incorrect.">
            <a:extLst>
              <a:ext uri="{FF2B5EF4-FFF2-40B4-BE49-F238E27FC236}">
                <a16:creationId xmlns:a16="http://schemas.microsoft.com/office/drawing/2014/main" id="{FE95CA39-98ED-9F06-9A9F-7475E63D6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8" y="94309"/>
            <a:ext cx="724424" cy="436993"/>
          </a:xfrm>
          <a:prstGeom prst="rect">
            <a:avLst/>
          </a:prstGeom>
        </p:spPr>
      </p:pic>
      <p:pic>
        <p:nvPicPr>
          <p:cNvPr id="26" name="Picture 25" descr="A red and black background&#10;&#10;AI-generated content may be incorrect.">
            <a:extLst>
              <a:ext uri="{FF2B5EF4-FFF2-40B4-BE49-F238E27FC236}">
                <a16:creationId xmlns:a16="http://schemas.microsoft.com/office/drawing/2014/main" id="{8F1A5EAC-2D33-24A9-7B5B-E93E127E6B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44" y="129168"/>
            <a:ext cx="1203068" cy="3218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06E5B82-9E49-C938-F172-660C3973F05B}"/>
              </a:ext>
            </a:extLst>
          </p:cNvPr>
          <p:cNvSpPr txBox="1"/>
          <p:nvPr/>
        </p:nvSpPr>
        <p:spPr>
          <a:xfrm>
            <a:off x="84102" y="714687"/>
            <a:ext cx="48604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Overall File Access Activity 4-Months Prediction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A5BAEF-5D50-79F8-7190-30669DF85581}"/>
              </a:ext>
            </a:extLst>
          </p:cNvPr>
          <p:cNvSpPr txBox="1"/>
          <p:nvPr/>
        </p:nvSpPr>
        <p:spPr>
          <a:xfrm>
            <a:off x="84102" y="3828488"/>
            <a:ext cx="37704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Overall Storage Activity 4-Months Prediction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5134C9-1CF2-8F78-4331-A96769A211F0}"/>
              </a:ext>
            </a:extLst>
          </p:cNvPr>
          <p:cNvSpPr txBox="1"/>
          <p:nvPr/>
        </p:nvSpPr>
        <p:spPr>
          <a:xfrm>
            <a:off x="6146650" y="3776400"/>
            <a:ext cx="37704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Overall Storage Growth 4-Months Prediction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84B8DF3-1B14-B7D0-88A5-AC3AACED5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936823"/>
              </p:ext>
            </p:extLst>
          </p:nvPr>
        </p:nvGraphicFramePr>
        <p:xfrm>
          <a:off x="152401" y="678744"/>
          <a:ext cx="5876905" cy="3125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0AAD2DD-E8AC-AF19-7E4C-3D293B86D778}"/>
              </a:ext>
            </a:extLst>
          </p:cNvPr>
          <p:cNvSpPr txBox="1"/>
          <p:nvPr/>
        </p:nvSpPr>
        <p:spPr>
          <a:xfrm>
            <a:off x="3888816" y="1180001"/>
            <a:ext cx="21034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</a:t>
            </a:r>
            <a:r>
              <a:rPr lang="en-US" sz="1000" dirty="0" err="1"/>
              <a:t>XGBoost</a:t>
            </a:r>
            <a:r>
              <a:rPr lang="en-US" sz="1000" dirty="0"/>
              <a:t> Machine Learning Model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A1B0369F-085B-3F44-9894-7BD35E493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870747"/>
              </p:ext>
            </p:extLst>
          </p:nvPr>
        </p:nvGraphicFramePr>
        <p:xfrm>
          <a:off x="105044" y="3895768"/>
          <a:ext cx="5943600" cy="2922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FB15C20B-2401-8C9A-A0E1-AE0FEBB175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393457"/>
              </p:ext>
            </p:extLst>
          </p:nvPr>
        </p:nvGraphicFramePr>
        <p:xfrm>
          <a:off x="6145046" y="3749040"/>
          <a:ext cx="5936342" cy="3106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B4219C2-6C32-60B7-569B-3C3ED09FC0AA}"/>
              </a:ext>
            </a:extLst>
          </p:cNvPr>
          <p:cNvSpPr txBox="1"/>
          <p:nvPr/>
        </p:nvSpPr>
        <p:spPr>
          <a:xfrm>
            <a:off x="9731894" y="3253804"/>
            <a:ext cx="2091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Over 4-Month Prediction Span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1856D4-A76F-C2C0-9E87-4E30BD362C63}"/>
              </a:ext>
            </a:extLst>
          </p:cNvPr>
          <p:cNvSpPr txBox="1"/>
          <p:nvPr/>
        </p:nvSpPr>
        <p:spPr>
          <a:xfrm>
            <a:off x="3892839" y="4374425"/>
            <a:ext cx="21034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</a:t>
            </a:r>
            <a:r>
              <a:rPr lang="en-US" sz="1000" dirty="0" err="1"/>
              <a:t>XGBoost</a:t>
            </a:r>
            <a:r>
              <a:rPr lang="en-US" sz="1000" dirty="0"/>
              <a:t> Machine Learning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29B286-AC5F-C224-CFA3-C5D93E22864C}"/>
              </a:ext>
            </a:extLst>
          </p:cNvPr>
          <p:cNvSpPr txBox="1"/>
          <p:nvPr/>
        </p:nvSpPr>
        <p:spPr>
          <a:xfrm>
            <a:off x="10476700" y="5749985"/>
            <a:ext cx="1519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*Exponential Smoothing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73A757-6599-F224-4441-62484976A60A}"/>
              </a:ext>
            </a:extLst>
          </p:cNvPr>
          <p:cNvSpPr txBox="1"/>
          <p:nvPr/>
        </p:nvSpPr>
        <p:spPr>
          <a:xfrm>
            <a:off x="6603852" y="779891"/>
            <a:ext cx="48373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Projected File Access Activity Increment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C1BBC6-088F-C7C3-8936-00315421035B}"/>
              </a:ext>
            </a:extLst>
          </p:cNvPr>
          <p:cNvSpPr txBox="1"/>
          <p:nvPr/>
        </p:nvSpPr>
        <p:spPr>
          <a:xfrm>
            <a:off x="6670316" y="1741534"/>
            <a:ext cx="44918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Projected Storage Activity Reduction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1CB1D2-9FBC-7524-24FC-23208BC68032}"/>
              </a:ext>
            </a:extLst>
          </p:cNvPr>
          <p:cNvSpPr txBox="1"/>
          <p:nvPr/>
        </p:nvSpPr>
        <p:spPr>
          <a:xfrm>
            <a:off x="6488157" y="2804049"/>
            <a:ext cx="50562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Projected Storage Accumulation</a:t>
            </a:r>
          </a:p>
        </p:txBody>
      </p:sp>
    </p:spTree>
    <p:extLst>
      <p:ext uri="{BB962C8B-B14F-4D97-AF65-F5344CB8AC3E}">
        <p14:creationId xmlns:p14="http://schemas.microsoft.com/office/powerpoint/2010/main" val="101805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5755378-7aa5-4511-8985-f6c12c6b362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1D34DF28D2BA48B39A65A6541045A9" ma:contentTypeVersion="5" ma:contentTypeDescription="Create a new document." ma:contentTypeScope="" ma:versionID="35981897dded1799baa5b4d3f7da417f">
  <xsd:schema xmlns:xsd="http://www.w3.org/2001/XMLSchema" xmlns:xs="http://www.w3.org/2001/XMLSchema" xmlns:p="http://schemas.microsoft.com/office/2006/metadata/properties" xmlns:ns3="d5755378-7aa5-4511-8985-f6c12c6b3623" targetNamespace="http://schemas.microsoft.com/office/2006/metadata/properties" ma:root="true" ma:fieldsID="0379d532f3e038b101aba442e92eedc5" ns3:_="">
    <xsd:import namespace="d5755378-7aa5-4511-8985-f6c12c6b3623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55378-7aa5-4511-8985-f6c12c6b362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C01162-CC2E-4A68-AE7C-7CCAC4AE6FDB}">
  <ds:schemaRefs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d5755378-7aa5-4511-8985-f6c12c6b3623"/>
  </ds:schemaRefs>
</ds:datastoreItem>
</file>

<file path=customXml/itemProps2.xml><?xml version="1.0" encoding="utf-8"?>
<ds:datastoreItem xmlns:ds="http://schemas.openxmlformats.org/officeDocument/2006/customXml" ds:itemID="{EFD1F6DE-CF24-4FE4-BF34-FCBD02930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755378-7aa5-4511-8985-f6c12c6b36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DB34AB-9F0B-4FC7-A69D-1406247C51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1154</Words>
  <Application>Microsoft Macintosh PowerPoint</Application>
  <PresentationFormat>Widescreen</PresentationFormat>
  <Paragraphs>274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Amasis MT Pro Black</vt:lpstr>
      <vt:lpstr>Aptos</vt:lpstr>
      <vt:lpstr>Aptos Display</vt:lpstr>
      <vt:lpstr>Aptos Narrow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Choy Kar Leng Alicia</dc:creator>
  <cp:lastModifiedBy>Student - Tan Ya Hui, Berlyn</cp:lastModifiedBy>
  <cp:revision>22</cp:revision>
  <dcterms:created xsi:type="dcterms:W3CDTF">2025-04-07T06:05:42Z</dcterms:created>
  <dcterms:modified xsi:type="dcterms:W3CDTF">2025-04-25T14:41:15Z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0x0101004D1D34DF28D2BA48B39A65A6541045A9</vt:lpwstr>
  </property>
</Properties>
</file>