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DE1"/>
    <a:srgbClr val="FF93D2"/>
    <a:srgbClr val="FB8BC7"/>
    <a:srgbClr val="EE84BE"/>
    <a:srgbClr val="BDD7E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76"/>
    <p:restoredTop sz="96301"/>
  </p:normalViewPr>
  <p:slideViewPr>
    <p:cSldViewPr snapToGrid="0" snapToObjects="1">
      <p:cViewPr>
        <p:scale>
          <a:sx n="140" d="100"/>
          <a:sy n="140" d="100"/>
        </p:scale>
        <p:origin x="336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3700-DA27-D64D-9C81-3A132FD21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D120B-86FA-B84D-955A-AC69BC60C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83120-42EF-D949-A798-2FCF7FA2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45D8-3FF4-6646-9BBD-9809B99F59C5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7A76-8226-724C-956A-E72BBD61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EC945-E804-A241-BE09-629420E5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8B57-725D-9449-AA55-B6EE1D5E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4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7494-813A-6649-AD19-815DD828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40C79-DDEC-C345-B714-ADC07A82B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9ED5E-D26E-C344-A589-B2AE40D1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45D8-3FF4-6646-9BBD-9809B99F59C5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946FC-7897-6844-BDED-B2052FD2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8A5A5-1C86-F04A-BCCB-650D7C6F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8B57-725D-9449-AA55-B6EE1D5E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5A213-4272-4344-9DAB-F4212EAFA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2D08F-0CD2-6C4A-87F7-D1DEF15B8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0125-C3B7-EF49-881B-3E4457F6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45D8-3FF4-6646-9BBD-9809B99F59C5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D95E-A282-3147-B82A-872C43DC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B44B8-2F11-7C4B-8628-7C38213E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8B57-725D-9449-AA55-B6EE1D5E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0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43A1-1CA3-DD44-9D70-E67D0FDE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BEECD-EC63-DE46-BC84-521460D4E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C2D48-1845-3C43-9A56-82763180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45D8-3FF4-6646-9BBD-9809B99F59C5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8ECFC-6955-5040-966F-8CDDE88B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BD766-6287-A44F-92B3-59DE5AF4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8B57-725D-9449-AA55-B6EE1D5E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2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15FB-C249-D74A-AC78-D3BD0DF9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4B86A-09A6-0542-B627-681279DD2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08245-7D84-3642-9613-5FA5DB0C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45D8-3FF4-6646-9BBD-9809B99F59C5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03587-8194-F943-B85A-51628B49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B6735-FA04-CA47-A70F-A533E675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8B57-725D-9449-AA55-B6EE1D5E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1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FE01-A24F-6A4E-AD69-50608FE5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3DD4-1440-6049-9670-162DE98E7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2205C-22A1-DF41-9D56-A779B342C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D4EEF-8A86-9246-87DB-9EFB8928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45D8-3FF4-6646-9BBD-9809B99F59C5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8A51D-A676-794C-A76F-EB6EFDD0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FE280-EEAD-1740-BDE0-D0882D83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8B57-725D-9449-AA55-B6EE1D5E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8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3AA6-6C4A-E74B-8854-D7E86285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49B06-C40E-9B4F-B436-15D1BABAB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DA6E5-71F4-664D-A56D-DB9AB503D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EB0C9-FED8-AA46-8A16-CFF8F62F5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ECA52-1B21-0845-92E7-F0456E88C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A0F50-F520-9243-A2F0-A493C228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45D8-3FF4-6646-9BBD-9809B99F59C5}" type="datetimeFigureOut">
              <a:rPr lang="en-US" smtClean="0"/>
              <a:t>1/8/22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1223F-17AA-5949-BDC8-7DE42D58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B5751-3463-464F-A106-D3C02E58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8B57-725D-9449-AA55-B6EE1D5E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7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0767-3F60-8849-9263-1F5A2CB0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B0179-5DCD-3D45-87F5-E2583F49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45D8-3FF4-6646-9BBD-9809B99F59C5}" type="datetimeFigureOut">
              <a:rPr lang="en-US" smtClean="0"/>
              <a:t>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14668-9DB0-3A4A-AF8F-2B1E55AF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FD8F9-1BEA-7C4D-A105-22103AF9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8B57-725D-9449-AA55-B6EE1D5E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5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8798D-2ED7-214A-BDC4-E5DAF85E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45D8-3FF4-6646-9BBD-9809B99F59C5}" type="datetimeFigureOut">
              <a:rPr lang="en-US" smtClean="0"/>
              <a:t>1/8/22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E6344-852D-B245-916C-E32BCBC1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D8CDB-F9F0-FF4D-9547-82194AC6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8B57-725D-9449-AA55-B6EE1D5E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3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8942-3A0C-3340-90FC-D9578A03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7D43-9ADB-F748-8716-85881E1D8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1A1F2-55EC-D54E-A32D-A0F90C51E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A746-F701-C541-978F-8532594F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45D8-3FF4-6646-9BBD-9809B99F59C5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72A4B-B9A5-5F46-8E1A-5811D134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7C1A0-C0F0-014E-96AF-30BB0474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8B57-725D-9449-AA55-B6EE1D5E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2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5CDE-D003-7445-BF5E-7B1BB1CD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4EA31-70C5-8749-923F-E1EC5C3C6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D7045-BA6F-8540-9112-C15CDA2C9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B5E05-2B73-584E-B810-2056962F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45D8-3FF4-6646-9BBD-9809B99F59C5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A72AF-5314-4C4C-B95D-C957794C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CB1C9-783C-7D40-A738-84362776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8B57-725D-9449-AA55-B6EE1D5E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316FA-43B9-AC40-9EBF-FB82CD8D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3CD57-F676-4E44-B6D2-30EEA9A29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7A3E9-6AFF-364F-BC5F-6AA66AADC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345D8-3FF4-6646-9BBD-9809B99F59C5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86F7E-A63D-1B46-A96D-32FD80743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6DC8D-1054-7B47-B662-BF3C4A094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58B57-725D-9449-AA55-B6EE1D5E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4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Rectangle 491">
            <a:extLst>
              <a:ext uri="{FF2B5EF4-FFF2-40B4-BE49-F238E27FC236}">
                <a16:creationId xmlns:a16="http://schemas.microsoft.com/office/drawing/2014/main" id="{E26635BF-E8C0-234C-B82D-22CCE7C07CD9}"/>
              </a:ext>
            </a:extLst>
          </p:cNvPr>
          <p:cNvSpPr/>
          <p:nvPr/>
        </p:nvSpPr>
        <p:spPr>
          <a:xfrm>
            <a:off x="1999090" y="477013"/>
            <a:ext cx="5614776" cy="5560751"/>
          </a:xfrm>
          <a:prstGeom prst="rect">
            <a:avLst/>
          </a:prstGeom>
          <a:solidFill>
            <a:srgbClr val="FABDE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C33A4F90-B9C5-3848-8613-155870A3D59E}"/>
              </a:ext>
            </a:extLst>
          </p:cNvPr>
          <p:cNvSpPr/>
          <p:nvPr/>
        </p:nvSpPr>
        <p:spPr>
          <a:xfrm>
            <a:off x="7709774" y="480556"/>
            <a:ext cx="2616040" cy="556075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496C3FCD-5FFD-BD42-AF55-0705B7D1759D}"/>
              </a:ext>
            </a:extLst>
          </p:cNvPr>
          <p:cNvSpPr/>
          <p:nvPr/>
        </p:nvSpPr>
        <p:spPr>
          <a:xfrm>
            <a:off x="10450853" y="473466"/>
            <a:ext cx="1553309" cy="5560751"/>
          </a:xfrm>
          <a:prstGeom prst="rect">
            <a:avLst/>
          </a:pr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A3F31658-2E7B-E54D-948B-FDAE094DF70D}"/>
              </a:ext>
            </a:extLst>
          </p:cNvPr>
          <p:cNvSpPr/>
          <p:nvPr/>
        </p:nvSpPr>
        <p:spPr>
          <a:xfrm>
            <a:off x="225202" y="494736"/>
            <a:ext cx="1612436" cy="5560751"/>
          </a:xfrm>
          <a:prstGeom prst="rect">
            <a:avLst/>
          </a:prstGeom>
          <a:solidFill>
            <a:srgbClr val="BDD7E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4FB57-F324-414F-A004-8A38D3C74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12" y="1726909"/>
            <a:ext cx="1464547" cy="14645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5920B-F756-FB4F-8EC0-BC92A15DF354}"/>
              </a:ext>
            </a:extLst>
          </p:cNvPr>
          <p:cNvSpPr txBox="1"/>
          <p:nvPr/>
        </p:nvSpPr>
        <p:spPr>
          <a:xfrm>
            <a:off x="353917" y="3373481"/>
            <a:ext cx="1414170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24 x 24 x 4 </a:t>
            </a:r>
          </a:p>
          <a:p>
            <a:pPr algn="ctr"/>
            <a:r>
              <a:rPr lang="en-US" sz="1400" dirty="0"/>
              <a:t>bitmap image</a:t>
            </a:r>
          </a:p>
          <a:p>
            <a:pPr algn="ctr"/>
            <a:r>
              <a:rPr lang="en-US" sz="1100" dirty="0"/>
              <a:t>(24 pixels x 24 pixels </a:t>
            </a:r>
          </a:p>
          <a:p>
            <a:pPr algn="ctr"/>
            <a:r>
              <a:rPr lang="en-US" sz="1100" dirty="0"/>
              <a:t>with 4 bits for color*)</a:t>
            </a:r>
          </a:p>
          <a:p>
            <a:pPr algn="ctr"/>
            <a:endParaRPr lang="en-US" sz="1100" dirty="0"/>
          </a:p>
          <a:p>
            <a:pPr algn="ctr"/>
            <a:r>
              <a:rPr lang="en-US" sz="800" dirty="0"/>
              <a:t>* 4 bits reproduces a </a:t>
            </a:r>
          </a:p>
          <a:p>
            <a:pPr algn="ctr"/>
            <a:r>
              <a:rPr lang="en-US" sz="800" dirty="0"/>
              <a:t>color palette of 16 colors</a:t>
            </a:r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9852FC-12EA-724A-9DCB-BDB37B1B13A6}"/>
              </a:ext>
            </a:extLst>
          </p:cNvPr>
          <p:cNvSpPr/>
          <p:nvPr/>
        </p:nvSpPr>
        <p:spPr>
          <a:xfrm>
            <a:off x="1187432" y="1930400"/>
            <a:ext cx="252398" cy="267878"/>
          </a:xfrm>
          <a:prstGeom prst="rect">
            <a:avLst/>
          </a:prstGeom>
          <a:solidFill>
            <a:srgbClr val="000000">
              <a:alpha val="1803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6472D-26D1-B64F-A3EB-7AD66772ACB7}"/>
              </a:ext>
            </a:extLst>
          </p:cNvPr>
          <p:cNvSpPr txBox="1"/>
          <p:nvPr/>
        </p:nvSpPr>
        <p:spPr>
          <a:xfrm>
            <a:off x="2355847" y="3946842"/>
            <a:ext cx="7938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Conv2D</a:t>
            </a:r>
          </a:p>
          <a:p>
            <a:pPr algn="ctr"/>
            <a:r>
              <a:rPr lang="en-US" sz="1400" dirty="0"/>
              <a:t>32, 5 x 5</a:t>
            </a:r>
          </a:p>
          <a:p>
            <a:pPr algn="ctr"/>
            <a:r>
              <a:rPr lang="en-US" sz="1400" dirty="0" err="1"/>
              <a:t>relu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EB341C-433E-8949-8818-BFF2921ED56C}"/>
              </a:ext>
            </a:extLst>
          </p:cNvPr>
          <p:cNvSpPr txBox="1"/>
          <p:nvPr/>
        </p:nvSpPr>
        <p:spPr>
          <a:xfrm>
            <a:off x="3416682" y="4103297"/>
            <a:ext cx="1043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MaxPooling</a:t>
            </a:r>
            <a:endParaRPr lang="en-US" sz="1400" dirty="0"/>
          </a:p>
          <a:p>
            <a:pPr algn="ctr"/>
            <a:r>
              <a:rPr lang="en-US" sz="1400" dirty="0"/>
              <a:t> 2 x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1AEDF-8135-F84E-A99B-CC90F8029062}"/>
              </a:ext>
            </a:extLst>
          </p:cNvPr>
          <p:cNvSpPr txBox="1"/>
          <p:nvPr/>
        </p:nvSpPr>
        <p:spPr>
          <a:xfrm>
            <a:off x="4690232" y="4005831"/>
            <a:ext cx="7938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Conv2D</a:t>
            </a:r>
          </a:p>
          <a:p>
            <a:pPr algn="ctr"/>
            <a:r>
              <a:rPr lang="en-US" sz="1400" dirty="0"/>
              <a:t>32, 5 x 5</a:t>
            </a:r>
          </a:p>
          <a:p>
            <a:pPr algn="ctr"/>
            <a:r>
              <a:rPr lang="en-US" sz="1400" dirty="0" err="1"/>
              <a:t>relu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07BFBD-D8DC-2E45-95FF-264AC2AFD05B}"/>
              </a:ext>
            </a:extLst>
          </p:cNvPr>
          <p:cNvSpPr txBox="1"/>
          <p:nvPr/>
        </p:nvSpPr>
        <p:spPr>
          <a:xfrm>
            <a:off x="5719264" y="4162286"/>
            <a:ext cx="1043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MaxPooling</a:t>
            </a:r>
            <a:endParaRPr lang="en-US" sz="1400" dirty="0"/>
          </a:p>
          <a:p>
            <a:pPr algn="ctr"/>
            <a:r>
              <a:rPr lang="en-US" sz="1400" dirty="0"/>
              <a:t> 2 x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A5ADE3-773C-1F4C-85AD-491236D61C44}"/>
              </a:ext>
            </a:extLst>
          </p:cNvPr>
          <p:cNvSpPr txBox="1"/>
          <p:nvPr/>
        </p:nvSpPr>
        <p:spPr>
          <a:xfrm>
            <a:off x="6888894" y="4162286"/>
            <a:ext cx="694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Flatten</a:t>
            </a:r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259E02D2-759A-0543-8D99-2A60285F4FE3}"/>
              </a:ext>
            </a:extLst>
          </p:cNvPr>
          <p:cNvGrpSpPr/>
          <p:nvPr/>
        </p:nvGrpSpPr>
        <p:grpSpPr>
          <a:xfrm>
            <a:off x="7969951" y="1094282"/>
            <a:ext cx="179882" cy="2656246"/>
            <a:chOff x="8479440" y="1094282"/>
            <a:chExt cx="179882" cy="265624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ABEB35-5898-6440-A87C-6254D41067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79440" y="1094282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9284CD2-7E8B-3D4E-A694-0F49EE4244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79440" y="1404078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8D8AA66-FE90-B345-95FC-38ED93E02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79440" y="1713874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5C2B120-4BE7-BF44-805A-69B62E5441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79440" y="2023670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D02063-0E54-EA44-8C32-401CB0B17E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79440" y="2948057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438162-A639-2748-B498-CBEB6AF23E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79440" y="3257853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8613E14-6731-804E-89E2-114DD327D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79440" y="3567648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506A2A18-65AB-5646-9606-21AEABDBACB7}"/>
              </a:ext>
            </a:extLst>
          </p:cNvPr>
          <p:cNvGrpSpPr/>
          <p:nvPr/>
        </p:nvGrpSpPr>
        <p:grpSpPr>
          <a:xfrm>
            <a:off x="9024889" y="1315643"/>
            <a:ext cx="179882" cy="2346450"/>
            <a:chOff x="9156490" y="1301648"/>
            <a:chExt cx="179882" cy="234645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BB9E01E-D3F0-344A-9D72-CA5A9733E4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6490" y="1301648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0604174-3B14-744C-9F01-D9B1C944DB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6490" y="1611444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47067B-9325-C74A-89C8-72A1C9F7C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6490" y="1921240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440501-F08B-A643-91F6-B1285679BA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6490" y="2845627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9F29D58-0288-E242-9542-B9FCD4B77F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6490" y="3155423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FC2CD2B-577B-B34A-B706-8C9D446D4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6490" y="3465218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D4B23110-4CBB-1C46-8C77-4AEDC31DB171}"/>
              </a:ext>
            </a:extLst>
          </p:cNvPr>
          <p:cNvGrpSpPr/>
          <p:nvPr/>
        </p:nvGrpSpPr>
        <p:grpSpPr>
          <a:xfrm>
            <a:off x="9849930" y="1553984"/>
            <a:ext cx="179882" cy="2036654"/>
            <a:chOff x="9743600" y="1553984"/>
            <a:chExt cx="179882" cy="203665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5B3BA56-4E63-7F45-86E5-CF41E568C6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3600" y="1553984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ABF6B9F-195D-D84E-B32E-619D6AABA7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3600" y="1863780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DF228A-0CDD-0D46-957B-17BFDD387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3600" y="2788167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177F1B2-2438-754E-A2EB-BA09CC617A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3600" y="3097963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FEA8B7C-94AE-EA4A-BA16-47D4F8B3EC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3600" y="3407758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89B9AE-2B56-1C46-9077-CB68DC20CBBB}"/>
              </a:ext>
            </a:extLst>
          </p:cNvPr>
          <p:cNvCxnSpPr>
            <a:cxnSpLocks/>
            <a:stCxn id="13" idx="6"/>
            <a:endCxn id="20" idx="2"/>
          </p:cNvCxnSpPr>
          <p:nvPr/>
        </p:nvCxnSpPr>
        <p:spPr>
          <a:xfrm>
            <a:off x="8149833" y="1185722"/>
            <a:ext cx="875056" cy="22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780F7A9-9ECD-0643-9F5D-97E681683E2C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8149833" y="1185722"/>
            <a:ext cx="875056" cy="531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18BEAD-A0AD-DF41-9C67-5D76123C9E9A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>
            <a:off x="8149833" y="1185722"/>
            <a:ext cx="875056" cy="840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2B68A8-CD12-134C-A5A3-A98EBED15DE8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>
            <a:off x="8149833" y="1185722"/>
            <a:ext cx="875056" cy="176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53BD7A-B70F-984F-BA27-70B2ECB2F0BB}"/>
              </a:ext>
            </a:extLst>
          </p:cNvPr>
          <p:cNvCxnSpPr>
            <a:cxnSpLocks/>
            <a:stCxn id="13" idx="6"/>
            <a:endCxn id="24" idx="2"/>
          </p:cNvCxnSpPr>
          <p:nvPr/>
        </p:nvCxnSpPr>
        <p:spPr>
          <a:xfrm>
            <a:off x="8149833" y="1185722"/>
            <a:ext cx="875056" cy="207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EB1C44-3E3D-2441-8E7D-F26BB6B4FB9F}"/>
              </a:ext>
            </a:extLst>
          </p:cNvPr>
          <p:cNvCxnSpPr>
            <a:cxnSpLocks/>
            <a:stCxn id="13" idx="6"/>
            <a:endCxn id="25" idx="2"/>
          </p:cNvCxnSpPr>
          <p:nvPr/>
        </p:nvCxnSpPr>
        <p:spPr>
          <a:xfrm>
            <a:off x="8149833" y="1185722"/>
            <a:ext cx="875056" cy="2384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11A6F70-F577-644B-9EC2-9D712D7A0AC9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 flipV="1">
            <a:off x="8149833" y="1407083"/>
            <a:ext cx="875056" cy="8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05493A4-3024-6142-A942-D74E701CE83D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 flipV="1">
            <a:off x="8149833" y="1407083"/>
            <a:ext cx="875056" cy="398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7129491-29E6-734D-AA62-C3380360F223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8149833" y="1407083"/>
            <a:ext cx="875056" cy="70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BDDB5DE-DD6D-9446-9078-B6FB24100535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8149833" y="1407083"/>
            <a:ext cx="875056" cy="163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37A237B-8A65-2F43-8291-218256CE9154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8149833" y="1407083"/>
            <a:ext cx="875056" cy="1942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ABCDD0C-E88F-574F-9E00-87CBBBA748CD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 flipV="1">
            <a:off x="8149833" y="1407083"/>
            <a:ext cx="875056" cy="2252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9F214F-6739-FF41-AA6D-88D22210244B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8149833" y="1495518"/>
            <a:ext cx="875056" cy="22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5DAB266-B153-1B45-A128-605128FEFF07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 flipV="1">
            <a:off x="8149833" y="1716879"/>
            <a:ext cx="875056" cy="8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0F2453-0C33-6E4E-BFAA-F6FEE6C6C83B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>
          <a:xfrm flipV="1">
            <a:off x="8149833" y="1716879"/>
            <a:ext cx="875056" cy="398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D1CB990-7148-5442-A29B-1FF4A1556312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 flipV="1">
            <a:off x="8149833" y="1716879"/>
            <a:ext cx="875056" cy="1322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240420E-02BE-534D-B6F7-CC5BB4B0181A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 flipV="1">
            <a:off x="8149833" y="1716879"/>
            <a:ext cx="875056" cy="163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51490C2-D261-D74F-8EF5-2E6FEE12258E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 flipV="1">
            <a:off x="8149833" y="1716879"/>
            <a:ext cx="875056" cy="1942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E0896B98-A8B7-B74B-B7A2-150BEC4912BD}"/>
              </a:ext>
            </a:extLst>
          </p:cNvPr>
          <p:cNvGrpSpPr/>
          <p:nvPr/>
        </p:nvGrpSpPr>
        <p:grpSpPr>
          <a:xfrm>
            <a:off x="11044216" y="2050155"/>
            <a:ext cx="897249" cy="894008"/>
            <a:chOff x="10338205" y="2050155"/>
            <a:chExt cx="897249" cy="89400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6BC518A-96C0-C64C-8B2D-2FA6D15BF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38205" y="2086132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FF526ED-25A0-DF44-BC1D-084BD02EED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38205" y="2395928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2C4700D-7111-1E49-9CD6-1F6265B6E1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38205" y="2705723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D15F53F-306F-F04F-9B10-EFB60AB3EA52}"/>
                </a:ext>
              </a:extLst>
            </p:cNvPr>
            <p:cNvSpPr txBox="1"/>
            <p:nvPr/>
          </p:nvSpPr>
          <p:spPr>
            <a:xfrm>
              <a:off x="10515385" y="2050155"/>
              <a:ext cx="5934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“Male”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3A79526-48E3-B54D-A6B0-ACA9D279EA6B}"/>
                </a:ext>
              </a:extLst>
            </p:cNvPr>
            <p:cNvSpPr txBox="1"/>
            <p:nvPr/>
          </p:nvSpPr>
          <p:spPr>
            <a:xfrm>
              <a:off x="10515385" y="2359950"/>
              <a:ext cx="7200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“Female”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80A0CB5-32C3-CD4E-902A-DFADF441EF5D}"/>
                </a:ext>
              </a:extLst>
            </p:cNvPr>
            <p:cNvSpPr txBox="1"/>
            <p:nvPr/>
          </p:nvSpPr>
          <p:spPr>
            <a:xfrm>
              <a:off x="10515385" y="2682553"/>
              <a:ext cx="6367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“Other”</a:t>
              </a:r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7CF402-A582-DB4D-A8FE-656784D6A38F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>
            <a:off x="8149833" y="1495518"/>
            <a:ext cx="875056" cy="531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4143055-A6D8-5D46-A9C8-835556FD47AF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>
            <a:off x="8149833" y="1805314"/>
            <a:ext cx="875056" cy="22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FD4EF82-13F7-734B-B9C2-6D923110D4B6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 flipV="1">
            <a:off x="8149833" y="2026675"/>
            <a:ext cx="875056" cy="8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0327DA2-8F29-9C45-AE22-A54EFAC04F37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8149833" y="2026675"/>
            <a:ext cx="875056" cy="101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87E536F-8592-7C43-AF6C-1CC9D5DC24F0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8149833" y="2026675"/>
            <a:ext cx="875056" cy="1322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3E49FAC-AD57-5541-8003-7FC2943D0BB3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 flipV="1">
            <a:off x="8149833" y="2026675"/>
            <a:ext cx="875056" cy="1632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1B93E04-DDD2-5B46-ABA4-375C8C6BEBD8}"/>
              </a:ext>
            </a:extLst>
          </p:cNvPr>
          <p:cNvCxnSpPr>
            <a:cxnSpLocks/>
            <a:stCxn id="14" idx="6"/>
            <a:endCxn id="23" idx="2"/>
          </p:cNvCxnSpPr>
          <p:nvPr/>
        </p:nvCxnSpPr>
        <p:spPr>
          <a:xfrm>
            <a:off x="8149833" y="1495518"/>
            <a:ext cx="875056" cy="1455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A1D0E85-7241-9846-AC00-871A188715D7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8149833" y="1805314"/>
            <a:ext cx="875056" cy="1145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D473AB4-7A4E-1041-9856-1998E28BC612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8149833" y="2115110"/>
            <a:ext cx="875056" cy="835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D84B756-8E6B-CE4B-8F19-6C3621FC3FA5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8149833" y="2951062"/>
            <a:ext cx="875056" cy="8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E11A555-9EDA-124F-884F-D7E8BF1E14CF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 flipV="1">
            <a:off x="8149833" y="2951062"/>
            <a:ext cx="875056" cy="398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BA5A1B7-4E7E-D243-ADEC-34E0767A7394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 flipV="1">
            <a:off x="8149833" y="2951062"/>
            <a:ext cx="875056" cy="708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AF78E2E-C5F9-AE4C-9A33-3586BD6D8A18}"/>
              </a:ext>
            </a:extLst>
          </p:cNvPr>
          <p:cNvCxnSpPr>
            <a:cxnSpLocks/>
            <a:stCxn id="14" idx="6"/>
            <a:endCxn id="24" idx="2"/>
          </p:cNvCxnSpPr>
          <p:nvPr/>
        </p:nvCxnSpPr>
        <p:spPr>
          <a:xfrm>
            <a:off x="8149833" y="1495518"/>
            <a:ext cx="875056" cy="176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52B9B85-D708-1C46-B004-2C772EDB286E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8149833" y="2115110"/>
            <a:ext cx="875056" cy="1145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6A828D4-F710-3040-8EE7-FAF0FE419FDC}"/>
              </a:ext>
            </a:extLst>
          </p:cNvPr>
          <p:cNvCxnSpPr>
            <a:cxnSpLocks/>
            <a:stCxn id="17" idx="6"/>
            <a:endCxn id="24" idx="2"/>
          </p:cNvCxnSpPr>
          <p:nvPr/>
        </p:nvCxnSpPr>
        <p:spPr>
          <a:xfrm>
            <a:off x="8149833" y="3039497"/>
            <a:ext cx="875056" cy="22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581DF8D-5580-E24C-9A42-24FBA34C1431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8149833" y="3260858"/>
            <a:ext cx="875056" cy="8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3A45602-B463-B848-BA33-9F07F57F6B64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 flipV="1">
            <a:off x="8149833" y="3260858"/>
            <a:ext cx="875056" cy="398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F7BBBE0-0161-654D-95CF-925B4E90CF73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8149833" y="3570653"/>
            <a:ext cx="875056" cy="8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D42A949-8114-814C-BA10-7EB498B16AAA}"/>
              </a:ext>
            </a:extLst>
          </p:cNvPr>
          <p:cNvCxnSpPr>
            <a:cxnSpLocks/>
            <a:stCxn id="18" idx="6"/>
            <a:endCxn id="25" idx="2"/>
          </p:cNvCxnSpPr>
          <p:nvPr/>
        </p:nvCxnSpPr>
        <p:spPr>
          <a:xfrm>
            <a:off x="8149833" y="3349293"/>
            <a:ext cx="875056" cy="22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935A9AF-47AF-7544-B535-0FBC766DA0B1}"/>
              </a:ext>
            </a:extLst>
          </p:cNvPr>
          <p:cNvCxnSpPr>
            <a:cxnSpLocks/>
            <a:stCxn id="17" idx="6"/>
            <a:endCxn id="25" idx="2"/>
          </p:cNvCxnSpPr>
          <p:nvPr/>
        </p:nvCxnSpPr>
        <p:spPr>
          <a:xfrm>
            <a:off x="8149833" y="3039497"/>
            <a:ext cx="875056" cy="531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50EBDDB-9461-B341-820D-5E471D26567B}"/>
              </a:ext>
            </a:extLst>
          </p:cNvPr>
          <p:cNvCxnSpPr>
            <a:cxnSpLocks/>
            <a:stCxn id="16" idx="6"/>
            <a:endCxn id="25" idx="2"/>
          </p:cNvCxnSpPr>
          <p:nvPr/>
        </p:nvCxnSpPr>
        <p:spPr>
          <a:xfrm>
            <a:off x="8149833" y="2115110"/>
            <a:ext cx="875056" cy="1455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F234FA5-7AFD-7741-9248-0F179CE696C2}"/>
              </a:ext>
            </a:extLst>
          </p:cNvPr>
          <p:cNvCxnSpPr>
            <a:cxnSpLocks/>
            <a:stCxn id="15" idx="6"/>
            <a:endCxn id="25" idx="2"/>
          </p:cNvCxnSpPr>
          <p:nvPr/>
        </p:nvCxnSpPr>
        <p:spPr>
          <a:xfrm>
            <a:off x="8149833" y="1805314"/>
            <a:ext cx="875056" cy="176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6F0EA0C-78AA-5B4E-8777-9D6BA7AF7369}"/>
              </a:ext>
            </a:extLst>
          </p:cNvPr>
          <p:cNvCxnSpPr>
            <a:cxnSpLocks/>
            <a:stCxn id="14" idx="6"/>
            <a:endCxn id="25" idx="2"/>
          </p:cNvCxnSpPr>
          <p:nvPr/>
        </p:nvCxnSpPr>
        <p:spPr>
          <a:xfrm>
            <a:off x="8149833" y="1495518"/>
            <a:ext cx="875056" cy="2075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06E05EE-DD9E-5F47-A60B-6AB5ED7A6F8D}"/>
              </a:ext>
            </a:extLst>
          </p:cNvPr>
          <p:cNvCxnSpPr>
            <a:cxnSpLocks/>
            <a:stCxn id="20" idx="6"/>
            <a:endCxn id="26" idx="2"/>
          </p:cNvCxnSpPr>
          <p:nvPr/>
        </p:nvCxnSpPr>
        <p:spPr>
          <a:xfrm>
            <a:off x="9204771" y="1407083"/>
            <a:ext cx="645159" cy="238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5B9C266-052D-0A4B-B61C-CE2569C1B5ED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 flipV="1">
            <a:off x="9204771" y="1645424"/>
            <a:ext cx="645159" cy="7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58AEC4B-A47E-0548-8F86-F591517AF095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 flipV="1">
            <a:off x="9204771" y="1645424"/>
            <a:ext cx="645159" cy="381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A347F18-85F4-2E4D-AB77-B924DF65F5F1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9442702" y="1645424"/>
            <a:ext cx="407228" cy="126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5903AC9-3808-8D47-B902-D48083B6B146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 flipV="1">
            <a:off x="9204771" y="1645424"/>
            <a:ext cx="645159" cy="1615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3395441-30C4-A045-97AB-96AC9C06E134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 flipV="1">
            <a:off x="9204771" y="1645424"/>
            <a:ext cx="645159" cy="1925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4B240D4-3BF1-E840-A590-87DBA24315E7}"/>
              </a:ext>
            </a:extLst>
          </p:cNvPr>
          <p:cNvCxnSpPr>
            <a:cxnSpLocks/>
            <a:stCxn id="20" idx="6"/>
            <a:endCxn id="27" idx="2"/>
          </p:cNvCxnSpPr>
          <p:nvPr/>
        </p:nvCxnSpPr>
        <p:spPr>
          <a:xfrm>
            <a:off x="9204771" y="1407083"/>
            <a:ext cx="645159" cy="548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E5FAF66-5234-804B-B2F2-9F8DA1DAF21F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9204771" y="1716879"/>
            <a:ext cx="645159" cy="238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E4DB01D-34B3-0944-A725-9E2B9F4EDEA7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 flipV="1">
            <a:off x="9204771" y="1955220"/>
            <a:ext cx="645159" cy="7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5FDAD2B-FD9B-3E44-A28D-172993299358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 flipV="1">
            <a:off x="9204771" y="1955220"/>
            <a:ext cx="645159" cy="995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091381C-73CB-0F48-961D-52751D971463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9204771" y="1955220"/>
            <a:ext cx="645159" cy="130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8C2EBAF-90BB-6E4F-8B1F-2AF1CFC9A08A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 flipV="1">
            <a:off x="9204771" y="1955220"/>
            <a:ext cx="645159" cy="1615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A2CE306-E5FE-3742-B614-817C1EF2D31E}"/>
              </a:ext>
            </a:extLst>
          </p:cNvPr>
          <p:cNvCxnSpPr>
            <a:cxnSpLocks/>
            <a:stCxn id="20" idx="6"/>
            <a:endCxn id="28" idx="2"/>
          </p:cNvCxnSpPr>
          <p:nvPr/>
        </p:nvCxnSpPr>
        <p:spPr>
          <a:xfrm>
            <a:off x="9204771" y="1407083"/>
            <a:ext cx="645159" cy="147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AC41B23F-DA86-394D-A312-7B9DFFF037E5}"/>
              </a:ext>
            </a:extLst>
          </p:cNvPr>
          <p:cNvCxnSpPr>
            <a:cxnSpLocks/>
            <a:stCxn id="21" idx="6"/>
            <a:endCxn id="28" idx="2"/>
          </p:cNvCxnSpPr>
          <p:nvPr/>
        </p:nvCxnSpPr>
        <p:spPr>
          <a:xfrm>
            <a:off x="9204771" y="1716879"/>
            <a:ext cx="645159" cy="116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8EA803-9BE0-4349-BC08-786390366775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>
            <a:off x="9204771" y="2026675"/>
            <a:ext cx="645159" cy="85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DA1AF809-FF49-DE44-AAE2-D47A2850D5B8}"/>
              </a:ext>
            </a:extLst>
          </p:cNvPr>
          <p:cNvCxnSpPr>
            <a:cxnSpLocks/>
            <a:stCxn id="23" idx="6"/>
            <a:endCxn id="28" idx="2"/>
          </p:cNvCxnSpPr>
          <p:nvPr/>
        </p:nvCxnSpPr>
        <p:spPr>
          <a:xfrm flipV="1">
            <a:off x="9204771" y="2879607"/>
            <a:ext cx="645159" cy="7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D5ED93A5-4348-2E4A-912B-1F18E3D5C133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V="1">
            <a:off x="9204771" y="2879607"/>
            <a:ext cx="645159" cy="381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34220E1-4D7E-B943-8F67-A6DBBE126B99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9204771" y="2879607"/>
            <a:ext cx="645159" cy="691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8FD9885-BFCD-6242-8FB1-1C5B3D08C10A}"/>
              </a:ext>
            </a:extLst>
          </p:cNvPr>
          <p:cNvCxnSpPr>
            <a:cxnSpLocks/>
            <a:stCxn id="20" idx="6"/>
            <a:endCxn id="29" idx="2"/>
          </p:cNvCxnSpPr>
          <p:nvPr/>
        </p:nvCxnSpPr>
        <p:spPr>
          <a:xfrm>
            <a:off x="9204771" y="1407083"/>
            <a:ext cx="645159" cy="1782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7C3F4953-2446-B640-8562-B5A2DE1CB692}"/>
              </a:ext>
            </a:extLst>
          </p:cNvPr>
          <p:cNvCxnSpPr>
            <a:cxnSpLocks/>
            <a:stCxn id="21" idx="6"/>
            <a:endCxn id="29" idx="2"/>
          </p:cNvCxnSpPr>
          <p:nvPr/>
        </p:nvCxnSpPr>
        <p:spPr>
          <a:xfrm>
            <a:off x="9204771" y="1716879"/>
            <a:ext cx="645159" cy="147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5EF1CD6A-EDB3-2140-BA3A-DD35263C1B82}"/>
              </a:ext>
            </a:extLst>
          </p:cNvPr>
          <p:cNvCxnSpPr>
            <a:cxnSpLocks/>
            <a:stCxn id="22" idx="6"/>
            <a:endCxn id="29" idx="2"/>
          </p:cNvCxnSpPr>
          <p:nvPr/>
        </p:nvCxnSpPr>
        <p:spPr>
          <a:xfrm>
            <a:off x="9204771" y="2026675"/>
            <a:ext cx="645159" cy="116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052EEFAE-0C19-8E49-8CC5-D83125DDD035}"/>
              </a:ext>
            </a:extLst>
          </p:cNvPr>
          <p:cNvCxnSpPr>
            <a:cxnSpLocks/>
            <a:stCxn id="23" idx="6"/>
            <a:endCxn id="29" idx="2"/>
          </p:cNvCxnSpPr>
          <p:nvPr/>
        </p:nvCxnSpPr>
        <p:spPr>
          <a:xfrm>
            <a:off x="9204771" y="2951062"/>
            <a:ext cx="645159" cy="238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D99C282B-0D1D-CA4F-8A50-93C67BC3B809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>
          <a:xfrm flipV="1">
            <a:off x="9204771" y="3189403"/>
            <a:ext cx="645159" cy="7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DCC7EF2-52E7-6F41-B93A-DB92948796E8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9204771" y="3189403"/>
            <a:ext cx="645159" cy="38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E6BE007F-C952-414E-9E89-F617C7225C34}"/>
              </a:ext>
            </a:extLst>
          </p:cNvPr>
          <p:cNvCxnSpPr>
            <a:cxnSpLocks/>
            <a:stCxn id="20" idx="6"/>
            <a:endCxn id="30" idx="2"/>
          </p:cNvCxnSpPr>
          <p:nvPr/>
        </p:nvCxnSpPr>
        <p:spPr>
          <a:xfrm>
            <a:off x="9204771" y="1407083"/>
            <a:ext cx="645159" cy="2092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85E82B62-ED90-6940-B210-71389582BE36}"/>
              </a:ext>
            </a:extLst>
          </p:cNvPr>
          <p:cNvCxnSpPr>
            <a:cxnSpLocks/>
            <a:stCxn id="21" idx="6"/>
            <a:endCxn id="30" idx="2"/>
          </p:cNvCxnSpPr>
          <p:nvPr/>
        </p:nvCxnSpPr>
        <p:spPr>
          <a:xfrm>
            <a:off x="9204771" y="1716879"/>
            <a:ext cx="645159" cy="1782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77AF1158-2A7A-4B41-8B61-00F6A2B1AD76}"/>
              </a:ext>
            </a:extLst>
          </p:cNvPr>
          <p:cNvCxnSpPr>
            <a:cxnSpLocks/>
            <a:stCxn id="22" idx="6"/>
            <a:endCxn id="30" idx="2"/>
          </p:cNvCxnSpPr>
          <p:nvPr/>
        </p:nvCxnSpPr>
        <p:spPr>
          <a:xfrm>
            <a:off x="9204771" y="2026675"/>
            <a:ext cx="645159" cy="147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1B5BEEBE-99B6-DA4B-9561-371A9E05759B}"/>
              </a:ext>
            </a:extLst>
          </p:cNvPr>
          <p:cNvCxnSpPr>
            <a:cxnSpLocks/>
            <a:stCxn id="23" idx="6"/>
            <a:endCxn id="30" idx="2"/>
          </p:cNvCxnSpPr>
          <p:nvPr/>
        </p:nvCxnSpPr>
        <p:spPr>
          <a:xfrm>
            <a:off x="9204771" y="2951062"/>
            <a:ext cx="645159" cy="54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DB3DC4B-22CF-1A42-A7FE-ABE9DCE3E75D}"/>
              </a:ext>
            </a:extLst>
          </p:cNvPr>
          <p:cNvCxnSpPr>
            <a:cxnSpLocks/>
            <a:stCxn id="24" idx="6"/>
            <a:endCxn id="30" idx="2"/>
          </p:cNvCxnSpPr>
          <p:nvPr/>
        </p:nvCxnSpPr>
        <p:spPr>
          <a:xfrm>
            <a:off x="9204771" y="3260858"/>
            <a:ext cx="645159" cy="238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48C9865-B341-EB46-8E32-AC8958D92E67}"/>
              </a:ext>
            </a:extLst>
          </p:cNvPr>
          <p:cNvCxnSpPr>
            <a:cxnSpLocks/>
            <a:stCxn id="25" idx="6"/>
            <a:endCxn id="30" idx="2"/>
          </p:cNvCxnSpPr>
          <p:nvPr/>
        </p:nvCxnSpPr>
        <p:spPr>
          <a:xfrm flipV="1">
            <a:off x="9204771" y="3499198"/>
            <a:ext cx="645159" cy="7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A44303BB-00A5-EE4C-8405-C593F22FDEFE}"/>
              </a:ext>
            </a:extLst>
          </p:cNvPr>
          <p:cNvCxnSpPr>
            <a:cxnSpLocks/>
            <a:stCxn id="26" idx="6"/>
            <a:endCxn id="31" idx="2"/>
          </p:cNvCxnSpPr>
          <p:nvPr/>
        </p:nvCxnSpPr>
        <p:spPr>
          <a:xfrm>
            <a:off x="10029812" y="1645424"/>
            <a:ext cx="1014404" cy="53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02594A7F-3236-0849-817A-1BD8254591A9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>
            <a:off x="10029812" y="1955220"/>
            <a:ext cx="1014404" cy="22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9798792-A767-1746-9D33-6BA33F0B418E}"/>
              </a:ext>
            </a:extLst>
          </p:cNvPr>
          <p:cNvCxnSpPr>
            <a:cxnSpLocks/>
            <a:stCxn id="28" idx="6"/>
            <a:endCxn id="31" idx="2"/>
          </p:cNvCxnSpPr>
          <p:nvPr/>
        </p:nvCxnSpPr>
        <p:spPr>
          <a:xfrm flipV="1">
            <a:off x="10029812" y="2177572"/>
            <a:ext cx="1014404" cy="70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DDEFC20-7DDB-FB43-A325-6E04EDCA92B3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 flipV="1">
            <a:off x="10029812" y="2177572"/>
            <a:ext cx="1014404" cy="1011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FE231130-68DE-7B42-BEEB-77F693372703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 flipV="1">
            <a:off x="10029812" y="2177572"/>
            <a:ext cx="1014404" cy="132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BD39D37D-24D1-6543-A7EC-67E68EBAC4E4}"/>
              </a:ext>
            </a:extLst>
          </p:cNvPr>
          <p:cNvCxnSpPr>
            <a:cxnSpLocks/>
            <a:stCxn id="26" idx="6"/>
            <a:endCxn id="32" idx="2"/>
          </p:cNvCxnSpPr>
          <p:nvPr/>
        </p:nvCxnSpPr>
        <p:spPr>
          <a:xfrm>
            <a:off x="10029812" y="1645424"/>
            <a:ext cx="1014404" cy="841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57E593BC-BF4B-3D4F-A060-B1EAA0163548}"/>
              </a:ext>
            </a:extLst>
          </p:cNvPr>
          <p:cNvCxnSpPr>
            <a:cxnSpLocks/>
            <a:stCxn id="27" idx="6"/>
            <a:endCxn id="32" idx="2"/>
          </p:cNvCxnSpPr>
          <p:nvPr/>
        </p:nvCxnSpPr>
        <p:spPr>
          <a:xfrm>
            <a:off x="10029812" y="1955220"/>
            <a:ext cx="1014404" cy="53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2FAC3983-3B37-6346-8844-EF2AC9726AD0}"/>
              </a:ext>
            </a:extLst>
          </p:cNvPr>
          <p:cNvCxnSpPr>
            <a:cxnSpLocks/>
            <a:stCxn id="28" idx="6"/>
            <a:endCxn id="32" idx="2"/>
          </p:cNvCxnSpPr>
          <p:nvPr/>
        </p:nvCxnSpPr>
        <p:spPr>
          <a:xfrm flipV="1">
            <a:off x="10029812" y="2487368"/>
            <a:ext cx="1014404" cy="392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0663AF6-DD3D-CD4A-BB76-5A177DD3DB15}"/>
              </a:ext>
            </a:extLst>
          </p:cNvPr>
          <p:cNvCxnSpPr>
            <a:cxnSpLocks/>
            <a:stCxn id="29" idx="6"/>
            <a:endCxn id="32" idx="2"/>
          </p:cNvCxnSpPr>
          <p:nvPr/>
        </p:nvCxnSpPr>
        <p:spPr>
          <a:xfrm flipV="1">
            <a:off x="10029812" y="2487368"/>
            <a:ext cx="1014404" cy="70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7F3D7CE5-A3BF-4843-A96A-2F9A18318541}"/>
              </a:ext>
            </a:extLst>
          </p:cNvPr>
          <p:cNvCxnSpPr>
            <a:cxnSpLocks/>
            <a:stCxn id="30" idx="6"/>
            <a:endCxn id="32" idx="2"/>
          </p:cNvCxnSpPr>
          <p:nvPr/>
        </p:nvCxnSpPr>
        <p:spPr>
          <a:xfrm flipV="1">
            <a:off x="10029812" y="2487368"/>
            <a:ext cx="1014404" cy="101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4433965F-DB80-0247-A1A6-5CFB89597C74}"/>
              </a:ext>
            </a:extLst>
          </p:cNvPr>
          <p:cNvCxnSpPr>
            <a:cxnSpLocks/>
            <a:stCxn id="26" idx="6"/>
            <a:endCxn id="33" idx="2"/>
          </p:cNvCxnSpPr>
          <p:nvPr/>
        </p:nvCxnSpPr>
        <p:spPr>
          <a:xfrm>
            <a:off x="10029812" y="1645424"/>
            <a:ext cx="1014404" cy="1151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40944408-1C16-8243-86F7-F808BA876CD2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>
            <a:off x="10029812" y="1955220"/>
            <a:ext cx="1014404" cy="841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89A73EAE-7A31-CC45-96F3-55508F54C6A2}"/>
              </a:ext>
            </a:extLst>
          </p:cNvPr>
          <p:cNvCxnSpPr>
            <a:cxnSpLocks/>
            <a:stCxn id="28" idx="6"/>
            <a:endCxn id="33" idx="2"/>
          </p:cNvCxnSpPr>
          <p:nvPr/>
        </p:nvCxnSpPr>
        <p:spPr>
          <a:xfrm flipV="1">
            <a:off x="10029812" y="2797163"/>
            <a:ext cx="1014404" cy="82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50F7D6F-5192-DE49-B0BA-9E21D56723FC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 flipV="1">
            <a:off x="10029812" y="2797163"/>
            <a:ext cx="1014404" cy="39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73F3EC65-EF0B-1843-B234-4C97FAB233F5}"/>
              </a:ext>
            </a:extLst>
          </p:cNvPr>
          <p:cNvCxnSpPr>
            <a:cxnSpLocks/>
            <a:stCxn id="30" idx="6"/>
            <a:endCxn id="33" idx="2"/>
          </p:cNvCxnSpPr>
          <p:nvPr/>
        </p:nvCxnSpPr>
        <p:spPr>
          <a:xfrm flipV="1">
            <a:off x="10029812" y="2797163"/>
            <a:ext cx="1014404" cy="70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>
            <a:extLst>
              <a:ext uri="{FF2B5EF4-FFF2-40B4-BE49-F238E27FC236}">
                <a16:creationId xmlns:a16="http://schemas.microsoft.com/office/drawing/2014/main" id="{2E4E2031-4D4A-7243-83B8-981BD48161D1}"/>
              </a:ext>
            </a:extLst>
          </p:cNvPr>
          <p:cNvSpPr txBox="1"/>
          <p:nvPr/>
        </p:nvSpPr>
        <p:spPr>
          <a:xfrm>
            <a:off x="7758593" y="3921609"/>
            <a:ext cx="6399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Dense</a:t>
            </a:r>
          </a:p>
          <a:p>
            <a:pPr algn="ctr"/>
            <a:r>
              <a:rPr lang="en-US" sz="1400" dirty="0"/>
              <a:t>1,000</a:t>
            </a:r>
          </a:p>
          <a:p>
            <a:pPr algn="ctr"/>
            <a:r>
              <a:rPr lang="en-US" sz="1400" dirty="0" err="1"/>
              <a:t>relu</a:t>
            </a:r>
            <a:endParaRPr lang="en-US" sz="1400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7F0C38B9-7961-9A4F-823C-251E84E9A4D3}"/>
              </a:ext>
            </a:extLst>
          </p:cNvPr>
          <p:cNvSpPr txBox="1"/>
          <p:nvPr/>
        </p:nvSpPr>
        <p:spPr>
          <a:xfrm>
            <a:off x="8827719" y="3910619"/>
            <a:ext cx="6399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Dense</a:t>
            </a:r>
          </a:p>
          <a:p>
            <a:pPr algn="ctr"/>
            <a:r>
              <a:rPr lang="en-US" sz="1400" dirty="0"/>
              <a:t>500</a:t>
            </a:r>
          </a:p>
          <a:p>
            <a:pPr algn="ctr"/>
            <a:r>
              <a:rPr lang="en-US" sz="1400" dirty="0" err="1"/>
              <a:t>relu</a:t>
            </a:r>
            <a:endParaRPr lang="en-US" sz="1400" dirty="0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47B8985C-D13B-C74B-B668-DA18DCB5890E}"/>
              </a:ext>
            </a:extLst>
          </p:cNvPr>
          <p:cNvSpPr txBox="1"/>
          <p:nvPr/>
        </p:nvSpPr>
        <p:spPr>
          <a:xfrm>
            <a:off x="9685895" y="3908512"/>
            <a:ext cx="6399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Dense</a:t>
            </a:r>
          </a:p>
          <a:p>
            <a:pPr algn="ctr"/>
            <a:r>
              <a:rPr lang="en-US" sz="1400" dirty="0"/>
              <a:t>250</a:t>
            </a:r>
          </a:p>
          <a:p>
            <a:pPr algn="ctr"/>
            <a:r>
              <a:rPr lang="en-US" sz="1400" dirty="0" err="1"/>
              <a:t>relu</a:t>
            </a:r>
            <a:endParaRPr lang="en-US" sz="1400" dirty="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9E00E3D5-6F2B-344C-A7F2-41ADF3F31BCE}"/>
              </a:ext>
            </a:extLst>
          </p:cNvPr>
          <p:cNvSpPr txBox="1"/>
          <p:nvPr/>
        </p:nvSpPr>
        <p:spPr>
          <a:xfrm>
            <a:off x="10779426" y="3929557"/>
            <a:ext cx="7713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Dense</a:t>
            </a:r>
          </a:p>
          <a:p>
            <a:pPr algn="ctr"/>
            <a:r>
              <a:rPr lang="en-US" sz="1400" dirty="0"/>
              <a:t>3</a:t>
            </a:r>
          </a:p>
          <a:p>
            <a:pPr algn="ctr"/>
            <a:r>
              <a:rPr lang="en-US" sz="1400" dirty="0" err="1"/>
              <a:t>softmax</a:t>
            </a:r>
            <a:endParaRPr lang="en-US" sz="1400" dirty="0"/>
          </a:p>
        </p:txBody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AC2A7349-5C9D-DC4F-964F-7D8B86B05EF9}"/>
              </a:ext>
            </a:extLst>
          </p:cNvPr>
          <p:cNvGrpSpPr/>
          <p:nvPr/>
        </p:nvGrpSpPr>
        <p:grpSpPr>
          <a:xfrm>
            <a:off x="7953435" y="2257884"/>
            <a:ext cx="213425" cy="525423"/>
            <a:chOff x="7847105" y="2337194"/>
            <a:chExt cx="213425" cy="525423"/>
          </a:xfrm>
        </p:grpSpPr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4E7B6DA0-1AC7-CF40-B265-836016DF319D}"/>
                </a:ext>
              </a:extLst>
            </p:cNvPr>
            <p:cNvSpPr txBox="1"/>
            <p:nvPr/>
          </p:nvSpPr>
          <p:spPr>
            <a:xfrm>
              <a:off x="7847105" y="2337194"/>
              <a:ext cx="210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/>
                <a:t>.</a:t>
              </a:r>
            </a:p>
            <a:p>
              <a:pPr algn="ctr"/>
              <a:r>
                <a:rPr lang="en-US" sz="800" b="1" dirty="0"/>
                <a:t>.</a:t>
              </a:r>
            </a:p>
            <a:p>
              <a:pPr algn="ctr"/>
              <a:r>
                <a:rPr lang="en-US" sz="800" b="1" dirty="0"/>
                <a:t>.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A8053E0-BA05-E544-ACA2-93E0BD94357F}"/>
                </a:ext>
              </a:extLst>
            </p:cNvPr>
            <p:cNvSpPr txBox="1"/>
            <p:nvPr/>
          </p:nvSpPr>
          <p:spPr>
            <a:xfrm>
              <a:off x="7850216" y="2400952"/>
              <a:ext cx="210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/>
                <a:t>.</a:t>
              </a:r>
            </a:p>
            <a:p>
              <a:pPr algn="ctr"/>
              <a:r>
                <a:rPr lang="en-US" sz="800" b="1" dirty="0"/>
                <a:t>.</a:t>
              </a:r>
            </a:p>
            <a:p>
              <a:pPr algn="ctr"/>
              <a:r>
                <a:rPr lang="en-US" sz="800" b="1" dirty="0"/>
                <a:t>.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D8DA2897-DE76-F341-B225-58C41275CB55}"/>
              </a:ext>
            </a:extLst>
          </p:cNvPr>
          <p:cNvGrpSpPr/>
          <p:nvPr/>
        </p:nvGrpSpPr>
        <p:grpSpPr>
          <a:xfrm>
            <a:off x="9020235" y="2209680"/>
            <a:ext cx="213425" cy="525423"/>
            <a:chOff x="7847105" y="2337194"/>
            <a:chExt cx="213425" cy="525423"/>
          </a:xfrm>
        </p:grpSpPr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7F8C974-FF8B-914F-8223-A99240F861C7}"/>
                </a:ext>
              </a:extLst>
            </p:cNvPr>
            <p:cNvSpPr txBox="1"/>
            <p:nvPr/>
          </p:nvSpPr>
          <p:spPr>
            <a:xfrm>
              <a:off x="7847105" y="2337194"/>
              <a:ext cx="210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/>
                <a:t>.</a:t>
              </a:r>
            </a:p>
            <a:p>
              <a:pPr algn="ctr"/>
              <a:r>
                <a:rPr lang="en-US" sz="800" b="1" dirty="0"/>
                <a:t>.</a:t>
              </a:r>
            </a:p>
            <a:p>
              <a:pPr algn="ctr"/>
              <a:r>
                <a:rPr lang="en-US" sz="800" b="1" dirty="0"/>
                <a:t>.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BDAF188C-ECC9-8B41-9B5C-DE1083631C5E}"/>
                </a:ext>
              </a:extLst>
            </p:cNvPr>
            <p:cNvSpPr txBox="1"/>
            <p:nvPr/>
          </p:nvSpPr>
          <p:spPr>
            <a:xfrm>
              <a:off x="7850216" y="2400952"/>
              <a:ext cx="210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/>
                <a:t>.</a:t>
              </a:r>
            </a:p>
            <a:p>
              <a:pPr algn="ctr"/>
              <a:r>
                <a:rPr lang="en-US" sz="800" b="1" dirty="0"/>
                <a:t>.</a:t>
              </a:r>
            </a:p>
            <a:p>
              <a:pPr algn="ctr"/>
              <a:r>
                <a:rPr lang="en-US" sz="800" b="1" dirty="0"/>
                <a:t>.</a:t>
              </a: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6A9AA1F0-76DA-A645-ACE2-9AC4EECB2E7F}"/>
              </a:ext>
            </a:extLst>
          </p:cNvPr>
          <p:cNvGrpSpPr/>
          <p:nvPr/>
        </p:nvGrpSpPr>
        <p:grpSpPr>
          <a:xfrm>
            <a:off x="9825777" y="2133481"/>
            <a:ext cx="213425" cy="525423"/>
            <a:chOff x="7847105" y="2337194"/>
            <a:chExt cx="213425" cy="525423"/>
          </a:xfrm>
        </p:grpSpPr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8E35CA98-563D-C243-B3B1-9C9D49138F90}"/>
                </a:ext>
              </a:extLst>
            </p:cNvPr>
            <p:cNvSpPr txBox="1"/>
            <p:nvPr/>
          </p:nvSpPr>
          <p:spPr>
            <a:xfrm>
              <a:off x="7847105" y="2337194"/>
              <a:ext cx="210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/>
                <a:t>.</a:t>
              </a:r>
            </a:p>
            <a:p>
              <a:pPr algn="ctr"/>
              <a:r>
                <a:rPr lang="en-US" sz="800" b="1" dirty="0"/>
                <a:t>.</a:t>
              </a:r>
            </a:p>
            <a:p>
              <a:pPr algn="ctr"/>
              <a:r>
                <a:rPr lang="en-US" sz="800" b="1" dirty="0"/>
                <a:t>.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49DF2C36-70FA-3544-8CD2-81FC5C64E3D8}"/>
                </a:ext>
              </a:extLst>
            </p:cNvPr>
            <p:cNvSpPr txBox="1"/>
            <p:nvPr/>
          </p:nvSpPr>
          <p:spPr>
            <a:xfrm>
              <a:off x="7850216" y="2400952"/>
              <a:ext cx="210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/>
                <a:t>.</a:t>
              </a:r>
            </a:p>
            <a:p>
              <a:pPr algn="ctr"/>
              <a:r>
                <a:rPr lang="en-US" sz="800" b="1" dirty="0"/>
                <a:t>.</a:t>
              </a:r>
            </a:p>
            <a:p>
              <a:pPr algn="ctr"/>
              <a:r>
                <a:rPr lang="en-US" sz="800" b="1" dirty="0"/>
                <a:t>.</a:t>
              </a:r>
            </a:p>
          </p:txBody>
        </p:sp>
      </p:grp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22A85B7B-923C-E548-B051-66A2C4E82DCF}"/>
              </a:ext>
            </a:extLst>
          </p:cNvPr>
          <p:cNvCxnSpPr>
            <a:cxnSpLocks/>
          </p:cNvCxnSpPr>
          <p:nvPr/>
        </p:nvCxnSpPr>
        <p:spPr>
          <a:xfrm>
            <a:off x="8587361" y="975049"/>
            <a:ext cx="0" cy="38675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9C120231-84A9-E245-B21C-22F119E5DD89}"/>
              </a:ext>
            </a:extLst>
          </p:cNvPr>
          <p:cNvCxnSpPr>
            <a:cxnSpLocks/>
          </p:cNvCxnSpPr>
          <p:nvPr/>
        </p:nvCxnSpPr>
        <p:spPr>
          <a:xfrm>
            <a:off x="9560855" y="968830"/>
            <a:ext cx="0" cy="38737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8B11DBAE-A4AE-0B45-BE7E-E1FBFB9B672C}"/>
              </a:ext>
            </a:extLst>
          </p:cNvPr>
          <p:cNvSpPr txBox="1"/>
          <p:nvPr/>
        </p:nvSpPr>
        <p:spPr>
          <a:xfrm>
            <a:off x="8190299" y="4939796"/>
            <a:ext cx="79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Dropout</a:t>
            </a:r>
          </a:p>
          <a:p>
            <a:pPr algn="ctr"/>
            <a:r>
              <a:rPr lang="en-US" sz="1400" dirty="0"/>
              <a:t>50%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3A9A1595-CAA8-1B4B-9C32-3B16A3AD903E}"/>
              </a:ext>
            </a:extLst>
          </p:cNvPr>
          <p:cNvSpPr txBox="1"/>
          <p:nvPr/>
        </p:nvSpPr>
        <p:spPr>
          <a:xfrm>
            <a:off x="9160168" y="4944066"/>
            <a:ext cx="79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Dropout</a:t>
            </a:r>
          </a:p>
          <a:p>
            <a:pPr algn="ctr"/>
            <a:r>
              <a:rPr lang="en-US" sz="1400" dirty="0"/>
              <a:t>50%</a:t>
            </a: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F9F968D8-925D-3440-B6E4-40374C6D3A64}"/>
              </a:ext>
            </a:extLst>
          </p:cNvPr>
          <p:cNvGrpSpPr/>
          <p:nvPr/>
        </p:nvGrpSpPr>
        <p:grpSpPr>
          <a:xfrm>
            <a:off x="1439830" y="1680283"/>
            <a:ext cx="1864915" cy="1567325"/>
            <a:chOff x="1123188" y="1680283"/>
            <a:chExt cx="1864915" cy="1567325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C3DA9118-72F8-2747-9FA4-ED3775B07B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4136" y="1680283"/>
              <a:ext cx="692829" cy="694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3BB9DAA8-ECB9-F344-A753-B3DA78861D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0498" y="1790889"/>
              <a:ext cx="692829" cy="6940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0F750F13-C726-254F-8D64-9970535A98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0748" y="1947603"/>
              <a:ext cx="692829" cy="6940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BCAFCAC7-3A0B-C64D-8F9F-69A44AAEB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2025" y="2256794"/>
              <a:ext cx="692829" cy="69405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2041F8D8-FBBF-5E4B-85B7-EDCCD1D8DB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5575" y="2420430"/>
              <a:ext cx="692829" cy="69405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9E6C35-2656-8040-8AC6-3D0D2287FF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4886" y="2539309"/>
              <a:ext cx="692829" cy="6940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31EB0D35-2745-6F40-A85F-65218B5179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64887" y="2533621"/>
              <a:ext cx="723216" cy="713987"/>
              <a:chOff x="3832065" y="616281"/>
              <a:chExt cx="1395255" cy="1377450"/>
            </a:xfrm>
          </p:grpSpPr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681B9465-56AD-BA4F-A4FC-5D292E52A268}"/>
                  </a:ext>
                </a:extLst>
              </p:cNvPr>
              <p:cNvGrpSpPr/>
              <p:nvPr/>
            </p:nvGrpSpPr>
            <p:grpSpPr>
              <a:xfrm>
                <a:off x="3832065" y="616281"/>
                <a:ext cx="1395255" cy="274074"/>
                <a:chOff x="3832065" y="616281"/>
                <a:chExt cx="1395255" cy="274074"/>
              </a:xfrm>
            </p:grpSpPr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F879B8EA-1429-3A47-8EB0-5F0D6A5F1E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32065" y="616281"/>
                  <a:ext cx="273591" cy="2740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D71F9FD2-4288-F14C-A966-2458FC270D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2481" y="616281"/>
                  <a:ext cx="273591" cy="2740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40EF6A02-970D-1D44-99E2-9325FFD31B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92897" y="616281"/>
                  <a:ext cx="273591" cy="2740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C86A2C9F-96BC-234E-B4C9-EB843C5F7B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73313" y="616281"/>
                  <a:ext cx="273591" cy="2740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107868A5-9C62-5F48-9625-873649C8AE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53729" y="616281"/>
                  <a:ext cx="273591" cy="2740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B617A30D-A37F-1A4C-959D-921C9C135AEB}"/>
                  </a:ext>
                </a:extLst>
              </p:cNvPr>
              <p:cNvGrpSpPr/>
              <p:nvPr/>
            </p:nvGrpSpPr>
            <p:grpSpPr>
              <a:xfrm>
                <a:off x="3832065" y="890362"/>
                <a:ext cx="1395255" cy="274074"/>
                <a:chOff x="3832065" y="616281"/>
                <a:chExt cx="1395255" cy="274074"/>
              </a:xfrm>
            </p:grpSpPr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F7E61DDA-C620-F64F-BC5A-A4E6397356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32065" y="616281"/>
                  <a:ext cx="273591" cy="27407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D14CDACD-5170-8C4D-8606-4BC2AAAEE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2481" y="616281"/>
                  <a:ext cx="273591" cy="27407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F10B5141-7584-D143-AB32-F5F1EEEF3A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92897" y="616281"/>
                  <a:ext cx="273591" cy="27407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25645B3A-6A81-824C-BCB4-01B83267DB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73313" y="616281"/>
                  <a:ext cx="273591" cy="2740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C8B43607-3132-684A-98FD-9D7A99F2E2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53729" y="616281"/>
                  <a:ext cx="273591" cy="2740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92198853-C1D8-E74E-A372-2D130086954D}"/>
                  </a:ext>
                </a:extLst>
              </p:cNvPr>
              <p:cNvGrpSpPr/>
              <p:nvPr/>
            </p:nvGrpSpPr>
            <p:grpSpPr>
              <a:xfrm>
                <a:off x="3832065" y="1171017"/>
                <a:ext cx="1395255" cy="274074"/>
                <a:chOff x="3832065" y="616281"/>
                <a:chExt cx="1395255" cy="274074"/>
              </a:xfrm>
            </p:grpSpPr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1B003997-579A-8744-83CC-C33B2F6F46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32065" y="616281"/>
                  <a:ext cx="273591" cy="27407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10437B98-C4E3-7344-AF90-64B33E739D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2481" y="616281"/>
                  <a:ext cx="273591" cy="27407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27CD22C2-6D2C-EC47-BD4A-EEB63F3E4A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92897" y="616281"/>
                  <a:ext cx="273591" cy="27407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F20ABD9B-D906-D74A-8393-10C8D6F388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73313" y="616281"/>
                  <a:ext cx="273591" cy="27407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302F30CD-C5A8-654C-927D-89FF3A315D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53729" y="616281"/>
                  <a:ext cx="273591" cy="2740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A3D261F2-3E8F-124D-909B-62F968CC941A}"/>
                  </a:ext>
                </a:extLst>
              </p:cNvPr>
              <p:cNvGrpSpPr/>
              <p:nvPr/>
            </p:nvGrpSpPr>
            <p:grpSpPr>
              <a:xfrm>
                <a:off x="3832065" y="1445337"/>
                <a:ext cx="1395255" cy="274074"/>
                <a:chOff x="3832065" y="616281"/>
                <a:chExt cx="1395255" cy="274074"/>
              </a:xfrm>
            </p:grpSpPr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5A4D8389-8E10-6542-9020-C1F133E38B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32065" y="616281"/>
                  <a:ext cx="273591" cy="27407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C330F7B3-099E-3D44-AFB8-90C229DECF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2481" y="616281"/>
                  <a:ext cx="273591" cy="27407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FF64B82D-B2B1-6241-872D-7A76B9EB1D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92897" y="616281"/>
                  <a:ext cx="273591" cy="27407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09C129D7-7AE9-414A-8698-1AD9FF9967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73313" y="616281"/>
                  <a:ext cx="273591" cy="27407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BA1A9D50-DDEB-7D42-93FC-4786F5A38E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53729" y="616281"/>
                  <a:ext cx="273591" cy="2740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48EACB7E-FF01-7C40-8A5D-BFAB007F6825}"/>
                  </a:ext>
                </a:extLst>
              </p:cNvPr>
              <p:cNvGrpSpPr/>
              <p:nvPr/>
            </p:nvGrpSpPr>
            <p:grpSpPr>
              <a:xfrm>
                <a:off x="3832065" y="1719657"/>
                <a:ext cx="1395255" cy="274074"/>
                <a:chOff x="3832065" y="616281"/>
                <a:chExt cx="1395255" cy="274074"/>
              </a:xfrm>
            </p:grpSpPr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3A155048-2588-AB4C-94A8-7DAA52F728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32065" y="616281"/>
                  <a:ext cx="273591" cy="27407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27A6A68B-5A06-9E41-9D4F-B9F701B71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2481" y="616281"/>
                  <a:ext cx="273591" cy="2740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A472D01-9C90-D346-90E8-4B45D88162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92897" y="616281"/>
                  <a:ext cx="273591" cy="27407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CFA57CF5-8259-5B4F-8E5E-9718AB6614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73313" y="616281"/>
                  <a:ext cx="273591" cy="2740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980C6C85-4F67-414C-8996-50C944177F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53729" y="616281"/>
                  <a:ext cx="273591" cy="2740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31D0FFDB-BBE2-6845-9936-3DF1CF6F7C23}"/>
                </a:ext>
              </a:extLst>
            </p:cNvPr>
            <p:cNvCxnSpPr>
              <a:cxnSpLocks/>
              <a:endCxn id="336" idx="0"/>
            </p:cNvCxnSpPr>
            <p:nvPr/>
          </p:nvCxnSpPr>
          <p:spPr>
            <a:xfrm>
              <a:off x="1146482" y="1930400"/>
              <a:ext cx="1770715" cy="6032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668EE5BB-D77C-8843-AACA-C2F66CF63D7F}"/>
                </a:ext>
              </a:extLst>
            </p:cNvPr>
            <p:cNvCxnSpPr>
              <a:cxnSpLocks/>
              <a:endCxn id="362" idx="2"/>
            </p:cNvCxnSpPr>
            <p:nvPr/>
          </p:nvCxnSpPr>
          <p:spPr>
            <a:xfrm>
              <a:off x="1123188" y="2198278"/>
              <a:ext cx="1212606" cy="10493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11C17443-DA76-E348-B978-E796D73C65AD}"/>
              </a:ext>
            </a:extLst>
          </p:cNvPr>
          <p:cNvGrpSpPr/>
          <p:nvPr/>
        </p:nvGrpSpPr>
        <p:grpSpPr>
          <a:xfrm>
            <a:off x="4006490" y="1666827"/>
            <a:ext cx="1345158" cy="1316216"/>
            <a:chOff x="3900160" y="2096595"/>
            <a:chExt cx="1345158" cy="1316216"/>
          </a:xfrm>
        </p:grpSpPr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4F619F45-E418-A94E-8898-1BAE5BCA9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7782" y="2261297"/>
              <a:ext cx="509022" cy="509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B9D0BBD9-9BFA-7547-90D3-8CB70C19CF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3886" y="2342559"/>
              <a:ext cx="509022" cy="5099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A5E9258B-B93B-B045-B783-35B8A4FB8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5498" y="2457697"/>
              <a:ext cx="509022" cy="5099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3F06869-0D23-0941-9F43-098ABE958D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23988" y="2684860"/>
              <a:ext cx="509022" cy="5099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615CB314-30E7-E34A-AC05-0525776E05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78026" y="2805083"/>
              <a:ext cx="509022" cy="50992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A2FA4B80-5F54-8540-A4BC-AC469B4997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296" y="2892424"/>
              <a:ext cx="509022" cy="509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316F3FB2-7397-BA48-B2CA-87F507F2CB2D}"/>
                </a:ext>
              </a:extLst>
            </p:cNvPr>
            <p:cNvCxnSpPr>
              <a:cxnSpLocks/>
            </p:cNvCxnSpPr>
            <p:nvPr/>
          </p:nvCxnSpPr>
          <p:spPr>
            <a:xfrm>
              <a:off x="4114253" y="2096595"/>
              <a:ext cx="1101295" cy="791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BB12AC1C-53D8-8043-97D8-EACD863E63EF}"/>
                </a:ext>
              </a:extLst>
            </p:cNvPr>
            <p:cNvCxnSpPr>
              <a:cxnSpLocks/>
            </p:cNvCxnSpPr>
            <p:nvPr/>
          </p:nvCxnSpPr>
          <p:spPr>
            <a:xfrm>
              <a:off x="3900160" y="2324341"/>
              <a:ext cx="888232" cy="10884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CB772596-A4AB-6D4A-86C0-FDFE3A29F5F8}"/>
              </a:ext>
            </a:extLst>
          </p:cNvPr>
          <p:cNvGrpSpPr/>
          <p:nvPr/>
        </p:nvGrpSpPr>
        <p:grpSpPr>
          <a:xfrm>
            <a:off x="6385736" y="1790024"/>
            <a:ext cx="1040108" cy="1017729"/>
            <a:chOff x="6279406" y="2329520"/>
            <a:chExt cx="1040108" cy="1017729"/>
          </a:xfrm>
        </p:grpSpPr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D916734D-99D0-6540-B42D-D33BDF569E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64763" y="2822631"/>
              <a:ext cx="393588" cy="3942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4231D19D-8475-1E49-A884-59F8910357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9000" y="2848889"/>
              <a:ext cx="393588" cy="3942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1C29F7CF-7DA9-0F40-8DB9-D97B85C835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9764" y="2873908"/>
              <a:ext cx="393588" cy="3942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644405D1-52FB-4149-9EF4-8BC2DAC91A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7375" y="2866676"/>
              <a:ext cx="393588" cy="39428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04519D51-5BEF-3140-B880-9180B941FC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0870" y="2877340"/>
              <a:ext cx="393588" cy="39428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8C697D8F-A90A-B542-8647-3771B6753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25926" y="2899154"/>
              <a:ext cx="393588" cy="3942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86EF0BF8-3C52-F949-9D88-640E76CCDA8F}"/>
                </a:ext>
              </a:extLst>
            </p:cNvPr>
            <p:cNvCxnSpPr>
              <a:cxnSpLocks/>
            </p:cNvCxnSpPr>
            <p:nvPr/>
          </p:nvCxnSpPr>
          <p:spPr>
            <a:xfrm>
              <a:off x="6444948" y="2329520"/>
              <a:ext cx="851548" cy="6121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6F73CB2E-8B41-E444-850A-7153BAE85F2A}"/>
                </a:ext>
              </a:extLst>
            </p:cNvPr>
            <p:cNvCxnSpPr>
              <a:cxnSpLocks/>
            </p:cNvCxnSpPr>
            <p:nvPr/>
          </p:nvCxnSpPr>
          <p:spPr>
            <a:xfrm>
              <a:off x="6279406" y="2505619"/>
              <a:ext cx="686802" cy="8416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B2990A56-E50F-AF48-9764-3145E2A0B365}"/>
              </a:ext>
            </a:extLst>
          </p:cNvPr>
          <p:cNvGrpSpPr/>
          <p:nvPr/>
        </p:nvGrpSpPr>
        <p:grpSpPr>
          <a:xfrm>
            <a:off x="3805771" y="2576619"/>
            <a:ext cx="371719" cy="372045"/>
            <a:chOff x="3400178" y="2565536"/>
            <a:chExt cx="371719" cy="372045"/>
          </a:xfrm>
        </p:grpSpPr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5B28D24B-5C73-E140-A025-853F54284CE7}"/>
                </a:ext>
              </a:extLst>
            </p:cNvPr>
            <p:cNvGrpSpPr/>
            <p:nvPr/>
          </p:nvGrpSpPr>
          <p:grpSpPr>
            <a:xfrm>
              <a:off x="3400178" y="2565536"/>
              <a:ext cx="371719" cy="186395"/>
              <a:chOff x="3402950" y="2565536"/>
              <a:chExt cx="371719" cy="186395"/>
            </a:xfrm>
          </p:grpSpPr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518B6303-DEEB-C04A-8B6E-4DB3E000BE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02950" y="2565536"/>
                <a:ext cx="186067" cy="18639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644B93CF-1AAE-9143-87DC-323F16EAE4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88602" y="2565536"/>
                <a:ext cx="186067" cy="18639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C900C093-54C9-984C-BBF6-836FB04B0A49}"/>
                </a:ext>
              </a:extLst>
            </p:cNvPr>
            <p:cNvGrpSpPr/>
            <p:nvPr/>
          </p:nvGrpSpPr>
          <p:grpSpPr>
            <a:xfrm>
              <a:off x="3400178" y="2751186"/>
              <a:ext cx="371719" cy="186395"/>
              <a:chOff x="3400178" y="2751186"/>
              <a:chExt cx="371719" cy="186395"/>
            </a:xfrm>
          </p:grpSpPr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4D4B21A6-FD1D-F749-9F48-DAA20FF24A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00178" y="2751186"/>
                <a:ext cx="186067" cy="18639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2FBD690F-442D-4148-8BD7-C9932C9FCC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85830" y="2751186"/>
                <a:ext cx="186067" cy="18639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DFE39E36-A237-6E42-B5C8-783DF20022BA}"/>
              </a:ext>
            </a:extLst>
          </p:cNvPr>
          <p:cNvGrpSpPr/>
          <p:nvPr/>
        </p:nvGrpSpPr>
        <p:grpSpPr>
          <a:xfrm>
            <a:off x="5981507" y="2576913"/>
            <a:ext cx="371719" cy="372045"/>
            <a:chOff x="3400178" y="2565536"/>
            <a:chExt cx="371719" cy="372045"/>
          </a:xfrm>
        </p:grpSpPr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5CA701E0-88F4-244A-82FE-6505408F6C1B}"/>
                </a:ext>
              </a:extLst>
            </p:cNvPr>
            <p:cNvGrpSpPr/>
            <p:nvPr/>
          </p:nvGrpSpPr>
          <p:grpSpPr>
            <a:xfrm>
              <a:off x="3400178" y="2565536"/>
              <a:ext cx="371719" cy="186395"/>
              <a:chOff x="3402950" y="2565536"/>
              <a:chExt cx="371719" cy="186395"/>
            </a:xfrm>
          </p:grpSpPr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BE99E305-69F8-344B-AE4F-65A67C8009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02950" y="2565536"/>
                <a:ext cx="186067" cy="18639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A1BF70B3-A752-0F40-8F4D-94EC0A5364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88602" y="2565536"/>
                <a:ext cx="186067" cy="18639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7D2BA815-B9DD-DF45-8494-55FA571A349C}"/>
                </a:ext>
              </a:extLst>
            </p:cNvPr>
            <p:cNvGrpSpPr/>
            <p:nvPr/>
          </p:nvGrpSpPr>
          <p:grpSpPr>
            <a:xfrm>
              <a:off x="3400178" y="2751186"/>
              <a:ext cx="371719" cy="186395"/>
              <a:chOff x="3400178" y="2751186"/>
              <a:chExt cx="371719" cy="186395"/>
            </a:xfrm>
          </p:grpSpPr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F3275100-EF8F-EA44-AD52-EF9C77DD90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00178" y="2751186"/>
                <a:ext cx="186067" cy="18639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A9937974-FA68-2347-8ECB-D935329003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85830" y="2751186"/>
                <a:ext cx="186067" cy="18639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sp>
        <p:nvSpPr>
          <p:cNvPr id="485" name="Left Bracket 484">
            <a:extLst>
              <a:ext uri="{FF2B5EF4-FFF2-40B4-BE49-F238E27FC236}">
                <a16:creationId xmlns:a16="http://schemas.microsoft.com/office/drawing/2014/main" id="{D809C5D3-6492-1241-A7E4-1D3AA1170436}"/>
              </a:ext>
            </a:extLst>
          </p:cNvPr>
          <p:cNvSpPr/>
          <p:nvPr/>
        </p:nvSpPr>
        <p:spPr>
          <a:xfrm>
            <a:off x="7745210" y="1135844"/>
            <a:ext cx="115549" cy="2610423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468A3A94-8B97-E748-9849-1ED0AA605813}"/>
              </a:ext>
            </a:extLst>
          </p:cNvPr>
          <p:cNvSpPr txBox="1"/>
          <p:nvPr/>
        </p:nvSpPr>
        <p:spPr>
          <a:xfrm>
            <a:off x="702865" y="6055487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INPUT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17D91D0B-038F-FE4B-9D44-7A9461AEE6B0}"/>
              </a:ext>
            </a:extLst>
          </p:cNvPr>
          <p:cNvSpPr txBox="1"/>
          <p:nvPr/>
        </p:nvSpPr>
        <p:spPr>
          <a:xfrm>
            <a:off x="3938395" y="6055487"/>
            <a:ext cx="2025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CONVOLUTIONAL LAYERS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553B8936-CF6F-C349-9F50-7A4383FD5463}"/>
              </a:ext>
            </a:extLst>
          </p:cNvPr>
          <p:cNvSpPr txBox="1"/>
          <p:nvPr/>
        </p:nvSpPr>
        <p:spPr>
          <a:xfrm>
            <a:off x="7914166" y="6055487"/>
            <a:ext cx="2140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NEURAL NETWORK LAYERS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E7F94E69-F832-F74C-9754-DCDB669ADD88}"/>
              </a:ext>
            </a:extLst>
          </p:cNvPr>
          <p:cNvSpPr txBox="1"/>
          <p:nvPr/>
        </p:nvSpPr>
        <p:spPr>
          <a:xfrm>
            <a:off x="10559735" y="6055487"/>
            <a:ext cx="128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OUTPUT LAYER</a:t>
            </a:r>
          </a:p>
        </p:txBody>
      </p: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D67EA5CD-24E0-2546-81EF-1F6E78A626EE}"/>
              </a:ext>
            </a:extLst>
          </p:cNvPr>
          <p:cNvCxnSpPr>
            <a:cxnSpLocks/>
          </p:cNvCxnSpPr>
          <p:nvPr/>
        </p:nvCxnSpPr>
        <p:spPr>
          <a:xfrm flipV="1">
            <a:off x="3290911" y="2951062"/>
            <a:ext cx="558075" cy="309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12F10B93-57BA-E144-BEBF-E874F1B706F4}"/>
              </a:ext>
            </a:extLst>
          </p:cNvPr>
          <p:cNvCxnSpPr>
            <a:cxnSpLocks/>
            <a:stCxn id="336" idx="0"/>
          </p:cNvCxnSpPr>
          <p:nvPr/>
        </p:nvCxnSpPr>
        <p:spPr>
          <a:xfrm>
            <a:off x="3233839" y="2533621"/>
            <a:ext cx="615147" cy="28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6D0C0A48-76F3-0641-926A-4638F8EF5EC2}"/>
              </a:ext>
            </a:extLst>
          </p:cNvPr>
          <p:cNvCxnSpPr>
            <a:cxnSpLocks/>
          </p:cNvCxnSpPr>
          <p:nvPr/>
        </p:nvCxnSpPr>
        <p:spPr>
          <a:xfrm flipV="1">
            <a:off x="5348867" y="2951062"/>
            <a:ext cx="615147" cy="28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0AA84B16-DBDF-0842-A3E9-96F168DBA23E}"/>
              </a:ext>
            </a:extLst>
          </p:cNvPr>
          <p:cNvCxnSpPr>
            <a:cxnSpLocks/>
          </p:cNvCxnSpPr>
          <p:nvPr/>
        </p:nvCxnSpPr>
        <p:spPr>
          <a:xfrm>
            <a:off x="5348867" y="2487368"/>
            <a:ext cx="615147" cy="7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CFD6A2B1-1ECB-FC42-AC55-E77C9ED41F7A}"/>
              </a:ext>
            </a:extLst>
          </p:cNvPr>
          <p:cNvCxnSpPr>
            <a:cxnSpLocks/>
            <a:endCxn id="510" idx="0"/>
          </p:cNvCxnSpPr>
          <p:nvPr/>
        </p:nvCxnSpPr>
        <p:spPr>
          <a:xfrm>
            <a:off x="1900586" y="968830"/>
            <a:ext cx="0" cy="389553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TextBox 509">
            <a:extLst>
              <a:ext uri="{FF2B5EF4-FFF2-40B4-BE49-F238E27FC236}">
                <a16:creationId xmlns:a16="http://schemas.microsoft.com/office/drawing/2014/main" id="{4CD671A4-2747-FB49-8B26-6602B95CBC12}"/>
              </a:ext>
            </a:extLst>
          </p:cNvPr>
          <p:cNvSpPr txBox="1"/>
          <p:nvPr/>
        </p:nvSpPr>
        <p:spPr>
          <a:xfrm>
            <a:off x="986186" y="4864368"/>
            <a:ext cx="1828800" cy="99317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1400" dirty="0"/>
              <a:t>Bitmap normalization</a:t>
            </a:r>
            <a:endParaRPr lang="en-US" sz="1050" dirty="0"/>
          </a:p>
          <a:p>
            <a:pPr algn="ctr"/>
            <a:r>
              <a:rPr lang="en-US" sz="900" dirty="0"/>
              <a:t>(each pixel is represented numerically by a color value 0-255 inside a </a:t>
            </a:r>
            <a:r>
              <a:rPr lang="en-US" sz="900" dirty="0" err="1"/>
              <a:t>numpy</a:t>
            </a:r>
            <a:r>
              <a:rPr lang="en-US" sz="900" dirty="0"/>
              <a:t> array. Normalization is achieved by dividing each number by 255.</a:t>
            </a:r>
          </a:p>
        </p:txBody>
      </p:sp>
    </p:spTree>
    <p:extLst>
      <p:ext uri="{BB962C8B-B14F-4D97-AF65-F5344CB8AC3E}">
        <p14:creationId xmlns:p14="http://schemas.microsoft.com/office/powerpoint/2010/main" val="131776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2947</TotalTime>
  <Words>160</Words>
  <Application>Microsoft Macintosh PowerPoint</Application>
  <PresentationFormat>Widescreen</PresentationFormat>
  <Paragraphs>86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Guerra</dc:creator>
  <cp:lastModifiedBy>Ignacio Guerra</cp:lastModifiedBy>
  <cp:revision>5</cp:revision>
  <dcterms:created xsi:type="dcterms:W3CDTF">2022-01-08T22:57:08Z</dcterms:created>
  <dcterms:modified xsi:type="dcterms:W3CDTF">2022-01-11T00:04:50Z</dcterms:modified>
</cp:coreProperties>
</file>