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ohnpapa/angular-styleguide/blob/master/a1/README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Template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Declare </a:t>
            </a:r>
            <a:r>
              <a:rPr lang="en-US" sz="2400" dirty="0"/>
              <a:t>template expression using double brackets: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p&gt;{{ 'this will ' + ' get concatenated' }}&lt;/p&gt;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evaluates and assigns result to a property of a binding target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Target </a:t>
            </a:r>
            <a:r>
              <a:rPr lang="en-US" sz="2400" dirty="0"/>
              <a:t>may be ordinary HTML, directive, 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60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Template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Template expressions are limited JS. Not allowed: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host </a:t>
            </a:r>
            <a:r>
              <a:rPr lang="en-US" sz="2400" dirty="0"/>
              <a:t>objects: window, console, Math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script&gt; tag (all other HTML permitted)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assignments </a:t>
            </a:r>
            <a:r>
              <a:rPr lang="en-US" sz="2400" dirty="0"/>
              <a:t>(=, +=, -=)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new operator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chaining </a:t>
            </a:r>
            <a:r>
              <a:rPr lang="en-US" sz="2400" dirty="0"/>
              <a:t>expressions with ; or ,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increment </a:t>
            </a:r>
            <a:r>
              <a:rPr lang="en-US" sz="2400" dirty="0"/>
              <a:t>and decrement operators (++ and --)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bitwise </a:t>
            </a:r>
            <a:r>
              <a:rPr lang="en-US" sz="2400" dirty="0"/>
              <a:t>operators | and &amp;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60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Template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Best </a:t>
            </a:r>
            <a:r>
              <a:rPr lang="en-US" sz="2400" dirty="0"/>
              <a:t>practices for template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side effects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Quick </a:t>
            </a:r>
            <a:r>
              <a:rPr lang="en-US" sz="2400" dirty="0"/>
              <a:t>execution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Simplicity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Idempotence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32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Template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Best </a:t>
            </a:r>
            <a:r>
              <a:rPr lang="en-US" sz="2400" dirty="0"/>
              <a:t>practices for template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side effects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Quick </a:t>
            </a:r>
            <a:r>
              <a:rPr lang="en-US" sz="2400" dirty="0"/>
              <a:t>execution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Simplicity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Idempotence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16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Built in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 get a </a:t>
            </a:r>
            <a:r>
              <a:rPr lang="en-US" sz="2400" dirty="0"/>
              <a:t>template </a:t>
            </a:r>
            <a:r>
              <a:rPr lang="en-US" sz="2400" dirty="0" smtClean="0"/>
              <a:t>expression</a:t>
            </a:r>
            <a:r>
              <a:rPr lang="en-US" sz="2400" dirty="0"/>
              <a:t> “piped</a:t>
            </a:r>
            <a:r>
              <a:rPr lang="en-US" sz="2400" dirty="0" smtClean="0"/>
              <a:t>” to them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 </a:t>
            </a:r>
            <a:r>
              <a:rPr lang="en-US" sz="2400" dirty="0" err="1"/>
              <a:t>ng</a:t>
            </a:r>
            <a:r>
              <a:rPr lang="en-US" sz="2400" dirty="0"/>
              <a:t>-some-directive="{{ value | </a:t>
            </a:r>
            <a:r>
              <a:rPr lang="en-US" sz="2400" dirty="0" err="1"/>
              <a:t>filtername</a:t>
            </a:r>
            <a:r>
              <a:rPr lang="en-US" sz="2400" dirty="0"/>
              <a:t> }}"&lt;/p&gt;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Chainable: </a:t>
            </a:r>
            <a:r>
              <a:rPr lang="en-US" sz="2400" dirty="0"/>
              <a:t>{{ value | </a:t>
            </a:r>
            <a:r>
              <a:rPr lang="en-US" sz="2400" dirty="0" err="1"/>
              <a:t>filtername</a:t>
            </a:r>
            <a:r>
              <a:rPr lang="en-US" sz="2400" dirty="0"/>
              <a:t> | </a:t>
            </a:r>
            <a:r>
              <a:rPr lang="en-US" sz="2400" dirty="0" err="1"/>
              <a:t>anotherfilter</a:t>
            </a:r>
            <a:r>
              <a:rPr lang="en-US" sz="24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Accepts </a:t>
            </a:r>
            <a:r>
              <a:rPr lang="en-US" sz="2400" dirty="0"/>
              <a:t>parameters with colon: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{</a:t>
            </a:r>
            <a:r>
              <a:rPr lang="en-US" sz="2000" dirty="0"/>
              <a:t>{ value | </a:t>
            </a:r>
            <a:r>
              <a:rPr lang="en-US" sz="2000" dirty="0" err="1"/>
              <a:t>filtername:oneparameter:anotherparam</a:t>
            </a:r>
            <a:r>
              <a:rPr lang="en-US" sz="20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Watch </a:t>
            </a:r>
            <a:r>
              <a:rPr lang="en-US" sz="2400" dirty="0"/>
              <a:t>out for performance penalties (filters can be expensive)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/01-built-in-filters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16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Custom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/>
              <a:t>custom functions with </a:t>
            </a:r>
            <a:r>
              <a:rPr lang="en-US" sz="2400" dirty="0" err="1"/>
              <a:t>nG</a:t>
            </a:r>
            <a:r>
              <a:rPr lang="en-US" sz="2400" dirty="0"/>
              <a:t> using a '</a:t>
            </a:r>
            <a:r>
              <a:rPr lang="en-US" sz="2400" dirty="0">
                <a:solidFill>
                  <a:srgbClr val="FF6600"/>
                </a:solidFill>
              </a:rPr>
              <a:t>recipe</a:t>
            </a:r>
            <a:r>
              <a:rPr lang="en-US" sz="2400" dirty="0"/>
              <a:t>' pattern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pattern: from a reference to a module, call a factory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module </a:t>
            </a:r>
            <a:r>
              <a:rPr lang="en-US" sz="2000" dirty="0"/>
              <a:t>is a standalone unit of </a:t>
            </a:r>
            <a:r>
              <a:rPr lang="en-US" sz="2000" dirty="0" err="1"/>
              <a:t>nG</a:t>
            </a:r>
            <a:r>
              <a:rPr lang="en-US" sz="2000" dirty="0"/>
              <a:t>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Reference </a:t>
            </a:r>
            <a:r>
              <a:rPr lang="en-US" sz="2000" dirty="0"/>
              <a:t>to a module: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new </a:t>
            </a:r>
            <a:r>
              <a:rPr lang="en-US" sz="1600" dirty="0"/>
              <a:t>module (note empty array): </a:t>
            </a:r>
            <a:r>
              <a:rPr lang="en-US" sz="1600" dirty="0" err="1" smtClean="0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', [])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existing </a:t>
            </a:r>
            <a:r>
              <a:rPr lang="en-US" sz="1600" dirty="0"/>
              <a:t>module: </a:t>
            </a:r>
            <a:r>
              <a:rPr lang="en-US" sz="1600" dirty="0" err="1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call: .filter('</a:t>
            </a:r>
            <a:r>
              <a:rPr lang="en-US" sz="2400" dirty="0" err="1"/>
              <a:t>thisFilterName</a:t>
            </a:r>
            <a:r>
              <a:rPr lang="en-US" sz="2400" dirty="0"/>
              <a:t>', function (text)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function gets passed the value from when the filter was invoked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 </a:t>
            </a:r>
            <a:r>
              <a:rPr lang="en-US" sz="2400" dirty="0"/>
              <a:t>only gets invoked when the filter is used in a 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Remember</a:t>
            </a:r>
            <a:r>
              <a:rPr lang="en-US" sz="2400" dirty="0"/>
              <a:t>, custom filter should follow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More </a:t>
            </a:r>
            <a:r>
              <a:rPr lang="en-US" sz="2400" dirty="0"/>
              <a:t>complicated actions are better suited to directives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2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array: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/03-simple-looping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38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Looping - more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Sets </a:t>
            </a:r>
            <a:r>
              <a:rPr lang="en-US" sz="2400" dirty="0"/>
              <a:t>special properties within iterations: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-end to add sibling 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83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controllers as </a:t>
            </a:r>
            <a:r>
              <a:rPr lang="en-US" sz="2400" dirty="0" err="1"/>
              <a:t>ViewModel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coordinate data flow between the </a:t>
            </a:r>
            <a:r>
              <a:rPr lang="en-US" sz="2000" dirty="0" smtClean="0"/>
              <a:t>model and view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More </a:t>
            </a:r>
            <a:r>
              <a:rPr lang="en-US" sz="2400" dirty="0"/>
              <a:t>complex </a:t>
            </a:r>
            <a:r>
              <a:rPr lang="en-US" sz="2400" dirty="0" smtClean="0"/>
              <a:t>logic </a:t>
            </a:r>
            <a:r>
              <a:rPr lang="en-US" sz="2400" dirty="0"/>
              <a:t>should live in a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</a:t>
            </a:r>
            <a:r>
              <a:rPr lang="en-US" sz="2400" dirty="0"/>
              <a:t>should never reference 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</a:t>
            </a:r>
            <a:r>
              <a:rPr lang="en-US" sz="2400" dirty="0"/>
              <a:t>: from reference to </a:t>
            </a:r>
            <a:r>
              <a:rPr lang="en-US" sz="2400" dirty="0" err="1" smtClean="0"/>
              <a:t>angular.module</a:t>
            </a:r>
            <a:r>
              <a:rPr lang="en-US" sz="2400" dirty="0" smtClean="0"/>
              <a:t>: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cntrlName</a:t>
            </a:r>
            <a:r>
              <a:rPr lang="en-US" sz="2000" dirty="0"/>
              <a:t>', function(dependencies) { ...</a:t>
            </a:r>
            <a:r>
              <a:rPr lang="en-US" sz="2000" dirty="0" err="1"/>
              <a:t>init</a:t>
            </a:r>
            <a:r>
              <a:rPr lang="en-US" sz="2000" dirty="0"/>
              <a:t>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HTML, add </a:t>
            </a:r>
            <a:r>
              <a:rPr lang="en-US" sz="2400" dirty="0" err="1"/>
              <a:t>ng</a:t>
            </a:r>
            <a:r>
              <a:rPr lang="en-US" sz="2400" dirty="0"/>
              <a:t>-controller directive with name as the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 </a:t>
            </a:r>
            <a:r>
              <a:rPr lang="en-US" sz="2400" dirty="0" err="1"/>
              <a:t>ng</a:t>
            </a:r>
            <a:r>
              <a:rPr lang="en-US" sz="2400" dirty="0"/>
              <a:t>-controller="</a:t>
            </a:r>
            <a:r>
              <a:rPr lang="en-US" sz="2400" dirty="0" err="1"/>
              <a:t>cntrlName</a:t>
            </a:r>
            <a:r>
              <a:rPr lang="en-US" sz="2400" dirty="0"/>
              <a:t>"&gt;Controller owns </a:t>
            </a:r>
            <a:r>
              <a:rPr lang="en-US" sz="2400" dirty="0" smtClean="0"/>
              <a:t>this&lt;</a:t>
            </a:r>
            <a:r>
              <a:rPr lang="en-US" sz="2400" dirty="0"/>
              <a:t>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/02-filters-with-controller</a:t>
            </a:r>
          </a:p>
        </p:txBody>
      </p:sp>
    </p:spTree>
    <p:extLst>
      <p:ext uri="{BB962C8B-B14F-4D97-AF65-F5344CB8AC3E}">
        <p14:creationId xmlns:p14="http://schemas.microsoft.com/office/powerpoint/2010/main" val="309053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 </a:t>
            </a:r>
            <a:r>
              <a:rPr lang="en-US" sz="2400" dirty="0"/>
              <a:t>is an object that refers to the application 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Provides </a:t>
            </a:r>
            <a:r>
              <a:rPr lang="en-US" sz="2400" dirty="0"/>
              <a:t>the execution context </a:t>
            </a:r>
            <a:r>
              <a:rPr lang="en-US" sz="2400" dirty="0" smtClean="0"/>
              <a:t>for template </a:t>
            </a:r>
            <a:r>
              <a:rPr lang="en-US" sz="2400" dirty="0"/>
              <a:t>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 </a:t>
            </a:r>
            <a:r>
              <a:rPr lang="en-US" sz="2400" dirty="0"/>
              <a:t>can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observe </a:t>
            </a:r>
            <a:r>
              <a:rPr lang="en-US" sz="2000" dirty="0"/>
              <a:t>model mutations ($watch)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propagate </a:t>
            </a:r>
            <a:r>
              <a:rPr lang="en-US" sz="2000" dirty="0"/>
              <a:t>events ($apply)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</a:t>
            </a:r>
            <a:r>
              <a:rPr lang="en-US" sz="2400" dirty="0"/>
              <a:t>and directives modify scope, but not each other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Scopes </a:t>
            </a:r>
            <a:r>
              <a:rPr lang="en-US" sz="2400" dirty="0"/>
              <a:t>arranged in hierarchical structure mirroring the application 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IOW</a:t>
            </a:r>
            <a:r>
              <a:rPr lang="en-US" sz="2400" dirty="0"/>
              <a:t>, all scopes have a parent, some have children</a:t>
            </a:r>
          </a:p>
        </p:txBody>
      </p:sp>
    </p:spTree>
    <p:extLst>
      <p:ext uri="{BB962C8B-B14F-4D97-AF65-F5344CB8AC3E}">
        <p14:creationId xmlns:p14="http://schemas.microsoft.com/office/powerpoint/2010/main" val="12250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 Introductions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Angular paradigm &amp; getting started (review)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Directives</a:t>
            </a:r>
            <a:r>
              <a:rPr lang="en-US" dirty="0"/>
              <a:t>, template expressions, and filters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Controllers and looping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Angular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Forms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UI Lab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(break)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Custom </a:t>
            </a:r>
            <a:r>
              <a:rPr lang="en-US" dirty="0" smtClean="0"/>
              <a:t>directives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Directives Lab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fr-FR" dirty="0" smtClean="0"/>
              <a:t> </a:t>
            </a:r>
            <a:r>
              <a:rPr lang="fr-FR" dirty="0"/>
              <a:t>Components (ng1.5</a:t>
            </a:r>
            <a:r>
              <a:rPr lang="fr-FR" dirty="0" smtClean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fr-FR" dirty="0" smtClean="0"/>
              <a:t> Component </a:t>
            </a:r>
            <a:r>
              <a:rPr lang="fr-FR" dirty="0" err="1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Why scope?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Scopes </a:t>
            </a:r>
            <a:r>
              <a:rPr lang="en-US" sz="2400" dirty="0"/>
              <a:t>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when DOM changes, scope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Scope </a:t>
            </a:r>
            <a:r>
              <a:rPr lang="en-US" sz="24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logic. Good for: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reusability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33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 smtClean="0"/>
              <a:t>Four </a:t>
            </a:r>
            <a:r>
              <a:rPr lang="en-US" sz="2400" dirty="0"/>
              <a:t>types (plus none) of scope 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None</a:t>
            </a:r>
            <a:r>
              <a:rPr lang="en-US" sz="2400" dirty="0"/>
              <a:t>: directives by default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Directive </a:t>
            </a:r>
            <a:r>
              <a:rPr lang="en-US" sz="2000" dirty="0"/>
              <a:t>accesses &amp; assigns values on parent scope directly.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Normal </a:t>
            </a:r>
            <a:r>
              <a:rPr lang="en-US" sz="2400" dirty="0"/>
              <a:t>prototypal: </a:t>
            </a:r>
            <a:r>
              <a:rPr lang="en-US" sz="2400" dirty="0" err="1"/>
              <a:t>ng</a:t>
            </a:r>
            <a:r>
              <a:rPr lang="en-US" sz="2400" dirty="0"/>
              <a:t>-controller, </a:t>
            </a:r>
            <a:r>
              <a:rPr lang="en-US" sz="2400" dirty="0" err="1"/>
              <a:t>ng</a:t>
            </a:r>
            <a:r>
              <a:rPr lang="en-US" sz="2400" dirty="0"/>
              <a:t>-include, </a:t>
            </a:r>
            <a:r>
              <a:rPr lang="en-US" sz="2400" dirty="0" err="1"/>
              <a:t>ng</a:t>
            </a:r>
            <a:r>
              <a:rPr lang="en-US" sz="2400" dirty="0"/>
              <a:t>-switch, directive with option </a:t>
            </a:r>
            <a:r>
              <a:rPr lang="en-US" sz="2400" dirty="0" err="1"/>
              <a:t>scope:true</a:t>
            </a:r>
            <a:endParaRPr lang="en-US" sz="2400" dirty="0"/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Tries </a:t>
            </a:r>
            <a:r>
              <a:rPr lang="en-US" sz="2000" dirty="0"/>
              <a:t>to look up properties on child, followed by parent; assigns properties on child.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Normal </a:t>
            </a:r>
            <a:r>
              <a:rPr lang="en-US" sz="2400" dirty="0"/>
              <a:t>prototypal plus copy/assignment: </a:t>
            </a:r>
            <a:r>
              <a:rPr lang="en-US" sz="2400" dirty="0" err="1"/>
              <a:t>ng</a:t>
            </a:r>
            <a:r>
              <a:rPr lang="en-US" sz="2400" dirty="0"/>
              <a:t>-repeat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iteration of </a:t>
            </a:r>
            <a:r>
              <a:rPr lang="en-US" sz="2000" dirty="0" err="1"/>
              <a:t>ng</a:t>
            </a:r>
            <a:r>
              <a:rPr lang="en-US" sz="2000" dirty="0"/>
              <a:t>-repeat creates a new child scope, which also gets a property with alias name.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Isolate </a:t>
            </a:r>
            <a:r>
              <a:rPr lang="en-US" sz="2400" dirty="0"/>
              <a:t>scope: directive with option scope:{}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Object </a:t>
            </a:r>
            <a:r>
              <a:rPr lang="en-US" sz="2000" dirty="0"/>
              <a:t>literal creates "blank", non-inherited scope. Reference to parent scope is still available.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/>
              <a:t>Transcluded</a:t>
            </a:r>
            <a:r>
              <a:rPr lang="en-US" sz="2400" dirty="0" smtClean="0"/>
              <a:t> </a:t>
            </a:r>
            <a:r>
              <a:rPr lang="en-US" sz="2400" dirty="0"/>
              <a:t>scope: directive with option </a:t>
            </a:r>
            <a:r>
              <a:rPr lang="en-US" sz="2400" dirty="0" err="1"/>
              <a:t>transclude:true</a:t>
            </a:r>
            <a:endParaRPr lang="en-US" sz="2400" dirty="0"/>
          </a:p>
          <a:p>
            <a:pPr marL="914400" lvl="1" indent="-457200" algn="l">
              <a:buFont typeface="Arial"/>
              <a:buChar char="•"/>
            </a:pPr>
            <a:r>
              <a:rPr lang="en-US" sz="2000" dirty="0" smtClean="0"/>
              <a:t>Normal</a:t>
            </a:r>
            <a:r>
              <a:rPr lang="en-US" sz="2100" dirty="0" smtClean="0"/>
              <a:t> </a:t>
            </a:r>
            <a:r>
              <a:rPr lang="en-US" sz="2100" dirty="0"/>
              <a:t>prototypal scope inheritance, but also a sibling of any isolate scope.</a:t>
            </a:r>
          </a:p>
        </p:txBody>
      </p:sp>
    </p:spTree>
    <p:extLst>
      <p:ext uri="{BB962C8B-B14F-4D97-AF65-F5344CB8AC3E}">
        <p14:creationId xmlns:p14="http://schemas.microsoft.com/office/powerpoint/2010/main" val="222440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ControllerAs</a:t>
            </a:r>
            <a:r>
              <a:rPr lang="en-US" dirty="0"/>
              <a:t> syntax (</a:t>
            </a:r>
            <a:r>
              <a:rPr lang="en-US" dirty="0" err="1"/>
              <a:t>nG</a:t>
            </a:r>
            <a:r>
              <a:rPr lang="en-US" dirty="0"/>
              <a:t> 1.2+)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inheritance starts to get crazy when controllers are nested</a:t>
            </a:r>
          </a:p>
          <a:p>
            <a:pPr lvl="1" algn="l"/>
            <a:r>
              <a:rPr lang="en-US" sz="1600" dirty="0" smtClean="0"/>
              <a:t>&lt;</a:t>
            </a:r>
            <a:r>
              <a:rPr lang="en-US" sz="1600" dirty="0"/>
              <a:t>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"&gt;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</a:t>
            </a:r>
            <a:r>
              <a:rPr lang="nl-NL" sz="1600" dirty="0" smtClean="0"/>
              <a:t>}</a:t>
            </a:r>
            <a:endParaRPr lang="nl-NL" sz="1600" dirty="0"/>
          </a:p>
          <a:p>
            <a:pPr lvl="1" algn="l"/>
            <a:r>
              <a:rPr lang="nl-NL" sz="1600" dirty="0" smtClean="0"/>
              <a:t>&lt;</a:t>
            </a:r>
            <a:r>
              <a:rPr lang="nl-NL" sz="1600" dirty="0"/>
              <a:t>div </a:t>
            </a:r>
            <a:r>
              <a:rPr lang="nl-NL" sz="1600" dirty="0" err="1"/>
              <a:t>ng</a:t>
            </a:r>
            <a:r>
              <a:rPr lang="nl-NL" sz="1600" dirty="0"/>
              <a:t>-controller="</a:t>
            </a:r>
            <a:r>
              <a:rPr lang="nl-NL" sz="1600" dirty="0" err="1"/>
              <a:t>ControllerTwo</a:t>
            </a:r>
            <a:r>
              <a:rPr lang="nl-NL" sz="1600" dirty="0"/>
              <a:t>"&gt;</a:t>
            </a:r>
          </a:p>
          <a:p>
            <a:pPr lvl="1" algn="l"/>
            <a:r>
              <a:rPr lang="nl-NL" sz="1600" dirty="0" smtClean="0"/>
              <a:t> 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}}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{$</a:t>
            </a:r>
            <a:r>
              <a:rPr lang="nl-NL" sz="1600" dirty="0" err="1"/>
              <a:t>parent.foo</a:t>
            </a:r>
            <a:r>
              <a:rPr lang="nl-NL" sz="1600" dirty="0"/>
              <a:t>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Template 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/>
              <a:t>now</a:t>
            </a:r>
            <a:r>
              <a:rPr lang="nl-NL" sz="2000" dirty="0"/>
              <a:t> </a:t>
            </a:r>
            <a:r>
              <a:rPr lang="nl-NL" sz="2000" dirty="0" err="1"/>
              <a:t>coupled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DOM placement ($</a:t>
            </a:r>
            <a:r>
              <a:rPr lang="nl-NL" sz="2000" dirty="0" err="1"/>
              <a:t>parent</a:t>
            </a:r>
            <a:r>
              <a:rPr lang="nl-NL" sz="2000" dirty="0"/>
              <a:t>) -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moveable</a:t>
            </a:r>
            <a:endParaRPr lang="nl-NL" sz="2000" dirty="0"/>
          </a:p>
          <a:p>
            <a:pPr lvl="1" algn="l"/>
            <a:r>
              <a:rPr lang="nl-NL" sz="1600" dirty="0"/>
              <a:t>  </a:t>
            </a:r>
            <a:r>
              <a:rPr lang="nl-NL" sz="1600" dirty="0" smtClean="0"/>
              <a:t>&lt;</a:t>
            </a:r>
            <a:r>
              <a:rPr lang="nl-NL" sz="1600" dirty="0"/>
              <a:t>div </a:t>
            </a:r>
            <a:r>
              <a:rPr lang="nl-NL" sz="1600" dirty="0" err="1"/>
              <a:t>ng</a:t>
            </a:r>
            <a:r>
              <a:rPr lang="nl-NL" sz="1600" dirty="0"/>
              <a:t>-controller="</a:t>
            </a:r>
            <a:r>
              <a:rPr lang="nl-NL" sz="1600" dirty="0" err="1"/>
              <a:t>ControllerOne</a:t>
            </a:r>
            <a:r>
              <a:rPr lang="nl-NL" sz="1600" dirty="0"/>
              <a:t> as ctrl1"&gt;</a:t>
            </a:r>
          </a:p>
          <a:p>
            <a:pPr lvl="1" algn="l"/>
            <a:r>
              <a:rPr lang="nl-NL" sz="1600" dirty="0"/>
              <a:t>  </a:t>
            </a:r>
            <a:r>
              <a:rPr lang="nl-NL" sz="1600" dirty="0" smtClean="0"/>
              <a:t>  {</a:t>
            </a:r>
            <a:r>
              <a:rPr lang="nl-NL" sz="1600" dirty="0"/>
              <a:t>{ctrl1.foo}}</a:t>
            </a:r>
          </a:p>
          <a:p>
            <a:pPr algn="l"/>
            <a:r>
              <a:rPr lang="nl-NL" sz="1600" dirty="0"/>
              <a:t>          &lt;div </a:t>
            </a:r>
            <a:r>
              <a:rPr lang="nl-NL" sz="1600" dirty="0" err="1"/>
              <a:t>ng</a:t>
            </a:r>
            <a:r>
              <a:rPr lang="nl-NL" sz="1600" dirty="0"/>
              <a:t>-</a:t>
            </a:r>
            <a:r>
              <a:rPr lang="nl-NL" sz="1600" dirty="0" smtClean="0"/>
              <a:t>controller</a:t>
            </a:r>
            <a:r>
              <a:rPr lang="nl-NL" sz="1600" dirty="0"/>
              <a:t>="</a:t>
            </a:r>
            <a:r>
              <a:rPr lang="nl-NL" sz="1600" dirty="0" err="1"/>
              <a:t>ControllerTwo</a:t>
            </a:r>
            <a:r>
              <a:rPr lang="nl-NL" sz="1600" dirty="0"/>
              <a:t> as ctrl2"&gt;</a:t>
            </a:r>
          </a:p>
          <a:p>
            <a:pPr lvl="1" algn="l"/>
            <a:r>
              <a:rPr lang="nl-NL" sz="1600" dirty="0"/>
              <a:t>   </a:t>
            </a:r>
            <a:r>
              <a:rPr lang="nl-NL" sz="1600" dirty="0" smtClean="0"/>
              <a:t>  {</a:t>
            </a:r>
            <a:r>
              <a:rPr lang="nl-NL" sz="1600" dirty="0"/>
              <a:t>{ctrl2.foo}}</a:t>
            </a:r>
          </a:p>
          <a:p>
            <a:pPr lvl="1" algn="l"/>
            <a:r>
              <a:rPr lang="nl-NL" sz="1600" dirty="0"/>
              <a:t>     </a:t>
            </a:r>
            <a:r>
              <a:rPr lang="nl-NL" sz="1600" dirty="0" smtClean="0"/>
              <a:t>{</a:t>
            </a:r>
            <a:r>
              <a:rPr lang="nl-NL" sz="1600" dirty="0"/>
              <a:t>{ctrl1.foo}}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Syntax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limited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views - </a:t>
            </a:r>
            <a:r>
              <a:rPr lang="nl-NL" sz="2000" dirty="0" err="1"/>
              <a:t>heres</a:t>
            </a:r>
            <a:r>
              <a:rPr lang="nl-NL" sz="2000" dirty="0"/>
              <a:t> a Directive Definition </a:t>
            </a:r>
            <a:r>
              <a:rPr lang="nl-NL" sz="2000" dirty="0" smtClean="0"/>
              <a:t>Object:</a:t>
            </a:r>
          </a:p>
          <a:p>
            <a:pPr lvl="1" algn="l"/>
            <a:r>
              <a:rPr lang="fr-FR" sz="1600" dirty="0" smtClean="0"/>
              <a:t>{ </a:t>
            </a:r>
            <a:r>
              <a:rPr lang="fr-FR" sz="1600" dirty="0" err="1" smtClean="0"/>
              <a:t>restrict</a:t>
            </a:r>
            <a:r>
              <a:rPr lang="fr-FR" sz="1600" dirty="0" smtClean="0"/>
              <a:t>: 'A',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</a:t>
            </a:r>
            <a:r>
              <a:rPr lang="fr-FR" sz="1600" dirty="0"/>
              <a:t>: '</a:t>
            </a:r>
            <a:r>
              <a:rPr lang="fr-FR" sz="1600" dirty="0" err="1"/>
              <a:t>SomeController</a:t>
            </a:r>
            <a:r>
              <a:rPr lang="fr-FR" sz="1600" dirty="0"/>
              <a:t>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controllerAs</a:t>
            </a:r>
            <a:r>
              <a:rPr lang="fr-FR" sz="1600" dirty="0"/>
              <a:t>: 'ctrl',</a:t>
            </a:r>
          </a:p>
          <a:p>
            <a:pPr lvl="1" algn="l"/>
            <a:r>
              <a:rPr lang="nl-NL" sz="1600" dirty="0" smtClean="0"/>
              <a:t> template</a:t>
            </a:r>
            <a:r>
              <a:rPr lang="nl-NL" sz="1600" dirty="0"/>
              <a:t>: '{{</a:t>
            </a:r>
            <a:r>
              <a:rPr lang="nl-NL" sz="1600" dirty="0" err="1"/>
              <a:t>ctrl.foo</a:t>
            </a:r>
            <a:r>
              <a:rPr lang="nl-NL" sz="1600" dirty="0"/>
              <a:t>}</a:t>
            </a:r>
            <a:r>
              <a:rPr lang="nl-NL" sz="1600" dirty="0" smtClean="0"/>
              <a:t>}’}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5261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form is a collection of related controls (input, select, </a:t>
            </a:r>
            <a:r>
              <a:rPr lang="en-US" sz="2000" dirty="0" err="1"/>
              <a:t>textarea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Control </a:t>
            </a:r>
            <a:r>
              <a:rPr lang="en-US" sz="2000" dirty="0"/>
              <a:t>data often needs to be...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entered </a:t>
            </a:r>
            <a:r>
              <a:rPr lang="en-US" sz="1600" dirty="0"/>
              <a:t>in a certain format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validated </a:t>
            </a:r>
            <a:r>
              <a:rPr lang="en-US" sz="1600" dirty="0"/>
              <a:t>before submission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sent </a:t>
            </a:r>
            <a:r>
              <a:rPr lang="en-US" sz="1600" dirty="0"/>
              <a:t>to a server for persistence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ngModel</a:t>
            </a:r>
            <a:r>
              <a:rPr lang="en-US" sz="2000" dirty="0" smtClean="0"/>
              <a:t> </a:t>
            </a:r>
            <a:r>
              <a:rPr lang="en-US" sz="2000" dirty="0"/>
              <a:t>directive binds a form control to a property on the 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be </a:t>
            </a:r>
            <a:r>
              <a:rPr lang="en-US" sz="1600" dirty="0"/>
              <a:t>careful of variable shadowing when parent/child or nested controller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be </a:t>
            </a:r>
            <a:r>
              <a:rPr lang="en-US" sz="1600" dirty="0"/>
              <a:t>careful of how </a:t>
            </a:r>
            <a:r>
              <a:rPr lang="en-US" sz="1600" dirty="0" err="1"/>
              <a:t>ng</a:t>
            </a:r>
            <a:r>
              <a:rPr lang="en-US" sz="1600" dirty="0"/>
              <a:t> watches properties for updates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try </a:t>
            </a:r>
            <a:r>
              <a:rPr lang="en-US" sz="1600" dirty="0"/>
              <a:t>entering trailing spaces in name field, then text. See how .length 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getter</a:t>
            </a:r>
            <a:r>
              <a:rPr lang="en-US" sz="1600" dirty="0"/>
              <a:t>/setter available via </a:t>
            </a:r>
            <a:r>
              <a:rPr lang="en-US" sz="1600" dirty="0" err="1"/>
              <a:t>ng</a:t>
            </a:r>
            <a:r>
              <a:rPr lang="en-US" sz="1600" dirty="0"/>
              <a:t>-model-options (make sure getter stays fast)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examples</a:t>
            </a:r>
            <a:r>
              <a:rPr lang="en-US" sz="2000" dirty="0"/>
              <a:t>/04-forms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44313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Build </a:t>
            </a:r>
            <a:r>
              <a:rPr lang="en-US" sz="2000" dirty="0"/>
              <a:t>a CRUD interface for management of a jukebox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Display </a:t>
            </a:r>
            <a:r>
              <a:rPr lang="en-US" sz="2000" dirty="0"/>
              <a:t>a list of saved songs ("saved" meaning stored in the model)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</a:t>
            </a:r>
            <a:r>
              <a:rPr lang="en-US" sz="2000" dirty="0"/>
              <a:t>, edit, delete a song. Fields: name, genre, number of plays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button to "play" a song (add to number of plays)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Genre </a:t>
            </a:r>
            <a:r>
              <a:rPr lang="en-US" sz="2000" dirty="0"/>
              <a:t>should be populated from an array in a </a:t>
            </a:r>
            <a:r>
              <a:rPr lang="en-US" sz="2000" dirty="0" smtClean="0"/>
              <a:t>controller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Optional</a:t>
            </a:r>
            <a:r>
              <a:rPr lang="en-US" sz="2000" dirty="0"/>
              <a:t>: CRUD for genre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Validation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name </a:t>
            </a:r>
            <a:r>
              <a:rPr lang="en-US" sz="1600" dirty="0"/>
              <a:t>must be more than 2 chars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name </a:t>
            </a:r>
            <a:r>
              <a:rPr lang="en-US" sz="1600" dirty="0"/>
              <a:t>limited to alphanumeric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1051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Custom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Directives </a:t>
            </a:r>
            <a:r>
              <a:rPr lang="en-US" sz="2000" dirty="0"/>
              <a:t>are the proper place for DOM manipulation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recipe: .directive('</a:t>
            </a:r>
            <a:r>
              <a:rPr lang="en-US" sz="2000" dirty="0" err="1"/>
              <a:t>someDirective</a:t>
            </a:r>
            <a:r>
              <a:rPr lang="en-US" sz="2000" dirty="0"/>
              <a:t>', function () { return {...}})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Factory </a:t>
            </a:r>
            <a:r>
              <a:rPr lang="en-US" sz="2000" dirty="0"/>
              <a:t>function can return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directive definition object, which provides many options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or </a:t>
            </a:r>
            <a:r>
              <a:rPr lang="en-US" sz="1600" dirty="0"/>
              <a:t>just the DDOs 'link' function, which is the key spot for DOM actions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80679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Directive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Turn </a:t>
            </a:r>
            <a:r>
              <a:rPr lang="en-US" sz="2000" dirty="0"/>
              <a:t>Jukebox UI into several nested directives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Break </a:t>
            </a:r>
            <a:r>
              <a:rPr lang="en-US" sz="2000" dirty="0"/>
              <a:t>songs table into its own directive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Same </a:t>
            </a:r>
            <a:r>
              <a:rPr lang="en-US" sz="2000" dirty="0"/>
              <a:t>with add/edit form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Pass </a:t>
            </a:r>
            <a:r>
              <a:rPr lang="en-US" sz="2000" dirty="0"/>
              <a:t>a value to top-level directive to turn add/edit features on and off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1153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(</a:t>
            </a:r>
            <a:r>
              <a:rPr lang="en-US" dirty="0" err="1"/>
              <a:t>nG</a:t>
            </a:r>
            <a:r>
              <a:rPr lang="en-US" dirty="0"/>
              <a:t> 1.5)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</a:t>
            </a:r>
            <a:r>
              <a:rPr lang="en-US" sz="1600" dirty="0"/>
              <a:t>together a 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component('</a:t>
            </a:r>
            <a:r>
              <a:rPr lang="en-US" sz="1600" dirty="0" err="1"/>
              <a:t>cmpnName</a:t>
            </a:r>
            <a:r>
              <a:rPr lang="en-US" sz="1600" dirty="0"/>
              <a:t>', _</a:t>
            </a:r>
            <a:r>
              <a:rPr lang="en-US" sz="1600" dirty="0" err="1"/>
              <a:t>componentDefinitionObject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Directive options are defaulted to Component values: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smtClean="0"/>
              <a:t>scope </a:t>
            </a:r>
            <a:r>
              <a:rPr lang="it-IT" sz="1500" dirty="0"/>
              <a:t>isolate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16285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(</a:t>
            </a:r>
            <a:r>
              <a:rPr lang="en-US" dirty="0" err="1"/>
              <a:t>nG</a:t>
            </a:r>
            <a:r>
              <a:rPr lang="en-US" dirty="0"/>
              <a:t> 1.5)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</a:t>
            </a:r>
            <a:r>
              <a:rPr lang="en-US" sz="1600" dirty="0"/>
              <a:t>together a 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component('</a:t>
            </a:r>
            <a:r>
              <a:rPr lang="en-US" sz="1600" dirty="0" err="1"/>
              <a:t>cmpnName</a:t>
            </a:r>
            <a:r>
              <a:rPr lang="en-US" sz="1600" dirty="0"/>
              <a:t>', _</a:t>
            </a:r>
            <a:r>
              <a:rPr lang="en-US" sz="1600" dirty="0" err="1"/>
              <a:t>componentDefinitionObject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Directive options are defaulted to Component values: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smtClean="0"/>
              <a:t>scope </a:t>
            </a:r>
            <a:r>
              <a:rPr lang="it-IT" sz="1500" dirty="0"/>
              <a:t>isolate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91821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(</a:t>
            </a:r>
            <a:r>
              <a:rPr lang="en-US" dirty="0" err="1"/>
              <a:t>nG</a:t>
            </a:r>
            <a:r>
              <a:rPr lang="en-US" dirty="0"/>
              <a:t> 1.5)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</a:t>
            </a:r>
            <a:r>
              <a:rPr lang="en-US" sz="1600" dirty="0"/>
              <a:t>together a 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component('</a:t>
            </a:r>
            <a:r>
              <a:rPr lang="en-US" sz="1600" dirty="0" err="1"/>
              <a:t>cmpnName</a:t>
            </a:r>
            <a:r>
              <a:rPr lang="en-US" sz="1600" dirty="0"/>
              <a:t>', _</a:t>
            </a:r>
            <a:r>
              <a:rPr lang="en-US" sz="1600" dirty="0" err="1"/>
              <a:t>componentDefinitionObject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Directive options are defaulted to Component values: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smtClean="0"/>
              <a:t>scope </a:t>
            </a:r>
            <a:r>
              <a:rPr lang="it-IT" sz="1500" dirty="0"/>
              <a:t>isolate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4926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Why Angular?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Keeping </a:t>
            </a:r>
            <a:r>
              <a:rPr lang="en-US" sz="2400" dirty="0"/>
              <a:t>track of state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Single </a:t>
            </a:r>
            <a:r>
              <a:rPr lang="en-US" sz="2400" dirty="0"/>
              <a:t>Page Applications have three types of state: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UI </a:t>
            </a:r>
            <a:r>
              <a:rPr lang="en-US" sz="2000" dirty="0"/>
              <a:t>state: is this input checkbox true?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Application </a:t>
            </a:r>
            <a:r>
              <a:rPr lang="en-US" sz="2000" dirty="0"/>
              <a:t>state: you switched two widgets into edit mode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Global </a:t>
            </a:r>
            <a:r>
              <a:rPr lang="en-US" sz="2000" dirty="0"/>
              <a:t>state: authentication,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Efficient </a:t>
            </a:r>
            <a:r>
              <a:rPr lang="en-US" sz="2400" dirty="0"/>
              <a:t>DOM manipulation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/>
              <a:t>does DOM well, but provides little large-scale 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SPAs </a:t>
            </a:r>
            <a:r>
              <a:rPr lang="en-US" sz="2400" dirty="0"/>
              <a:t>need a framework to promote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Organization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Reusability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Flexibility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is primarily a system for: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declaring </a:t>
            </a:r>
            <a:r>
              <a:rPr lang="en-US" sz="2000" dirty="0"/>
              <a:t>extensions to HTML - elements and attributes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performing </a:t>
            </a:r>
            <a:r>
              <a:rPr lang="en-US" sz="2000" dirty="0"/>
              <a:t>dynamic DOM modifications described within those extensions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API </a:t>
            </a:r>
            <a:r>
              <a:rPr lang="en-US" sz="2000" dirty="0"/>
              <a:t>to programmatically integrate other code (plugins &amp; 3rd party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Uses </a:t>
            </a:r>
            <a:r>
              <a:rPr lang="en-US" sz="2400" dirty="0"/>
              <a:t>MV* Pattern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Model </a:t>
            </a:r>
            <a:r>
              <a:rPr lang="en-US" sz="2000" dirty="0"/>
              <a:t>in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View </a:t>
            </a:r>
            <a:r>
              <a:rPr lang="en-US" sz="2000" dirty="0"/>
              <a:t>is extended HTML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1 uses Controllers, although </a:t>
            </a:r>
            <a:r>
              <a:rPr lang="en-US" sz="2000" dirty="0" smtClean="0"/>
              <a:t>they’re </a:t>
            </a:r>
            <a:r>
              <a:rPr lang="en-US" sz="2000" dirty="0"/>
              <a:t>not traditional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1.5 &amp; 2 use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John </a:t>
            </a:r>
            <a:r>
              <a:rPr lang="en-US" sz="2000" dirty="0"/>
              <a:t>Papa and others recommend practicing MVVM (Model/View/</a:t>
            </a:r>
            <a:r>
              <a:rPr lang="en-US" sz="2000" dirty="0" err="1"/>
              <a:t>ViewModel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pattern: 'register' functionality under a module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Modules </a:t>
            </a:r>
            <a:r>
              <a:rPr lang="en-US" sz="2000" dirty="0"/>
              <a:t>are high level, standalone units of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Once </a:t>
            </a:r>
            <a:r>
              <a:rPr lang="en-US" sz="2000" dirty="0"/>
              <a:t>registered, functionality can be referenced elsewhere by name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searches for registered names and passes in registered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9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Style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John </a:t>
            </a:r>
            <a:r>
              <a:rPr lang="en-US" sz="2400" dirty="0"/>
              <a:t>Papa has one of the most influential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://github.com/johnpapa/angular-styleguide/blob/master/a1/</a:t>
            </a:r>
            <a:r>
              <a:rPr lang="en-US" sz="2400" dirty="0" err="1">
                <a:hlinkClick r:id="rId2"/>
              </a:rPr>
              <a:t>README.md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General </a:t>
            </a:r>
            <a:r>
              <a:rPr lang="en-US" sz="2400" dirty="0"/>
              <a:t>recommendations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Prefer </a:t>
            </a:r>
            <a:r>
              <a:rPr lang="en-US" sz="2000" dirty="0" err="1"/>
              <a:t>controllerAs</a:t>
            </a:r>
            <a:r>
              <a:rPr lang="en-US" sz="2000" dirty="0"/>
              <a:t> syntax whenever possible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Prefer </a:t>
            </a:r>
            <a:r>
              <a:rPr lang="en-US" sz="2000" dirty="0"/>
              <a:t>named functions to anonymous ones wherever possible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File </a:t>
            </a:r>
            <a:r>
              <a:rPr lang="en-US" sz="2400" dirty="0"/>
              <a:t>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Small </a:t>
            </a:r>
            <a:r>
              <a:rPr lang="en-US" sz="2000" dirty="0"/>
              <a:t>functions, &lt; 75 </a:t>
            </a:r>
            <a:r>
              <a:rPr lang="en-US" sz="2000" dirty="0" err="1"/>
              <a:t>LoC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component per file, &lt; 400 </a:t>
            </a:r>
            <a:r>
              <a:rPr lang="en-US" sz="2000" dirty="0" err="1"/>
              <a:t>LoC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Wrap </a:t>
            </a:r>
            <a:r>
              <a:rPr lang="en-US" sz="2000" dirty="0"/>
              <a:t>components in an IIFE (automatically through build system is fine)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Put </a:t>
            </a:r>
            <a:r>
              <a:rPr lang="en-US" sz="2000" dirty="0" err="1"/>
              <a:t>bindable</a:t>
            </a:r>
            <a:r>
              <a:rPr lang="en-US" sz="2000" dirty="0"/>
              <a:t> (public) properties at the top of the file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Organize </a:t>
            </a:r>
            <a:r>
              <a:rPr lang="en-US" sz="2000" dirty="0"/>
              <a:t>files by feature, not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LIFT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Locating </a:t>
            </a:r>
            <a:r>
              <a:rPr lang="en-US" sz="2000" dirty="0"/>
              <a:t>our code is easy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Identify </a:t>
            </a:r>
            <a:r>
              <a:rPr lang="en-US" sz="2000" dirty="0"/>
              <a:t>code at a glance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Flat </a:t>
            </a:r>
            <a:r>
              <a:rPr lang="en-US" sz="2000" dirty="0"/>
              <a:t>structure as long as we can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to stay DRY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52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171450" indent="-171450" algn="l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Valid </a:t>
            </a:r>
            <a:r>
              <a:rPr lang="en-US" sz="2400" dirty="0"/>
              <a:t>HTML page</a:t>
            </a:r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Script tag pointing to </a:t>
            </a:r>
            <a:r>
              <a:rPr lang="en-US" sz="2400" dirty="0" err="1"/>
              <a:t>angular.js</a:t>
            </a:r>
            <a:endParaRPr lang="en-US" sz="2400" dirty="0"/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Angular requires </a:t>
            </a:r>
            <a:r>
              <a:rPr lang="en-US" sz="2400" dirty="0" err="1"/>
              <a:t>ng</a:t>
            </a:r>
            <a:r>
              <a:rPr lang="en-US" sz="2400" dirty="0"/>
              <a:t>-app directive to </a:t>
            </a:r>
            <a:r>
              <a:rPr lang="en-US" sz="2400" dirty="0" err="1"/>
              <a:t>init</a:t>
            </a:r>
            <a:endParaRPr lang="en-US" sz="2400" dirty="0"/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examples/01-get-started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0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Getting Started</a:t>
            </a:r>
            <a:r>
              <a:rPr lang="en-US" dirty="0"/>
              <a:t>: </a:t>
            </a:r>
            <a:r>
              <a:rPr lang="en-US" dirty="0" err="1"/>
              <a:t>ng</a:t>
            </a:r>
            <a:r>
              <a:rPr lang="en-US" dirty="0"/>
              <a:t>-app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Directives </a:t>
            </a:r>
            <a:r>
              <a:rPr lang="en-US" sz="2400" dirty="0"/>
              <a:t>are Angular identifiers added to ordinary HTML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attaches event listeners and/or modifies the 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commonly HTML attributes. 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HTML elements, comments, CSS classes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Begin </a:t>
            </a:r>
            <a:r>
              <a:rPr lang="en-US" sz="2400" dirty="0"/>
              <a:t>with "</a:t>
            </a:r>
            <a:r>
              <a:rPr lang="en-US" sz="2400" dirty="0" err="1"/>
              <a:t>ng</a:t>
            </a:r>
            <a:r>
              <a:rPr lang="en-US" sz="2400" dirty="0"/>
              <a:t>-": &lt;body </a:t>
            </a:r>
            <a:r>
              <a:rPr lang="en-US" sz="2400" dirty="0" err="1"/>
              <a:t>ng</a:t>
            </a:r>
            <a:r>
              <a:rPr lang="en-US" sz="2400" dirty="0"/>
              <a:t>-app&gt;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Optionally</a:t>
            </a:r>
            <a:r>
              <a:rPr lang="en-US" sz="2400" dirty="0"/>
              <a:t>, pass a value to a directive just like a regular attribute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body </a:t>
            </a:r>
            <a:r>
              <a:rPr lang="en-US" sz="2400" dirty="0" err="1"/>
              <a:t>ng</a:t>
            </a:r>
            <a:r>
              <a:rPr lang="en-US" sz="2400" dirty="0"/>
              <a:t>-app="</a:t>
            </a:r>
            <a:r>
              <a:rPr lang="en-US" sz="2400" dirty="0" err="1"/>
              <a:t>optionalAppName</a:t>
            </a:r>
            <a:r>
              <a:rPr lang="en-US" sz="2400" dirty="0"/>
              <a:t>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79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Some built in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the result of template expression to the element as a CSS class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blur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evaluate </a:t>
            </a:r>
            <a:r>
              <a:rPr lang="en-US" sz="2000" dirty="0"/>
              <a:t>an expression when element loses focus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err="1"/>
              <a:t>-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assign </a:t>
            </a:r>
            <a:r>
              <a:rPr lang="en-US" sz="2000" dirty="0"/>
              <a:t>a property in the current Angular execution context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include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fetch</a:t>
            </a:r>
            <a:r>
              <a:rPr lang="en-US" sz="2000" dirty="0"/>
              <a:t>, compile and include an external HTML fragment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switch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conditionally </a:t>
            </a:r>
            <a:r>
              <a:rPr lang="en-US" sz="2000" dirty="0"/>
              <a:t>insert 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79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Template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Declare </a:t>
            </a:r>
            <a:r>
              <a:rPr lang="en-US" sz="2400" dirty="0"/>
              <a:t>template expression using double brackets: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p&gt;{{ 'this will ' + ' get concatenated' }}&lt;/p&gt;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evaluates and assigns result to a property of a binding target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Target </a:t>
            </a:r>
            <a:r>
              <a:rPr lang="en-US" sz="2400" dirty="0"/>
              <a:t>may be ordinary HTML, directive, 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415354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1066</TotalTime>
  <Words>2209</Words>
  <Application>Microsoft Macintosh PowerPoint</Application>
  <PresentationFormat>On-screen Show (4:3)</PresentationFormat>
  <Paragraphs>285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DevelopIntelligence Intro To AngularJS</vt:lpstr>
      <vt:lpstr>Day 1 Schedule</vt:lpstr>
      <vt:lpstr>Why Angular?</vt:lpstr>
      <vt:lpstr>Angular Paradigm</vt:lpstr>
      <vt:lpstr>Angular Style Guide</vt:lpstr>
      <vt:lpstr>Getting Started</vt:lpstr>
      <vt:lpstr>Getting Started: ng-app directive</vt:lpstr>
      <vt:lpstr>Some built in directives</vt:lpstr>
      <vt:lpstr>Template expressions</vt:lpstr>
      <vt:lpstr>Template expressions</vt:lpstr>
      <vt:lpstr>Template expressions</vt:lpstr>
      <vt:lpstr>Template expressions</vt:lpstr>
      <vt:lpstr>Template expressions</vt:lpstr>
      <vt:lpstr>Built in filters</vt:lpstr>
      <vt:lpstr>Custom filters</vt:lpstr>
      <vt:lpstr>Looping</vt:lpstr>
      <vt:lpstr>Looping - more features</vt:lpstr>
      <vt:lpstr>Controllers</vt:lpstr>
      <vt:lpstr>Angular Scope</vt:lpstr>
      <vt:lpstr>Why scope?</vt:lpstr>
      <vt:lpstr>Scope inheritance</vt:lpstr>
      <vt:lpstr>ControllerAs syntax (nG 1.2+)</vt:lpstr>
      <vt:lpstr>Forms</vt:lpstr>
      <vt:lpstr>UI Lab</vt:lpstr>
      <vt:lpstr>Custom directives</vt:lpstr>
      <vt:lpstr>Directive Lab</vt:lpstr>
      <vt:lpstr>Components (nG 1.5)</vt:lpstr>
      <vt:lpstr>Components (nG 1.5)</vt:lpstr>
      <vt:lpstr>Components (nG 1.5)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7</cp:revision>
  <dcterms:created xsi:type="dcterms:W3CDTF">2016-05-30T01:39:32Z</dcterms:created>
  <dcterms:modified xsi:type="dcterms:W3CDTF">2016-05-30T19:26:23Z</dcterms:modified>
</cp:coreProperties>
</file>