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2" r:id="rId4"/>
    <p:sldId id="283" r:id="rId5"/>
    <p:sldId id="293" r:id="rId6"/>
    <p:sldId id="284" r:id="rId7"/>
    <p:sldId id="288" r:id="rId8"/>
    <p:sldId id="289" r:id="rId9"/>
    <p:sldId id="290" r:id="rId10"/>
    <p:sldId id="29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1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DevelopIntelligence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 To </a:t>
            </a:r>
            <a:r>
              <a:rPr lang="en-US" dirty="0" err="1" smtClean="0"/>
              <a:t>AngularJS</a:t>
            </a:r>
            <a:r>
              <a:rPr lang="en-US" dirty="0" smtClean="0"/>
              <a:t>, day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1252"/>
            <a:ext cx="6400800" cy="997547"/>
          </a:xfrm>
        </p:spPr>
        <p:txBody>
          <a:bodyPr/>
          <a:lstStyle/>
          <a:p>
            <a:r>
              <a:rPr lang="en-US" dirty="0" smtClean="0"/>
              <a:t>Elias Carlston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nG2 Forms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Convert </a:t>
            </a:r>
            <a:r>
              <a:rPr lang="en-US" sz="2000" dirty="0"/>
              <a:t>Playlists UI to nG2 Forms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954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Review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Data flow and Observables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Observables Lab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Lunch 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Ionic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Ionic Lab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8449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Observables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 smtClean="0"/>
              <a:t>* </a:t>
            </a:r>
            <a:r>
              <a:rPr lang="en-US" sz="2000" dirty="0"/>
              <a:t>The observer pattern is a design pattern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smtClean="0"/>
              <a:t>  * </a:t>
            </a:r>
            <a:r>
              <a:rPr lang="en-US" sz="2000" dirty="0"/>
              <a:t>Similar to pub-sub events or </a:t>
            </a:r>
            <a:r>
              <a:rPr lang="en-US" sz="2000" dirty="0" smtClean="0"/>
              <a:t>streams</a:t>
            </a:r>
            <a:endParaRPr lang="en-US" sz="2000" dirty="0"/>
          </a:p>
          <a:p>
            <a:pPr algn="l"/>
            <a:r>
              <a:rPr lang="en-US" sz="2000" dirty="0"/>
              <a:t>      </a:t>
            </a:r>
            <a:r>
              <a:rPr lang="en-US" sz="2000" dirty="0" smtClean="0"/>
              <a:t>  * </a:t>
            </a:r>
            <a:r>
              <a:rPr lang="en-US" sz="2000" dirty="0"/>
              <a:t>A series of events such as user input</a:t>
            </a:r>
          </a:p>
          <a:p>
            <a:pPr algn="l"/>
            <a:r>
              <a:rPr lang="en-US" sz="2000" dirty="0"/>
              <a:t>      </a:t>
            </a:r>
            <a:r>
              <a:rPr lang="en-US" sz="2000" dirty="0" smtClean="0"/>
              <a:t>  * </a:t>
            </a:r>
            <a:r>
              <a:rPr lang="en-US" sz="2000" dirty="0"/>
              <a:t>A stream of data from a file or web service</a:t>
            </a:r>
          </a:p>
          <a:p>
            <a:pPr algn="l"/>
            <a:r>
              <a:rPr lang="en-US" sz="2000" dirty="0"/>
              <a:t>      </a:t>
            </a:r>
            <a:r>
              <a:rPr lang="en-US" sz="2000" dirty="0" smtClean="0"/>
              <a:t>  * </a:t>
            </a:r>
            <a:r>
              <a:rPr lang="en-US" sz="2000" dirty="0"/>
              <a:t>Web services requests</a:t>
            </a:r>
          </a:p>
          <a:p>
            <a:pPr algn="l"/>
            <a:r>
              <a:rPr lang="en-US" sz="2000" dirty="0"/>
              <a:t>      </a:t>
            </a:r>
            <a:r>
              <a:rPr lang="en-US" sz="2000" dirty="0" smtClean="0"/>
              <a:t>  * </a:t>
            </a:r>
            <a:r>
              <a:rPr lang="en-US" sz="2000" dirty="0"/>
              <a:t>System notifications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smtClean="0"/>
              <a:t>  * </a:t>
            </a:r>
            <a:r>
              <a:rPr lang="en-US" sz="2000" dirty="0"/>
              <a:t>The "</a:t>
            </a:r>
            <a:r>
              <a:rPr lang="en-US" sz="2000" dirty="0" smtClean="0"/>
              <a:t>observable</a:t>
            </a:r>
            <a:r>
              <a:rPr lang="en-US" sz="2000" dirty="0"/>
              <a:t>" or "subject" </a:t>
            </a:r>
            <a:endParaRPr lang="en-US" sz="2000" dirty="0" smtClean="0"/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* Maintains </a:t>
            </a:r>
            <a:r>
              <a:rPr lang="en-US" sz="2000" dirty="0"/>
              <a:t>some state and a list of dependents</a:t>
            </a:r>
          </a:p>
          <a:p>
            <a:pPr algn="l"/>
            <a:r>
              <a:rPr lang="en-US" sz="2000" dirty="0" smtClean="0"/>
              <a:t>        </a:t>
            </a:r>
            <a:r>
              <a:rPr lang="en-US" sz="2000" dirty="0"/>
              <a:t>* When state changes, the subject notifies the dependents - "observers"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smtClean="0"/>
              <a:t>  * </a:t>
            </a:r>
            <a:r>
              <a:rPr lang="en-US" sz="2000" dirty="0"/>
              <a:t>Observers execute </a:t>
            </a:r>
            <a:r>
              <a:rPr lang="en-US" sz="2000" dirty="0" smtClean="0"/>
              <a:t>based </a:t>
            </a:r>
            <a:r>
              <a:rPr lang="en-US" sz="2000" dirty="0"/>
              <a:t>on the </a:t>
            </a:r>
            <a:r>
              <a:rPr lang="en-US" sz="2000" dirty="0" smtClean="0"/>
              <a:t>change message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 dirty="0" smtClean="0"/>
              <a:t>    * </a:t>
            </a:r>
            <a:r>
              <a:rPr lang="en-US" sz="2000" dirty="0"/>
              <a:t>This is excellent for decoupling the event from the code it triggers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smtClean="0"/>
              <a:t>    * </a:t>
            </a:r>
            <a:r>
              <a:rPr lang="en-US" sz="2000" dirty="0"/>
              <a:t>But it does introduce potential for memory leaks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smtClean="0"/>
              <a:t>    * </a:t>
            </a:r>
            <a:r>
              <a:rPr lang="en-US" sz="2000" dirty="0"/>
              <a:t>Observer holds a reference to subject, and must be explicitly disposed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49032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Flows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    * </a:t>
            </a:r>
            <a:r>
              <a:rPr lang="en-US" sz="2000" dirty="0"/>
              <a:t>SPAs biggest problem is usually dealing with state</a:t>
            </a:r>
          </a:p>
          <a:p>
            <a:pPr algn="l"/>
            <a:r>
              <a:rPr lang="en-US" sz="2000" dirty="0"/>
              <a:t>    * Example: app setting which many components read and write directly</a:t>
            </a:r>
          </a:p>
          <a:p>
            <a:pPr algn="l"/>
            <a:r>
              <a:rPr lang="en-US" sz="2000" dirty="0"/>
              <a:t>    * Conflicts arise and reasoning about the parts is painful, maybe impossible</a:t>
            </a:r>
          </a:p>
          <a:p>
            <a:pPr algn="l"/>
            <a:r>
              <a:rPr lang="en-US" sz="2000" dirty="0"/>
              <a:t>    * One way data flow is critical</a:t>
            </a:r>
          </a:p>
          <a:p>
            <a:pPr algn="l"/>
            <a:r>
              <a:rPr lang="en-US" sz="2000" dirty="0"/>
              <a:t>      * Component publishes a data update request event</a:t>
            </a:r>
          </a:p>
          <a:p>
            <a:pPr algn="l"/>
            <a:r>
              <a:rPr lang="en-US" sz="2000" dirty="0"/>
              <a:t>      * Manager hears the event, notifies subscriber(s)</a:t>
            </a:r>
          </a:p>
          <a:p>
            <a:pPr algn="l"/>
            <a:r>
              <a:rPr lang="en-US" sz="2000" dirty="0"/>
              <a:t>      * Subscribers to update requests (stores/models) react independently</a:t>
            </a:r>
          </a:p>
          <a:p>
            <a:pPr algn="l"/>
            <a:r>
              <a:rPr lang="en-US" sz="2000" dirty="0"/>
              <a:t>        * Update the data</a:t>
            </a:r>
          </a:p>
          <a:p>
            <a:pPr algn="l"/>
            <a:r>
              <a:rPr lang="en-US" sz="2000" dirty="0"/>
              <a:t>        * Publish a data updated notification event</a:t>
            </a:r>
          </a:p>
          <a:p>
            <a:pPr algn="l"/>
            <a:r>
              <a:rPr lang="en-US" sz="2000" dirty="0"/>
              <a:t>      * Manager hears the event, notifies subscriber(s)</a:t>
            </a:r>
          </a:p>
          <a:p>
            <a:pPr algn="l"/>
            <a:r>
              <a:rPr lang="en-US" sz="2000" dirty="0"/>
              <a:t>      * Subscribers (probably views) react independently</a:t>
            </a:r>
          </a:p>
          <a:p>
            <a:pPr algn="l"/>
            <a:r>
              <a:rPr lang="en-US" sz="2000" dirty="0"/>
              <a:t>        * Update DOM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00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</a:t>
            </a:r>
            <a:r>
              <a:rPr lang="en-US" dirty="0"/>
              <a:t>Observables in </a:t>
            </a:r>
            <a:r>
              <a:rPr lang="en-US" dirty="0" err="1"/>
              <a:t>nG</a:t>
            </a:r>
            <a:r>
              <a:rPr lang="en-US" dirty="0"/>
              <a:t>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    * </a:t>
            </a:r>
            <a:r>
              <a:rPr lang="en-US" sz="2000" dirty="0" err="1"/>
              <a:t>Rx.Observable.from</a:t>
            </a:r>
            <a:r>
              <a:rPr lang="en-US" sz="2000" dirty="0"/>
              <a:t>(...</a:t>
            </a:r>
          </a:p>
          <a:p>
            <a:pPr algn="l"/>
            <a:r>
              <a:rPr lang="en-US" sz="2000" dirty="0"/>
              <a:t>      </a:t>
            </a:r>
            <a:r>
              <a:rPr lang="en-US" sz="2000" dirty="0" smtClean="0"/>
              <a:t>  * </a:t>
            </a:r>
            <a:r>
              <a:rPr lang="en-US" sz="2000" dirty="0"/>
              <a:t>array-like, ES6 map, set, generator</a:t>
            </a:r>
          </a:p>
          <a:p>
            <a:pPr algn="l"/>
            <a:r>
              <a:rPr lang="en-US" sz="2000" dirty="0"/>
              <a:t>    * filter, map, aggregate, compose</a:t>
            </a:r>
          </a:p>
          <a:p>
            <a:pPr algn="l"/>
            <a:r>
              <a:rPr lang="en-US" sz="2000" dirty="0"/>
              <a:t>    * Once the stream contains the desired elements, then subscribe</a:t>
            </a:r>
          </a:p>
          <a:p>
            <a:pPr algn="l"/>
            <a:r>
              <a:rPr lang="en-US" sz="2000" dirty="0"/>
              <a:t>    * Use .subscribe to bind our functions to the stream</a:t>
            </a:r>
          </a:p>
          <a:p>
            <a:pPr algn="l"/>
            <a:r>
              <a:rPr lang="en-US" sz="2000" dirty="0"/>
              <a:t>    * Hot and Cold observables</a:t>
            </a:r>
          </a:p>
          <a:p>
            <a:pPr algn="l"/>
            <a:r>
              <a:rPr lang="pt-BR" sz="2000" dirty="0"/>
              <a:t>      * </a:t>
            </a:r>
            <a:r>
              <a:rPr lang="pt-BR" sz="2000" dirty="0" err="1"/>
              <a:t>Cold</a:t>
            </a:r>
            <a:r>
              <a:rPr lang="pt-BR" sz="2000" dirty="0"/>
              <a:t> :: </a:t>
            </a:r>
            <a:r>
              <a:rPr lang="pt-BR" sz="2000" dirty="0" err="1"/>
              <a:t>movies</a:t>
            </a:r>
            <a:endParaRPr lang="pt-BR" sz="2000" dirty="0"/>
          </a:p>
          <a:p>
            <a:pPr algn="l"/>
            <a:r>
              <a:rPr lang="pt-BR" sz="2000" dirty="0"/>
              <a:t>      * Hot :: </a:t>
            </a:r>
            <a:r>
              <a:rPr lang="pt-BR" sz="2000" dirty="0" err="1"/>
              <a:t>live</a:t>
            </a:r>
            <a:r>
              <a:rPr lang="pt-BR" sz="2000" dirty="0"/>
              <a:t> </a:t>
            </a:r>
            <a:r>
              <a:rPr lang="pt-BR" sz="2000" dirty="0" smtClean="0"/>
              <a:t>performances</a:t>
            </a:r>
            <a:endParaRPr lang="pt-BR" sz="2000" dirty="0"/>
          </a:p>
          <a:p>
            <a:pPr algn="l"/>
            <a:r>
              <a:rPr lang="pt-BR" sz="2000" dirty="0"/>
              <a:t>      * Hot </a:t>
            </a:r>
            <a:r>
              <a:rPr lang="pt-BR" sz="2000" dirty="0" err="1"/>
              <a:t>replayed</a:t>
            </a:r>
            <a:r>
              <a:rPr lang="pt-BR" sz="2000" dirty="0"/>
              <a:t> :: </a:t>
            </a:r>
            <a:r>
              <a:rPr lang="pt-BR" sz="2000" dirty="0" err="1"/>
              <a:t>live</a:t>
            </a:r>
            <a:r>
              <a:rPr lang="pt-BR" sz="2000" dirty="0"/>
              <a:t> performances </a:t>
            </a:r>
            <a:r>
              <a:rPr lang="pt-BR" sz="2000" dirty="0" err="1"/>
              <a:t>recorded</a:t>
            </a:r>
            <a:r>
              <a:rPr lang="pt-BR" sz="2000" dirty="0"/>
              <a:t> </a:t>
            </a:r>
            <a:r>
              <a:rPr lang="pt-BR" sz="2000" dirty="0" err="1"/>
              <a:t>on</a:t>
            </a:r>
            <a:r>
              <a:rPr lang="pt-BR" sz="2000" dirty="0"/>
              <a:t> </a:t>
            </a:r>
            <a:r>
              <a:rPr lang="pt-BR" sz="2000" dirty="0" err="1" smtClean="0"/>
              <a:t>video</a:t>
            </a:r>
            <a:endParaRPr lang="pt-BR" sz="2000" dirty="0" smtClean="0"/>
          </a:p>
          <a:p>
            <a:pPr algn="l"/>
            <a:r>
              <a:rPr lang="en-US" sz="2000" dirty="0" smtClean="0"/>
              <a:t>    * </a:t>
            </a: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/Reactive-Extensions/</a:t>
            </a:r>
            <a:r>
              <a:rPr lang="en-US" sz="2000" dirty="0" err="1" smtClean="0"/>
              <a:t>RxJS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2910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HTTP </a:t>
            </a:r>
            <a:r>
              <a:rPr lang="en-US" dirty="0"/>
              <a:t>in </a:t>
            </a:r>
            <a:r>
              <a:rPr lang="en-US" dirty="0" err="1"/>
              <a:t>nG</a:t>
            </a:r>
            <a:r>
              <a:rPr lang="en-US" dirty="0"/>
              <a:t>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    * </a:t>
            </a:r>
            <a:r>
              <a:rPr lang="en-US" sz="2000" dirty="0"/>
              <a:t>Http is a built in service</a:t>
            </a:r>
          </a:p>
          <a:p>
            <a:pPr algn="l"/>
            <a:r>
              <a:rPr lang="en-US" sz="2000" dirty="0"/>
              <a:t>    * Methods: get, post, put, </a:t>
            </a:r>
            <a:r>
              <a:rPr lang="en-US" sz="2000" dirty="0" err="1"/>
              <a:t>etc</a:t>
            </a:r>
            <a:endParaRPr lang="en-US" sz="2000" dirty="0"/>
          </a:p>
          <a:p>
            <a:pPr algn="l"/>
            <a:r>
              <a:rPr lang="en-US" sz="2000" dirty="0"/>
              <a:t>    * Returns an observable containing the </a:t>
            </a:r>
            <a:r>
              <a:rPr lang="en-US" sz="2000" dirty="0" smtClean="0"/>
              <a:t>response</a:t>
            </a:r>
          </a:p>
          <a:p>
            <a:pPr algn="l"/>
            <a:r>
              <a:rPr lang="en-US" sz="2000" dirty="0" smtClean="0"/>
              <a:t>      * Observable stream then ends</a:t>
            </a:r>
            <a:endParaRPr lang="en-US" sz="2000" dirty="0"/>
          </a:p>
          <a:p>
            <a:pPr algn="l"/>
            <a:r>
              <a:rPr lang="en-US" sz="2000" dirty="0" smtClean="0"/>
              <a:t>    </a:t>
            </a:r>
            <a:r>
              <a:rPr lang="en-US" sz="2000" dirty="0"/>
              <a:t>* Subscribe to the observable like you would resolve a promise</a:t>
            </a:r>
          </a:p>
          <a:p>
            <a:pPr algn="l"/>
            <a:r>
              <a:rPr lang="en-US" sz="2000" dirty="0"/>
              <a:t>    * Why not a promise like </a:t>
            </a:r>
            <a:r>
              <a:rPr lang="en-US" sz="2000" dirty="0" err="1"/>
              <a:t>nG</a:t>
            </a:r>
            <a:r>
              <a:rPr lang="en-US" sz="2000" dirty="0"/>
              <a:t> 1?</a:t>
            </a:r>
          </a:p>
          <a:p>
            <a:pPr algn="l"/>
            <a:r>
              <a:rPr lang="en-US" sz="2000" dirty="0"/>
              <a:t>      * Observable is a better pattern for services like Web Workers</a:t>
            </a:r>
          </a:p>
          <a:p>
            <a:pPr algn="l"/>
            <a:r>
              <a:rPr lang="en-US" sz="2000" dirty="0"/>
              <a:t>      * Standardizing on observable decouples consumers from knowing data mechanism</a:t>
            </a:r>
          </a:p>
          <a:p>
            <a:pPr algn="l"/>
            <a:r>
              <a:rPr lang="en-US" sz="2000" dirty="0"/>
              <a:t>      * Eventually allows useful features like .retry(5)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101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Ionic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000" dirty="0"/>
              <a:t> * Ionic does two things</a:t>
            </a:r>
          </a:p>
          <a:p>
            <a:pPr algn="l"/>
            <a:r>
              <a:rPr lang="en-US" sz="2000" dirty="0" smtClean="0"/>
              <a:t>    * </a:t>
            </a:r>
            <a:r>
              <a:rPr lang="en-US" sz="2000" dirty="0"/>
              <a:t>Provides an Angular API to a library of mobile-optimized UI widgets</a:t>
            </a:r>
          </a:p>
          <a:p>
            <a:pPr algn="l"/>
            <a:r>
              <a:rPr lang="en-US" sz="2000" dirty="0" smtClean="0"/>
              <a:t>    * </a:t>
            </a:r>
            <a:r>
              <a:rPr lang="en-US" sz="2000" dirty="0"/>
              <a:t>Compiles app using Cordova</a:t>
            </a:r>
          </a:p>
          <a:p>
            <a:pPr algn="l"/>
            <a:r>
              <a:rPr lang="en-US" sz="2000" dirty="0"/>
              <a:t>    * Apache Cordova</a:t>
            </a:r>
          </a:p>
          <a:p>
            <a:pPr algn="l"/>
            <a:r>
              <a:rPr lang="en-US" sz="2000" dirty="0"/>
              <a:t>      * Cordova is the open-source version of Adobe </a:t>
            </a:r>
            <a:r>
              <a:rPr lang="en-US" sz="2000" dirty="0" err="1"/>
              <a:t>PhoneGap</a:t>
            </a:r>
            <a:endParaRPr lang="en-US" sz="2000" dirty="0"/>
          </a:p>
          <a:p>
            <a:pPr algn="l"/>
            <a:r>
              <a:rPr lang="en-US" sz="2000" dirty="0"/>
              <a:t>      * Wraps HTML/JS/CSS inside a native container (</a:t>
            </a:r>
            <a:r>
              <a:rPr lang="en-US" sz="2000" dirty="0" err="1"/>
              <a:t>UIWebView</a:t>
            </a:r>
            <a:r>
              <a:rPr lang="en-US" sz="2000" dirty="0"/>
              <a:t> et al)</a:t>
            </a:r>
          </a:p>
          <a:p>
            <a:pPr algn="l"/>
            <a:r>
              <a:rPr lang="en-US" sz="2000" dirty="0"/>
              <a:t>      * Provides a JS API to mobile device hardware (camera, accelerometer)</a:t>
            </a:r>
          </a:p>
          <a:p>
            <a:pPr algn="l"/>
            <a:r>
              <a:rPr lang="en-US" sz="2000" dirty="0"/>
              <a:t>    * How it works</a:t>
            </a:r>
          </a:p>
          <a:p>
            <a:pPr algn="l"/>
            <a:r>
              <a:rPr lang="en-US" sz="2000" dirty="0"/>
              <a:t>      * Add Ionic CSS/JS and Cordova JS tags to the page</a:t>
            </a:r>
          </a:p>
          <a:p>
            <a:pPr algn="l"/>
            <a:r>
              <a:rPr lang="en-US" sz="2000" dirty="0"/>
              <a:t>      * Use Ionic directives in the page and templates</a:t>
            </a:r>
          </a:p>
          <a:p>
            <a:pPr algn="l"/>
            <a:r>
              <a:rPr lang="en-US" sz="2000" dirty="0"/>
              <a:t>      * Run 'ionic serve'</a:t>
            </a:r>
          </a:p>
          <a:p>
            <a:pPr algn="l"/>
            <a:r>
              <a:rPr lang="en-US" sz="2000" dirty="0"/>
              <a:t>        * may have to proxy external APIs</a:t>
            </a:r>
          </a:p>
          <a:p>
            <a:pPr algn="l"/>
            <a:r>
              <a:rPr lang="en-US" sz="2000" dirty="0"/>
              <a:t>        * Restart after changes to plugins</a:t>
            </a:r>
          </a:p>
          <a:p>
            <a:pPr algn="l"/>
            <a:r>
              <a:rPr lang="en-US" sz="2000" dirty="0"/>
              <a:t>      * View the page</a:t>
            </a:r>
          </a:p>
          <a:p>
            <a:pPr algn="l"/>
            <a:r>
              <a:rPr lang="en-US" sz="2000" dirty="0"/>
              <a:t>        * In browser of any device connected to LAN</a:t>
            </a:r>
          </a:p>
          <a:p>
            <a:pPr algn="l"/>
            <a:r>
              <a:rPr lang="en-US" sz="2000" dirty="0"/>
              <a:t>        * Compiled (</a:t>
            </a:r>
            <a:r>
              <a:rPr lang="en-US" sz="2000" dirty="0" err="1"/>
              <a:t>realtime</a:t>
            </a:r>
            <a:r>
              <a:rPr lang="en-US" sz="2000" dirty="0"/>
              <a:t>/</a:t>
            </a:r>
            <a:r>
              <a:rPr lang="en-US" sz="2000" dirty="0" err="1"/>
              <a:t>livereload</a:t>
            </a:r>
            <a:r>
              <a:rPr lang="en-US" sz="2000" dirty="0"/>
              <a:t>) to emulator </a:t>
            </a:r>
            <a:r>
              <a:rPr lang="en-US" sz="2000" dirty="0" smtClean="0"/>
              <a:t>(setup time)</a:t>
            </a:r>
            <a:endParaRPr lang="en-US" sz="2000" dirty="0"/>
          </a:p>
          <a:p>
            <a:pPr algn="l"/>
            <a:r>
              <a:rPr lang="en-US" sz="2000" dirty="0"/>
              <a:t>        * Through app store via Ionic View  (beta, requires approval)</a:t>
            </a:r>
          </a:p>
          <a:p>
            <a:pPr algn="l"/>
            <a:r>
              <a:rPr lang="en-US" sz="2000" dirty="0"/>
              <a:t>      * Deploy through Ionic View or regular app store process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48439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Mobile versus Desktop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    * </a:t>
            </a:r>
            <a:r>
              <a:rPr lang="en-US" sz="2000" dirty="0"/>
              <a:t>Mobile and Desktop </a:t>
            </a:r>
            <a:r>
              <a:rPr lang="en-US" sz="2000" dirty="0" smtClean="0"/>
              <a:t>have different </a:t>
            </a:r>
            <a:r>
              <a:rPr lang="en-US" sz="2000" dirty="0"/>
              <a:t>UI use </a:t>
            </a:r>
            <a:r>
              <a:rPr lang="en-US" sz="2000" dirty="0" smtClean="0"/>
              <a:t>cases:</a:t>
            </a:r>
            <a:endParaRPr lang="en-US" sz="2000" dirty="0"/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/>
              <a:t>* On Mobile, there are no mouse- or hover events</a:t>
            </a:r>
          </a:p>
          <a:p>
            <a:pPr algn="l"/>
            <a:r>
              <a:rPr lang="is-IS" sz="2000" dirty="0"/>
              <a:t>   </a:t>
            </a:r>
            <a:r>
              <a:rPr lang="is-IS" sz="2000" dirty="0" smtClean="0"/>
              <a:t> </a:t>
            </a:r>
            <a:r>
              <a:rPr lang="is-IS" sz="2000" dirty="0"/>
              <a:t>* On Desktop</a:t>
            </a:r>
          </a:p>
          <a:p>
            <a:pPr algn="l"/>
            <a:r>
              <a:rPr lang="en-US" sz="2000" dirty="0"/>
              <a:t>        * Gestures like swipe have no equivalent</a:t>
            </a:r>
          </a:p>
          <a:p>
            <a:pPr algn="l"/>
            <a:r>
              <a:rPr lang="en-US" sz="2000" dirty="0"/>
              <a:t>        * Gestures like pull to refresh are not intuitive</a:t>
            </a:r>
          </a:p>
          <a:p>
            <a:pPr algn="l"/>
            <a:r>
              <a:rPr lang="en-US" sz="2000" dirty="0"/>
              <a:t>    * Requires different JS implementation</a:t>
            </a:r>
          </a:p>
          <a:p>
            <a:pPr algn="l"/>
            <a:r>
              <a:rPr lang="en-US" sz="2000" dirty="0"/>
              <a:t>      * Example: $</a:t>
            </a:r>
            <a:r>
              <a:rPr lang="en-US" sz="2000" dirty="0" err="1"/>
              <a:t>ionicPlatform.ready</a:t>
            </a:r>
            <a:endParaRPr lang="en-US" sz="2000" dirty="0"/>
          </a:p>
          <a:p>
            <a:pPr algn="l"/>
            <a:r>
              <a:rPr lang="en-US" sz="2000" dirty="0"/>
              <a:t>      * Like </a:t>
            </a:r>
            <a:r>
              <a:rPr lang="en-US" sz="2000" dirty="0" err="1"/>
              <a:t>document.ready</a:t>
            </a:r>
            <a:r>
              <a:rPr lang="en-US" sz="2000" dirty="0"/>
              <a:t> but for </a:t>
            </a:r>
            <a:r>
              <a:rPr lang="en-US" sz="2000" dirty="0" smtClean="0"/>
              <a:t>devices</a:t>
            </a:r>
            <a:r>
              <a:rPr lang="en-US" sz="1600" dirty="0"/>
              <a:t> </a:t>
            </a:r>
            <a:endParaRPr lang="en-US" sz="1600" dirty="0" smtClean="0"/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* Depending on business </a:t>
            </a:r>
            <a:r>
              <a:rPr lang="en-US" sz="2000" dirty="0" err="1" smtClean="0"/>
              <a:t>req’s</a:t>
            </a:r>
            <a:r>
              <a:rPr lang="en-US" sz="2000" dirty="0" smtClean="0"/>
              <a:t>, you may have </a:t>
            </a:r>
            <a:r>
              <a:rPr lang="en-US" sz="2000" dirty="0"/>
              <a:t>to </a:t>
            </a:r>
            <a:r>
              <a:rPr lang="en-US" sz="2000" dirty="0" smtClean="0"/>
              <a:t>split codebases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* Split only applies to front end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* Think of it as separate presentation layers</a:t>
            </a:r>
            <a:endParaRPr lang="en-US" sz="2000" dirty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074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Supporting </a:t>
            </a:r>
            <a:r>
              <a:rPr lang="en-US" dirty="0"/>
              <a:t>Ionic and a Web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    * </a:t>
            </a:r>
            <a:r>
              <a:rPr lang="en-US" sz="2000" dirty="0"/>
              <a:t>Ionic </a:t>
            </a:r>
            <a:r>
              <a:rPr lang="en-US" sz="2000" dirty="0" smtClean="0"/>
              <a:t>as </a:t>
            </a:r>
            <a:r>
              <a:rPr lang="en-US" sz="2000" dirty="0"/>
              <a:t>another presentation layer for your Angular logic</a:t>
            </a:r>
          </a:p>
          <a:p>
            <a:pPr algn="l"/>
            <a:r>
              <a:rPr lang="en-US" sz="2000" dirty="0"/>
              <a:t>      * </a:t>
            </a:r>
            <a:r>
              <a:rPr lang="en-US" sz="2000" dirty="0" smtClean="0"/>
              <a:t>Components and Services are unaffected</a:t>
            </a:r>
          </a:p>
          <a:p>
            <a:pPr algn="l"/>
            <a:r>
              <a:rPr lang="en-US" sz="2000" dirty="0" smtClean="0"/>
              <a:t>      * You can probably follow similar file patterns in both</a:t>
            </a:r>
          </a:p>
          <a:p>
            <a:pPr algn="l"/>
            <a:r>
              <a:rPr lang="en-US" sz="2000" dirty="0" smtClean="0"/>
              <a:t>    </a:t>
            </a:r>
            <a:r>
              <a:rPr lang="en-US" sz="2000" dirty="0"/>
              <a:t>* Have different entry points for different presentation layers</a:t>
            </a:r>
          </a:p>
          <a:p>
            <a:pPr algn="l"/>
            <a:r>
              <a:rPr lang="en-US" sz="2000" dirty="0"/>
              <a:t>      * index-</a:t>
            </a:r>
            <a:r>
              <a:rPr lang="en-US" sz="2000" dirty="0" err="1"/>
              <a:t>ionic.html</a:t>
            </a:r>
            <a:r>
              <a:rPr lang="en-US" sz="2000" dirty="0"/>
              <a:t> and index-</a:t>
            </a:r>
            <a:r>
              <a:rPr lang="en-US" sz="2000" dirty="0" err="1"/>
              <a:t>webapp.html</a:t>
            </a:r>
            <a:r>
              <a:rPr lang="en-US" sz="2000" dirty="0"/>
              <a:t> or similar</a:t>
            </a:r>
          </a:p>
          <a:p>
            <a:pPr algn="l"/>
            <a:r>
              <a:rPr lang="en-US" sz="2000" dirty="0"/>
              <a:t>      * Link to different bootstraps, use different directives, </a:t>
            </a:r>
            <a:r>
              <a:rPr lang="en-US" sz="2000" dirty="0" err="1"/>
              <a:t>etc</a:t>
            </a:r>
            <a:endParaRPr lang="en-US" sz="2000" dirty="0" smtClean="0"/>
          </a:p>
          <a:p>
            <a:pPr algn="l"/>
            <a:r>
              <a:rPr lang="en-US" sz="2000" dirty="0" smtClean="0"/>
              <a:t>    * Reason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* Controls have native look and feel 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* </a:t>
            </a:r>
            <a:r>
              <a:rPr lang="en-US" sz="2000" dirty="0"/>
              <a:t>Decoupling becomes critical for automated testing of mobile </a:t>
            </a:r>
            <a:r>
              <a:rPr lang="en-US" sz="2000" dirty="0" smtClean="0"/>
              <a:t>apps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954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4967</TotalTime>
  <Words>839</Words>
  <Application>Microsoft Macintosh PowerPoint</Application>
  <PresentationFormat>On-screen Show 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 Black </vt:lpstr>
      <vt:lpstr>DevelopIntelligence Intro To AngularJS, day 4</vt:lpstr>
      <vt:lpstr>Schedule</vt:lpstr>
      <vt:lpstr> Observables</vt:lpstr>
      <vt:lpstr>Data Flows</vt:lpstr>
      <vt:lpstr>RxJs Observables in nG 2</vt:lpstr>
      <vt:lpstr>HTTP in nG 2</vt:lpstr>
      <vt:lpstr>Ionic</vt:lpstr>
      <vt:lpstr>Mobile versus Desktop</vt:lpstr>
      <vt:lpstr>Supporting Ionic and a Web App</vt:lpstr>
      <vt:lpstr>nG2 Forms Lab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35</cp:revision>
  <dcterms:created xsi:type="dcterms:W3CDTF">2016-05-30T01:39:32Z</dcterms:created>
  <dcterms:modified xsi:type="dcterms:W3CDTF">2016-06-02T21:50:27Z</dcterms:modified>
</cp:coreProperties>
</file>