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83DD-5746-0853-B0A6-4C10FEE3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BBC04-73E4-9A31-8F33-76D0836B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4C5B-33FF-17DC-A33C-BB8BD40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59F6-DFF7-572C-92EC-405D7918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6728-6B6D-6524-DE13-7FFF280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9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7B86-655F-B962-DBE7-CC933618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1E14-7209-17CD-5B6B-DECA77D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015F-40D8-6589-FE17-CAEC8095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C95D-D457-CA48-E8E0-553B551E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2C62-2DF3-B336-1313-961FD54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6B329-3C62-9EBB-56A0-650F991BF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AB1A0-F240-DE26-D21A-E31A30BC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EE46-45E3-CE7C-D319-1001FD81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71C3-F10E-2518-06DE-0BA8CEE5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7E69-1057-0A9F-06C8-D80B5AC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0AC9-5A27-B0E0-5C84-3BE37EC5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C66-8BC7-9728-00DC-A399D7C7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2D13-9093-3E4E-5828-237DA92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3177-4D2B-AB1A-4498-0C175EC3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8582-6AB1-00FC-56A4-D092103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5536-8428-E8FD-B386-A2E48447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B8CF-F9D2-07CA-1D6F-3214D18D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60BC-826A-9DAE-6043-DC3622A7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206A-F80A-1F9D-874C-C1A5F040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284C-CABA-E6A9-01EF-E7E5EAC8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014E-80E6-71A9-F794-33FEAD30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859E-9B84-A92F-5F3E-F265D386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1ECF3-561D-DC29-B4EE-480C5E75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7634-338A-24E2-80FE-706C7D06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5225-3441-ECE0-E2B3-233D4F01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4463-D592-865D-EA1B-A2BDC82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DFF-D40D-3F82-AB02-3F522959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750-1BA8-2E96-D5C8-BA7EE1B6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16D9-AC57-0B47-99AF-DCE51850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825C5-E9D9-862F-46CF-B8CF0390E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7E62C-3F42-A8E3-3D5C-80DF1FDA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7142F-0A89-B659-39C2-B492B48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2F26-E103-7B9B-505D-2176D8FC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5E468-B282-2917-A718-2190CBC7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7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BC9-83FC-F613-88DB-2271F224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44C86-FC1B-53A8-7AA3-7ECB32C6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7A7D-D614-9574-3A54-075011E6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B77C5-9988-4F1E-05D4-35B0D7A6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7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8C330-3E3E-605E-17D8-0055EFF5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4CB0F-9B8E-7DC8-E42B-7A6F58E5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BB782-CE55-EB0D-25C2-0F0AC34A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83B-2D52-1F75-0939-4D8217DE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5E7C-C167-ED44-8BAA-238BC068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476B-4A1B-59CD-AB80-AD9A510C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86E5-7751-96F2-6E0E-1DFBDAF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D232-56A4-DB9F-0773-D1120D8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BC76-1FA7-3CA1-7CB4-E3A9DCB4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9A1-311E-8A55-F424-D11E4D94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C07CE-C121-26A9-9FFA-A2190268F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E91E-FC3B-6596-6C78-DF2FB5F2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C314-BAF7-C64A-7EE2-D5E42A38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1490-B6C3-CC58-3CA8-999C3D33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5094-5A88-DE12-6143-8281780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07F36-3AC0-E158-A193-1D19EC6C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86EE-94B5-000A-DE8A-8444B9E5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4E92-B85E-F3D9-B601-7BD71CD3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E528-F5D4-4286-84B1-DA043AC3C9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10D0-A30F-D9B5-B8A6-2BDF48734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6C8-8A3E-C766-C93E-7D4B5CEC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1D04-8EDF-43FB-AEAB-DDE389435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235D-BD6B-5680-0099-0786A35C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607"/>
            <a:ext cx="10515600" cy="578035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RULES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800" dirty="0"/>
              <a:t>It’s another day at the MCS and the students are about to rush in for another day of learning! However energy usage is a bit too high so its your job to try and manage the energy levels!</a:t>
            </a:r>
          </a:p>
          <a:p>
            <a:pPr marL="0" indent="0" algn="ctr">
              <a:buNone/>
            </a:pPr>
            <a:r>
              <a:rPr lang="en-GB" sz="1800" dirty="0"/>
              <a:t>Here are the general guidelines! </a:t>
            </a:r>
          </a:p>
          <a:p>
            <a:pPr algn="ctr"/>
            <a:r>
              <a:rPr lang="en-GB" sz="1800" dirty="0"/>
              <a:t>Your day will run from 9AM to 9PM!</a:t>
            </a:r>
          </a:p>
          <a:p>
            <a:pPr algn="ctr"/>
            <a:r>
              <a:rPr lang="en-GB" sz="1800" dirty="0"/>
              <a:t>Keep an eye on your energy counter displayed at the top of the screen, the lower the better!</a:t>
            </a:r>
          </a:p>
          <a:p>
            <a:pPr algn="ctr"/>
            <a:r>
              <a:rPr lang="en-GB" sz="1800" dirty="0"/>
              <a:t>Look out for the Red Exclamation Symbol, that means a symbol needs to be turned off!</a:t>
            </a:r>
          </a:p>
          <a:p>
            <a:pPr algn="ctr"/>
            <a:r>
              <a:rPr lang="en-GB" sz="1800" dirty="0"/>
              <a:t>Watch the Humidity level! If the value is below 43.68, a window is open! Close it if no one is using it!</a:t>
            </a:r>
          </a:p>
          <a:p>
            <a:pPr algn="ctr"/>
            <a:r>
              <a:rPr lang="en-GB" sz="1800" dirty="0"/>
              <a:t>Look out for the C02 meter, a higher value means more people are in the building so more tasks to do!</a:t>
            </a:r>
          </a:p>
          <a:p>
            <a:pPr algn="ctr"/>
            <a:r>
              <a:rPr lang="en-GB" sz="1800" dirty="0"/>
              <a:t>Keep an eye on the light levels, if the value is quite high look out for a light switch to be turned off</a:t>
            </a:r>
          </a:p>
          <a:p>
            <a:pPr algn="ctr"/>
            <a:r>
              <a:rPr lang="en-GB" sz="1800" b="1" dirty="0"/>
              <a:t>PRO TIP </a:t>
            </a:r>
            <a:r>
              <a:rPr lang="en-GB" sz="1800" dirty="0"/>
              <a:t>Kettles are a huge energy waste! Kettles when turned on can be turned off after 30 seconds, but will automatically turn off after 5 minutes, but the longer its on, the more energy is wasted!</a:t>
            </a:r>
            <a:endParaRPr lang="en-GB" sz="1800" b="1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206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ismaeelali1256@outlook.com</dc:creator>
  <cp:lastModifiedBy>ismaeelali1256@outlook.com</cp:lastModifiedBy>
  <cp:revision>1</cp:revision>
  <dcterms:created xsi:type="dcterms:W3CDTF">2022-11-20T09:02:09Z</dcterms:created>
  <dcterms:modified xsi:type="dcterms:W3CDTF">2022-11-20T09:06:04Z</dcterms:modified>
</cp:coreProperties>
</file>