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BC0"/>
    <a:srgbClr val="FAA8AE"/>
    <a:srgbClr val="28326D"/>
    <a:srgbClr val="F8848C"/>
    <a:srgbClr val="F28AA0"/>
    <a:srgbClr val="DE5482"/>
    <a:srgbClr val="9E7295"/>
    <a:srgbClr val="91AAD3"/>
    <a:srgbClr val="DFA29D"/>
    <a:srgbClr val="1F3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2A738-E5DC-4DC9-A520-398B3F0F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873BC-8137-4642-8A6C-4E2B59CED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4BF85-83B7-46B3-8C69-63CEAF7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9BB8CC-50DE-422D-81A4-CDB238D9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5B9C3-1EF0-4E8C-ADC0-221005D4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8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15DE-95CF-41DF-A3C0-D54BE96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AC18FC-8036-481B-8ACB-848F255B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F1E85-47FD-4140-AC6C-386ACFB8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A5316-B789-488A-912C-CC7DD654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E7161-4DF8-4C60-9C93-05F6AAE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9A660C-3857-4E36-B642-93F68CF37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744C37-D72A-431C-A904-4E21396F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0FFA1-5F9A-4CC9-96D5-56BD4FA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2A751-ABC1-4DC8-B0F1-1A7F6F4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1E56C-58F7-45E0-9501-76D40BE8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BA78-F1B0-4F3C-922E-285DFBFD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EBAA2-4C4F-4552-9EEA-E7DE7C5C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0CF80-5DEB-4BA2-912D-C4248CCE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5A150-632A-4054-900B-55CED8B6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37B95-F4F7-4AAE-AFFB-AB3C4D5A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F57B5-2CD8-4757-9E2F-73065C37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83B76-6B1C-492C-8EE0-8BEE57C1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C200F-AA5B-44D4-8367-3D0783D3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778A6-FD39-4FD2-AE7A-6C4E3C86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F10EF-B9F0-46AA-B6DC-0E8F8F6F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0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E43FA-9958-4299-8C59-B48223D6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9CE3E-A5D7-480D-8B56-1AAF22CA8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B1C38A-B7D8-4A2B-B154-23485C7A0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CC061-F237-49D0-9E5F-EAB44FC8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727864-DF2A-4A53-A506-A5861170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CDAE9A-D8C6-4469-8DB1-A367C827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2F01-272D-4569-82D1-19D12FF6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5984E8-E69E-489A-8F74-DBBDCBB0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942BD1-A2AC-4EAE-B7FC-74B6D59D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84A696-A58F-432F-84D1-792849F84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195448-FE2A-46F2-99DC-BBE4C62E0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C5A414-586E-4727-8460-D9317678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A2D655-C3F5-4E99-9C33-4F68C17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7D0C9F-EF1F-4F9F-8607-72BC1A6D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79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3A83B-36AF-41CB-9A8C-A932967D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DFD39A-C094-4FB1-95C2-546BB3D8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C28107-B77B-4C77-AE1A-2CCE9A16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7283DB-D39E-4AC2-8C3D-E43C939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EB0A8-C6FA-4523-A10A-2742DB60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C01F96-8E72-4241-B72C-291593A6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8654B9-5977-43AD-9418-8F50CFF7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6E50E-8804-45E0-BA66-BDD9CAAE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E7822-0BA5-4D80-ADBE-4F23215E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0E8A0-FD8C-4BA1-952E-9469C017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D83452-961C-439B-BFD4-EC7A7BC6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39CA41-3BA1-4A29-B5BD-B05C43F1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B529A-86FA-46A9-B50F-8972ED8E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9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BE895-EF74-4FD4-8ED9-EF617DCB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63C876-8751-43FE-843E-72810181A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458BD5-89FB-4201-A7AF-B73FBE1A6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476DA-17CF-4F30-87A1-5A0A0FA6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7CC03-8683-4BC5-9186-A389901C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4A5908-8420-4C95-8966-C4A43B6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B2B127-6229-4AA5-B43B-81329012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8977F-DB1F-45A1-AE72-ECA6BA52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EC117-D88A-46B1-9432-DB28CE3A8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8245-C1C5-4653-9C5E-6DA0AE60EDB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7B79A-4946-47EA-AF6C-0611B6586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DC705-13AC-43BE-BCE5-B5CFBD15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D02-441C-4517-99B8-52163E64FC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94CA8-FF48-4F94-905C-755E6BC00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28" y="1980514"/>
            <a:ext cx="6884072" cy="3955893"/>
          </a:xfrm>
          <a:solidFill>
            <a:srgbClr val="FBBBC0"/>
          </a:solidFill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Article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63B8CE5-CAEE-493D-9BEB-D21916DAFE23}"/>
              </a:ext>
            </a:extLst>
          </p:cNvPr>
          <p:cNvSpPr txBox="1">
            <a:spLocks/>
          </p:cNvSpPr>
          <p:nvPr/>
        </p:nvSpPr>
        <p:spPr>
          <a:xfrm>
            <a:off x="774032" y="3406236"/>
            <a:ext cx="2666999" cy="6159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i="1" dirty="0">
                <a:solidFill>
                  <a:srgbClr val="F8848C"/>
                </a:solidFill>
              </a:rPr>
              <a:t>NEWS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89FFC43-D8D5-484B-9577-3C02791F19EC}"/>
              </a:ext>
            </a:extLst>
          </p:cNvPr>
          <p:cNvSpPr txBox="1">
            <a:spLocks/>
          </p:cNvSpPr>
          <p:nvPr/>
        </p:nvSpPr>
        <p:spPr>
          <a:xfrm>
            <a:off x="7619999" y="1980515"/>
            <a:ext cx="3797969" cy="4012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GAME WEB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12C3327-65AA-493E-97CD-975C1E7D27AD}"/>
              </a:ext>
            </a:extLst>
          </p:cNvPr>
          <p:cNvSpPr txBox="1">
            <a:spLocks/>
          </p:cNvSpPr>
          <p:nvPr/>
        </p:nvSpPr>
        <p:spPr>
          <a:xfrm>
            <a:off x="7353299" y="1983794"/>
            <a:ext cx="4331367" cy="6844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>
                <a:solidFill>
                  <a:schemeClr val="bg1"/>
                </a:solidFill>
                <a:highlight>
                  <a:srgbClr val="28326D"/>
                </a:highlight>
              </a:rPr>
              <a:t>             Aside____                         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B17DA07-6160-4A66-9D55-29F97634B2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09024"/>
          </a:xfrm>
          <a:prstGeom prst="rect">
            <a:avLst/>
          </a:prstGeom>
          <a:solidFill>
            <a:srgbClr val="1F3E6A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b="1" dirty="0">
                <a:solidFill>
                  <a:srgbClr val="F8848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GAME WEB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F49180F-3E8E-4DA0-A1BB-F8709BB9C14A}"/>
              </a:ext>
            </a:extLst>
          </p:cNvPr>
          <p:cNvSpPr txBox="1">
            <a:spLocks/>
          </p:cNvSpPr>
          <p:nvPr/>
        </p:nvSpPr>
        <p:spPr>
          <a:xfrm>
            <a:off x="4158916" y="3022683"/>
            <a:ext cx="2959768" cy="812633"/>
          </a:xfrm>
          <a:prstGeom prst="rect">
            <a:avLst/>
          </a:prstGeom>
          <a:solidFill>
            <a:srgbClr val="37417F"/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GAME WEB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0F2C77-D287-4EA1-8572-3EDA1A7CE378}"/>
              </a:ext>
            </a:extLst>
          </p:cNvPr>
          <p:cNvSpPr txBox="1">
            <a:spLocks/>
          </p:cNvSpPr>
          <p:nvPr/>
        </p:nvSpPr>
        <p:spPr>
          <a:xfrm>
            <a:off x="5967662" y="54148"/>
            <a:ext cx="5983705" cy="7527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News | Games | Contact  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1D78A06-3D0B-4138-9E78-A6EDA7FCD551}"/>
              </a:ext>
            </a:extLst>
          </p:cNvPr>
          <p:cNvSpPr txBox="1">
            <a:spLocks/>
          </p:cNvSpPr>
          <p:nvPr/>
        </p:nvSpPr>
        <p:spPr>
          <a:xfrm>
            <a:off x="113295" y="6138539"/>
            <a:ext cx="11965410" cy="684449"/>
          </a:xfrm>
          <a:prstGeom prst="rect">
            <a:avLst/>
          </a:prstGeom>
          <a:solidFill>
            <a:srgbClr val="1F3E6A"/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b="1" dirty="0">
                <a:solidFill>
                  <a:srgbClr val="F8848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footer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5F5D436-F911-4B63-B7D6-4E8013F252EA}"/>
              </a:ext>
            </a:extLst>
          </p:cNvPr>
          <p:cNvSpPr txBox="1">
            <a:spLocks/>
          </p:cNvSpPr>
          <p:nvPr/>
        </p:nvSpPr>
        <p:spPr>
          <a:xfrm>
            <a:off x="354928" y="1211156"/>
            <a:ext cx="1459830" cy="6844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>
                <a:solidFill>
                  <a:srgbClr val="28326D"/>
                </a:solidFill>
              </a:rPr>
              <a:t>NEWS  </a:t>
            </a:r>
          </a:p>
        </p:txBody>
      </p:sp>
    </p:spTree>
    <p:extLst>
      <p:ext uri="{BB962C8B-B14F-4D97-AF65-F5344CB8AC3E}">
        <p14:creationId xmlns:p14="http://schemas.microsoft.com/office/powerpoint/2010/main" val="133630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Black</vt:lpstr>
      <vt:lpstr>Tema de Office</vt:lpstr>
      <vt:lpstr>Article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WEB</dc:title>
  <dc:creator>Alice</dc:creator>
  <cp:lastModifiedBy>Alice</cp:lastModifiedBy>
  <cp:revision>4</cp:revision>
  <dcterms:created xsi:type="dcterms:W3CDTF">2021-01-17T02:07:30Z</dcterms:created>
  <dcterms:modified xsi:type="dcterms:W3CDTF">2021-01-17T02:39:26Z</dcterms:modified>
</cp:coreProperties>
</file>