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5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5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7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9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1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6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1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E6D59-7010-8840-A259-E82D3BB498C4}" type="datetimeFigureOut">
              <a:rPr lang="en-US" smtClean="0"/>
              <a:t>19/11/19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82E4-A202-D14F-A304-25DEC3D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7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69758" y="1496434"/>
            <a:ext cx="8478850" cy="3066117"/>
            <a:chOff x="28862" y="1496434"/>
            <a:chExt cx="9115138" cy="3566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2" y="1637050"/>
              <a:ext cx="1288325" cy="12456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2986" y="3912823"/>
              <a:ext cx="613913" cy="8116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4657" y="1496434"/>
              <a:ext cx="762089" cy="76208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12255" y="3595453"/>
              <a:ext cx="966894" cy="9668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862" y="2729316"/>
              <a:ext cx="1157292" cy="3386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3281" y="4724505"/>
              <a:ext cx="1700587" cy="3386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8285" y="2243398"/>
              <a:ext cx="1752684" cy="37956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36781" y="4504627"/>
              <a:ext cx="1205668" cy="3795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/>
            <a:srcRect r="13369" b="21773"/>
            <a:stretch/>
          </p:blipFill>
          <p:spPr>
            <a:xfrm>
              <a:off x="8099516" y="2326039"/>
              <a:ext cx="1044484" cy="29692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42314" y="1709200"/>
              <a:ext cx="727205" cy="727205"/>
            </a:xfrm>
            <a:prstGeom prst="rect">
              <a:avLst/>
            </a:prstGeom>
          </p:spPr>
        </p:pic>
        <p:sp>
          <p:nvSpPr>
            <p:cNvPr id="26" name="Freeform 25"/>
            <p:cNvSpPr/>
            <p:nvPr/>
          </p:nvSpPr>
          <p:spPr>
            <a:xfrm>
              <a:off x="721561" y="2695713"/>
              <a:ext cx="7792875" cy="1157175"/>
            </a:xfrm>
            <a:custGeom>
              <a:avLst/>
              <a:gdLst>
                <a:gd name="connsiteX0" fmla="*/ 0 w 8067068"/>
                <a:gd name="connsiteY0" fmla="*/ 810847 h 2097432"/>
                <a:gd name="connsiteX1" fmla="*/ 1659593 w 8067068"/>
                <a:gd name="connsiteY1" fmla="*/ 2080713 h 2097432"/>
                <a:gd name="connsiteX2" fmla="*/ 3651106 w 8067068"/>
                <a:gd name="connsiteY2" fmla="*/ 2750 h 2097432"/>
                <a:gd name="connsiteX3" fmla="*/ 5815793 w 8067068"/>
                <a:gd name="connsiteY3" fmla="*/ 1604513 h 2097432"/>
                <a:gd name="connsiteX4" fmla="*/ 8067068 w 8067068"/>
                <a:gd name="connsiteY4" fmla="*/ 103762 h 209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7068" h="2097432">
                  <a:moveTo>
                    <a:pt x="0" y="810847"/>
                  </a:moveTo>
                  <a:cubicBezTo>
                    <a:pt x="525537" y="1513121"/>
                    <a:pt x="1051075" y="2215396"/>
                    <a:pt x="1659593" y="2080713"/>
                  </a:cubicBezTo>
                  <a:cubicBezTo>
                    <a:pt x="2268111" y="1946030"/>
                    <a:pt x="2958406" y="82117"/>
                    <a:pt x="3651106" y="2750"/>
                  </a:cubicBezTo>
                  <a:cubicBezTo>
                    <a:pt x="4343806" y="-76617"/>
                    <a:pt x="5079799" y="1587678"/>
                    <a:pt x="5815793" y="1604513"/>
                  </a:cubicBezTo>
                  <a:cubicBezTo>
                    <a:pt x="6551787" y="1621348"/>
                    <a:pt x="7309427" y="862555"/>
                    <a:pt x="8067068" y="103762"/>
                  </a:cubicBezTo>
                </a:path>
              </a:pathLst>
            </a:custGeom>
            <a:ln w="38100" cmpd="sng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75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9758" y="3332481"/>
            <a:ext cx="1198393" cy="1230070"/>
            <a:chOff x="269758" y="1617315"/>
            <a:chExt cx="1198393" cy="12300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758" y="1617315"/>
              <a:ext cx="1198393" cy="107081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893" y="2556282"/>
              <a:ext cx="1076506" cy="29110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961942" y="3573685"/>
            <a:ext cx="1581876" cy="988866"/>
            <a:chOff x="1845897" y="3573685"/>
            <a:chExt cx="1581876" cy="9888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1054" y="3573685"/>
              <a:ext cx="571058" cy="6977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5897" y="4271448"/>
              <a:ext cx="1581876" cy="291103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037609" y="3594132"/>
            <a:ext cx="1630337" cy="968419"/>
            <a:chOff x="3757450" y="1496434"/>
            <a:chExt cx="1630337" cy="9684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6063" y="1496434"/>
              <a:ext cx="708891" cy="65513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7450" y="2138562"/>
              <a:ext cx="1630337" cy="32629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61737" y="3454688"/>
            <a:ext cx="1121506" cy="1107863"/>
            <a:chOff x="5672252" y="3300858"/>
            <a:chExt cx="1121506" cy="11078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42457" y="3300858"/>
              <a:ext cx="899399" cy="83119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72252" y="4082430"/>
              <a:ext cx="1121506" cy="32629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7777035" y="3777036"/>
            <a:ext cx="971573" cy="785515"/>
            <a:chOff x="7777035" y="1679338"/>
            <a:chExt cx="971573" cy="78551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/>
            <a:srcRect r="13369" b="21773"/>
            <a:stretch/>
          </p:blipFill>
          <p:spPr>
            <a:xfrm>
              <a:off x="7777035" y="2209605"/>
              <a:ext cx="971573" cy="25524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82020" y="1679338"/>
              <a:ext cx="676442" cy="625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35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</dc:creator>
  <cp:lastModifiedBy>Alicia</cp:lastModifiedBy>
  <cp:revision>3</cp:revision>
  <dcterms:created xsi:type="dcterms:W3CDTF">2019-11-19T19:32:01Z</dcterms:created>
  <dcterms:modified xsi:type="dcterms:W3CDTF">2019-11-19T20:00:38Z</dcterms:modified>
</cp:coreProperties>
</file>