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6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1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09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2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2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9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4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94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0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2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6CCA-3F28-014A-AE21-1C4D9BB66B0C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3B2C-7347-BD46-9D4C-CA3665BD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3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459828" y="2418592"/>
            <a:ext cx="1432702" cy="1070629"/>
          </a:xfrm>
          <a:prstGeom prst="rect">
            <a:avLst/>
          </a:prstGeom>
        </p:spPr>
      </p:pic>
      <p:pic>
        <p:nvPicPr>
          <p:cNvPr id="5" name="Picture 4" descr="android-chrome-512x512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0" b="35562"/>
          <a:stretch/>
        </p:blipFill>
        <p:spPr>
          <a:xfrm>
            <a:off x="2641600" y="2491588"/>
            <a:ext cx="5139285" cy="126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2136" b="2248"/>
          <a:stretch/>
        </p:blipFill>
        <p:spPr>
          <a:xfrm>
            <a:off x="0" y="656966"/>
            <a:ext cx="9144000" cy="55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8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</dc:creator>
  <cp:lastModifiedBy>Alicia</cp:lastModifiedBy>
  <cp:revision>2</cp:revision>
  <dcterms:created xsi:type="dcterms:W3CDTF">2019-11-19T18:45:48Z</dcterms:created>
  <dcterms:modified xsi:type="dcterms:W3CDTF">2019-11-19T18:58:31Z</dcterms:modified>
</cp:coreProperties>
</file>