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296" r:id="rId3"/>
    <p:sldId id="308" r:id="rId4"/>
    <p:sldId id="311" r:id="rId5"/>
    <p:sldId id="289" r:id="rId6"/>
    <p:sldId id="290" r:id="rId7"/>
    <p:sldId id="310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77F9F9"/>
    <a:srgbClr val="FDCFEE"/>
    <a:srgbClr val="08F2F8"/>
    <a:srgbClr val="009999"/>
    <a:srgbClr val="008000"/>
    <a:srgbClr val="FCC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5880C-21C2-4CAA-890A-8F4CB00BD179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E6A3AD03-0C27-47D9-A8CB-37FB5EB29A8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FFCC"/>
        </a:solidFill>
      </dgm:spPr>
      <dgm:t>
        <a:bodyPr/>
        <a:lstStyle/>
        <a:p>
          <a:pPr rtl="0"/>
          <a:r>
            <a:rPr lang="en-US" sz="2800" b="1" i="1" dirty="0" err="1" smtClean="0"/>
            <a:t>Selektif</a:t>
          </a:r>
          <a:r>
            <a:rPr lang="en-US" sz="2800" b="1" i="1" dirty="0" smtClean="0"/>
            <a:t> : </a:t>
          </a:r>
        </a:p>
        <a:p>
          <a:pPr rtl="0"/>
          <a:r>
            <a:rPr lang="en-US" sz="1600" dirty="0" err="1" smtClean="0"/>
            <a:t>perasaan</a:t>
          </a:r>
          <a:r>
            <a:rPr lang="en-US" sz="1600" dirty="0" smtClean="0"/>
            <a:t> (</a:t>
          </a:r>
          <a:r>
            <a:rPr lang="en-US" sz="1600" dirty="0" err="1" smtClean="0"/>
            <a:t>intuisi</a:t>
          </a:r>
          <a:r>
            <a:rPr lang="en-US" sz="1600" dirty="0" smtClean="0"/>
            <a:t>) </a:t>
          </a:r>
          <a:r>
            <a:rPr lang="en-US" sz="1600" dirty="0" err="1" smtClean="0"/>
            <a:t>dan</a:t>
          </a:r>
          <a:r>
            <a:rPr lang="en-US" sz="1600" dirty="0" smtClean="0"/>
            <a:t> </a:t>
          </a:r>
          <a:r>
            <a:rPr lang="en-US" sz="1600" dirty="0" err="1" smtClean="0"/>
            <a:t>imajinasilah</a:t>
          </a:r>
          <a:r>
            <a:rPr lang="en-US" sz="1600" dirty="0" smtClean="0"/>
            <a:t> yang </a:t>
          </a:r>
          <a:r>
            <a:rPr lang="en-US" sz="1600" dirty="0" err="1" smtClean="0"/>
            <a:t>memberi</a:t>
          </a:r>
          <a:r>
            <a:rPr lang="en-US" sz="1600" dirty="0" smtClean="0"/>
            <a:t> </a:t>
          </a:r>
          <a:r>
            <a:rPr lang="en-US" sz="1600" dirty="0" err="1" smtClean="0"/>
            <a:t>isyarat</a:t>
          </a:r>
          <a:r>
            <a:rPr lang="en-US" sz="1600" dirty="0" smtClean="0"/>
            <a:t> </a:t>
          </a:r>
          <a:r>
            <a:rPr lang="en-US" sz="1600" dirty="0" err="1" smtClean="0"/>
            <a:t>apakah</a:t>
          </a:r>
          <a:r>
            <a:rPr lang="en-US" sz="1600" dirty="0" smtClean="0"/>
            <a:t> </a:t>
          </a:r>
          <a:r>
            <a:rPr lang="en-US" sz="1600" dirty="0" err="1" smtClean="0"/>
            <a:t>suatu</a:t>
          </a:r>
          <a:r>
            <a:rPr lang="en-US" sz="1600" dirty="0" smtClean="0"/>
            <a:t> </a:t>
          </a:r>
          <a:r>
            <a:rPr lang="en-US" sz="1600" dirty="0" err="1" smtClean="0"/>
            <a:t>penelitian</a:t>
          </a:r>
          <a:r>
            <a:rPr lang="en-US" sz="1600" dirty="0" smtClean="0"/>
            <a:t> </a:t>
          </a:r>
          <a:r>
            <a:rPr lang="en-US" sz="1600" dirty="0" err="1" smtClean="0"/>
            <a:t>sungguh</a:t>
          </a:r>
          <a:r>
            <a:rPr lang="en-US" sz="1600" dirty="0" smtClean="0"/>
            <a:t> </a:t>
          </a:r>
          <a:r>
            <a:rPr lang="en-US" sz="1600" dirty="0" err="1" smtClean="0"/>
            <a:t>berharga</a:t>
          </a:r>
          <a:r>
            <a:rPr lang="en-US" sz="1600" dirty="0" smtClean="0"/>
            <a:t> </a:t>
          </a:r>
          <a:r>
            <a:rPr lang="en-US" sz="1600" dirty="0" err="1" smtClean="0"/>
            <a:t>atau</a:t>
          </a:r>
          <a:r>
            <a:rPr lang="en-US" sz="1600" dirty="0" smtClean="0"/>
            <a:t> </a:t>
          </a:r>
          <a:r>
            <a:rPr lang="en-US" sz="1600" dirty="0" err="1" smtClean="0"/>
            <a:t>tidak</a:t>
          </a:r>
          <a:r>
            <a:rPr lang="en-US" sz="1600" dirty="0" smtClean="0"/>
            <a:t>, </a:t>
          </a:r>
          <a:r>
            <a:rPr lang="en-US" sz="1600" dirty="0" err="1" smtClean="0"/>
            <a:t>layak</a:t>
          </a:r>
          <a:r>
            <a:rPr lang="en-US" sz="1600" dirty="0" smtClean="0"/>
            <a:t> </a:t>
          </a:r>
          <a:r>
            <a:rPr lang="en-US" sz="1600" dirty="0" err="1" smtClean="0"/>
            <a:t>ditekuni</a:t>
          </a:r>
          <a:r>
            <a:rPr lang="en-US" sz="1600" dirty="0" smtClean="0"/>
            <a:t> </a:t>
          </a:r>
          <a:r>
            <a:rPr lang="en-US" sz="1600" dirty="0" err="1" smtClean="0"/>
            <a:t>atau</a:t>
          </a:r>
          <a:r>
            <a:rPr lang="en-US" sz="1600" dirty="0" smtClean="0"/>
            <a:t> </a:t>
          </a:r>
          <a:r>
            <a:rPr lang="en-US" sz="1600" dirty="0" err="1" smtClean="0"/>
            <a:t>tidak</a:t>
          </a:r>
          <a:r>
            <a:rPr lang="en-US" sz="1600" dirty="0" smtClean="0"/>
            <a:t>; </a:t>
          </a:r>
          <a:r>
            <a:rPr lang="en-US" sz="1600" dirty="0" err="1" smtClean="0"/>
            <a:t>persoalan</a:t>
          </a:r>
          <a:r>
            <a:rPr lang="en-US" sz="1600" dirty="0" smtClean="0"/>
            <a:t> mana yang </a:t>
          </a:r>
          <a:r>
            <a:rPr lang="en-US" sz="1600" dirty="0" err="1" smtClean="0"/>
            <a:t>kiranya</a:t>
          </a:r>
          <a:r>
            <a:rPr lang="en-US" sz="1600" dirty="0" smtClean="0"/>
            <a:t> </a:t>
          </a:r>
          <a:r>
            <a:rPr lang="en-US" sz="1600" dirty="0" err="1" smtClean="0"/>
            <a:t>mungkin</a:t>
          </a:r>
          <a:r>
            <a:rPr lang="en-US" sz="1600" dirty="0" smtClean="0"/>
            <a:t> </a:t>
          </a:r>
          <a:r>
            <a:rPr lang="en-US" sz="1600" dirty="0" err="1" smtClean="0"/>
            <a:t>dipecahkan</a:t>
          </a:r>
          <a:r>
            <a:rPr lang="en-US" sz="1600" dirty="0" smtClean="0"/>
            <a:t>; </a:t>
          </a:r>
          <a:r>
            <a:rPr lang="en-US" sz="1600" dirty="0" err="1" smtClean="0"/>
            <a:t>dan</a:t>
          </a:r>
          <a:r>
            <a:rPr lang="en-US" sz="1600" dirty="0" smtClean="0"/>
            <a:t> data mana yang </a:t>
          </a:r>
          <a:r>
            <a:rPr lang="en-US" sz="1600" dirty="0" err="1" smtClean="0"/>
            <a:t>kira-kira</a:t>
          </a:r>
          <a:r>
            <a:rPr lang="en-US" sz="1600" dirty="0" smtClean="0"/>
            <a:t> </a:t>
          </a:r>
          <a:r>
            <a:rPr lang="en-US" sz="1600" dirty="0" err="1" smtClean="0"/>
            <a:t>relevan</a:t>
          </a:r>
          <a:r>
            <a:rPr lang="en-US" sz="1600" dirty="0" smtClean="0"/>
            <a:t>. </a:t>
          </a:r>
          <a:endParaRPr lang="en-ID" sz="1600" dirty="0"/>
        </a:p>
      </dgm:t>
    </dgm:pt>
    <dgm:pt modelId="{30A942D5-3532-47A0-9D0A-56360D74C415}" type="parTrans" cxnId="{B7BD49D4-1AA5-463C-BD21-06037DF140E6}">
      <dgm:prSet/>
      <dgm:spPr/>
      <dgm:t>
        <a:bodyPr/>
        <a:lstStyle/>
        <a:p>
          <a:endParaRPr lang="en-ID"/>
        </a:p>
      </dgm:t>
    </dgm:pt>
    <dgm:pt modelId="{A08FFB86-1D92-4857-903B-CC1434577619}" type="sibTrans" cxnId="{B7BD49D4-1AA5-463C-BD21-06037DF140E6}">
      <dgm:prSet/>
      <dgm:spPr/>
      <dgm:t>
        <a:bodyPr/>
        <a:lstStyle/>
        <a:p>
          <a:endParaRPr lang="en-ID"/>
        </a:p>
      </dgm:t>
    </dgm:pt>
    <dgm:pt modelId="{DD47AAF9-9FB2-4F04-AB66-554413988C66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rgbClr val="FFCCFF"/>
        </a:solidFill>
      </dgm:spPr>
      <dgm:t>
        <a:bodyPr/>
        <a:lstStyle/>
        <a:p>
          <a:pPr rtl="0"/>
          <a:r>
            <a:rPr lang="en-US" sz="2800" b="1" i="1" dirty="0" err="1" smtClean="0"/>
            <a:t>Heuristik</a:t>
          </a:r>
          <a:r>
            <a:rPr lang="en-US" sz="2800" b="1" i="1" dirty="0" smtClean="0"/>
            <a:t>: </a:t>
          </a:r>
          <a:r>
            <a:rPr lang="en-US" sz="1600" dirty="0" err="1" smtClean="0"/>
            <a:t>penggunaan</a:t>
          </a:r>
          <a:r>
            <a:rPr lang="en-US" sz="1600" dirty="0" smtClean="0"/>
            <a:t> </a:t>
          </a:r>
          <a:r>
            <a:rPr lang="en-US" sz="1600" dirty="0" err="1" smtClean="0"/>
            <a:t>cara-cara</a:t>
          </a:r>
          <a:r>
            <a:rPr lang="en-US" sz="1600" dirty="0" smtClean="0"/>
            <a:t> </a:t>
          </a:r>
          <a:r>
            <a:rPr lang="en-US" sz="1600" dirty="0" err="1" smtClean="0"/>
            <a:t>baru</a:t>
          </a:r>
          <a:r>
            <a:rPr lang="en-US" sz="1600" dirty="0" smtClean="0"/>
            <a:t> di </a:t>
          </a:r>
          <a:r>
            <a:rPr lang="en-US" sz="1600" dirty="0" err="1" smtClean="0"/>
            <a:t>luar</a:t>
          </a:r>
          <a:r>
            <a:rPr lang="en-US" sz="1600" dirty="0" smtClean="0"/>
            <a:t> </a:t>
          </a:r>
          <a:r>
            <a:rPr lang="en-US" sz="1600" dirty="0" err="1" smtClean="0"/>
            <a:t>kelaziman</a:t>
          </a:r>
          <a:r>
            <a:rPr lang="en-US" sz="1600" dirty="0" smtClean="0"/>
            <a:t>) : </a:t>
          </a:r>
          <a:r>
            <a:rPr lang="en-US" sz="1600" dirty="0" err="1" smtClean="0"/>
            <a:t>ketika</a:t>
          </a:r>
          <a:r>
            <a:rPr lang="en-US" sz="1600" dirty="0" smtClean="0"/>
            <a:t> </a:t>
          </a:r>
          <a:r>
            <a:rPr lang="en-US" sz="1600" dirty="0" err="1" smtClean="0"/>
            <a:t>temuan-temuan</a:t>
          </a:r>
          <a:r>
            <a:rPr lang="en-US" sz="1600" dirty="0" smtClean="0"/>
            <a:t> </a:t>
          </a:r>
          <a:r>
            <a:rPr lang="en-US" sz="1600" dirty="0" err="1" smtClean="0"/>
            <a:t>baru</a:t>
          </a:r>
          <a:r>
            <a:rPr lang="en-US" sz="1600" dirty="0" smtClean="0"/>
            <a:t> </a:t>
          </a:r>
          <a:r>
            <a:rPr lang="en-US" sz="1600" dirty="0" err="1" smtClean="0"/>
            <a:t>membutuhkan</a:t>
          </a:r>
          <a:r>
            <a:rPr lang="en-US" sz="1600" dirty="0" smtClean="0"/>
            <a:t> </a:t>
          </a:r>
          <a:r>
            <a:rPr lang="en-US" sz="1600" dirty="0" err="1" smtClean="0"/>
            <a:t>siasat</a:t>
          </a:r>
          <a:r>
            <a:rPr lang="en-US" sz="1600" dirty="0" smtClean="0"/>
            <a:t> </a:t>
          </a:r>
          <a:r>
            <a:rPr lang="en-US" sz="1600" dirty="0" err="1" smtClean="0"/>
            <a:t>dan</a:t>
          </a:r>
          <a:r>
            <a:rPr lang="en-US" sz="1600" dirty="0" smtClean="0"/>
            <a:t> </a:t>
          </a:r>
          <a:r>
            <a:rPr lang="en-US" sz="1600" dirty="0" err="1" smtClean="0"/>
            <a:t>metode</a:t>
          </a:r>
          <a:r>
            <a:rPr lang="en-US" sz="1600" dirty="0" smtClean="0"/>
            <a:t> </a:t>
          </a:r>
          <a:r>
            <a:rPr lang="en-US" sz="1600" dirty="0" err="1" smtClean="0"/>
            <a:t>baru</a:t>
          </a:r>
          <a:r>
            <a:rPr lang="en-US" sz="1600" dirty="0" smtClean="0"/>
            <a:t>, </a:t>
          </a:r>
          <a:r>
            <a:rPr lang="en-US" sz="1600" dirty="0" err="1" smtClean="0"/>
            <a:t>dibutuhkan</a:t>
          </a:r>
          <a:r>
            <a:rPr lang="en-US" sz="1600" dirty="0" smtClean="0"/>
            <a:t> </a:t>
          </a:r>
          <a:r>
            <a:rPr lang="en-US" sz="1600" dirty="0" err="1" smtClean="0"/>
            <a:t>keberanian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mengubah</a:t>
          </a:r>
          <a:r>
            <a:rPr lang="en-US" sz="1600" dirty="0" smtClean="0"/>
            <a:t> </a:t>
          </a:r>
          <a:r>
            <a:rPr lang="en-US" sz="1600" dirty="0" err="1" smtClean="0"/>
            <a:t>cara</a:t>
          </a:r>
          <a:r>
            <a:rPr lang="en-US" sz="1600" dirty="0" smtClean="0"/>
            <a:t> </a:t>
          </a:r>
          <a:r>
            <a:rPr lang="en-US" sz="1600" dirty="0" err="1" smtClean="0"/>
            <a:t>berpikir</a:t>
          </a:r>
          <a:r>
            <a:rPr lang="en-US" sz="1600" dirty="0" smtClean="0"/>
            <a:t>. </a:t>
          </a:r>
          <a:r>
            <a:rPr lang="en-US" sz="1600" dirty="0" err="1" smtClean="0"/>
            <a:t>Keberanian</a:t>
          </a:r>
          <a:r>
            <a:rPr lang="en-US" sz="1600" dirty="0" smtClean="0"/>
            <a:t> </a:t>
          </a:r>
          <a:r>
            <a:rPr lang="en-US" sz="1600" dirty="0" err="1" smtClean="0"/>
            <a:t>itu</a:t>
          </a:r>
          <a:r>
            <a:rPr lang="en-US" sz="1600" dirty="0" smtClean="0"/>
            <a:t> </a:t>
          </a:r>
          <a:r>
            <a:rPr lang="en-US" sz="1600" dirty="0" err="1" smtClean="0"/>
            <a:t>adalah</a:t>
          </a:r>
          <a:r>
            <a:rPr lang="en-US" sz="1600" dirty="0" smtClean="0"/>
            <a:t> juga </a:t>
          </a:r>
          <a:r>
            <a:rPr lang="en-US" sz="1600" dirty="0" err="1" smtClean="0"/>
            <a:t>soal</a:t>
          </a:r>
          <a:r>
            <a:rPr lang="en-US" sz="1600" dirty="0" smtClean="0"/>
            <a:t> </a:t>
          </a:r>
          <a:r>
            <a:rPr lang="en-US" sz="1600" dirty="0" err="1" smtClean="0"/>
            <a:t>perasaan</a:t>
          </a:r>
          <a:r>
            <a:rPr lang="en-US" sz="1600" dirty="0" smtClean="0"/>
            <a:t>. </a:t>
          </a:r>
          <a:endParaRPr lang="en-ID" sz="1600" dirty="0"/>
        </a:p>
      </dgm:t>
    </dgm:pt>
    <dgm:pt modelId="{3FABE677-6FFC-4773-8CAF-CA412FE72BBD}" type="parTrans" cxnId="{8E0F54C4-3F8F-498D-B79A-A5102A811D34}">
      <dgm:prSet/>
      <dgm:spPr/>
      <dgm:t>
        <a:bodyPr/>
        <a:lstStyle/>
        <a:p>
          <a:endParaRPr lang="en-ID"/>
        </a:p>
      </dgm:t>
    </dgm:pt>
    <dgm:pt modelId="{DE2DBA26-43E0-47EF-AE1C-562891E57919}" type="sibTrans" cxnId="{8E0F54C4-3F8F-498D-B79A-A5102A811D34}">
      <dgm:prSet/>
      <dgm:spPr/>
      <dgm:t>
        <a:bodyPr/>
        <a:lstStyle/>
        <a:p>
          <a:endParaRPr lang="en-ID"/>
        </a:p>
      </dgm:t>
    </dgm:pt>
    <dgm:pt modelId="{0679E607-E22C-4DB2-AB34-F3A03C57FEF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CCFFFF"/>
        </a:solidFill>
      </dgm:spPr>
      <dgm:t>
        <a:bodyPr/>
        <a:lstStyle/>
        <a:p>
          <a:pPr rtl="0"/>
          <a:r>
            <a:rPr lang="en-US" sz="2800" b="1" i="1" dirty="0" err="1" smtClean="0"/>
            <a:t>Persuasif</a:t>
          </a:r>
          <a:r>
            <a:rPr lang="en-US" sz="2800" b="1" i="1" dirty="0" smtClean="0"/>
            <a:t> : </a:t>
          </a:r>
        </a:p>
        <a:p>
          <a:pPr rtl="0"/>
          <a:r>
            <a:rPr lang="en-US" sz="1600" dirty="0" err="1" smtClean="0"/>
            <a:t>ketika</a:t>
          </a:r>
          <a:r>
            <a:rPr lang="en-US" sz="1600" dirty="0" smtClean="0"/>
            <a:t> </a:t>
          </a:r>
          <a:r>
            <a:rPr lang="en-US" sz="1600" dirty="0" err="1" smtClean="0"/>
            <a:t>temuan-temuan</a:t>
          </a:r>
          <a:r>
            <a:rPr lang="en-US" sz="1600" dirty="0" smtClean="0"/>
            <a:t> </a:t>
          </a:r>
          <a:r>
            <a:rPr lang="en-US" sz="1600" dirty="0" err="1" smtClean="0"/>
            <a:t>baru</a:t>
          </a:r>
          <a:r>
            <a:rPr lang="en-US" sz="1600" dirty="0" smtClean="0"/>
            <a:t> </a:t>
          </a:r>
          <a:r>
            <a:rPr lang="en-US" sz="1600" dirty="0" err="1" smtClean="0"/>
            <a:t>harus</a:t>
          </a:r>
          <a:r>
            <a:rPr lang="en-US" sz="1600" dirty="0" smtClean="0"/>
            <a:t> </a:t>
          </a:r>
          <a:r>
            <a:rPr lang="en-US" sz="1600" dirty="0" err="1" smtClean="0"/>
            <a:t>dikomunikasikan</a:t>
          </a:r>
          <a:r>
            <a:rPr lang="en-US" sz="1600" dirty="0" smtClean="0"/>
            <a:t> </a:t>
          </a:r>
          <a:r>
            <a:rPr lang="en-US" sz="1600" dirty="0" err="1" smtClean="0"/>
            <a:t>maka</a:t>
          </a:r>
          <a:r>
            <a:rPr lang="en-US" sz="1600" dirty="0" smtClean="0"/>
            <a:t> </a:t>
          </a:r>
          <a:r>
            <a:rPr lang="en-US" sz="1600" dirty="0" err="1" smtClean="0"/>
            <a:t>harus</a:t>
          </a:r>
          <a:r>
            <a:rPr lang="en-US" sz="1600" dirty="0" smtClean="0"/>
            <a:t> </a:t>
          </a:r>
          <a:r>
            <a:rPr lang="en-US" sz="1600" dirty="0" err="1" smtClean="0"/>
            <a:t>memertimbangkan</a:t>
          </a:r>
          <a:r>
            <a:rPr lang="en-US" sz="1600" dirty="0" smtClean="0"/>
            <a:t> </a:t>
          </a:r>
          <a:r>
            <a:rPr lang="en-US" sz="1600" dirty="0" err="1" smtClean="0"/>
            <a:t>cara</a:t>
          </a:r>
          <a:r>
            <a:rPr lang="en-US" sz="1600" dirty="0" smtClean="0"/>
            <a:t> </a:t>
          </a:r>
          <a:r>
            <a:rPr lang="en-US" sz="1600" dirty="0" err="1" smtClean="0"/>
            <a:t>penyampaian</a:t>
          </a:r>
          <a:r>
            <a:rPr lang="en-US" sz="1600" dirty="0" smtClean="0"/>
            <a:t> yang </a:t>
          </a:r>
          <a:r>
            <a:rPr lang="en-US" sz="1600" dirty="0" err="1" smtClean="0"/>
            <a:t>tepat</a:t>
          </a:r>
          <a:r>
            <a:rPr lang="en-US" sz="1600" dirty="0" smtClean="0"/>
            <a:t>, idiom yang </a:t>
          </a:r>
          <a:r>
            <a:rPr lang="en-US" sz="1600" dirty="0" err="1" smtClean="0"/>
            <a:t>kena</a:t>
          </a:r>
          <a:r>
            <a:rPr lang="en-US" sz="1600" dirty="0" smtClean="0"/>
            <a:t>, </a:t>
          </a:r>
          <a:r>
            <a:rPr lang="en-US" sz="1600" dirty="0" err="1" smtClean="0"/>
            <a:t>penalaran</a:t>
          </a:r>
          <a:r>
            <a:rPr lang="en-US" sz="1600" dirty="0" smtClean="0"/>
            <a:t> yang </a:t>
          </a:r>
          <a:r>
            <a:rPr lang="en-US" sz="1600" dirty="0" err="1" smtClean="0"/>
            <a:t>elegan</a:t>
          </a:r>
          <a:r>
            <a:rPr lang="en-US" sz="1600" dirty="0" smtClean="0"/>
            <a:t> </a:t>
          </a:r>
          <a:r>
            <a:rPr lang="en-US" sz="1600" dirty="0" err="1" smtClean="0"/>
            <a:t>atau</a:t>
          </a:r>
          <a:r>
            <a:rPr lang="en-US" sz="1600" dirty="0" smtClean="0"/>
            <a:t> pun model yang </a:t>
          </a:r>
          <a:r>
            <a:rPr lang="en-US" sz="1600" dirty="0" err="1" smtClean="0"/>
            <a:t>secara</a:t>
          </a:r>
          <a:r>
            <a:rPr lang="en-US" sz="1600" dirty="0" smtClean="0"/>
            <a:t> </a:t>
          </a:r>
          <a:r>
            <a:rPr lang="en-US" sz="1600" dirty="0" err="1" smtClean="0"/>
            <a:t>imajinatif</a:t>
          </a:r>
          <a:r>
            <a:rPr lang="en-US" sz="1600" dirty="0" smtClean="0"/>
            <a:t>  </a:t>
          </a:r>
          <a:r>
            <a:rPr lang="en-US" sz="1600" dirty="0" err="1" smtClean="0"/>
            <a:t>terbayangkan</a:t>
          </a:r>
          <a:r>
            <a:rPr lang="en-US" sz="1600" dirty="0" smtClean="0"/>
            <a:t>. </a:t>
          </a:r>
          <a:endParaRPr lang="en-ID" sz="1600" dirty="0"/>
        </a:p>
      </dgm:t>
    </dgm:pt>
    <dgm:pt modelId="{C395F2B3-F591-4118-8022-CDF40428D6AE}" type="parTrans" cxnId="{98B79663-D0BE-4C49-B2DB-C9710191D7D8}">
      <dgm:prSet/>
      <dgm:spPr/>
      <dgm:t>
        <a:bodyPr/>
        <a:lstStyle/>
        <a:p>
          <a:endParaRPr lang="en-ID"/>
        </a:p>
      </dgm:t>
    </dgm:pt>
    <dgm:pt modelId="{64E3B6CD-C44D-4CD3-8602-870CBEF7B4C2}" type="sibTrans" cxnId="{98B79663-D0BE-4C49-B2DB-C9710191D7D8}">
      <dgm:prSet/>
      <dgm:spPr/>
      <dgm:t>
        <a:bodyPr/>
        <a:lstStyle/>
        <a:p>
          <a:endParaRPr lang="en-ID"/>
        </a:p>
      </dgm:t>
    </dgm:pt>
    <dgm:pt modelId="{0DD514EB-28D2-4EE3-BD66-A175E5E16AC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FFFF66"/>
        </a:solidFill>
      </dgm:spPr>
      <dgm:t>
        <a:bodyPr/>
        <a:lstStyle/>
        <a:p>
          <a:pPr rtl="0"/>
          <a:r>
            <a:rPr lang="en-US" sz="1600" dirty="0" err="1" smtClean="0"/>
            <a:t>ini</a:t>
          </a:r>
          <a:r>
            <a:rPr lang="en-US" sz="1600" dirty="0" smtClean="0"/>
            <a:t> </a:t>
          </a:r>
          <a:r>
            <a:rPr lang="en-US" sz="1600" dirty="0" err="1" smtClean="0"/>
            <a:t>semua</a:t>
          </a:r>
          <a:r>
            <a:rPr lang="en-US" sz="1600" dirty="0" smtClean="0"/>
            <a:t> </a:t>
          </a:r>
          <a:r>
            <a:rPr lang="en-US" sz="1600" dirty="0" err="1" smtClean="0"/>
            <a:t>adalah</a:t>
          </a:r>
          <a:r>
            <a:rPr lang="en-US" sz="1600" dirty="0" smtClean="0"/>
            <a:t> </a:t>
          </a:r>
          <a:r>
            <a:rPr lang="en-US" sz="1600" dirty="0" err="1" smtClean="0"/>
            <a:t>soal</a:t>
          </a:r>
          <a:r>
            <a:rPr lang="en-US" sz="1600" dirty="0" smtClean="0"/>
            <a:t> </a:t>
          </a:r>
          <a:r>
            <a:rPr lang="en-US" sz="2800" b="1" dirty="0" smtClean="0"/>
            <a:t>‘</a:t>
          </a:r>
          <a:r>
            <a:rPr lang="en-US" sz="2800" b="1" dirty="0" err="1" smtClean="0"/>
            <a:t>seni</a:t>
          </a:r>
          <a:r>
            <a:rPr lang="en-US" sz="2800" b="1" dirty="0" smtClean="0"/>
            <a:t>’</a:t>
          </a:r>
        </a:p>
        <a:p>
          <a:pPr rtl="0"/>
          <a:r>
            <a:rPr lang="en-US" sz="1600" dirty="0" err="1" smtClean="0"/>
            <a:t>seni</a:t>
          </a:r>
          <a:r>
            <a:rPr lang="en-US" sz="1600" dirty="0" smtClean="0"/>
            <a:t> </a:t>
          </a:r>
          <a:r>
            <a:rPr lang="en-US" sz="1600" dirty="0" err="1" smtClean="0"/>
            <a:t>merumuskan</a:t>
          </a:r>
          <a:r>
            <a:rPr lang="en-US" sz="1600" dirty="0" smtClean="0"/>
            <a:t> </a:t>
          </a:r>
          <a:r>
            <a:rPr lang="en-US" sz="1600" dirty="0" err="1" smtClean="0"/>
            <a:t>hal</a:t>
          </a:r>
          <a:r>
            <a:rPr lang="en-US" sz="1600" dirty="0" smtClean="0"/>
            <a:t> yang </a:t>
          </a:r>
          <a:r>
            <a:rPr lang="en-US" sz="1600" dirty="0" err="1" smtClean="0"/>
            <a:t>awalnya</a:t>
          </a:r>
          <a:r>
            <a:rPr lang="en-US" sz="1600" dirty="0" smtClean="0"/>
            <a:t> </a:t>
          </a:r>
          <a:r>
            <a:rPr lang="en-US" sz="1600" dirty="0" err="1" smtClean="0"/>
            <a:t>tak</a:t>
          </a:r>
          <a:r>
            <a:rPr lang="en-US" sz="1600" dirty="0" smtClean="0"/>
            <a:t> </a:t>
          </a:r>
          <a:r>
            <a:rPr lang="en-US" sz="1600" dirty="0" err="1" smtClean="0"/>
            <a:t>terbayangkan</a:t>
          </a:r>
          <a:r>
            <a:rPr lang="en-US" sz="1600" dirty="0" smtClean="0"/>
            <a:t>, </a:t>
          </a:r>
          <a:r>
            <a:rPr lang="en-US" sz="1600" dirty="0" err="1" smtClean="0"/>
            <a:t>seni</a:t>
          </a:r>
          <a:r>
            <a:rPr lang="en-US" sz="1600" dirty="0" smtClean="0"/>
            <a:t> </a:t>
          </a:r>
          <a:r>
            <a:rPr lang="en-US" sz="1600" dirty="0" err="1" smtClean="0"/>
            <a:t>mewujudkan</a:t>
          </a:r>
          <a:r>
            <a:rPr lang="en-US" sz="1600" dirty="0" smtClean="0"/>
            <a:t> </a:t>
          </a:r>
          <a:r>
            <a:rPr lang="en-US" sz="1600" dirty="0" err="1" smtClean="0"/>
            <a:t>hal-hal</a:t>
          </a:r>
          <a:r>
            <a:rPr lang="en-US" sz="1600" dirty="0" smtClean="0"/>
            <a:t> yang </a:t>
          </a:r>
          <a:r>
            <a:rPr lang="en-US" sz="1600" dirty="0" err="1" smtClean="0"/>
            <a:t>awalnya</a:t>
          </a:r>
          <a:r>
            <a:rPr lang="en-US" sz="1600" dirty="0" smtClean="0"/>
            <a:t> </a:t>
          </a:r>
          <a:r>
            <a:rPr lang="en-US" sz="1600" dirty="0" err="1" smtClean="0"/>
            <a:t>tak</a:t>
          </a:r>
          <a:r>
            <a:rPr lang="en-US" sz="1600" dirty="0" smtClean="0"/>
            <a:t> </a:t>
          </a:r>
          <a:r>
            <a:rPr lang="en-US" sz="1600" dirty="0" err="1" smtClean="0"/>
            <a:t>terpikirkan</a:t>
          </a:r>
          <a:r>
            <a:rPr lang="en-US" sz="1600" dirty="0" smtClean="0"/>
            <a:t>, </a:t>
          </a:r>
          <a:r>
            <a:rPr lang="en-US" sz="1600" dirty="0" err="1" smtClean="0"/>
            <a:t>seni</a:t>
          </a:r>
          <a:r>
            <a:rPr lang="en-US" sz="1600" dirty="0" smtClean="0"/>
            <a:t> </a:t>
          </a:r>
          <a:r>
            <a:rPr lang="en-US" sz="1600" dirty="0" err="1" smtClean="0"/>
            <a:t>menyiasati</a:t>
          </a:r>
          <a:r>
            <a:rPr lang="en-US" sz="1600" dirty="0" smtClean="0"/>
            <a:t> </a:t>
          </a:r>
          <a:r>
            <a:rPr lang="en-US" sz="1600" dirty="0" err="1" smtClean="0"/>
            <a:t>hal-hal</a:t>
          </a:r>
          <a:r>
            <a:rPr lang="en-US" sz="1600" dirty="0" smtClean="0"/>
            <a:t> yang </a:t>
          </a:r>
          <a:r>
            <a:rPr lang="en-US" sz="1600" dirty="0" err="1" smtClean="0"/>
            <a:t>sebenarnya</a:t>
          </a:r>
          <a:r>
            <a:rPr lang="en-US" sz="1600" dirty="0" smtClean="0"/>
            <a:t> </a:t>
          </a:r>
          <a:r>
            <a:rPr lang="en-US" sz="1600" dirty="0" err="1" smtClean="0"/>
            <a:t>sulit</a:t>
          </a:r>
          <a:r>
            <a:rPr lang="en-US" sz="1600" dirty="0" smtClean="0"/>
            <a:t> </a:t>
          </a:r>
          <a:r>
            <a:rPr lang="en-US" sz="1600" dirty="0" err="1" smtClean="0"/>
            <a:t>dikomunikasikan</a:t>
          </a:r>
          <a:r>
            <a:rPr lang="en-US" sz="1600" dirty="0" smtClean="0"/>
            <a:t>. </a:t>
          </a:r>
          <a:endParaRPr lang="en-ID" sz="1600" dirty="0"/>
        </a:p>
      </dgm:t>
    </dgm:pt>
    <dgm:pt modelId="{6E178191-D591-43FE-A37A-698CECC3A457}" type="parTrans" cxnId="{A34C0422-C130-48A8-9BEA-B89E4B4127B3}">
      <dgm:prSet/>
      <dgm:spPr/>
      <dgm:t>
        <a:bodyPr/>
        <a:lstStyle/>
        <a:p>
          <a:endParaRPr lang="en-ID"/>
        </a:p>
      </dgm:t>
    </dgm:pt>
    <dgm:pt modelId="{37A667F1-31FF-4310-B3D7-D9EBFC95BA11}" type="sibTrans" cxnId="{A34C0422-C130-48A8-9BEA-B89E4B4127B3}">
      <dgm:prSet/>
      <dgm:spPr/>
      <dgm:t>
        <a:bodyPr/>
        <a:lstStyle/>
        <a:p>
          <a:endParaRPr lang="en-ID"/>
        </a:p>
      </dgm:t>
    </dgm:pt>
    <dgm:pt modelId="{06172D2C-F329-4B9C-99BD-E2E8F074B4DD}" type="pres">
      <dgm:prSet presAssocID="{C4B5880C-21C2-4CAA-890A-8F4CB00BD1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51E463D8-808C-4C04-B3AC-E5C358831D54}" type="pres">
      <dgm:prSet presAssocID="{E6A3AD03-0C27-47D9-A8CB-37FB5EB29A83}" presName="Name5" presStyleLbl="vennNode1" presStyleIdx="0" presStyleCnt="4" custScaleY="9819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A18266B2-559B-4642-B724-C6CB1F631078}" type="pres">
      <dgm:prSet presAssocID="{A08FFB86-1D92-4857-903B-CC1434577619}" presName="space" presStyleCnt="0"/>
      <dgm:spPr/>
    </dgm:pt>
    <dgm:pt modelId="{A81CD75A-BBB4-4FF5-BE2E-A65998355098}" type="pres">
      <dgm:prSet presAssocID="{DD47AAF9-9FB2-4F04-AB66-554413988C66}" presName="Name5" presStyleLbl="vennNode1" presStyleIdx="1" presStyleCnt="4" custScaleY="9819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57491D2-5B0D-484C-B955-2147BB9CBEB1}" type="pres">
      <dgm:prSet presAssocID="{DE2DBA26-43E0-47EF-AE1C-562891E57919}" presName="space" presStyleCnt="0"/>
      <dgm:spPr/>
    </dgm:pt>
    <dgm:pt modelId="{CEE0386E-E0C2-4E51-8AAC-3B3282CABA7E}" type="pres">
      <dgm:prSet presAssocID="{0679E607-E22C-4DB2-AB34-F3A03C57FEF6}" presName="Name5" presStyleLbl="vennNode1" presStyleIdx="2" presStyleCnt="4" custScaleY="102060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DAED01E4-3A94-4724-9470-C395433FC88F}" type="pres">
      <dgm:prSet presAssocID="{64E3B6CD-C44D-4CD3-8602-870CBEF7B4C2}" presName="space" presStyleCnt="0"/>
      <dgm:spPr/>
    </dgm:pt>
    <dgm:pt modelId="{1FDA6409-A6F5-4285-B35F-8EAB96BCA1DC}" type="pres">
      <dgm:prSet presAssocID="{0DD514EB-28D2-4EE3-BD66-A175E5E16ACA}" presName="Name5" presStyleLbl="vennNode1" presStyleIdx="3" presStyleCnt="4" custScaleY="96648" custLinFactNeighborX="498" custLinFactNeighborY="0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98B79663-D0BE-4C49-B2DB-C9710191D7D8}" srcId="{C4B5880C-21C2-4CAA-890A-8F4CB00BD179}" destId="{0679E607-E22C-4DB2-AB34-F3A03C57FEF6}" srcOrd="2" destOrd="0" parTransId="{C395F2B3-F591-4118-8022-CDF40428D6AE}" sibTransId="{64E3B6CD-C44D-4CD3-8602-870CBEF7B4C2}"/>
    <dgm:cxn modelId="{B7BD49D4-1AA5-463C-BD21-06037DF140E6}" srcId="{C4B5880C-21C2-4CAA-890A-8F4CB00BD179}" destId="{E6A3AD03-0C27-47D9-A8CB-37FB5EB29A83}" srcOrd="0" destOrd="0" parTransId="{30A942D5-3532-47A0-9D0A-56360D74C415}" sibTransId="{A08FFB86-1D92-4857-903B-CC1434577619}"/>
    <dgm:cxn modelId="{0ADEFDAF-8620-4902-9338-B36A33C5286C}" type="presOf" srcId="{C4B5880C-21C2-4CAA-890A-8F4CB00BD179}" destId="{06172D2C-F329-4B9C-99BD-E2E8F074B4DD}" srcOrd="0" destOrd="0" presId="urn:microsoft.com/office/officeart/2005/8/layout/venn3"/>
    <dgm:cxn modelId="{A34C0422-C130-48A8-9BEA-B89E4B4127B3}" srcId="{C4B5880C-21C2-4CAA-890A-8F4CB00BD179}" destId="{0DD514EB-28D2-4EE3-BD66-A175E5E16ACA}" srcOrd="3" destOrd="0" parTransId="{6E178191-D591-43FE-A37A-698CECC3A457}" sibTransId="{37A667F1-31FF-4310-B3D7-D9EBFC95BA11}"/>
    <dgm:cxn modelId="{96EA7E69-C165-4EF4-9886-62349AE5D929}" type="presOf" srcId="{0DD514EB-28D2-4EE3-BD66-A175E5E16ACA}" destId="{1FDA6409-A6F5-4285-B35F-8EAB96BCA1DC}" srcOrd="0" destOrd="0" presId="urn:microsoft.com/office/officeart/2005/8/layout/venn3"/>
    <dgm:cxn modelId="{42A056D2-8C2A-49BF-911C-AC55AB61DCBA}" type="presOf" srcId="{DD47AAF9-9FB2-4F04-AB66-554413988C66}" destId="{A81CD75A-BBB4-4FF5-BE2E-A65998355098}" srcOrd="0" destOrd="0" presId="urn:microsoft.com/office/officeart/2005/8/layout/venn3"/>
    <dgm:cxn modelId="{8E0F54C4-3F8F-498D-B79A-A5102A811D34}" srcId="{C4B5880C-21C2-4CAA-890A-8F4CB00BD179}" destId="{DD47AAF9-9FB2-4F04-AB66-554413988C66}" srcOrd="1" destOrd="0" parTransId="{3FABE677-6FFC-4773-8CAF-CA412FE72BBD}" sibTransId="{DE2DBA26-43E0-47EF-AE1C-562891E57919}"/>
    <dgm:cxn modelId="{91B19765-D5CE-484F-BB02-09372B195C2F}" type="presOf" srcId="{E6A3AD03-0C27-47D9-A8CB-37FB5EB29A83}" destId="{51E463D8-808C-4C04-B3AC-E5C358831D54}" srcOrd="0" destOrd="0" presId="urn:microsoft.com/office/officeart/2005/8/layout/venn3"/>
    <dgm:cxn modelId="{3DD8BCFC-A785-43BE-A350-E24D8BDA1DB8}" type="presOf" srcId="{0679E607-E22C-4DB2-AB34-F3A03C57FEF6}" destId="{CEE0386E-E0C2-4E51-8AAC-3B3282CABA7E}" srcOrd="0" destOrd="0" presId="urn:microsoft.com/office/officeart/2005/8/layout/venn3"/>
    <dgm:cxn modelId="{6BDAC67B-2FDF-4583-A435-B673A9DE4F7C}" type="presParOf" srcId="{06172D2C-F329-4B9C-99BD-E2E8F074B4DD}" destId="{51E463D8-808C-4C04-B3AC-E5C358831D54}" srcOrd="0" destOrd="0" presId="urn:microsoft.com/office/officeart/2005/8/layout/venn3"/>
    <dgm:cxn modelId="{A047A9EE-E1AE-474F-AFAC-F691AD2EDEBF}" type="presParOf" srcId="{06172D2C-F329-4B9C-99BD-E2E8F074B4DD}" destId="{A18266B2-559B-4642-B724-C6CB1F631078}" srcOrd="1" destOrd="0" presId="urn:microsoft.com/office/officeart/2005/8/layout/venn3"/>
    <dgm:cxn modelId="{730B156F-E7DA-402A-AF2B-03DDDB116F6B}" type="presParOf" srcId="{06172D2C-F329-4B9C-99BD-E2E8F074B4DD}" destId="{A81CD75A-BBB4-4FF5-BE2E-A65998355098}" srcOrd="2" destOrd="0" presId="urn:microsoft.com/office/officeart/2005/8/layout/venn3"/>
    <dgm:cxn modelId="{8DFFE365-04EA-437C-B5E5-29C19C6D53E7}" type="presParOf" srcId="{06172D2C-F329-4B9C-99BD-E2E8F074B4DD}" destId="{F57491D2-5B0D-484C-B955-2147BB9CBEB1}" srcOrd="3" destOrd="0" presId="urn:microsoft.com/office/officeart/2005/8/layout/venn3"/>
    <dgm:cxn modelId="{1E264425-1ED8-45C7-9832-0EA71550519C}" type="presParOf" srcId="{06172D2C-F329-4B9C-99BD-E2E8F074B4DD}" destId="{CEE0386E-E0C2-4E51-8AAC-3B3282CABA7E}" srcOrd="4" destOrd="0" presId="urn:microsoft.com/office/officeart/2005/8/layout/venn3"/>
    <dgm:cxn modelId="{7F11EE1A-36BF-48F8-8E2E-DFE7997D6097}" type="presParOf" srcId="{06172D2C-F329-4B9C-99BD-E2E8F074B4DD}" destId="{DAED01E4-3A94-4724-9470-C395433FC88F}" srcOrd="5" destOrd="0" presId="urn:microsoft.com/office/officeart/2005/8/layout/venn3"/>
    <dgm:cxn modelId="{4DBD1F20-1863-42F8-A57A-C1146AEBA251}" type="presParOf" srcId="{06172D2C-F329-4B9C-99BD-E2E8F074B4DD}" destId="{1FDA6409-A6F5-4285-B35F-8EAB96BCA1D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463D8-808C-4C04-B3AC-E5C358831D54}">
      <dsp:nvSpPr>
        <dsp:cNvPr id="0" name=""/>
        <dsp:cNvSpPr/>
      </dsp:nvSpPr>
      <dsp:spPr>
        <a:xfrm>
          <a:off x="3571" y="969816"/>
          <a:ext cx="3583781" cy="3519058"/>
        </a:xfrm>
        <a:prstGeom prst="ellipse">
          <a:avLst/>
        </a:prstGeom>
        <a:solidFill>
          <a:srgbClr val="FFFFCC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7227" tIns="35560" rIns="197227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err="1" smtClean="0"/>
            <a:t>Selektif</a:t>
          </a:r>
          <a:r>
            <a:rPr lang="en-US" sz="2800" b="1" i="1" kern="1200" dirty="0" smtClean="0"/>
            <a:t> :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perasaan</a:t>
          </a:r>
          <a:r>
            <a:rPr lang="en-US" sz="1600" kern="1200" dirty="0" smtClean="0"/>
            <a:t> (</a:t>
          </a:r>
          <a:r>
            <a:rPr lang="en-US" sz="1600" kern="1200" dirty="0" err="1" smtClean="0"/>
            <a:t>intuisi</a:t>
          </a:r>
          <a:r>
            <a:rPr lang="en-US" sz="1600" kern="1200" dirty="0" smtClean="0"/>
            <a:t>)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imajinasilah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memberi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isyarat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apakah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suatu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penelitian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sungguh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berharga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tidak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layak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ditekuni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tidak</a:t>
          </a:r>
          <a:r>
            <a:rPr lang="en-US" sz="1600" kern="1200" dirty="0" smtClean="0"/>
            <a:t>; </a:t>
          </a:r>
          <a:r>
            <a:rPr lang="en-US" sz="1600" kern="1200" dirty="0" err="1" smtClean="0"/>
            <a:t>persoalan</a:t>
          </a:r>
          <a:r>
            <a:rPr lang="en-US" sz="1600" kern="1200" dirty="0" smtClean="0"/>
            <a:t> mana yang </a:t>
          </a:r>
          <a:r>
            <a:rPr lang="en-US" sz="1600" kern="1200" dirty="0" err="1" smtClean="0"/>
            <a:t>kiranya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mungkin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dipecahkan</a:t>
          </a:r>
          <a:r>
            <a:rPr lang="en-US" sz="1600" kern="1200" dirty="0" smtClean="0"/>
            <a:t>;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data mana yang </a:t>
          </a:r>
          <a:r>
            <a:rPr lang="en-US" sz="1600" kern="1200" dirty="0" err="1" smtClean="0"/>
            <a:t>kira-kira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relevan</a:t>
          </a:r>
          <a:r>
            <a:rPr lang="en-US" sz="1600" kern="1200" dirty="0" smtClean="0"/>
            <a:t>. </a:t>
          </a:r>
          <a:endParaRPr lang="en-ID" sz="1600" kern="1200" dirty="0"/>
        </a:p>
      </dsp:txBody>
      <dsp:txXfrm>
        <a:off x="528404" y="1485170"/>
        <a:ext cx="2534115" cy="2488350"/>
      </dsp:txXfrm>
    </dsp:sp>
    <dsp:sp modelId="{A81CD75A-BBB4-4FF5-BE2E-A65998355098}">
      <dsp:nvSpPr>
        <dsp:cNvPr id="0" name=""/>
        <dsp:cNvSpPr/>
      </dsp:nvSpPr>
      <dsp:spPr>
        <a:xfrm>
          <a:off x="2870596" y="969816"/>
          <a:ext cx="3583781" cy="3519058"/>
        </a:xfrm>
        <a:prstGeom prst="ellipse">
          <a:avLst/>
        </a:prstGeom>
        <a:solidFill>
          <a:srgbClr val="FFCCFF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97227" tIns="35560" rIns="197227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err="1" smtClean="0"/>
            <a:t>Heuristik</a:t>
          </a:r>
          <a:r>
            <a:rPr lang="en-US" sz="2800" b="1" i="1" kern="1200" dirty="0" smtClean="0"/>
            <a:t>: </a:t>
          </a:r>
          <a:r>
            <a:rPr lang="en-US" sz="1600" kern="1200" dirty="0" err="1" smtClean="0"/>
            <a:t>penggunaan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cara-cara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r>
            <a:rPr lang="en-US" sz="1600" kern="1200" dirty="0" smtClean="0"/>
            <a:t> di </a:t>
          </a:r>
          <a:r>
            <a:rPr lang="en-US" sz="1600" kern="1200" dirty="0" err="1" smtClean="0"/>
            <a:t>luar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kelaziman</a:t>
          </a:r>
          <a:r>
            <a:rPr lang="en-US" sz="1600" kern="1200" dirty="0" smtClean="0"/>
            <a:t>) : </a:t>
          </a:r>
          <a:r>
            <a:rPr lang="en-US" sz="1600" kern="1200" dirty="0" err="1" smtClean="0"/>
            <a:t>ketika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temuan-temuan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membutuhkan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siasat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metode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dibutuhkan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keberanian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mengubah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berpikir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Keberanian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adalah</a:t>
          </a:r>
          <a:r>
            <a:rPr lang="en-US" sz="1600" kern="1200" dirty="0" smtClean="0"/>
            <a:t> juga </a:t>
          </a:r>
          <a:r>
            <a:rPr lang="en-US" sz="1600" kern="1200" dirty="0" err="1" smtClean="0"/>
            <a:t>soal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perasaan</a:t>
          </a:r>
          <a:r>
            <a:rPr lang="en-US" sz="1600" kern="1200" dirty="0" smtClean="0"/>
            <a:t>. </a:t>
          </a:r>
          <a:endParaRPr lang="en-ID" sz="1600" kern="1200" dirty="0"/>
        </a:p>
      </dsp:txBody>
      <dsp:txXfrm>
        <a:off x="3395429" y="1485170"/>
        <a:ext cx="2534115" cy="2488350"/>
      </dsp:txXfrm>
    </dsp:sp>
    <dsp:sp modelId="{CEE0386E-E0C2-4E51-8AAC-3B3282CABA7E}">
      <dsp:nvSpPr>
        <dsp:cNvPr id="0" name=""/>
        <dsp:cNvSpPr/>
      </dsp:nvSpPr>
      <dsp:spPr>
        <a:xfrm>
          <a:off x="5737621" y="900541"/>
          <a:ext cx="3583781" cy="3657607"/>
        </a:xfrm>
        <a:prstGeom prst="ellipse">
          <a:avLst/>
        </a:prstGeom>
        <a:solidFill>
          <a:srgbClr val="CCFFFF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7227" tIns="35560" rIns="197227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err="1" smtClean="0"/>
            <a:t>Persuasif</a:t>
          </a:r>
          <a:r>
            <a:rPr lang="en-US" sz="2800" b="1" i="1" kern="1200" dirty="0" smtClean="0"/>
            <a:t> :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ketika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temuan-temuan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harus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dikomunikasikan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harus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memertimbangkan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penyampaian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tepat</a:t>
          </a:r>
          <a:r>
            <a:rPr lang="en-US" sz="1600" kern="1200" dirty="0" smtClean="0"/>
            <a:t>, idiom yang </a:t>
          </a:r>
          <a:r>
            <a:rPr lang="en-US" sz="1600" kern="1200" dirty="0" err="1" smtClean="0"/>
            <a:t>kena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penalaran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elegan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atau</a:t>
          </a:r>
          <a:r>
            <a:rPr lang="en-US" sz="1600" kern="1200" dirty="0" smtClean="0"/>
            <a:t> pun model yang </a:t>
          </a:r>
          <a:r>
            <a:rPr lang="en-US" sz="1600" kern="1200" dirty="0" err="1" smtClean="0"/>
            <a:t>secara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imajinatif</a:t>
          </a:r>
          <a:r>
            <a:rPr lang="en-US" sz="1600" kern="1200" dirty="0" smtClean="0"/>
            <a:t>  </a:t>
          </a:r>
          <a:r>
            <a:rPr lang="en-US" sz="1600" kern="1200" dirty="0" err="1" smtClean="0"/>
            <a:t>terbayangkan</a:t>
          </a:r>
          <a:r>
            <a:rPr lang="en-US" sz="1600" kern="1200" dirty="0" smtClean="0"/>
            <a:t>. </a:t>
          </a:r>
          <a:endParaRPr lang="en-ID" sz="1600" kern="1200" dirty="0"/>
        </a:p>
      </dsp:txBody>
      <dsp:txXfrm>
        <a:off x="6262454" y="1436185"/>
        <a:ext cx="2534115" cy="2586319"/>
      </dsp:txXfrm>
    </dsp:sp>
    <dsp:sp modelId="{1FDA6409-A6F5-4285-B35F-8EAB96BCA1DC}">
      <dsp:nvSpPr>
        <dsp:cNvPr id="0" name=""/>
        <dsp:cNvSpPr/>
      </dsp:nvSpPr>
      <dsp:spPr>
        <a:xfrm>
          <a:off x="8608216" y="997519"/>
          <a:ext cx="3583781" cy="3463652"/>
        </a:xfrm>
        <a:prstGeom prst="ellipse">
          <a:avLst/>
        </a:prstGeom>
        <a:solidFill>
          <a:srgbClr val="FFFF66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7227" tIns="20320" rIns="197227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semua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adalah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soal</a:t>
          </a:r>
          <a:r>
            <a:rPr lang="en-US" sz="1600" kern="1200" dirty="0" smtClean="0"/>
            <a:t> </a:t>
          </a:r>
          <a:r>
            <a:rPr lang="en-US" sz="2800" b="1" kern="1200" dirty="0" smtClean="0"/>
            <a:t>‘</a:t>
          </a:r>
          <a:r>
            <a:rPr lang="en-US" sz="2800" b="1" kern="1200" dirty="0" err="1" smtClean="0"/>
            <a:t>seni</a:t>
          </a:r>
          <a:r>
            <a:rPr lang="en-US" sz="2800" b="1" kern="1200" dirty="0" smtClean="0"/>
            <a:t>’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seni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merumuskan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awalnya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terbayangkan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seni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mewujudkan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hal-hal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awalnya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terpikirkan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seni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menyiasati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hal-hal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sebenarnya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sulit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dikomunikasikan</a:t>
          </a:r>
          <a:r>
            <a:rPr lang="en-US" sz="1600" kern="1200" dirty="0" smtClean="0"/>
            <a:t>. </a:t>
          </a:r>
          <a:endParaRPr lang="en-ID" sz="1600" kern="1200" dirty="0"/>
        </a:p>
      </dsp:txBody>
      <dsp:txXfrm>
        <a:off x="9133049" y="1504759"/>
        <a:ext cx="2534115" cy="244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052DF-5BD6-4609-83A2-37A47B10A94E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4A6C0-E557-470C-B31A-ED7D39D37E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71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7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49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4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92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7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4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0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6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53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81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153B-2AC9-4423-9108-82C84800B774}" type="datetimeFigureOut">
              <a:rPr lang="en-ID" smtClean="0"/>
              <a:t>04/03/2024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0661-3854-4653-AE5F-2499BD8323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8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2948"/>
            <a:ext cx="3286125" cy="534351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pperplate Gothic Bold" panose="020E0705020206020404" pitchFamily="34" charset="0"/>
              </a:rPr>
              <a:t>       FAKTA</a:t>
            </a:r>
            <a:r>
              <a:rPr lang="en-US" sz="4800" b="1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 </a:t>
            </a:r>
            <a:endParaRPr lang="en-ID" sz="4800" b="1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7914" y="1000124"/>
            <a:ext cx="5457824" cy="490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7589" y="626118"/>
            <a:ext cx="804386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perbuatan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disepakati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obyektif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lvl="0"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Fenomenologi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obyektif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abstrak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tipis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konkrit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lvl="0"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obyektif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&gt;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‘yang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 &amp; paling real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subyektif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 &amp;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ilusi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paling real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konkrit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alias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justru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subyektif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ironis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paling ‘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obyektif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justru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‘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subyektif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obyektif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)’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kimiawi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kekayaan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konkrit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nuansa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‘rasa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tebal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perspektif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konkrit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subyek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ciptaan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lensa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konseptual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konkrit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299"/>
            <a:ext cx="3286125" cy="43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0" y="-27711"/>
            <a:ext cx="7952510" cy="688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5418"/>
            <a:ext cx="4239490" cy="288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" y="1988127"/>
            <a:ext cx="4184073" cy="10945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AIR</a:t>
            </a:r>
            <a:r>
              <a:rPr lang="en-US" dirty="0" smtClean="0"/>
              <a:t>       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H2O</a:t>
            </a:r>
            <a:r>
              <a:rPr lang="en-US" dirty="0" smtClean="0"/>
              <a:t> 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511" y="3616035"/>
            <a:ext cx="4239489" cy="3241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SENI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melukiskan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/</a:t>
            </a:r>
            <a:r>
              <a:rPr lang="en-US" dirty="0" err="1" smtClean="0"/>
              <a:t>imajinasi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tataran</a:t>
            </a:r>
            <a:r>
              <a:rPr lang="en-US" dirty="0" smtClean="0"/>
              <a:t> </a:t>
            </a:r>
            <a:r>
              <a:rPr lang="en-US" dirty="0" err="1"/>
              <a:t>makna-makna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smtClean="0"/>
              <a:t>personal yang </a:t>
            </a:r>
            <a:r>
              <a:rPr lang="en-US" dirty="0" err="1" smtClean="0"/>
              <a:t>kompleks</a:t>
            </a:r>
            <a:r>
              <a:rPr lang="en-US" dirty="0" smtClean="0"/>
              <a:t>, </a:t>
            </a:r>
            <a:r>
              <a:rPr lang="en-US" dirty="0" err="1" smtClean="0"/>
              <a:t>pelik</a:t>
            </a:r>
            <a:r>
              <a:rPr lang="en-US" dirty="0"/>
              <a:t>, </a:t>
            </a:r>
            <a:r>
              <a:rPr lang="en-US" dirty="0" err="1"/>
              <a:t>konkrit</a:t>
            </a:r>
            <a:r>
              <a:rPr lang="en-US" dirty="0"/>
              <a:t>, </a:t>
            </a:r>
            <a:r>
              <a:rPr lang="en-US" dirty="0" err="1"/>
              <a:t>menyentuh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terduga</a:t>
            </a:r>
            <a:r>
              <a:rPr lang="en-US" dirty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melukiskan</a:t>
            </a:r>
            <a:r>
              <a:rPr lang="en-US" dirty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yang paling </a:t>
            </a:r>
            <a:r>
              <a:rPr lang="en-US" dirty="0" err="1"/>
              <a:t>menyentuh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imajinasi</a:t>
            </a:r>
            <a:r>
              <a:rPr lang="en-US" dirty="0"/>
              <a:t>,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kekonyolan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tragedi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ID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33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5" imgW="337320" imgH="459000" progId="Package">
                  <p:embed/>
                </p:oleObj>
              </mc:Choice>
              <mc:Fallback>
                <p:oleObj name="Packager Shell Object" showAsIcon="1" r:id="rId5" imgW="337320" imgH="45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36550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037"/>
            <a:ext cx="4274128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792956"/>
            <a:ext cx="2471740" cy="73501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FIKSI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62" y="792956"/>
            <a:ext cx="8701087" cy="5372100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err="1"/>
              <a:t>Fictio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latin</a:t>
            </a:r>
            <a:r>
              <a:rPr lang="en-US" dirty="0"/>
              <a:t>) = </a:t>
            </a:r>
            <a:r>
              <a:rPr lang="en-US" dirty="0" err="1"/>
              <a:t>membentuk</a:t>
            </a:r>
            <a:r>
              <a:rPr lang="en-US" dirty="0"/>
              <a:t>, </a:t>
            </a:r>
            <a:r>
              <a:rPr lang="en-US" dirty="0" err="1"/>
              <a:t>membuat-buat</a:t>
            </a:r>
            <a:r>
              <a:rPr lang="en-US" dirty="0"/>
              <a:t>,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Fiksi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/>
              <a:t>realitas</a:t>
            </a:r>
            <a:r>
              <a:rPr lang="en-US" b="1" dirty="0"/>
              <a:t> </a:t>
            </a:r>
            <a:r>
              <a:rPr lang="en-US" b="1" dirty="0" err="1"/>
              <a:t>karangan</a:t>
            </a:r>
            <a:r>
              <a:rPr lang="en-US" dirty="0"/>
              <a:t>. </a:t>
            </a:r>
            <a:r>
              <a:rPr lang="en-US" dirty="0" smtClean="0"/>
              <a:t>“</a:t>
            </a:r>
            <a:r>
              <a:rPr lang="en-US" dirty="0" err="1" smtClean="0"/>
              <a:t>fiksi</a:t>
            </a:r>
            <a:r>
              <a:rPr lang="en-US" dirty="0"/>
              <a:t>”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fakta</a:t>
            </a:r>
            <a:r>
              <a:rPr lang="en-US" dirty="0"/>
              <a:t>”. </a:t>
            </a:r>
            <a:r>
              <a:rPr lang="en-US" dirty="0" smtClean="0"/>
              <a:t>“</a:t>
            </a:r>
            <a:r>
              <a:rPr lang="en-US" dirty="0" err="1" smtClean="0"/>
              <a:t>fiksi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karangan</a:t>
            </a:r>
            <a:r>
              <a:rPr lang="en-US" dirty="0"/>
              <a:t> yang </a:t>
            </a:r>
            <a:r>
              <a:rPr lang="en-US" dirty="0" err="1"/>
              <a:t>dibuat-buat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‘</a:t>
            </a:r>
            <a:r>
              <a:rPr lang="en-US" b="1" dirty="0" err="1"/>
              <a:t>merenungkan</a:t>
            </a:r>
            <a:r>
              <a:rPr lang="en-US" dirty="0"/>
              <a:t>’ </a:t>
            </a:r>
            <a:r>
              <a:rPr lang="en-US" b="1" dirty="0" err="1"/>
              <a:t>fakta</a:t>
            </a:r>
            <a:r>
              <a:rPr lang="en-US" b="1" dirty="0"/>
              <a:t> </a:t>
            </a:r>
            <a:r>
              <a:rPr lang="en-US" b="1" dirty="0" err="1"/>
              <a:t>pengalaman</a:t>
            </a:r>
            <a:r>
              <a:rPr lang="en-US" b="1" dirty="0"/>
              <a:t>; </a:t>
            </a:r>
            <a:r>
              <a:rPr lang="en-US" dirty="0" err="1"/>
              <a:t>siasat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memerlihatkan</a:t>
            </a:r>
            <a:r>
              <a:rPr lang="en-US" dirty="0" smtClean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esensial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: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dilemanya</a:t>
            </a:r>
            <a:r>
              <a:rPr lang="en-US" dirty="0"/>
              <a:t>, </a:t>
            </a:r>
            <a:r>
              <a:rPr lang="en-US" dirty="0" err="1"/>
              <a:t>aspirasinya</a:t>
            </a:r>
            <a:r>
              <a:rPr lang="en-US" dirty="0"/>
              <a:t>, </a:t>
            </a:r>
            <a:r>
              <a:rPr lang="en-US" dirty="0" err="1"/>
              <a:t>derita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kebahagiannya</a:t>
            </a:r>
            <a:r>
              <a:rPr lang="en-US" dirty="0"/>
              <a:t>, rasa </a:t>
            </a:r>
            <a:r>
              <a:rPr lang="en-US" dirty="0" err="1"/>
              <a:t>bersalahnya</a:t>
            </a:r>
            <a:r>
              <a:rPr lang="en-US" dirty="0"/>
              <a:t>, </a:t>
            </a:r>
            <a:r>
              <a:rPr lang="en-US" dirty="0" err="1"/>
              <a:t>kerumitan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, </a:t>
            </a:r>
            <a:r>
              <a:rPr lang="en-US" dirty="0" err="1"/>
              <a:t>kerinduan</a:t>
            </a:r>
            <a:r>
              <a:rPr lang="en-US" dirty="0"/>
              <a:t> yang </a:t>
            </a:r>
            <a:r>
              <a:rPr lang="en-US" dirty="0" err="1"/>
              <a:t>dihayalkannya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Fiksi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b="1" dirty="0" err="1"/>
              <a:t>melebih-lebihkan</a:t>
            </a:r>
            <a:r>
              <a:rPr lang="en-US" dirty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karikatur</a:t>
            </a:r>
            <a:r>
              <a:rPr lang="en-US" dirty="0"/>
              <a:t>: </a:t>
            </a:r>
            <a:r>
              <a:rPr lang="en-US" dirty="0" err="1"/>
              <a:t>pelebih-lebihan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distorsi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siasat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‘</a:t>
            </a:r>
            <a:r>
              <a:rPr lang="en-US" b="1" dirty="0" err="1"/>
              <a:t>esensi</a:t>
            </a:r>
            <a:r>
              <a:rPr lang="en-US" b="1" dirty="0"/>
              <a:t>’ </a:t>
            </a:r>
            <a:r>
              <a:rPr lang="en-US" dirty="0" err="1"/>
              <a:t>bentuk</a:t>
            </a:r>
            <a:r>
              <a:rPr lang="en-US" dirty="0"/>
              <a:t>/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</a:t>
            </a:r>
            <a:endParaRPr lang="en-ID" dirty="0"/>
          </a:p>
          <a:p>
            <a:pPr lvl="0"/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‘</a:t>
            </a:r>
            <a:r>
              <a:rPr lang="en-US" b="1" dirty="0" err="1"/>
              <a:t>fakta</a:t>
            </a:r>
            <a:r>
              <a:rPr lang="en-US" b="1" dirty="0"/>
              <a:t>’,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‘</a:t>
            </a:r>
            <a:r>
              <a:rPr lang="en-US" b="1" dirty="0" err="1"/>
              <a:t>makna</a:t>
            </a:r>
            <a:r>
              <a:rPr lang="en-US" b="1" dirty="0"/>
              <a:t>’. </a:t>
            </a:r>
            <a:endParaRPr lang="en-US" b="1" dirty="0" smtClean="0"/>
          </a:p>
          <a:p>
            <a:pPr lvl="0"/>
            <a:r>
              <a:rPr lang="en-US" b="1" dirty="0" smtClean="0"/>
              <a:t>‘</a:t>
            </a:r>
            <a:r>
              <a:rPr lang="en-US" b="1" dirty="0" err="1"/>
              <a:t>Fiksi</a:t>
            </a:r>
            <a:r>
              <a:rPr lang="en-US" b="1" dirty="0"/>
              <a:t>’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b="1" dirty="0" err="1"/>
              <a:t>me’makna’i</a:t>
            </a:r>
            <a:r>
              <a:rPr lang="en-US" b="1" dirty="0"/>
              <a:t> </a:t>
            </a:r>
            <a:r>
              <a:rPr lang="en-US" b="1" dirty="0" err="1"/>
              <a:t>pengalamannya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peristiwa-peristiwa</a:t>
            </a:r>
            <a:r>
              <a:rPr lang="en-US" dirty="0"/>
              <a:t> ‘</a:t>
            </a:r>
            <a:r>
              <a:rPr lang="en-US" dirty="0" err="1"/>
              <a:t>faktual</a:t>
            </a:r>
            <a:r>
              <a:rPr lang="en-US" dirty="0"/>
              <a:t>’ </a:t>
            </a:r>
            <a:r>
              <a:rPr lang="en-US" dirty="0" err="1"/>
              <a:t>atau</a:t>
            </a:r>
            <a:r>
              <a:rPr lang="en-US" dirty="0"/>
              <a:t> ‘data’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ditafsirkan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nalar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dirty="0" err="1"/>
              <a:t>imajinasi</a:t>
            </a:r>
            <a:r>
              <a:rPr lang="en-US" dirty="0"/>
              <a:t> (‘</a:t>
            </a:r>
            <a:r>
              <a:rPr lang="en-US" dirty="0" err="1"/>
              <a:t>fiksi</a:t>
            </a:r>
            <a:r>
              <a:rPr lang="en-US" dirty="0"/>
              <a:t>’) </a:t>
            </a:r>
            <a:r>
              <a:rPr lang="en-US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intuisi</a:t>
            </a:r>
            <a:r>
              <a:rPr lang="en-US" b="1" dirty="0"/>
              <a:t> </a:t>
            </a:r>
            <a:r>
              <a:rPr lang="en-US" dirty="0" err="1"/>
              <a:t>pribadinya</a:t>
            </a:r>
            <a:r>
              <a:rPr lang="en-US" dirty="0"/>
              <a:t>. 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7969"/>
            <a:ext cx="2471739" cy="46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792956"/>
            <a:ext cx="2471740" cy="73501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SENI</a:t>
            </a:r>
            <a:endParaRPr lang="en-ID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62" y="792956"/>
            <a:ext cx="8701087" cy="5372100"/>
          </a:xfrm>
        </p:spPr>
        <p:txBody>
          <a:bodyPr>
            <a:normAutofit fontScale="92500"/>
          </a:bodyPr>
          <a:lstStyle/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Seni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gerak</a:t>
            </a:r>
            <a:r>
              <a:rPr lang="en-US" b="1" dirty="0"/>
              <a:t> </a:t>
            </a:r>
            <a:r>
              <a:rPr lang="en-US" b="1" dirty="0" err="1"/>
              <a:t>mondar-mandir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fakta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fiksi</a:t>
            </a:r>
            <a:r>
              <a:rPr lang="en-US" b="1" dirty="0"/>
              <a:t>.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memerlihatkan</a:t>
            </a:r>
            <a:r>
              <a:rPr lang="en-US" dirty="0" smtClean="0"/>
              <a:t> </a:t>
            </a:r>
            <a:r>
              <a:rPr lang="en-US" b="1" dirty="0" err="1"/>
              <a:t>esensi-esensi</a:t>
            </a:r>
            <a:r>
              <a:rPr lang="en-US" b="1" dirty="0"/>
              <a:t> </a:t>
            </a:r>
            <a:r>
              <a:rPr lang="en-US" b="1" dirty="0" err="1" smtClean="0"/>
              <a:t>tersembunyi</a:t>
            </a:r>
            <a:r>
              <a:rPr lang="en-US" b="1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menyentuh</a:t>
            </a:r>
            <a:r>
              <a:rPr lang="en-US" dirty="0"/>
              <a:t> (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dilebih-lebihkan</a:t>
            </a:r>
            <a:r>
              <a:rPr lang="en-US" dirty="0"/>
              <a:t>). </a:t>
            </a:r>
            <a:r>
              <a:rPr lang="en-US" dirty="0" err="1"/>
              <a:t>T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/>
              <a:t>heran</a:t>
            </a:r>
            <a:r>
              <a:rPr lang="en-US" dirty="0"/>
              <a:t> </a:t>
            </a:r>
            <a:r>
              <a:rPr lang="en-US" dirty="0" smtClean="0"/>
              <a:t>Picasso </a:t>
            </a:r>
            <a:r>
              <a:rPr lang="en-US" dirty="0" err="1"/>
              <a:t>mengatakan</a:t>
            </a:r>
            <a:r>
              <a:rPr lang="en-US" dirty="0"/>
              <a:t>: “art is a lie that enables us to realize the truth”. </a:t>
            </a:r>
            <a:endParaRPr lang="en-US" dirty="0" smtClean="0"/>
          </a:p>
          <a:p>
            <a:pPr lvl="0"/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b="1" dirty="0" err="1"/>
              <a:t>melebih-lebihkan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kebohongan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memerlihatkan</a:t>
            </a:r>
            <a:r>
              <a:rPr lang="en-US" dirty="0"/>
              <a:t> ‘</a:t>
            </a:r>
            <a:r>
              <a:rPr lang="en-US" dirty="0" err="1"/>
              <a:t>kebenaran</a:t>
            </a:r>
            <a:r>
              <a:rPr lang="en-US" dirty="0"/>
              <a:t>’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b="1" dirty="0" err="1"/>
              <a:t>dialami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dihayati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direduksi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tipis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);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‘</a:t>
            </a:r>
            <a:r>
              <a:rPr lang="en-US" b="1" dirty="0" err="1"/>
              <a:t>fakta</a:t>
            </a:r>
            <a:r>
              <a:rPr lang="en-US" b="1" dirty="0"/>
              <a:t>’,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‘</a:t>
            </a:r>
            <a:r>
              <a:rPr lang="en-US" b="1" dirty="0" err="1"/>
              <a:t>makna</a:t>
            </a:r>
            <a:r>
              <a:rPr lang="en-US" b="1" dirty="0"/>
              <a:t>’. </a:t>
            </a:r>
            <a:endParaRPr lang="en-US" b="1" dirty="0" smtClean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‘</a:t>
            </a:r>
            <a:r>
              <a:rPr lang="en-US" b="1" dirty="0" err="1"/>
              <a:t>Fiksi</a:t>
            </a:r>
            <a:r>
              <a:rPr lang="en-US" b="1" dirty="0"/>
              <a:t>’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b="1" dirty="0" err="1"/>
              <a:t>me’makna’i</a:t>
            </a:r>
            <a:r>
              <a:rPr lang="en-US" b="1" dirty="0"/>
              <a:t> </a:t>
            </a:r>
            <a:r>
              <a:rPr lang="en-US" b="1" dirty="0" err="1"/>
              <a:t>pengalamannya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peristiwa-peristiwa</a:t>
            </a:r>
            <a:r>
              <a:rPr lang="en-US" dirty="0"/>
              <a:t> </a:t>
            </a:r>
            <a:r>
              <a:rPr lang="en-US" b="1" dirty="0"/>
              <a:t>‘</a:t>
            </a:r>
            <a:r>
              <a:rPr lang="en-US" b="1" dirty="0" err="1"/>
              <a:t>faktual</a:t>
            </a:r>
            <a:r>
              <a:rPr lang="en-US" b="1" dirty="0"/>
              <a:t>’ </a:t>
            </a:r>
            <a:r>
              <a:rPr lang="en-US" dirty="0" err="1"/>
              <a:t>atau</a:t>
            </a:r>
            <a:r>
              <a:rPr lang="en-US" dirty="0"/>
              <a:t> ‘data’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ditafsirkan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dimaknai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nalar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dirty="0" err="1"/>
              <a:t>imajinasi</a:t>
            </a:r>
            <a:r>
              <a:rPr lang="en-US" dirty="0"/>
              <a:t> (‘</a:t>
            </a:r>
            <a:r>
              <a:rPr lang="en-US" dirty="0" err="1"/>
              <a:t>fiksi</a:t>
            </a:r>
            <a:r>
              <a:rPr lang="en-US" dirty="0"/>
              <a:t>’) </a:t>
            </a:r>
            <a:r>
              <a:rPr lang="en-US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intuisi</a:t>
            </a:r>
            <a:r>
              <a:rPr lang="en-US" b="1" dirty="0"/>
              <a:t> </a:t>
            </a:r>
            <a:r>
              <a:rPr lang="en-US" dirty="0" err="1"/>
              <a:t>pribadinya</a:t>
            </a:r>
            <a:r>
              <a:rPr lang="en-US" dirty="0"/>
              <a:t>. 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7969"/>
            <a:ext cx="2471739" cy="46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" y="-69273"/>
            <a:ext cx="12178145" cy="762000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</a:t>
            </a:r>
          </a:p>
          <a:p>
            <a:r>
              <a:rPr lang="en-US" sz="3000" b="1" dirty="0" smtClean="0"/>
              <a:t>PERBEDAAN PERSPEKTIF SAINS DAN SENI</a:t>
            </a:r>
            <a:endParaRPr lang="en-ID" sz="3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1489364"/>
            <a:ext cx="5223164" cy="4391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489364"/>
            <a:ext cx="6511636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9930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b="1" dirty="0"/>
              <a:t>‘</a:t>
            </a:r>
            <a:r>
              <a:rPr lang="en-US" sz="2000" b="1" dirty="0" err="1"/>
              <a:t>perasaan</a:t>
            </a:r>
            <a:r>
              <a:rPr lang="en-US" sz="2000" b="1" dirty="0"/>
              <a:t>’, ‘</a:t>
            </a:r>
            <a:r>
              <a:rPr lang="en-US" sz="2000" b="1" dirty="0" err="1"/>
              <a:t>imajinasi</a:t>
            </a:r>
            <a:r>
              <a:rPr lang="en-US" sz="2000" b="1" dirty="0"/>
              <a:t>’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‘</a:t>
            </a:r>
            <a:r>
              <a:rPr lang="en-US" sz="2000" b="1" dirty="0" err="1"/>
              <a:t>seni</a:t>
            </a:r>
            <a:r>
              <a:rPr lang="en-US" sz="2000" b="1" dirty="0"/>
              <a:t>’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juga ‘di </a:t>
            </a:r>
            <a:r>
              <a:rPr lang="en-US" sz="2000" dirty="0" err="1"/>
              <a:t>dalam</a:t>
            </a:r>
            <a:r>
              <a:rPr lang="en-US" sz="2000" dirty="0"/>
              <a:t>’ </a:t>
            </a:r>
            <a:r>
              <a:rPr lang="en-US" sz="2000" b="1" dirty="0" err="1"/>
              <a:t>kinerja</a:t>
            </a:r>
            <a:r>
              <a:rPr lang="en-US" sz="2000" b="1" dirty="0"/>
              <a:t> </a:t>
            </a:r>
            <a:r>
              <a:rPr lang="en-US" sz="2000" b="1" dirty="0" err="1"/>
              <a:t>dunia</a:t>
            </a:r>
            <a:r>
              <a:rPr lang="en-US" sz="2000" b="1" dirty="0"/>
              <a:t> </a:t>
            </a:r>
            <a:r>
              <a:rPr lang="en-US" sz="2000" b="1" dirty="0" err="1"/>
              <a:t>sains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 smtClean="0"/>
              <a:t>teknologi</a:t>
            </a:r>
            <a:r>
              <a:rPr lang="en-US" sz="2000" b="1" dirty="0" smtClean="0"/>
              <a:t>. 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 </a:t>
            </a:r>
            <a:r>
              <a:rPr lang="en-US" sz="2400" b="1" dirty="0"/>
              <a:t>Michael Polanyi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/>
              <a:t>perasaan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imajinasi</a:t>
            </a:r>
            <a:r>
              <a:rPr lang="en-US" sz="2000" dirty="0"/>
              <a:t> 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i="1" dirty="0" err="1"/>
              <a:t>selektif</a:t>
            </a:r>
            <a:r>
              <a:rPr lang="en-US" sz="2000" i="1" dirty="0"/>
              <a:t>, </a:t>
            </a:r>
            <a:r>
              <a:rPr lang="en-US" sz="2000" i="1" dirty="0" err="1"/>
              <a:t>heuristik</a:t>
            </a:r>
            <a:r>
              <a:rPr lang="en-US" sz="2000" i="1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 err="1"/>
              <a:t>persuasif</a:t>
            </a:r>
            <a:r>
              <a:rPr lang="en-US" sz="2000" i="1" dirty="0"/>
              <a:t>. </a:t>
            </a:r>
            <a:r>
              <a:rPr lang="en-ID" sz="2000" dirty="0"/>
              <a:t/>
            </a:r>
            <a:br>
              <a:rPr lang="en-ID" sz="2000" dirty="0"/>
            </a:br>
            <a:endParaRPr lang="en-ID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5338"/>
            <a:ext cx="12192000" cy="546266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0" y="1399309"/>
          <a:ext cx="12192000" cy="5458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44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E463D8-808C-4C04-B3AC-E5C358831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1E463D8-808C-4C04-B3AC-E5C358831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1CD75A-BBB4-4FF5-BE2E-A65998355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81CD75A-BBB4-4FF5-BE2E-A65998355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E0386E-E0C2-4E51-8AAC-3B3282CAB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EE0386E-E0C2-4E51-8AAC-3B3282CAB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A6409-A6F5-4285-B35F-8EAB96BCA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FDA6409-A6F5-4285-B35F-8EAB96BCA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3" y="85725"/>
            <a:ext cx="6522244" cy="144303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 err="1" smtClean="0"/>
              <a:t>Karya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seni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bergerak</a:t>
            </a:r>
            <a:r>
              <a:rPr lang="en-US" sz="2000" b="1" dirty="0" smtClean="0"/>
              <a:t> di </a:t>
            </a:r>
            <a:r>
              <a:rPr lang="en-US" sz="2000" b="1" dirty="0" err="1" smtClean="0"/>
              <a:t>antara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fakta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fiksi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            </a:t>
            </a:r>
            <a:r>
              <a:rPr lang="en-US" sz="1800" b="1" dirty="0" smtClean="0"/>
              <a:t>GUERNICA – Pablo Picasso,                                                                                               MAX HAVELAAR – </a:t>
            </a:r>
            <a:r>
              <a:rPr lang="en-US" sz="1800" b="1" dirty="0" err="1" smtClean="0"/>
              <a:t>Multatuli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MAY 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 – </a:t>
            </a:r>
            <a:r>
              <a:rPr lang="en-US" sz="1800" b="1" dirty="0" err="1" smtClean="0"/>
              <a:t>Fransisco</a:t>
            </a:r>
            <a:r>
              <a:rPr lang="en-US" sz="1800" b="1" dirty="0" smtClean="0"/>
              <a:t> Goya</a:t>
            </a:r>
            <a:br>
              <a:rPr lang="en-US" sz="1800" b="1" dirty="0" smtClean="0"/>
            </a:br>
            <a:r>
              <a:rPr lang="en-US" sz="1800" b="1" dirty="0" smtClean="0"/>
              <a:t>PENANGKAPAN DIPENOGORO – Rd. Saleh </a:t>
            </a:r>
            <a:r>
              <a:rPr lang="en-US" sz="1800" b="1" dirty="0" err="1" smtClean="0"/>
              <a:t>Syarif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bastaman</a:t>
            </a:r>
            <a:r>
              <a:rPr lang="en-ID" sz="1800" b="1" dirty="0"/>
              <a:t/>
            </a:r>
            <a:br>
              <a:rPr lang="en-ID" sz="1800" b="1" dirty="0"/>
            </a:br>
            <a:r>
              <a:rPr lang="en-ID" sz="1800" b="1" dirty="0" smtClean="0"/>
              <a:t>DA VINCI CODE – Dan Brown</a:t>
            </a:r>
            <a:endParaRPr lang="en-ID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00025"/>
            <a:ext cx="2507457" cy="4014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557337"/>
            <a:ext cx="6522244" cy="2657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3" y="4343401"/>
            <a:ext cx="44577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6" y="4343401"/>
            <a:ext cx="5093494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200025"/>
            <a:ext cx="2381250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718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Arial Rounded MT Bold</vt:lpstr>
      <vt:lpstr>Calibri</vt:lpstr>
      <vt:lpstr>Calibri Light</vt:lpstr>
      <vt:lpstr>Copperplate Gothic Bold</vt:lpstr>
      <vt:lpstr>Times New Roman</vt:lpstr>
      <vt:lpstr>Office Theme</vt:lpstr>
      <vt:lpstr>Packager Shell Object</vt:lpstr>
      <vt:lpstr>       FAKTA </vt:lpstr>
      <vt:lpstr>AIR        H2O </vt:lpstr>
      <vt:lpstr>FIKSI</vt:lpstr>
      <vt:lpstr>SENI</vt:lpstr>
      <vt:lpstr>PowerPoint Presentation</vt:lpstr>
      <vt:lpstr>Unsur ‘perasaan’, ‘imajinasi’ dan ‘seni’ sebenarnya ada juga ‘di dalam’ kinerja dunia sains dan teknologi.  Menurut  Michael Polanyi unsur perasaan dan imajinasi berperan selektif, heuristik dan persuasif.  </vt:lpstr>
      <vt:lpstr>Karya seni yang bergerak di antara fakta dan fiksi                             GUERNICA – Pablo Picasso,                                                                                               MAX HAVELAAR – Multatuli MAY 3rd  – Fransisco Goya PENANGKAPAN DIPENOGORO – Rd. Saleh Syarif bastaman DA VINCI CODE – Dan Brown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 Imajinasi  dalam Spiritualitas</dc:title>
  <dc:creator>diyanto265@gmail.com</dc:creator>
  <cp:lastModifiedBy>diyanto265@gmail.com</cp:lastModifiedBy>
  <cp:revision>144</cp:revision>
  <dcterms:created xsi:type="dcterms:W3CDTF">2020-09-27T11:31:54Z</dcterms:created>
  <dcterms:modified xsi:type="dcterms:W3CDTF">2024-03-03T23:35:54Z</dcterms:modified>
</cp:coreProperties>
</file>