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FA6B-2CF4-4BB3-8451-34893C284599}" type="datetimeFigureOut">
              <a:rPr lang="es-ES" smtClean="0"/>
              <a:t>17/06/2016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CEF-2D7B-45C6-B492-65A40095D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15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FA6B-2CF4-4BB3-8451-34893C284599}" type="datetimeFigureOut">
              <a:rPr lang="es-ES" smtClean="0"/>
              <a:t>17/06/2016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CEF-2D7B-45C6-B492-65A40095D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6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FA6B-2CF4-4BB3-8451-34893C284599}" type="datetimeFigureOut">
              <a:rPr lang="es-ES" smtClean="0"/>
              <a:t>17/06/2016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CEF-2D7B-45C6-B492-65A40095D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3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FA6B-2CF4-4BB3-8451-34893C284599}" type="datetimeFigureOut">
              <a:rPr lang="es-ES" smtClean="0"/>
              <a:t>17/06/2016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CEF-2D7B-45C6-B492-65A40095D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05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FA6B-2CF4-4BB3-8451-34893C284599}" type="datetimeFigureOut">
              <a:rPr lang="es-ES" smtClean="0"/>
              <a:t>17/06/2016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CEF-2D7B-45C6-B492-65A40095D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33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FA6B-2CF4-4BB3-8451-34893C284599}" type="datetimeFigureOut">
              <a:rPr lang="es-ES" smtClean="0"/>
              <a:t>17/06/2016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CEF-2D7B-45C6-B492-65A40095D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22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FA6B-2CF4-4BB3-8451-34893C284599}" type="datetimeFigureOut">
              <a:rPr lang="es-ES" smtClean="0"/>
              <a:t>17/06/2016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CEF-2D7B-45C6-B492-65A40095D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25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FA6B-2CF4-4BB3-8451-34893C284599}" type="datetimeFigureOut">
              <a:rPr lang="es-ES" smtClean="0"/>
              <a:t>17/06/2016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CEF-2D7B-45C6-B492-65A40095D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30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FA6B-2CF4-4BB3-8451-34893C284599}" type="datetimeFigureOut">
              <a:rPr lang="es-ES" smtClean="0"/>
              <a:t>17/06/2016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CEF-2D7B-45C6-B492-65A40095D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2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FA6B-2CF4-4BB3-8451-34893C284599}" type="datetimeFigureOut">
              <a:rPr lang="es-ES" smtClean="0"/>
              <a:t>17/06/2016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CEF-2D7B-45C6-B492-65A40095D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12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FA6B-2CF4-4BB3-8451-34893C284599}" type="datetimeFigureOut">
              <a:rPr lang="es-ES" smtClean="0"/>
              <a:t>17/06/2016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CEF-2D7B-45C6-B492-65A40095D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40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3FA6B-2CF4-4BB3-8451-34893C284599}" type="datetimeFigureOut">
              <a:rPr lang="es-ES" smtClean="0"/>
              <a:t>17/06/2016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ACEF-2D7B-45C6-B492-65A40095D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49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Elipse"/>
          <p:cNvSpPr/>
          <p:nvPr/>
        </p:nvSpPr>
        <p:spPr>
          <a:xfrm>
            <a:off x="1835696" y="980728"/>
            <a:ext cx="1008112" cy="1008112"/>
          </a:xfrm>
          <a:prstGeom prst="ellipse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Elipse"/>
          <p:cNvSpPr/>
          <p:nvPr/>
        </p:nvSpPr>
        <p:spPr>
          <a:xfrm>
            <a:off x="3779912" y="2299779"/>
            <a:ext cx="1008112" cy="1008112"/>
          </a:xfrm>
          <a:prstGeom prst="ellipse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Elipse"/>
          <p:cNvSpPr/>
          <p:nvPr/>
        </p:nvSpPr>
        <p:spPr>
          <a:xfrm>
            <a:off x="2070287" y="2669111"/>
            <a:ext cx="1008112" cy="1008112"/>
          </a:xfrm>
          <a:prstGeom prst="ellipse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58 Elipse"/>
          <p:cNvSpPr/>
          <p:nvPr/>
        </p:nvSpPr>
        <p:spPr>
          <a:xfrm>
            <a:off x="3078399" y="1471890"/>
            <a:ext cx="1008112" cy="1008112"/>
          </a:xfrm>
          <a:prstGeom prst="ellipse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1043608" y="836712"/>
            <a:ext cx="12961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339752" y="836712"/>
            <a:ext cx="12961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3635896" y="836712"/>
            <a:ext cx="12961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1043608" y="2132856"/>
            <a:ext cx="12961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2339752" y="2132856"/>
            <a:ext cx="12961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3635896" y="2132856"/>
            <a:ext cx="12961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1043608" y="3429000"/>
            <a:ext cx="12961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339752" y="3429000"/>
            <a:ext cx="12961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3635896" y="3429000"/>
            <a:ext cx="12961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1043608" y="635915"/>
            <a:ext cx="12961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V="1">
            <a:off x="755576" y="836713"/>
            <a:ext cx="0" cy="12961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457089" y="22632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 m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79512" y="130011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 m</a:t>
            </a:r>
            <a:endParaRPr lang="es-ES" dirty="0"/>
          </a:p>
        </p:txBody>
      </p:sp>
      <p:sp>
        <p:nvSpPr>
          <p:cNvPr id="21" name="20 Elipse"/>
          <p:cNvSpPr/>
          <p:nvPr/>
        </p:nvSpPr>
        <p:spPr>
          <a:xfrm>
            <a:off x="2267744" y="1412776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22 Conector recto de flecha"/>
          <p:cNvCxnSpPr>
            <a:stCxn id="4" idx="3"/>
            <a:endCxn id="20" idx="6"/>
          </p:cNvCxnSpPr>
          <p:nvPr/>
        </p:nvCxnSpPr>
        <p:spPr>
          <a:xfrm>
            <a:off x="2339752" y="14847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339752" y="104344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 m</a:t>
            </a:r>
            <a:endParaRPr lang="es-ES" dirty="0"/>
          </a:p>
        </p:txBody>
      </p:sp>
      <p:sp>
        <p:nvSpPr>
          <p:cNvPr id="27" name="26 Elipse"/>
          <p:cNvSpPr/>
          <p:nvPr/>
        </p:nvSpPr>
        <p:spPr>
          <a:xfrm>
            <a:off x="5469568" y="265942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5685015" y="2506511"/>
            <a:ext cx="96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Ant</a:t>
            </a:r>
            <a:r>
              <a:rPr lang="es-ES" dirty="0" smtClean="0"/>
              <a:t> </a:t>
            </a:r>
            <a:r>
              <a:rPr lang="es-ES" dirty="0" err="1" smtClean="0"/>
              <a:t>nest</a:t>
            </a:r>
            <a:endParaRPr lang="es-ES" dirty="0"/>
          </a:p>
        </p:txBody>
      </p:sp>
      <p:sp>
        <p:nvSpPr>
          <p:cNvPr id="29" name="28 Triángulo isósceles"/>
          <p:cNvSpPr/>
          <p:nvPr/>
        </p:nvSpPr>
        <p:spPr>
          <a:xfrm>
            <a:off x="5436096" y="2954181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5724128" y="2916493"/>
            <a:ext cx="92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Ant</a:t>
            </a:r>
            <a:r>
              <a:rPr lang="es-ES" dirty="0" smtClean="0"/>
              <a:t> </a:t>
            </a:r>
            <a:r>
              <a:rPr lang="es-ES" dirty="0" err="1" smtClean="0"/>
              <a:t>bait</a:t>
            </a:r>
            <a:endParaRPr lang="es-ES" dirty="0"/>
          </a:p>
        </p:txBody>
      </p:sp>
      <p:sp>
        <p:nvSpPr>
          <p:cNvPr id="31" name="30 Triángulo isósceles"/>
          <p:cNvSpPr/>
          <p:nvPr/>
        </p:nvSpPr>
        <p:spPr>
          <a:xfrm>
            <a:off x="899592" y="635915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Triángulo isósceles"/>
          <p:cNvSpPr/>
          <p:nvPr/>
        </p:nvSpPr>
        <p:spPr>
          <a:xfrm>
            <a:off x="2195736" y="639250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Triángulo isósceles"/>
          <p:cNvSpPr/>
          <p:nvPr/>
        </p:nvSpPr>
        <p:spPr>
          <a:xfrm>
            <a:off x="3505295" y="646111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Triángulo isósceles"/>
          <p:cNvSpPr/>
          <p:nvPr/>
        </p:nvSpPr>
        <p:spPr>
          <a:xfrm>
            <a:off x="4788024" y="697168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Triángulo isósceles"/>
          <p:cNvSpPr/>
          <p:nvPr/>
        </p:nvSpPr>
        <p:spPr>
          <a:xfrm>
            <a:off x="899592" y="1988840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Triángulo isósceles"/>
          <p:cNvSpPr/>
          <p:nvPr/>
        </p:nvSpPr>
        <p:spPr>
          <a:xfrm>
            <a:off x="2195736" y="1992175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Triángulo isósceles"/>
          <p:cNvSpPr/>
          <p:nvPr/>
        </p:nvSpPr>
        <p:spPr>
          <a:xfrm>
            <a:off x="3505295" y="1999036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Triángulo isósceles"/>
          <p:cNvSpPr/>
          <p:nvPr/>
        </p:nvSpPr>
        <p:spPr>
          <a:xfrm>
            <a:off x="4788024" y="2050093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Triángulo isósceles"/>
          <p:cNvSpPr/>
          <p:nvPr/>
        </p:nvSpPr>
        <p:spPr>
          <a:xfrm>
            <a:off x="924628" y="3297695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Triángulo isósceles"/>
          <p:cNvSpPr/>
          <p:nvPr/>
        </p:nvSpPr>
        <p:spPr>
          <a:xfrm>
            <a:off x="2220772" y="3301030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Triángulo isósceles"/>
          <p:cNvSpPr/>
          <p:nvPr/>
        </p:nvSpPr>
        <p:spPr>
          <a:xfrm>
            <a:off x="3530331" y="3307891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Triángulo isósceles"/>
          <p:cNvSpPr/>
          <p:nvPr/>
        </p:nvSpPr>
        <p:spPr>
          <a:xfrm>
            <a:off x="4813060" y="3358948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Triángulo isósceles"/>
          <p:cNvSpPr/>
          <p:nvPr/>
        </p:nvSpPr>
        <p:spPr>
          <a:xfrm>
            <a:off x="899592" y="4545298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Triángulo isósceles"/>
          <p:cNvSpPr/>
          <p:nvPr/>
        </p:nvSpPr>
        <p:spPr>
          <a:xfrm>
            <a:off x="2195736" y="4548633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Triángulo isósceles"/>
          <p:cNvSpPr/>
          <p:nvPr/>
        </p:nvSpPr>
        <p:spPr>
          <a:xfrm>
            <a:off x="3505295" y="4555494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Triángulo isósceles"/>
          <p:cNvSpPr/>
          <p:nvPr/>
        </p:nvSpPr>
        <p:spPr>
          <a:xfrm>
            <a:off x="4788024" y="4606551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Elipse"/>
          <p:cNvSpPr/>
          <p:nvPr/>
        </p:nvSpPr>
        <p:spPr>
          <a:xfrm>
            <a:off x="4211960" y="2731827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48 Conector recto de flecha"/>
          <p:cNvCxnSpPr>
            <a:endCxn id="47" idx="6"/>
          </p:cNvCxnSpPr>
          <p:nvPr/>
        </p:nvCxnSpPr>
        <p:spPr>
          <a:xfrm>
            <a:off x="4283968" y="280383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4283968" y="236249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 m</a:t>
            </a:r>
            <a:endParaRPr lang="es-ES" dirty="0"/>
          </a:p>
        </p:txBody>
      </p:sp>
      <p:sp>
        <p:nvSpPr>
          <p:cNvPr id="52" name="51 Elipse"/>
          <p:cNvSpPr/>
          <p:nvPr/>
        </p:nvSpPr>
        <p:spPr>
          <a:xfrm>
            <a:off x="2502335" y="3101159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52 Conector recto de flecha"/>
          <p:cNvCxnSpPr>
            <a:endCxn id="51" idx="6"/>
          </p:cNvCxnSpPr>
          <p:nvPr/>
        </p:nvCxnSpPr>
        <p:spPr>
          <a:xfrm>
            <a:off x="2574343" y="317316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2574343" y="273182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 m</a:t>
            </a:r>
            <a:endParaRPr lang="es-ES" dirty="0"/>
          </a:p>
        </p:txBody>
      </p:sp>
      <p:sp>
        <p:nvSpPr>
          <p:cNvPr id="60" name="59 Elipse"/>
          <p:cNvSpPr/>
          <p:nvPr/>
        </p:nvSpPr>
        <p:spPr>
          <a:xfrm>
            <a:off x="3510447" y="190393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1" name="60 Conector recto de flecha"/>
          <p:cNvCxnSpPr>
            <a:endCxn id="59" idx="6"/>
          </p:cNvCxnSpPr>
          <p:nvPr/>
        </p:nvCxnSpPr>
        <p:spPr>
          <a:xfrm>
            <a:off x="3582455" y="197594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CuadroTexto"/>
          <p:cNvSpPr txBox="1"/>
          <p:nvPr/>
        </p:nvSpPr>
        <p:spPr>
          <a:xfrm>
            <a:off x="3582455" y="153460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 m</a:t>
            </a:r>
            <a:endParaRPr lang="es-ES" dirty="0"/>
          </a:p>
        </p:txBody>
      </p:sp>
      <p:sp>
        <p:nvSpPr>
          <p:cNvPr id="63" name="62 Elipse"/>
          <p:cNvSpPr/>
          <p:nvPr/>
        </p:nvSpPr>
        <p:spPr>
          <a:xfrm>
            <a:off x="5220072" y="3492948"/>
            <a:ext cx="1008112" cy="1008112"/>
          </a:xfrm>
          <a:prstGeom prst="ellipse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66 CuadroTexto"/>
          <p:cNvSpPr txBox="1"/>
          <p:nvPr/>
        </p:nvSpPr>
        <p:spPr>
          <a:xfrm>
            <a:off x="6372200" y="3812338"/>
            <a:ext cx="189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Nest</a:t>
            </a:r>
            <a:r>
              <a:rPr lang="es-ES" dirty="0" smtClean="0"/>
              <a:t> </a:t>
            </a:r>
            <a:r>
              <a:rPr lang="es-ES" dirty="0" err="1" smtClean="0"/>
              <a:t>foraging</a:t>
            </a:r>
            <a:r>
              <a:rPr lang="es-ES" dirty="0" smtClean="0"/>
              <a:t> </a:t>
            </a:r>
            <a:r>
              <a:rPr lang="es-ES" dirty="0" err="1" smtClean="0"/>
              <a:t>area</a:t>
            </a:r>
            <a:endParaRPr lang="es-ES" dirty="0"/>
          </a:p>
        </p:txBody>
      </p:sp>
      <p:sp>
        <p:nvSpPr>
          <p:cNvPr id="68" name="67 CuadroTexto"/>
          <p:cNvSpPr txBox="1"/>
          <p:nvPr/>
        </p:nvSpPr>
        <p:spPr>
          <a:xfrm>
            <a:off x="951242" y="5012373"/>
            <a:ext cx="544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225 5 x 5 m </a:t>
            </a:r>
            <a:r>
              <a:rPr lang="es-ES" dirty="0" err="1" smtClean="0"/>
              <a:t>squares</a:t>
            </a:r>
            <a:r>
              <a:rPr lang="es-ES" dirty="0" smtClean="0"/>
              <a:t>, </a:t>
            </a:r>
            <a:r>
              <a:rPr lang="es-ES" dirty="0" err="1" smtClean="0"/>
              <a:t>grid</a:t>
            </a:r>
            <a:r>
              <a:rPr lang="es-ES" dirty="0" smtClean="0"/>
              <a:t> of 256 </a:t>
            </a:r>
            <a:r>
              <a:rPr lang="es-ES" dirty="0" err="1" smtClean="0"/>
              <a:t>points</a:t>
            </a:r>
            <a:r>
              <a:rPr lang="es-ES" dirty="0" smtClean="0"/>
              <a:t>, </a:t>
            </a:r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75 x 75 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84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64 Elipse"/>
          <p:cNvSpPr/>
          <p:nvPr/>
        </p:nvSpPr>
        <p:spPr>
          <a:xfrm>
            <a:off x="1741018" y="2362495"/>
            <a:ext cx="1602743" cy="1602743"/>
          </a:xfrm>
          <a:prstGeom prst="ellipse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6" name="65 Conector recto de flecha"/>
          <p:cNvCxnSpPr>
            <a:endCxn id="65" idx="6"/>
          </p:cNvCxnSpPr>
          <p:nvPr/>
        </p:nvCxnSpPr>
        <p:spPr>
          <a:xfrm>
            <a:off x="2551673" y="3154583"/>
            <a:ext cx="792088" cy="9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Elipse"/>
          <p:cNvSpPr/>
          <p:nvPr/>
        </p:nvSpPr>
        <p:spPr>
          <a:xfrm>
            <a:off x="3470008" y="1967757"/>
            <a:ext cx="1602743" cy="1602743"/>
          </a:xfrm>
          <a:prstGeom prst="ellipse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63 Conector recto de flecha"/>
          <p:cNvCxnSpPr>
            <a:endCxn id="58" idx="6"/>
          </p:cNvCxnSpPr>
          <p:nvPr/>
        </p:nvCxnSpPr>
        <p:spPr>
          <a:xfrm>
            <a:off x="4280663" y="2759845"/>
            <a:ext cx="792088" cy="9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Elipse"/>
          <p:cNvSpPr/>
          <p:nvPr/>
        </p:nvSpPr>
        <p:spPr>
          <a:xfrm>
            <a:off x="2781083" y="1160384"/>
            <a:ext cx="1602743" cy="1602743"/>
          </a:xfrm>
          <a:prstGeom prst="ellipse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56 Conector recto de flecha"/>
          <p:cNvCxnSpPr>
            <a:endCxn id="56" idx="6"/>
          </p:cNvCxnSpPr>
          <p:nvPr/>
        </p:nvCxnSpPr>
        <p:spPr>
          <a:xfrm>
            <a:off x="3591738" y="1952472"/>
            <a:ext cx="792088" cy="9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Elipse"/>
          <p:cNvSpPr/>
          <p:nvPr/>
        </p:nvSpPr>
        <p:spPr>
          <a:xfrm>
            <a:off x="1529097" y="692696"/>
            <a:ext cx="1602743" cy="1602743"/>
          </a:xfrm>
          <a:prstGeom prst="ellipse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1043608" y="836712"/>
            <a:ext cx="12961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339752" y="836712"/>
            <a:ext cx="12961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3635896" y="836712"/>
            <a:ext cx="12961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1043608" y="2132856"/>
            <a:ext cx="12961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2339752" y="2132856"/>
            <a:ext cx="12961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3635896" y="2132856"/>
            <a:ext cx="12961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1043608" y="3429000"/>
            <a:ext cx="12961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339752" y="3429000"/>
            <a:ext cx="12961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3635896" y="3429000"/>
            <a:ext cx="12961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1043608" y="635915"/>
            <a:ext cx="12961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V="1">
            <a:off x="755576" y="836713"/>
            <a:ext cx="0" cy="12961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457089" y="22632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r>
              <a:rPr lang="es-ES" dirty="0" smtClean="0"/>
              <a:t> m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79512" y="130011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r>
              <a:rPr lang="es-ES" dirty="0" smtClean="0"/>
              <a:t> m</a:t>
            </a:r>
            <a:endParaRPr lang="es-ES" dirty="0"/>
          </a:p>
        </p:txBody>
      </p:sp>
      <p:sp>
        <p:nvSpPr>
          <p:cNvPr id="21" name="20 Elipse"/>
          <p:cNvSpPr/>
          <p:nvPr/>
        </p:nvSpPr>
        <p:spPr>
          <a:xfrm>
            <a:off x="2267744" y="1412776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22 Conector recto de flecha"/>
          <p:cNvCxnSpPr>
            <a:stCxn id="4" idx="3"/>
            <a:endCxn id="20" idx="6"/>
          </p:cNvCxnSpPr>
          <p:nvPr/>
        </p:nvCxnSpPr>
        <p:spPr>
          <a:xfrm>
            <a:off x="2339752" y="1484784"/>
            <a:ext cx="792088" cy="9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339752" y="104344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 m</a:t>
            </a:r>
            <a:endParaRPr lang="es-ES" dirty="0"/>
          </a:p>
        </p:txBody>
      </p:sp>
      <p:sp>
        <p:nvSpPr>
          <p:cNvPr id="27" name="26 Elipse"/>
          <p:cNvSpPr/>
          <p:nvPr/>
        </p:nvSpPr>
        <p:spPr>
          <a:xfrm>
            <a:off x="5469568" y="265942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5685015" y="2506511"/>
            <a:ext cx="96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Ant</a:t>
            </a:r>
            <a:r>
              <a:rPr lang="es-ES" dirty="0" smtClean="0"/>
              <a:t> </a:t>
            </a:r>
            <a:r>
              <a:rPr lang="es-ES" dirty="0" err="1" smtClean="0"/>
              <a:t>nest</a:t>
            </a:r>
            <a:endParaRPr lang="es-ES" dirty="0"/>
          </a:p>
        </p:txBody>
      </p:sp>
      <p:sp>
        <p:nvSpPr>
          <p:cNvPr id="29" name="28 Triángulo isósceles"/>
          <p:cNvSpPr/>
          <p:nvPr/>
        </p:nvSpPr>
        <p:spPr>
          <a:xfrm>
            <a:off x="5436096" y="2954181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5724128" y="2916493"/>
            <a:ext cx="92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Ant</a:t>
            </a:r>
            <a:r>
              <a:rPr lang="es-ES" dirty="0" smtClean="0"/>
              <a:t> </a:t>
            </a:r>
            <a:r>
              <a:rPr lang="es-ES" dirty="0" err="1" smtClean="0"/>
              <a:t>bait</a:t>
            </a:r>
            <a:endParaRPr lang="es-ES" dirty="0"/>
          </a:p>
        </p:txBody>
      </p:sp>
      <p:sp>
        <p:nvSpPr>
          <p:cNvPr id="31" name="30 Triángulo isósceles"/>
          <p:cNvSpPr/>
          <p:nvPr/>
        </p:nvSpPr>
        <p:spPr>
          <a:xfrm>
            <a:off x="899592" y="635915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Triángulo isósceles"/>
          <p:cNvSpPr/>
          <p:nvPr/>
        </p:nvSpPr>
        <p:spPr>
          <a:xfrm>
            <a:off x="2195736" y="639250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Triángulo isósceles"/>
          <p:cNvSpPr/>
          <p:nvPr/>
        </p:nvSpPr>
        <p:spPr>
          <a:xfrm>
            <a:off x="3505295" y="646111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Triángulo isósceles"/>
          <p:cNvSpPr/>
          <p:nvPr/>
        </p:nvSpPr>
        <p:spPr>
          <a:xfrm>
            <a:off x="4788024" y="697168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Triángulo isósceles"/>
          <p:cNvSpPr/>
          <p:nvPr/>
        </p:nvSpPr>
        <p:spPr>
          <a:xfrm>
            <a:off x="899592" y="1988840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Triángulo isósceles"/>
          <p:cNvSpPr/>
          <p:nvPr/>
        </p:nvSpPr>
        <p:spPr>
          <a:xfrm>
            <a:off x="2195736" y="1992175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Triángulo isósceles"/>
          <p:cNvSpPr/>
          <p:nvPr/>
        </p:nvSpPr>
        <p:spPr>
          <a:xfrm>
            <a:off x="3505295" y="1999036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Triángulo isósceles"/>
          <p:cNvSpPr/>
          <p:nvPr/>
        </p:nvSpPr>
        <p:spPr>
          <a:xfrm>
            <a:off x="4788024" y="2050093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Triángulo isósceles"/>
          <p:cNvSpPr/>
          <p:nvPr/>
        </p:nvSpPr>
        <p:spPr>
          <a:xfrm>
            <a:off x="924628" y="3297695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Triángulo isósceles"/>
          <p:cNvSpPr/>
          <p:nvPr/>
        </p:nvSpPr>
        <p:spPr>
          <a:xfrm>
            <a:off x="2220772" y="3301030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Triángulo isósceles"/>
          <p:cNvSpPr/>
          <p:nvPr/>
        </p:nvSpPr>
        <p:spPr>
          <a:xfrm>
            <a:off x="3530331" y="3307891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Triángulo isósceles"/>
          <p:cNvSpPr/>
          <p:nvPr/>
        </p:nvSpPr>
        <p:spPr>
          <a:xfrm>
            <a:off x="4813060" y="3358948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Triángulo isósceles"/>
          <p:cNvSpPr/>
          <p:nvPr/>
        </p:nvSpPr>
        <p:spPr>
          <a:xfrm>
            <a:off x="899592" y="4545298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Triángulo isósceles"/>
          <p:cNvSpPr/>
          <p:nvPr/>
        </p:nvSpPr>
        <p:spPr>
          <a:xfrm>
            <a:off x="2195736" y="4548633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Triángulo isósceles"/>
          <p:cNvSpPr/>
          <p:nvPr/>
        </p:nvSpPr>
        <p:spPr>
          <a:xfrm>
            <a:off x="3505295" y="4555494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Triángulo isósceles"/>
          <p:cNvSpPr/>
          <p:nvPr/>
        </p:nvSpPr>
        <p:spPr>
          <a:xfrm>
            <a:off x="4788024" y="4606551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Elipse"/>
          <p:cNvSpPr/>
          <p:nvPr/>
        </p:nvSpPr>
        <p:spPr>
          <a:xfrm>
            <a:off x="4211960" y="2731827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CuadroTexto"/>
          <p:cNvSpPr txBox="1"/>
          <p:nvPr/>
        </p:nvSpPr>
        <p:spPr>
          <a:xfrm>
            <a:off x="4283968" y="236249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 m</a:t>
            </a:r>
            <a:endParaRPr lang="es-ES" dirty="0"/>
          </a:p>
        </p:txBody>
      </p:sp>
      <p:sp>
        <p:nvSpPr>
          <p:cNvPr id="52" name="51 Elipse"/>
          <p:cNvSpPr/>
          <p:nvPr/>
        </p:nvSpPr>
        <p:spPr>
          <a:xfrm>
            <a:off x="2502335" y="3101159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53 CuadroTexto"/>
          <p:cNvSpPr txBox="1"/>
          <p:nvPr/>
        </p:nvSpPr>
        <p:spPr>
          <a:xfrm>
            <a:off x="2574343" y="273182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 m</a:t>
            </a:r>
            <a:endParaRPr lang="es-ES" dirty="0"/>
          </a:p>
        </p:txBody>
      </p:sp>
      <p:sp>
        <p:nvSpPr>
          <p:cNvPr id="60" name="59 Elipse"/>
          <p:cNvSpPr/>
          <p:nvPr/>
        </p:nvSpPr>
        <p:spPr>
          <a:xfrm>
            <a:off x="3510447" y="190393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61 CuadroTexto"/>
          <p:cNvSpPr txBox="1"/>
          <p:nvPr/>
        </p:nvSpPr>
        <p:spPr>
          <a:xfrm>
            <a:off x="3582455" y="153460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 m</a:t>
            </a:r>
            <a:endParaRPr lang="es-ES" dirty="0"/>
          </a:p>
        </p:txBody>
      </p:sp>
      <p:sp>
        <p:nvSpPr>
          <p:cNvPr id="63" name="62 Elipse"/>
          <p:cNvSpPr/>
          <p:nvPr/>
        </p:nvSpPr>
        <p:spPr>
          <a:xfrm>
            <a:off x="5220072" y="3492948"/>
            <a:ext cx="1008112" cy="1008112"/>
          </a:xfrm>
          <a:prstGeom prst="ellipse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66 CuadroTexto"/>
          <p:cNvSpPr txBox="1"/>
          <p:nvPr/>
        </p:nvSpPr>
        <p:spPr>
          <a:xfrm>
            <a:off x="6372200" y="3812338"/>
            <a:ext cx="189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Nest</a:t>
            </a:r>
            <a:r>
              <a:rPr lang="es-ES" dirty="0" smtClean="0"/>
              <a:t> </a:t>
            </a:r>
            <a:r>
              <a:rPr lang="es-ES" dirty="0" err="1" smtClean="0"/>
              <a:t>foraging</a:t>
            </a:r>
            <a:r>
              <a:rPr lang="es-ES" dirty="0" smtClean="0"/>
              <a:t> </a:t>
            </a:r>
            <a:r>
              <a:rPr lang="es-ES" dirty="0" err="1" smtClean="0"/>
              <a:t>area</a:t>
            </a:r>
            <a:endParaRPr lang="es-ES" dirty="0"/>
          </a:p>
        </p:txBody>
      </p:sp>
      <p:sp>
        <p:nvSpPr>
          <p:cNvPr id="68" name="67 CuadroTexto"/>
          <p:cNvSpPr txBox="1"/>
          <p:nvPr/>
        </p:nvSpPr>
        <p:spPr>
          <a:xfrm>
            <a:off x="951242" y="5012373"/>
            <a:ext cx="544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225 3 x 3 m </a:t>
            </a:r>
            <a:r>
              <a:rPr lang="es-ES" dirty="0" err="1" smtClean="0"/>
              <a:t>squares</a:t>
            </a:r>
            <a:r>
              <a:rPr lang="es-ES" dirty="0" smtClean="0"/>
              <a:t>, </a:t>
            </a:r>
            <a:r>
              <a:rPr lang="es-ES" dirty="0" err="1" smtClean="0"/>
              <a:t>grid</a:t>
            </a:r>
            <a:r>
              <a:rPr lang="es-ES" dirty="0" smtClean="0"/>
              <a:t> of 256 </a:t>
            </a:r>
            <a:r>
              <a:rPr lang="es-ES" dirty="0" err="1" smtClean="0"/>
              <a:t>points</a:t>
            </a:r>
            <a:r>
              <a:rPr lang="es-ES" dirty="0" smtClean="0"/>
              <a:t>, </a:t>
            </a:r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45 x 45 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89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31"/>
            <a:ext cx="7129495" cy="6653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1187624" y="1124744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1187624" y="1484784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187624" y="1844824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1187624" y="2244611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187624" y="3029213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1187624" y="3389253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1187624" y="3749293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1187624" y="4149080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187624" y="4973429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1187624" y="5333469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1187624" y="5693509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187624" y="6093296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1547664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1907704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2267744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2627784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3491880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3851920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4211960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4572000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5415034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5775074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6135114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6495154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Elipse"/>
          <p:cNvSpPr/>
          <p:nvPr/>
        </p:nvSpPr>
        <p:spPr>
          <a:xfrm>
            <a:off x="2195736" y="1772816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Elipse"/>
          <p:cNvSpPr/>
          <p:nvPr/>
        </p:nvSpPr>
        <p:spPr>
          <a:xfrm>
            <a:off x="4139952" y="1772816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Elipse"/>
          <p:cNvSpPr/>
          <p:nvPr/>
        </p:nvSpPr>
        <p:spPr>
          <a:xfrm>
            <a:off x="6063106" y="1772816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Elipse"/>
          <p:cNvSpPr/>
          <p:nvPr/>
        </p:nvSpPr>
        <p:spPr>
          <a:xfrm>
            <a:off x="2195736" y="3677285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Elipse"/>
          <p:cNvSpPr/>
          <p:nvPr/>
        </p:nvSpPr>
        <p:spPr>
          <a:xfrm>
            <a:off x="4139952" y="3677285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Elipse"/>
          <p:cNvSpPr/>
          <p:nvPr/>
        </p:nvSpPr>
        <p:spPr>
          <a:xfrm>
            <a:off x="6063106" y="3677285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Elipse"/>
          <p:cNvSpPr/>
          <p:nvPr/>
        </p:nvSpPr>
        <p:spPr>
          <a:xfrm>
            <a:off x="2195736" y="5621501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Elipse"/>
          <p:cNvSpPr/>
          <p:nvPr/>
        </p:nvSpPr>
        <p:spPr>
          <a:xfrm>
            <a:off x="4139952" y="5621501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Elipse"/>
          <p:cNvSpPr/>
          <p:nvPr/>
        </p:nvSpPr>
        <p:spPr>
          <a:xfrm>
            <a:off x="6063106" y="5621501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Elipse"/>
          <p:cNvSpPr/>
          <p:nvPr/>
        </p:nvSpPr>
        <p:spPr>
          <a:xfrm>
            <a:off x="1115616" y="62068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Elipse"/>
          <p:cNvSpPr/>
          <p:nvPr/>
        </p:nvSpPr>
        <p:spPr>
          <a:xfrm>
            <a:off x="2987824" y="62068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Elipse"/>
          <p:cNvSpPr/>
          <p:nvPr/>
        </p:nvSpPr>
        <p:spPr>
          <a:xfrm>
            <a:off x="4932040" y="62068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Elipse"/>
          <p:cNvSpPr/>
          <p:nvPr/>
        </p:nvSpPr>
        <p:spPr>
          <a:xfrm>
            <a:off x="6804248" y="692696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Elipse"/>
          <p:cNvSpPr/>
          <p:nvPr/>
        </p:nvSpPr>
        <p:spPr>
          <a:xfrm>
            <a:off x="1124000" y="263691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Elipse"/>
          <p:cNvSpPr/>
          <p:nvPr/>
        </p:nvSpPr>
        <p:spPr>
          <a:xfrm>
            <a:off x="2996208" y="263691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Elipse"/>
          <p:cNvSpPr/>
          <p:nvPr/>
        </p:nvSpPr>
        <p:spPr>
          <a:xfrm>
            <a:off x="4940424" y="263691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Elipse"/>
          <p:cNvSpPr/>
          <p:nvPr/>
        </p:nvSpPr>
        <p:spPr>
          <a:xfrm>
            <a:off x="6812632" y="270892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Elipse"/>
          <p:cNvSpPr/>
          <p:nvPr/>
        </p:nvSpPr>
        <p:spPr>
          <a:xfrm>
            <a:off x="1132384" y="450912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53 Elipse"/>
          <p:cNvSpPr/>
          <p:nvPr/>
        </p:nvSpPr>
        <p:spPr>
          <a:xfrm>
            <a:off x="3004592" y="450912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Elipse"/>
          <p:cNvSpPr/>
          <p:nvPr/>
        </p:nvSpPr>
        <p:spPr>
          <a:xfrm>
            <a:off x="4948808" y="450912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Elipse"/>
          <p:cNvSpPr/>
          <p:nvPr/>
        </p:nvSpPr>
        <p:spPr>
          <a:xfrm>
            <a:off x="6821016" y="458112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56 Elipse"/>
          <p:cNvSpPr/>
          <p:nvPr/>
        </p:nvSpPr>
        <p:spPr>
          <a:xfrm>
            <a:off x="1117576" y="638132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57 Elipse"/>
          <p:cNvSpPr/>
          <p:nvPr/>
        </p:nvSpPr>
        <p:spPr>
          <a:xfrm>
            <a:off x="2989784" y="638132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58 Elipse"/>
          <p:cNvSpPr/>
          <p:nvPr/>
        </p:nvSpPr>
        <p:spPr>
          <a:xfrm>
            <a:off x="4934000" y="638132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9 Elipse"/>
          <p:cNvSpPr/>
          <p:nvPr/>
        </p:nvSpPr>
        <p:spPr>
          <a:xfrm>
            <a:off x="6806208" y="6453336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1" name="60 Conector recto de flecha"/>
          <p:cNvCxnSpPr/>
          <p:nvPr/>
        </p:nvCxnSpPr>
        <p:spPr>
          <a:xfrm flipV="1">
            <a:off x="971600" y="3029213"/>
            <a:ext cx="0" cy="4116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CuadroTexto"/>
          <p:cNvSpPr txBox="1"/>
          <p:nvPr/>
        </p:nvSpPr>
        <p:spPr>
          <a:xfrm>
            <a:off x="323528" y="307154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r>
              <a:rPr lang="es-ES" dirty="0" smtClean="0"/>
              <a:t> </a:t>
            </a:r>
            <a:r>
              <a:rPr lang="es-ES" dirty="0" smtClean="0"/>
              <a:t>m</a:t>
            </a:r>
            <a:endParaRPr lang="es-ES" dirty="0"/>
          </a:p>
        </p:txBody>
      </p:sp>
      <p:sp>
        <p:nvSpPr>
          <p:cNvPr id="64" name="63 Elipse"/>
          <p:cNvSpPr/>
          <p:nvPr/>
        </p:nvSpPr>
        <p:spPr>
          <a:xfrm>
            <a:off x="7543534" y="1123201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64 CuadroTexto"/>
          <p:cNvSpPr txBox="1"/>
          <p:nvPr/>
        </p:nvSpPr>
        <p:spPr>
          <a:xfrm>
            <a:off x="7758981" y="970288"/>
            <a:ext cx="87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iButton</a:t>
            </a:r>
            <a:endParaRPr lang="es-ES" dirty="0"/>
          </a:p>
        </p:txBody>
      </p:sp>
      <p:sp>
        <p:nvSpPr>
          <p:cNvPr id="66" name="65 Triángulo isósceles"/>
          <p:cNvSpPr/>
          <p:nvPr/>
        </p:nvSpPr>
        <p:spPr>
          <a:xfrm>
            <a:off x="7510062" y="1417958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66 CuadroTexto"/>
          <p:cNvSpPr txBox="1"/>
          <p:nvPr/>
        </p:nvSpPr>
        <p:spPr>
          <a:xfrm>
            <a:off x="7798094" y="1380270"/>
            <a:ext cx="12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Large</a:t>
            </a:r>
            <a:r>
              <a:rPr lang="es-ES" dirty="0" smtClean="0"/>
              <a:t> </a:t>
            </a:r>
            <a:r>
              <a:rPr lang="es-ES" dirty="0" err="1" smtClean="0"/>
              <a:t>sticks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270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31"/>
            <a:ext cx="7129495" cy="6653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1187624" y="1124744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1187624" y="1484784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187624" y="1844824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1187624" y="2244611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187624" y="3029213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1187624" y="3389253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1187624" y="3749293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1187624" y="4149080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187624" y="4973429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1187624" y="5333469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1187624" y="5693509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187624" y="6093296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1547664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1907704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2267744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2627784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3491880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3851920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4211960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4572000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5415034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5775074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6135114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6495154" y="764704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Elipse"/>
          <p:cNvSpPr/>
          <p:nvPr/>
        </p:nvSpPr>
        <p:spPr>
          <a:xfrm>
            <a:off x="3003066" y="4072797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Elipse"/>
          <p:cNvSpPr/>
          <p:nvPr/>
        </p:nvSpPr>
        <p:spPr>
          <a:xfrm>
            <a:off x="4869105" y="406762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Elipse"/>
          <p:cNvSpPr/>
          <p:nvPr/>
        </p:nvSpPr>
        <p:spPr>
          <a:xfrm>
            <a:off x="3405695" y="4072797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Elipse"/>
          <p:cNvSpPr/>
          <p:nvPr/>
        </p:nvSpPr>
        <p:spPr>
          <a:xfrm>
            <a:off x="4139952" y="3677285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Elipse"/>
          <p:cNvSpPr/>
          <p:nvPr/>
        </p:nvSpPr>
        <p:spPr>
          <a:xfrm>
            <a:off x="3779912" y="3677285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Elipse"/>
          <p:cNvSpPr/>
          <p:nvPr/>
        </p:nvSpPr>
        <p:spPr>
          <a:xfrm>
            <a:off x="4499992" y="2957205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Elipse"/>
          <p:cNvSpPr/>
          <p:nvPr/>
        </p:nvSpPr>
        <p:spPr>
          <a:xfrm>
            <a:off x="3408878" y="3678403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Elipse"/>
          <p:cNvSpPr/>
          <p:nvPr/>
        </p:nvSpPr>
        <p:spPr>
          <a:xfrm>
            <a:off x="4499992" y="3678403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Elipse"/>
          <p:cNvSpPr/>
          <p:nvPr/>
        </p:nvSpPr>
        <p:spPr>
          <a:xfrm>
            <a:off x="4860032" y="3306413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Elipse"/>
          <p:cNvSpPr/>
          <p:nvPr/>
        </p:nvSpPr>
        <p:spPr>
          <a:xfrm>
            <a:off x="4860032" y="2957205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Elipse"/>
          <p:cNvSpPr/>
          <p:nvPr/>
        </p:nvSpPr>
        <p:spPr>
          <a:xfrm>
            <a:off x="4915530" y="3678403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Elipse"/>
          <p:cNvSpPr/>
          <p:nvPr/>
        </p:nvSpPr>
        <p:spPr>
          <a:xfrm>
            <a:off x="2997227" y="3678403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Elipse"/>
          <p:cNvSpPr/>
          <p:nvPr/>
        </p:nvSpPr>
        <p:spPr>
          <a:xfrm>
            <a:off x="2987824" y="3317245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Elipse"/>
          <p:cNvSpPr/>
          <p:nvPr/>
        </p:nvSpPr>
        <p:spPr>
          <a:xfrm>
            <a:off x="3779912" y="3317245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Elipse"/>
          <p:cNvSpPr/>
          <p:nvPr/>
        </p:nvSpPr>
        <p:spPr>
          <a:xfrm>
            <a:off x="4139952" y="3317245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Elipse"/>
          <p:cNvSpPr/>
          <p:nvPr/>
        </p:nvSpPr>
        <p:spPr>
          <a:xfrm>
            <a:off x="4141471" y="407707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Elipse"/>
          <p:cNvSpPr/>
          <p:nvPr/>
        </p:nvSpPr>
        <p:spPr>
          <a:xfrm>
            <a:off x="2987824" y="2957205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53 Elipse"/>
          <p:cNvSpPr/>
          <p:nvPr/>
        </p:nvSpPr>
        <p:spPr>
          <a:xfrm>
            <a:off x="3779912" y="2957205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Elipse"/>
          <p:cNvSpPr/>
          <p:nvPr/>
        </p:nvSpPr>
        <p:spPr>
          <a:xfrm>
            <a:off x="3779912" y="407707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Elipse"/>
          <p:cNvSpPr/>
          <p:nvPr/>
        </p:nvSpPr>
        <p:spPr>
          <a:xfrm>
            <a:off x="4499992" y="4072797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56 Elipse"/>
          <p:cNvSpPr/>
          <p:nvPr/>
        </p:nvSpPr>
        <p:spPr>
          <a:xfrm>
            <a:off x="4122192" y="2957205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57 Elipse"/>
          <p:cNvSpPr/>
          <p:nvPr/>
        </p:nvSpPr>
        <p:spPr>
          <a:xfrm>
            <a:off x="3420731" y="3317245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58 Elipse"/>
          <p:cNvSpPr/>
          <p:nvPr/>
        </p:nvSpPr>
        <p:spPr>
          <a:xfrm>
            <a:off x="4499992" y="3317245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9 Elipse"/>
          <p:cNvSpPr/>
          <p:nvPr/>
        </p:nvSpPr>
        <p:spPr>
          <a:xfrm>
            <a:off x="3420731" y="2957205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1" name="60 Conector recto de flecha"/>
          <p:cNvCxnSpPr/>
          <p:nvPr/>
        </p:nvCxnSpPr>
        <p:spPr>
          <a:xfrm flipV="1">
            <a:off x="971600" y="3029213"/>
            <a:ext cx="0" cy="4116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CuadroTexto"/>
          <p:cNvSpPr txBox="1"/>
          <p:nvPr/>
        </p:nvSpPr>
        <p:spPr>
          <a:xfrm>
            <a:off x="323528" y="307154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r>
              <a:rPr lang="es-ES" dirty="0" smtClean="0"/>
              <a:t> </a:t>
            </a:r>
            <a:r>
              <a:rPr lang="es-ES" dirty="0" smtClean="0"/>
              <a:t>m</a:t>
            </a:r>
            <a:endParaRPr lang="es-ES" dirty="0"/>
          </a:p>
        </p:txBody>
      </p:sp>
      <p:sp>
        <p:nvSpPr>
          <p:cNvPr id="65" name="64 Elipse"/>
          <p:cNvSpPr/>
          <p:nvPr/>
        </p:nvSpPr>
        <p:spPr>
          <a:xfrm>
            <a:off x="7543534" y="1123201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65 CuadroTexto"/>
          <p:cNvSpPr txBox="1"/>
          <p:nvPr/>
        </p:nvSpPr>
        <p:spPr>
          <a:xfrm>
            <a:off x="7758981" y="970288"/>
            <a:ext cx="87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iButton</a:t>
            </a:r>
            <a:endParaRPr lang="es-ES" dirty="0"/>
          </a:p>
        </p:txBody>
      </p:sp>
      <p:sp>
        <p:nvSpPr>
          <p:cNvPr id="67" name="66 Triángulo isósceles"/>
          <p:cNvSpPr/>
          <p:nvPr/>
        </p:nvSpPr>
        <p:spPr>
          <a:xfrm>
            <a:off x="7510062" y="1417958"/>
            <a:ext cx="288032" cy="262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67 CuadroTexto"/>
          <p:cNvSpPr txBox="1"/>
          <p:nvPr/>
        </p:nvSpPr>
        <p:spPr>
          <a:xfrm>
            <a:off x="7798094" y="1380270"/>
            <a:ext cx="12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Large</a:t>
            </a:r>
            <a:r>
              <a:rPr lang="es-ES" dirty="0" smtClean="0"/>
              <a:t> </a:t>
            </a:r>
            <a:r>
              <a:rPr lang="es-ES" dirty="0" err="1" smtClean="0"/>
              <a:t>sticks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1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84</Words>
  <Application>Microsoft Office PowerPoint</Application>
  <PresentationFormat>Presentación en pantalla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</dc:creator>
  <cp:lastModifiedBy>Alicia</cp:lastModifiedBy>
  <cp:revision>6</cp:revision>
  <dcterms:created xsi:type="dcterms:W3CDTF">2016-06-09T14:36:04Z</dcterms:created>
  <dcterms:modified xsi:type="dcterms:W3CDTF">2016-06-17T14:03:37Z</dcterms:modified>
</cp:coreProperties>
</file>