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3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33102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356699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133451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74802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106092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74587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188721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267237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298996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135942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BD2D88B-B46A-4788-AF77-B8BE73739879}" type="datetimeFigureOut">
              <a:rPr lang="es-ES" smtClean="0"/>
              <a:t>07/07/2016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159573B-0926-486B-BF10-CD0B0D711911}" type="slidenum">
              <a:rPr lang="es-ES" smtClean="0"/>
              <a:t>‹Nº›</a:t>
            </a:fld>
            <a:endParaRPr lang="es-ES"/>
          </a:p>
        </p:txBody>
      </p:sp>
    </p:spTree>
    <p:extLst>
      <p:ext uri="{BB962C8B-B14F-4D97-AF65-F5344CB8AC3E}">
        <p14:creationId xmlns:p14="http://schemas.microsoft.com/office/powerpoint/2010/main" val="239437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2D88B-B46A-4788-AF77-B8BE73739879}" type="datetimeFigureOut">
              <a:rPr lang="es-ES" smtClean="0"/>
              <a:t>07/07/2016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9573B-0926-486B-BF10-CD0B0D711911}" type="slidenum">
              <a:rPr lang="es-ES" smtClean="0"/>
              <a:t>‹Nº›</a:t>
            </a:fld>
            <a:endParaRPr lang="es-ES"/>
          </a:p>
        </p:txBody>
      </p:sp>
    </p:spTree>
    <p:extLst>
      <p:ext uri="{BB962C8B-B14F-4D97-AF65-F5344CB8AC3E}">
        <p14:creationId xmlns:p14="http://schemas.microsoft.com/office/powerpoint/2010/main" val="16825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alicia.valdes@su.se" TargetMode="External"/><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43808" y="44625"/>
            <a:ext cx="6012160" cy="6813375"/>
          </a:xfrm>
        </p:spPr>
        <p:txBody>
          <a:bodyPr>
            <a:noAutofit/>
          </a:bodyPr>
          <a:lstStyle/>
          <a:p>
            <a:r>
              <a:rPr lang="es-ES" sz="3200" dirty="0" err="1" smtClean="0"/>
              <a:t>Hej</a:t>
            </a:r>
            <a:r>
              <a:rPr lang="es-ES" sz="3200" dirty="0" smtClean="0"/>
              <a:t>!</a:t>
            </a:r>
            <a:r>
              <a:rPr lang="es-ES" sz="2400" dirty="0" smtClean="0"/>
              <a:t/>
            </a:r>
            <a:br>
              <a:rPr lang="es-ES" sz="2400" dirty="0" smtClean="0"/>
            </a:br>
            <a:r>
              <a:rPr lang="es-ES" sz="2400" dirty="0" smtClean="0"/>
              <a:t/>
            </a:r>
            <a:br>
              <a:rPr lang="es-ES" sz="2400" dirty="0" smtClean="0"/>
            </a:br>
            <a:r>
              <a:rPr lang="es-ES" sz="2400" dirty="0" err="1" smtClean="0"/>
              <a:t>Här</a:t>
            </a:r>
            <a:r>
              <a:rPr lang="es-ES" sz="2400" dirty="0" smtClean="0"/>
              <a:t> </a:t>
            </a:r>
            <a:r>
              <a:rPr lang="es-ES" sz="2400" dirty="0" err="1" smtClean="0"/>
              <a:t>genomför</a:t>
            </a:r>
            <a:r>
              <a:rPr lang="es-ES" sz="2400" dirty="0" smtClean="0"/>
              <a:t> </a:t>
            </a:r>
            <a:r>
              <a:rPr lang="es-ES" sz="2400" dirty="0" err="1" smtClean="0"/>
              <a:t>Stockholms</a:t>
            </a:r>
            <a:r>
              <a:rPr lang="es-ES" sz="2400" dirty="0" smtClean="0"/>
              <a:t> </a:t>
            </a:r>
            <a:r>
              <a:rPr lang="es-ES" sz="2400" dirty="0" err="1" smtClean="0"/>
              <a:t>Universitet</a:t>
            </a:r>
            <a:r>
              <a:rPr lang="es-ES" sz="2400" dirty="0" smtClean="0"/>
              <a:t> </a:t>
            </a:r>
            <a:r>
              <a:rPr lang="es-ES" sz="2400" dirty="0" smtClean="0"/>
              <a:t>en </a:t>
            </a:r>
            <a:r>
              <a:rPr lang="es-ES" sz="2400" dirty="0" err="1" smtClean="0"/>
              <a:t>forskningsstudie</a:t>
            </a:r>
            <a:r>
              <a:rPr lang="es-ES" sz="2400" dirty="0" smtClean="0"/>
              <a:t> </a:t>
            </a:r>
            <a:r>
              <a:rPr lang="es-ES" sz="2400" dirty="0" err="1" smtClean="0"/>
              <a:t>om</a:t>
            </a:r>
            <a:r>
              <a:rPr lang="es-ES" sz="2400" dirty="0" smtClean="0"/>
              <a:t> </a:t>
            </a:r>
            <a:r>
              <a:rPr lang="es-ES" sz="2400" dirty="0" err="1" smtClean="0"/>
              <a:t>klockgentiana</a:t>
            </a:r>
            <a:r>
              <a:rPr lang="es-ES" sz="2400" dirty="0" smtClean="0"/>
              <a:t> </a:t>
            </a:r>
            <a:r>
              <a:rPr lang="es-ES" sz="2400" dirty="0" err="1" smtClean="0"/>
              <a:t>och</a:t>
            </a:r>
            <a:r>
              <a:rPr lang="es-ES" sz="2400" dirty="0" smtClean="0"/>
              <a:t> </a:t>
            </a:r>
            <a:r>
              <a:rPr lang="es-ES" sz="2400" dirty="0" err="1" smtClean="0"/>
              <a:t>alkonblåvinge</a:t>
            </a:r>
            <a:r>
              <a:rPr lang="es-ES" sz="2400" dirty="0" smtClean="0"/>
              <a:t>. </a:t>
            </a:r>
            <a:br>
              <a:rPr lang="es-ES" sz="2400" dirty="0" smtClean="0"/>
            </a:br>
            <a:r>
              <a:rPr lang="es-ES" sz="2400" dirty="0" smtClean="0"/>
              <a:t/>
            </a:r>
            <a:br>
              <a:rPr lang="es-ES" sz="2400" dirty="0" smtClean="0"/>
            </a:br>
            <a:r>
              <a:rPr lang="sv-SE" sz="2400" dirty="0" smtClean="0"/>
              <a:t>Tack för att vara försiktig och inte flytta pinnar eller trampa på de markerade växter </a:t>
            </a:r>
            <a:r>
              <a:rPr lang="es-ES" sz="2400" dirty="0" err="1" smtClean="0"/>
              <a:t>när</a:t>
            </a:r>
            <a:r>
              <a:rPr lang="es-ES" sz="2400" dirty="0" smtClean="0"/>
              <a:t> du </a:t>
            </a:r>
            <a:r>
              <a:rPr lang="es-ES" sz="2400" dirty="0" err="1" smtClean="0"/>
              <a:t>promenerar</a:t>
            </a:r>
            <a:r>
              <a:rPr lang="es-ES" sz="2400" dirty="0" smtClean="0"/>
              <a:t> </a:t>
            </a:r>
            <a:r>
              <a:rPr lang="es-ES" sz="2400" dirty="0" err="1" smtClean="0"/>
              <a:t>här</a:t>
            </a:r>
            <a:r>
              <a:rPr lang="es-ES" sz="2400" dirty="0" smtClean="0"/>
              <a:t>. </a:t>
            </a:r>
            <a:r>
              <a:rPr lang="sv-SE" sz="2400" dirty="0" smtClean="0"/>
              <a:t>Alla märkningar kommer att tas bort i början av september 2016.</a:t>
            </a:r>
            <a:br>
              <a:rPr lang="sv-SE" sz="2400" dirty="0" smtClean="0"/>
            </a:br>
            <a:r>
              <a:rPr lang="es-ES" sz="2400" dirty="0" smtClean="0"/>
              <a:t/>
            </a:r>
            <a:br>
              <a:rPr lang="es-ES" sz="2400" dirty="0" smtClean="0"/>
            </a:br>
            <a:r>
              <a:rPr lang="sv-SE" sz="2400" dirty="0" smtClean="0"/>
              <a:t>Har du synpunkter eller frågor är du välkommen att kontakta oss!</a:t>
            </a:r>
            <a:br>
              <a:rPr lang="sv-SE" sz="2400" dirty="0" smtClean="0"/>
            </a:br>
            <a:r>
              <a:rPr lang="sv-SE" sz="2400" dirty="0" smtClean="0"/>
              <a:t>Alicia Valdés: 0735968889, </a:t>
            </a:r>
            <a:r>
              <a:rPr lang="sv-SE" sz="2400" dirty="0" smtClean="0">
                <a:hlinkClick r:id="rId2"/>
              </a:rPr>
              <a:t>alicia.valdes@su.se</a:t>
            </a:r>
            <a:r>
              <a:rPr lang="sv-SE" sz="2400" dirty="0" smtClean="0"/>
              <a:t/>
            </a:r>
            <a:br>
              <a:rPr lang="sv-SE" sz="2400" dirty="0" smtClean="0"/>
            </a:br>
            <a:r>
              <a:rPr lang="es-ES" sz="2400" dirty="0" smtClean="0">
                <a:effectLst/>
              </a:rPr>
              <a:t/>
            </a:r>
            <a:br>
              <a:rPr lang="es-ES" sz="2400" dirty="0" smtClean="0">
                <a:effectLst/>
              </a:rPr>
            </a:br>
            <a:r>
              <a:rPr lang="es-ES" sz="3200" dirty="0" err="1" smtClean="0">
                <a:effectLst/>
              </a:rPr>
              <a:t>Tack</a:t>
            </a:r>
            <a:r>
              <a:rPr lang="es-ES" sz="3200" dirty="0" smtClean="0">
                <a:effectLst/>
              </a:rPr>
              <a:t> </a:t>
            </a:r>
            <a:r>
              <a:rPr lang="es-ES" sz="3200" dirty="0" err="1" smtClean="0">
                <a:effectLst/>
              </a:rPr>
              <a:t>så</a:t>
            </a:r>
            <a:r>
              <a:rPr lang="es-ES" sz="3200" dirty="0" smtClean="0">
                <a:effectLst/>
              </a:rPr>
              <a:t> </a:t>
            </a:r>
            <a:r>
              <a:rPr lang="es-ES" sz="3200" dirty="0" err="1" smtClean="0">
                <a:effectLst/>
              </a:rPr>
              <a:t>mycket</a:t>
            </a:r>
            <a:r>
              <a:rPr lang="es-ES" sz="3200" dirty="0" smtClean="0">
                <a:effectLst/>
              </a:rPr>
              <a:t>!</a:t>
            </a:r>
            <a:endParaRPr lang="es-ES" sz="3200"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348" y="5013176"/>
            <a:ext cx="2060396" cy="1368472"/>
          </a:xfrm>
          <a:prstGeom prst="rect">
            <a:avLst/>
          </a:prstGeom>
        </p:spPr>
      </p:pic>
      <p:pic>
        <p:nvPicPr>
          <p:cNvPr id="11" name="10 Imagen"/>
          <p:cNvPicPr>
            <a:picLocks noChangeAspect="1"/>
          </p:cNvPicPr>
          <p:nvPr/>
        </p:nvPicPr>
        <p:blipFill rotWithShape="1">
          <a:blip r:embed="rId4" cstate="print">
            <a:extLst>
              <a:ext uri="{28A0092B-C50C-407E-A947-70E740481C1C}">
                <a14:useLocalDpi xmlns:a14="http://schemas.microsoft.com/office/drawing/2010/main" val="0"/>
              </a:ext>
            </a:extLst>
          </a:blip>
          <a:srcRect t="5464" b="12557"/>
          <a:stretch/>
        </p:blipFill>
        <p:spPr>
          <a:xfrm>
            <a:off x="207348" y="2182029"/>
            <a:ext cx="2060396" cy="2543115"/>
          </a:xfrm>
          <a:prstGeom prst="rect">
            <a:avLst/>
          </a:prstGeom>
        </p:spPr>
      </p:pic>
      <p:grpSp>
        <p:nvGrpSpPr>
          <p:cNvPr id="12" name="11 Grupo"/>
          <p:cNvGrpSpPr/>
          <p:nvPr/>
        </p:nvGrpSpPr>
        <p:grpSpPr>
          <a:xfrm>
            <a:off x="356320" y="301990"/>
            <a:ext cx="1695400" cy="1614842"/>
            <a:chOff x="4644168" y="3284984"/>
            <a:chExt cx="1512005" cy="1440160"/>
          </a:xfrm>
        </p:grpSpPr>
        <p:sp>
          <p:nvSpPr>
            <p:cNvPr id="13" name="12 Rectángulo"/>
            <p:cNvSpPr/>
            <p:nvPr/>
          </p:nvSpPr>
          <p:spPr>
            <a:xfrm>
              <a:off x="4644168" y="3284984"/>
              <a:ext cx="1512005" cy="1440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13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6016" y="3353415"/>
              <a:ext cx="1368152" cy="1303143"/>
            </a:xfrm>
            <a:prstGeom prst="rect">
              <a:avLst/>
            </a:prstGeom>
          </p:spPr>
        </p:pic>
      </p:grpSp>
    </p:spTree>
    <p:extLst>
      <p:ext uri="{BB962C8B-B14F-4D97-AF65-F5344CB8AC3E}">
        <p14:creationId xmlns:p14="http://schemas.microsoft.com/office/powerpoint/2010/main" val="2189103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Words>
  <Application>Microsoft Office PowerPoint</Application>
  <PresentationFormat>Presentación en pantalla (4:3)</PresentationFormat>
  <Paragraphs>1</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Hej!  Här genomför Stockholms Universitet en forskningsstudie om klockgentiana och alkonblåvinge.   Tack för att vara försiktig och inte flytta pinnar eller trampa på de markerade växter när du promenerar här. Alla märkningar kommer att tas bort i början av september 2016.  Har du synpunkter eller frågor är du välkommen att kontakta oss! Alicia Valdés: 0735968889, alicia.valdes@su.se  Tack så mycket!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Hej! Här genomförs Stockholms Universitet en forskningsstudie om klockgentiana och alkonblåvinge.</dc:title>
  <dc:creator>Alicia</dc:creator>
  <cp:lastModifiedBy>Alicia</cp:lastModifiedBy>
  <cp:revision>7</cp:revision>
  <dcterms:created xsi:type="dcterms:W3CDTF">2016-07-07T08:32:56Z</dcterms:created>
  <dcterms:modified xsi:type="dcterms:W3CDTF">2016-07-07T10:02:47Z</dcterms:modified>
</cp:coreProperties>
</file>