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7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45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6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35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69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4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04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4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93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9563-5185-441F-95B9-DB5C0B62E2F3}" type="datetimeFigureOut">
              <a:rPr lang="es-ES" smtClean="0"/>
              <a:t>16/02/2015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8542-60BB-4227-8411-53C6D998D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0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36067" y="331888"/>
            <a:ext cx="4392613" cy="3889373"/>
            <a:chOff x="476" y="-245"/>
            <a:chExt cx="2767" cy="2450"/>
          </a:xfrm>
        </p:grpSpPr>
        <p:sp>
          <p:nvSpPr>
            <p:cNvPr id="5" name="AutoShape 12"/>
            <p:cNvSpPr>
              <a:spLocks noChangeAspect="1" noChangeArrowheads="1" noTextEdit="1"/>
            </p:cNvSpPr>
            <p:nvPr/>
          </p:nvSpPr>
          <p:spPr bwMode="auto">
            <a:xfrm>
              <a:off x="521" y="-245"/>
              <a:ext cx="2722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ES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2010</a:t>
              </a:r>
            </a:p>
            <a:p>
              <a:pPr algn="ctr"/>
              <a:r>
                <a:rPr lang="es-ES" sz="1300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c</a:t>
              </a:r>
              <a:r>
                <a:rPr lang="es-ES" sz="13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s-ES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1.4, p = 0.240, CFI = 1.0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622" y="995"/>
              <a:ext cx="557" cy="303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623" y="1020"/>
              <a:ext cx="5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 algn="ctr"/>
              <a:r>
                <a:rPr lang="es-ES" altLang="es-ES" sz="13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umber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of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intact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fruits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1885" y="994"/>
              <a:ext cx="360" cy="304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1885" y="1071"/>
              <a:ext cx="3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ttack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1008" y="986"/>
              <a:ext cx="511" cy="312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1008" y="1012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Flowering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phenology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2312" y="1020"/>
              <a:ext cx="25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-0.18*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245" y="1138"/>
              <a:ext cx="377" cy="1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2565" y="1117"/>
              <a:ext cx="58" cy="43"/>
            </a:xfrm>
            <a:custGeom>
              <a:avLst/>
              <a:gdLst>
                <a:gd name="T0" fmla="*/ 230 w 230"/>
                <a:gd name="T1" fmla="*/ 86 h 171"/>
                <a:gd name="T2" fmla="*/ 23 w 230"/>
                <a:gd name="T3" fmla="*/ 171 h 171"/>
                <a:gd name="T4" fmla="*/ 23 w 230"/>
                <a:gd name="T5" fmla="*/ 0 h 171"/>
                <a:gd name="T6" fmla="*/ 230 w 230"/>
                <a:gd name="T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71">
                  <a:moveTo>
                    <a:pt x="230" y="86"/>
                  </a:moveTo>
                  <a:lnTo>
                    <a:pt x="23" y="171"/>
                  </a:lnTo>
                  <a:cubicBezTo>
                    <a:pt x="0" y="116"/>
                    <a:pt x="0" y="55"/>
                    <a:pt x="23" y="0"/>
                  </a:cubicBezTo>
                  <a:lnTo>
                    <a:pt x="23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1073" y="120"/>
              <a:ext cx="412" cy="316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1078" y="145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Flower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1025" y="1891"/>
              <a:ext cx="418" cy="314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1025" y="1918"/>
              <a:ext cx="4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Shoot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802" y="1479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0.27*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978" y="1298"/>
              <a:ext cx="242" cy="593"/>
            </a:xfrm>
            <a:custGeom>
              <a:avLst/>
              <a:gdLst>
                <a:gd name="T0" fmla="*/ 242 w 242"/>
                <a:gd name="T1" fmla="*/ 847 h 847"/>
                <a:gd name="T2" fmla="*/ 225 w 242"/>
                <a:gd name="T3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2" h="847">
                  <a:moveTo>
                    <a:pt x="242" y="847"/>
                  </a:moveTo>
                  <a:cubicBezTo>
                    <a:pt x="7" y="617"/>
                    <a:pt x="0" y="240"/>
                    <a:pt x="225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 rot="514431">
              <a:off x="1151" y="1293"/>
              <a:ext cx="51" cy="53"/>
            </a:xfrm>
            <a:custGeom>
              <a:avLst/>
              <a:gdLst>
                <a:gd name="T0" fmla="*/ 204 w 204"/>
                <a:gd name="T1" fmla="*/ 0 h 210"/>
                <a:gd name="T2" fmla="*/ 125 w 204"/>
                <a:gd name="T3" fmla="*/ 210 h 210"/>
                <a:gd name="T4" fmla="*/ 0 w 204"/>
                <a:gd name="T5" fmla="*/ 92 h 210"/>
                <a:gd name="T6" fmla="*/ 204 w 204"/>
                <a:gd name="T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10">
                  <a:moveTo>
                    <a:pt x="204" y="0"/>
                  </a:moveTo>
                  <a:lnTo>
                    <a:pt x="125" y="210"/>
                  </a:lnTo>
                  <a:cubicBezTo>
                    <a:pt x="70" y="189"/>
                    <a:pt x="25" y="147"/>
                    <a:pt x="0" y="92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1165" y="1840"/>
              <a:ext cx="52" cy="51"/>
            </a:xfrm>
            <a:custGeom>
              <a:avLst/>
              <a:gdLst>
                <a:gd name="T0" fmla="*/ 208 w 208"/>
                <a:gd name="T1" fmla="*/ 206 h 206"/>
                <a:gd name="T2" fmla="*/ 0 w 208"/>
                <a:gd name="T3" fmla="*/ 122 h 206"/>
                <a:gd name="T4" fmla="*/ 120 w 208"/>
                <a:gd name="T5" fmla="*/ 0 h 206"/>
                <a:gd name="T6" fmla="*/ 208 w 208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6">
                  <a:moveTo>
                    <a:pt x="208" y="206"/>
                  </a:moveTo>
                  <a:lnTo>
                    <a:pt x="0" y="122"/>
                  </a:lnTo>
                  <a:cubicBezTo>
                    <a:pt x="22" y="67"/>
                    <a:pt x="66" y="23"/>
                    <a:pt x="120" y="0"/>
                  </a:cubicBezTo>
                  <a:lnTo>
                    <a:pt x="208" y="2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506" y="728"/>
              <a:ext cx="131" cy="130"/>
            </a:xfrm>
            <a:prstGeom prst="ellips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1515" y="731"/>
              <a:ext cx="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3016" y="656"/>
              <a:ext cx="130" cy="131"/>
            </a:xfrm>
            <a:prstGeom prst="ellips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3019" y="659"/>
              <a:ext cx="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1565" y="1525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16*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V="1">
              <a:off x="1452" y="1298"/>
              <a:ext cx="618" cy="70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" name="Freeform 39"/>
            <p:cNvSpPr>
              <a:spLocks/>
            </p:cNvSpPr>
            <p:nvPr/>
          </p:nvSpPr>
          <p:spPr bwMode="auto">
            <a:xfrm>
              <a:off x="2018" y="1298"/>
              <a:ext cx="50" cy="54"/>
            </a:xfrm>
            <a:custGeom>
              <a:avLst/>
              <a:gdLst>
                <a:gd name="T0" fmla="*/ 201 w 201"/>
                <a:gd name="T1" fmla="*/ 0 h 212"/>
                <a:gd name="T2" fmla="*/ 129 w 201"/>
                <a:gd name="T3" fmla="*/ 212 h 212"/>
                <a:gd name="T4" fmla="*/ 0 w 201"/>
                <a:gd name="T5" fmla="*/ 99 h 212"/>
                <a:gd name="T6" fmla="*/ 201 w 201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12">
                  <a:moveTo>
                    <a:pt x="201" y="0"/>
                  </a:moveTo>
                  <a:lnTo>
                    <a:pt x="129" y="212"/>
                  </a:lnTo>
                  <a:cubicBezTo>
                    <a:pt x="73" y="193"/>
                    <a:pt x="26" y="153"/>
                    <a:pt x="0" y="99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" name="Rectangle 40"/>
            <p:cNvSpPr>
              <a:spLocks noChangeArrowheads="1"/>
            </p:cNvSpPr>
            <p:nvPr/>
          </p:nvSpPr>
          <p:spPr bwMode="auto">
            <a:xfrm>
              <a:off x="476" y="1091"/>
              <a:ext cx="2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45*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5" name="Freeform 41"/>
            <p:cNvSpPr>
              <a:spLocks/>
            </p:cNvSpPr>
            <p:nvPr/>
          </p:nvSpPr>
          <p:spPr bwMode="auto">
            <a:xfrm>
              <a:off x="658" y="271"/>
              <a:ext cx="415" cy="1777"/>
            </a:xfrm>
            <a:custGeom>
              <a:avLst/>
              <a:gdLst>
                <a:gd name="T0" fmla="*/ 630 w 739"/>
                <a:gd name="T1" fmla="*/ 1830 h 1830"/>
                <a:gd name="T2" fmla="*/ 312 w 739"/>
                <a:gd name="T3" fmla="*/ 379 h 1830"/>
                <a:gd name="T4" fmla="*/ 739 w 739"/>
                <a:gd name="T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9" h="1830">
                  <a:moveTo>
                    <a:pt x="630" y="1830"/>
                  </a:moveTo>
                  <a:cubicBezTo>
                    <a:pt x="142" y="1517"/>
                    <a:pt x="0" y="868"/>
                    <a:pt x="312" y="379"/>
                  </a:cubicBezTo>
                  <a:cubicBezTo>
                    <a:pt x="416" y="216"/>
                    <a:pt x="564" y="84"/>
                    <a:pt x="739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6" name="Freeform 42"/>
            <p:cNvSpPr>
              <a:spLocks/>
            </p:cNvSpPr>
            <p:nvPr/>
          </p:nvSpPr>
          <p:spPr bwMode="auto">
            <a:xfrm rot="20653925">
              <a:off x="1026" y="278"/>
              <a:ext cx="56" cy="42"/>
            </a:xfrm>
            <a:custGeom>
              <a:avLst/>
              <a:gdLst>
                <a:gd name="T0" fmla="*/ 223 w 223"/>
                <a:gd name="T1" fmla="*/ 0 h 167"/>
                <a:gd name="T2" fmla="*/ 74 w 223"/>
                <a:gd name="T3" fmla="*/ 167 h 167"/>
                <a:gd name="T4" fmla="*/ 0 w 223"/>
                <a:gd name="T5" fmla="*/ 13 h 167"/>
                <a:gd name="T6" fmla="*/ 223 w 223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67">
                  <a:moveTo>
                    <a:pt x="223" y="0"/>
                  </a:moveTo>
                  <a:lnTo>
                    <a:pt x="74" y="167"/>
                  </a:lnTo>
                  <a:cubicBezTo>
                    <a:pt x="30" y="127"/>
                    <a:pt x="3" y="72"/>
                    <a:pt x="0" y="13"/>
                  </a:cubicBez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7" name="Freeform 43"/>
            <p:cNvSpPr>
              <a:spLocks/>
            </p:cNvSpPr>
            <p:nvPr/>
          </p:nvSpPr>
          <p:spPr bwMode="auto">
            <a:xfrm rot="821362">
              <a:off x="977" y="2009"/>
              <a:ext cx="55" cy="47"/>
            </a:xfrm>
            <a:custGeom>
              <a:avLst/>
              <a:gdLst>
                <a:gd name="T0" fmla="*/ 221 w 221"/>
                <a:gd name="T1" fmla="*/ 184 h 184"/>
                <a:gd name="T2" fmla="*/ 0 w 221"/>
                <a:gd name="T3" fmla="*/ 144 h 184"/>
                <a:gd name="T4" fmla="*/ 93 w 221"/>
                <a:gd name="T5" fmla="*/ 0 h 184"/>
                <a:gd name="T6" fmla="*/ 221 w 221"/>
                <a:gd name="T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184">
                  <a:moveTo>
                    <a:pt x="221" y="184"/>
                  </a:moveTo>
                  <a:lnTo>
                    <a:pt x="0" y="144"/>
                  </a:lnTo>
                  <a:cubicBezTo>
                    <a:pt x="11" y="86"/>
                    <a:pt x="44" y="34"/>
                    <a:pt x="93" y="0"/>
                  </a:cubicBezTo>
                  <a:lnTo>
                    <a:pt x="221" y="1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1861" y="657"/>
              <a:ext cx="20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-0.05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9" name="Line 45"/>
            <p:cNvSpPr>
              <a:spLocks noChangeShapeType="1"/>
            </p:cNvSpPr>
            <p:nvPr/>
          </p:nvSpPr>
          <p:spPr bwMode="auto">
            <a:xfrm>
              <a:off x="1485" y="372"/>
              <a:ext cx="585" cy="622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0" name="Freeform 46"/>
            <p:cNvSpPr>
              <a:spLocks/>
            </p:cNvSpPr>
            <p:nvPr/>
          </p:nvSpPr>
          <p:spPr bwMode="auto">
            <a:xfrm>
              <a:off x="2018" y="942"/>
              <a:ext cx="52" cy="52"/>
            </a:xfrm>
            <a:custGeom>
              <a:avLst/>
              <a:gdLst>
                <a:gd name="T0" fmla="*/ 208 w 208"/>
                <a:gd name="T1" fmla="*/ 206 h 206"/>
                <a:gd name="T2" fmla="*/ 0 w 208"/>
                <a:gd name="T3" fmla="*/ 123 h 206"/>
                <a:gd name="T4" fmla="*/ 120 w 208"/>
                <a:gd name="T5" fmla="*/ 0 h 206"/>
                <a:gd name="T6" fmla="*/ 208 w 208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6">
                  <a:moveTo>
                    <a:pt x="208" y="206"/>
                  </a:moveTo>
                  <a:lnTo>
                    <a:pt x="0" y="123"/>
                  </a:lnTo>
                  <a:cubicBezTo>
                    <a:pt x="22" y="68"/>
                    <a:pt x="65" y="24"/>
                    <a:pt x="120" y="0"/>
                  </a:cubicBezTo>
                  <a:lnTo>
                    <a:pt x="208" y="2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1" name="Line 47"/>
            <p:cNvSpPr>
              <a:spLocks noChangeShapeType="1"/>
            </p:cNvSpPr>
            <p:nvPr/>
          </p:nvSpPr>
          <p:spPr bwMode="auto">
            <a:xfrm>
              <a:off x="1615" y="842"/>
              <a:ext cx="270" cy="21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2" name="Freeform 48"/>
            <p:cNvSpPr>
              <a:spLocks/>
            </p:cNvSpPr>
            <p:nvPr/>
          </p:nvSpPr>
          <p:spPr bwMode="auto">
            <a:xfrm>
              <a:off x="1831" y="1003"/>
              <a:ext cx="54" cy="49"/>
            </a:xfrm>
            <a:custGeom>
              <a:avLst/>
              <a:gdLst>
                <a:gd name="T0" fmla="*/ 216 w 216"/>
                <a:gd name="T1" fmla="*/ 195 h 195"/>
                <a:gd name="T2" fmla="*/ 0 w 216"/>
                <a:gd name="T3" fmla="*/ 136 h 195"/>
                <a:gd name="T4" fmla="*/ 105 w 216"/>
                <a:gd name="T5" fmla="*/ 0 h 195"/>
                <a:gd name="T6" fmla="*/ 216 w 216"/>
                <a:gd name="T7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195">
                  <a:moveTo>
                    <a:pt x="216" y="195"/>
                  </a:moveTo>
                  <a:lnTo>
                    <a:pt x="0" y="136"/>
                  </a:lnTo>
                  <a:cubicBezTo>
                    <a:pt x="16" y="78"/>
                    <a:pt x="54" y="30"/>
                    <a:pt x="105" y="0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748" y="773"/>
              <a:ext cx="2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47*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Freeform 50"/>
            <p:cNvSpPr>
              <a:spLocks/>
            </p:cNvSpPr>
            <p:nvPr/>
          </p:nvSpPr>
          <p:spPr bwMode="auto">
            <a:xfrm>
              <a:off x="975" y="436"/>
              <a:ext cx="293" cy="550"/>
            </a:xfrm>
            <a:custGeom>
              <a:avLst/>
              <a:gdLst>
                <a:gd name="T0" fmla="*/ 228 w 354"/>
                <a:gd name="T1" fmla="*/ 808 h 808"/>
                <a:gd name="T2" fmla="*/ 170 w 354"/>
                <a:gd name="T3" fmla="*/ 134 h 808"/>
                <a:gd name="T4" fmla="*/ 354 w 354"/>
                <a:gd name="T5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4" h="808">
                  <a:moveTo>
                    <a:pt x="228" y="808"/>
                  </a:moveTo>
                  <a:cubicBezTo>
                    <a:pt x="26" y="638"/>
                    <a:pt x="0" y="336"/>
                    <a:pt x="170" y="134"/>
                  </a:cubicBezTo>
                  <a:cubicBezTo>
                    <a:pt x="220" y="75"/>
                    <a:pt x="283" y="29"/>
                    <a:pt x="354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Freeform 51"/>
            <p:cNvSpPr>
              <a:spLocks/>
            </p:cNvSpPr>
            <p:nvPr/>
          </p:nvSpPr>
          <p:spPr bwMode="auto">
            <a:xfrm rot="21208376">
              <a:off x="1216" y="439"/>
              <a:ext cx="56" cy="40"/>
            </a:xfrm>
            <a:custGeom>
              <a:avLst/>
              <a:gdLst>
                <a:gd name="T0" fmla="*/ 224 w 224"/>
                <a:gd name="T1" fmla="*/ 1 h 159"/>
                <a:gd name="T2" fmla="*/ 66 w 224"/>
                <a:gd name="T3" fmla="*/ 159 h 159"/>
                <a:gd name="T4" fmla="*/ 0 w 224"/>
                <a:gd name="T5" fmla="*/ 0 h 159"/>
                <a:gd name="T6" fmla="*/ 224 w 224"/>
                <a:gd name="T7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59">
                  <a:moveTo>
                    <a:pt x="224" y="1"/>
                  </a:moveTo>
                  <a:lnTo>
                    <a:pt x="66" y="159"/>
                  </a:lnTo>
                  <a:cubicBezTo>
                    <a:pt x="24" y="116"/>
                    <a:pt x="0" y="59"/>
                    <a:pt x="0" y="0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Freeform 52"/>
            <p:cNvSpPr>
              <a:spLocks/>
            </p:cNvSpPr>
            <p:nvPr/>
          </p:nvSpPr>
          <p:spPr bwMode="auto">
            <a:xfrm>
              <a:off x="1111" y="935"/>
              <a:ext cx="54" cy="50"/>
            </a:xfrm>
            <a:custGeom>
              <a:avLst/>
              <a:gdLst>
                <a:gd name="T0" fmla="*/ 213 w 213"/>
                <a:gd name="T1" fmla="*/ 198 h 198"/>
                <a:gd name="T2" fmla="*/ 0 w 213"/>
                <a:gd name="T3" fmla="*/ 131 h 198"/>
                <a:gd name="T4" fmla="*/ 110 w 213"/>
                <a:gd name="T5" fmla="*/ 0 h 198"/>
                <a:gd name="T6" fmla="*/ 213 w 213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98">
                  <a:moveTo>
                    <a:pt x="213" y="198"/>
                  </a:moveTo>
                  <a:lnTo>
                    <a:pt x="0" y="131"/>
                  </a:lnTo>
                  <a:cubicBezTo>
                    <a:pt x="18" y="74"/>
                    <a:pt x="58" y="27"/>
                    <a:pt x="110" y="0"/>
                  </a:cubicBezTo>
                  <a:lnTo>
                    <a:pt x="213" y="19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1575" y="1012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23*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" name="Line 54"/>
            <p:cNvSpPr>
              <a:spLocks noChangeShapeType="1"/>
            </p:cNvSpPr>
            <p:nvPr/>
          </p:nvSpPr>
          <p:spPr bwMode="auto">
            <a:xfrm>
              <a:off x="1515" y="1140"/>
              <a:ext cx="37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" name="Freeform 55"/>
            <p:cNvSpPr>
              <a:spLocks/>
            </p:cNvSpPr>
            <p:nvPr/>
          </p:nvSpPr>
          <p:spPr bwMode="auto">
            <a:xfrm>
              <a:off x="1827" y="1119"/>
              <a:ext cx="58" cy="43"/>
            </a:xfrm>
            <a:custGeom>
              <a:avLst/>
              <a:gdLst>
                <a:gd name="T0" fmla="*/ 230 w 230"/>
                <a:gd name="T1" fmla="*/ 85 h 171"/>
                <a:gd name="T2" fmla="*/ 23 w 230"/>
                <a:gd name="T3" fmla="*/ 171 h 171"/>
                <a:gd name="T4" fmla="*/ 23 w 230"/>
                <a:gd name="T5" fmla="*/ 0 h 171"/>
                <a:gd name="T6" fmla="*/ 230 w 230"/>
                <a:gd name="T7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71">
                  <a:moveTo>
                    <a:pt x="230" y="85"/>
                  </a:moveTo>
                  <a:lnTo>
                    <a:pt x="23" y="171"/>
                  </a:lnTo>
                  <a:cubicBezTo>
                    <a:pt x="0" y="116"/>
                    <a:pt x="0" y="54"/>
                    <a:pt x="23" y="0"/>
                  </a:cubicBezTo>
                  <a:lnTo>
                    <a:pt x="230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2200" y="466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0.71*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1" name="Line 57"/>
            <p:cNvSpPr>
              <a:spLocks noChangeShapeType="1"/>
            </p:cNvSpPr>
            <p:nvPr/>
          </p:nvSpPr>
          <p:spPr bwMode="auto">
            <a:xfrm>
              <a:off x="1485" y="199"/>
              <a:ext cx="1450" cy="796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2" name="Freeform 58"/>
            <p:cNvSpPr>
              <a:spLocks/>
            </p:cNvSpPr>
            <p:nvPr/>
          </p:nvSpPr>
          <p:spPr bwMode="auto">
            <a:xfrm>
              <a:off x="2880" y="953"/>
              <a:ext cx="56" cy="42"/>
            </a:xfrm>
            <a:custGeom>
              <a:avLst/>
              <a:gdLst>
                <a:gd name="T0" fmla="*/ 224 w 224"/>
                <a:gd name="T1" fmla="*/ 165 h 165"/>
                <a:gd name="T2" fmla="*/ 0 w 224"/>
                <a:gd name="T3" fmla="*/ 155 h 165"/>
                <a:gd name="T4" fmla="*/ 72 w 224"/>
                <a:gd name="T5" fmla="*/ 0 h 165"/>
                <a:gd name="T6" fmla="*/ 224 w 224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65">
                  <a:moveTo>
                    <a:pt x="224" y="165"/>
                  </a:moveTo>
                  <a:lnTo>
                    <a:pt x="0" y="155"/>
                  </a:lnTo>
                  <a:cubicBezTo>
                    <a:pt x="2" y="96"/>
                    <a:pt x="28" y="40"/>
                    <a:pt x="72" y="0"/>
                  </a:cubicBezTo>
                  <a:lnTo>
                    <a:pt x="224" y="1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3" name="Rectangle 59"/>
            <p:cNvSpPr>
              <a:spLocks noChangeArrowheads="1"/>
            </p:cNvSpPr>
            <p:nvPr/>
          </p:nvSpPr>
          <p:spPr bwMode="auto">
            <a:xfrm>
              <a:off x="2217" y="1700"/>
              <a:ext cx="25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-0.06*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4" name="Line 60"/>
            <p:cNvSpPr>
              <a:spLocks noChangeShapeType="1"/>
            </p:cNvSpPr>
            <p:nvPr/>
          </p:nvSpPr>
          <p:spPr bwMode="auto">
            <a:xfrm flipV="1">
              <a:off x="1452" y="1302"/>
              <a:ext cx="1511" cy="812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5" name="Freeform 61"/>
            <p:cNvSpPr>
              <a:spLocks/>
            </p:cNvSpPr>
            <p:nvPr/>
          </p:nvSpPr>
          <p:spPr bwMode="auto">
            <a:xfrm>
              <a:off x="2907" y="1302"/>
              <a:ext cx="56" cy="42"/>
            </a:xfrm>
            <a:custGeom>
              <a:avLst/>
              <a:gdLst>
                <a:gd name="T0" fmla="*/ 224 w 224"/>
                <a:gd name="T1" fmla="*/ 0 h 169"/>
                <a:gd name="T2" fmla="*/ 77 w 224"/>
                <a:gd name="T3" fmla="*/ 169 h 169"/>
                <a:gd name="T4" fmla="*/ 0 w 224"/>
                <a:gd name="T5" fmla="*/ 16 h 169"/>
                <a:gd name="T6" fmla="*/ 224 w 224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69">
                  <a:moveTo>
                    <a:pt x="224" y="0"/>
                  </a:moveTo>
                  <a:lnTo>
                    <a:pt x="77" y="169"/>
                  </a:lnTo>
                  <a:cubicBezTo>
                    <a:pt x="32" y="130"/>
                    <a:pt x="5" y="75"/>
                    <a:pt x="0" y="16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Line 62"/>
            <p:cNvSpPr>
              <a:spLocks noChangeShapeType="1"/>
            </p:cNvSpPr>
            <p:nvPr/>
          </p:nvSpPr>
          <p:spPr bwMode="auto">
            <a:xfrm>
              <a:off x="3082" y="787"/>
              <a:ext cx="0" cy="20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7" name="Freeform 63"/>
            <p:cNvSpPr>
              <a:spLocks/>
            </p:cNvSpPr>
            <p:nvPr/>
          </p:nvSpPr>
          <p:spPr bwMode="auto">
            <a:xfrm>
              <a:off x="3057" y="937"/>
              <a:ext cx="43" cy="58"/>
            </a:xfrm>
            <a:custGeom>
              <a:avLst/>
              <a:gdLst>
                <a:gd name="T0" fmla="*/ 93 w 171"/>
                <a:gd name="T1" fmla="*/ 231 h 231"/>
                <a:gd name="T2" fmla="*/ 0 w 171"/>
                <a:gd name="T3" fmla="*/ 27 h 231"/>
                <a:gd name="T4" fmla="*/ 171 w 171"/>
                <a:gd name="T5" fmla="*/ 21 h 231"/>
                <a:gd name="T6" fmla="*/ 93 w 171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31">
                  <a:moveTo>
                    <a:pt x="93" y="231"/>
                  </a:moveTo>
                  <a:lnTo>
                    <a:pt x="0" y="27"/>
                  </a:lnTo>
                  <a:cubicBezTo>
                    <a:pt x="54" y="2"/>
                    <a:pt x="116" y="0"/>
                    <a:pt x="171" y="21"/>
                  </a:cubicBezTo>
                  <a:lnTo>
                    <a:pt x="93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9" name="Group 13"/>
          <p:cNvGrpSpPr>
            <a:grpSpLocks noChangeAspect="1"/>
          </p:cNvGrpSpPr>
          <p:nvPr/>
        </p:nvGrpSpPr>
        <p:grpSpPr bwMode="auto">
          <a:xfrm>
            <a:off x="4644579" y="332630"/>
            <a:ext cx="4392613" cy="3889374"/>
            <a:chOff x="476" y="-245"/>
            <a:chExt cx="2767" cy="2450"/>
          </a:xfrm>
        </p:grpSpPr>
        <p:sp>
          <p:nvSpPr>
            <p:cNvPr id="37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521" y="-245"/>
              <a:ext cx="2722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ES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  <a:p>
              <a:pPr algn="ctr"/>
              <a:r>
                <a:rPr lang="es-ES" sz="1300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c</a:t>
              </a:r>
              <a:r>
                <a:rPr lang="es-ES" sz="13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s-ES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1.1, p = 0.305, CFI = 1.0</a:t>
              </a:r>
              <a:endParaRPr lang="es-ES" sz="13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Rectangle 15"/>
            <p:cNvSpPr>
              <a:spLocks noChangeArrowheads="1"/>
            </p:cNvSpPr>
            <p:nvPr/>
          </p:nvSpPr>
          <p:spPr bwMode="auto">
            <a:xfrm>
              <a:off x="2622" y="995"/>
              <a:ext cx="557" cy="303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Rectangle 16"/>
            <p:cNvSpPr>
              <a:spLocks noChangeArrowheads="1"/>
            </p:cNvSpPr>
            <p:nvPr/>
          </p:nvSpPr>
          <p:spPr bwMode="auto">
            <a:xfrm>
              <a:off x="2623" y="1020"/>
              <a:ext cx="5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 algn="ctr"/>
              <a:r>
                <a:rPr lang="es-ES" altLang="es-ES" sz="13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umber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of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intact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fruits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Rectangle 18"/>
            <p:cNvSpPr>
              <a:spLocks noChangeArrowheads="1"/>
            </p:cNvSpPr>
            <p:nvPr/>
          </p:nvSpPr>
          <p:spPr bwMode="auto">
            <a:xfrm>
              <a:off x="1885" y="994"/>
              <a:ext cx="360" cy="304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Rectangle 19"/>
            <p:cNvSpPr>
              <a:spLocks noChangeArrowheads="1"/>
            </p:cNvSpPr>
            <p:nvPr/>
          </p:nvSpPr>
          <p:spPr bwMode="auto">
            <a:xfrm>
              <a:off x="1885" y="1071"/>
              <a:ext cx="3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ttack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5" name="Rectangle 20"/>
            <p:cNvSpPr>
              <a:spLocks noChangeArrowheads="1"/>
            </p:cNvSpPr>
            <p:nvPr/>
          </p:nvSpPr>
          <p:spPr bwMode="auto">
            <a:xfrm>
              <a:off x="1008" y="986"/>
              <a:ext cx="511" cy="312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Rectangle 21"/>
            <p:cNvSpPr>
              <a:spLocks noChangeArrowheads="1"/>
            </p:cNvSpPr>
            <p:nvPr/>
          </p:nvSpPr>
          <p:spPr bwMode="auto">
            <a:xfrm>
              <a:off x="1008" y="1012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Flowering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phenology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Rectangle 22"/>
            <p:cNvSpPr>
              <a:spLocks noChangeArrowheads="1"/>
            </p:cNvSpPr>
            <p:nvPr/>
          </p:nvSpPr>
          <p:spPr bwMode="auto">
            <a:xfrm>
              <a:off x="2312" y="1020"/>
              <a:ext cx="25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-0.22*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Line 23"/>
            <p:cNvSpPr>
              <a:spLocks noChangeShapeType="1"/>
            </p:cNvSpPr>
            <p:nvPr/>
          </p:nvSpPr>
          <p:spPr bwMode="auto">
            <a:xfrm>
              <a:off x="2245" y="1138"/>
              <a:ext cx="377" cy="1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Freeform 24"/>
            <p:cNvSpPr>
              <a:spLocks/>
            </p:cNvSpPr>
            <p:nvPr/>
          </p:nvSpPr>
          <p:spPr bwMode="auto">
            <a:xfrm>
              <a:off x="2565" y="1117"/>
              <a:ext cx="58" cy="43"/>
            </a:xfrm>
            <a:custGeom>
              <a:avLst/>
              <a:gdLst>
                <a:gd name="T0" fmla="*/ 230 w 230"/>
                <a:gd name="T1" fmla="*/ 86 h 171"/>
                <a:gd name="T2" fmla="*/ 23 w 230"/>
                <a:gd name="T3" fmla="*/ 171 h 171"/>
                <a:gd name="T4" fmla="*/ 23 w 230"/>
                <a:gd name="T5" fmla="*/ 0 h 171"/>
                <a:gd name="T6" fmla="*/ 230 w 230"/>
                <a:gd name="T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71">
                  <a:moveTo>
                    <a:pt x="230" y="86"/>
                  </a:moveTo>
                  <a:lnTo>
                    <a:pt x="23" y="171"/>
                  </a:lnTo>
                  <a:cubicBezTo>
                    <a:pt x="0" y="116"/>
                    <a:pt x="0" y="55"/>
                    <a:pt x="23" y="0"/>
                  </a:cubicBezTo>
                  <a:lnTo>
                    <a:pt x="23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Rectangle 25"/>
            <p:cNvSpPr>
              <a:spLocks noChangeArrowheads="1"/>
            </p:cNvSpPr>
            <p:nvPr/>
          </p:nvSpPr>
          <p:spPr bwMode="auto">
            <a:xfrm>
              <a:off x="1073" y="120"/>
              <a:ext cx="412" cy="316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Rectangle 26"/>
            <p:cNvSpPr>
              <a:spLocks noChangeArrowheads="1"/>
            </p:cNvSpPr>
            <p:nvPr/>
          </p:nvSpPr>
          <p:spPr bwMode="auto">
            <a:xfrm>
              <a:off x="1078" y="145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Flower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Rectangle 27"/>
            <p:cNvSpPr>
              <a:spLocks noChangeArrowheads="1"/>
            </p:cNvSpPr>
            <p:nvPr/>
          </p:nvSpPr>
          <p:spPr bwMode="auto">
            <a:xfrm>
              <a:off x="1025" y="1891"/>
              <a:ext cx="418" cy="314"/>
            </a:xfrm>
            <a:prstGeom prst="rect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Rectangle 28"/>
            <p:cNvSpPr>
              <a:spLocks noChangeArrowheads="1"/>
            </p:cNvSpPr>
            <p:nvPr/>
          </p:nvSpPr>
          <p:spPr bwMode="auto">
            <a:xfrm>
              <a:off x="1025" y="1918"/>
              <a:ext cx="4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Shoot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Rectangle 29"/>
            <p:cNvSpPr>
              <a:spLocks noChangeArrowheads="1"/>
            </p:cNvSpPr>
            <p:nvPr/>
          </p:nvSpPr>
          <p:spPr bwMode="auto">
            <a:xfrm>
              <a:off x="802" y="1472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0.26*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Freeform 30"/>
            <p:cNvSpPr>
              <a:spLocks/>
            </p:cNvSpPr>
            <p:nvPr/>
          </p:nvSpPr>
          <p:spPr bwMode="auto">
            <a:xfrm>
              <a:off x="978" y="1298"/>
              <a:ext cx="242" cy="593"/>
            </a:xfrm>
            <a:custGeom>
              <a:avLst/>
              <a:gdLst>
                <a:gd name="T0" fmla="*/ 242 w 242"/>
                <a:gd name="T1" fmla="*/ 847 h 847"/>
                <a:gd name="T2" fmla="*/ 225 w 242"/>
                <a:gd name="T3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2" h="847">
                  <a:moveTo>
                    <a:pt x="242" y="847"/>
                  </a:moveTo>
                  <a:cubicBezTo>
                    <a:pt x="7" y="617"/>
                    <a:pt x="0" y="240"/>
                    <a:pt x="225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Freeform 31"/>
            <p:cNvSpPr>
              <a:spLocks/>
            </p:cNvSpPr>
            <p:nvPr/>
          </p:nvSpPr>
          <p:spPr bwMode="auto">
            <a:xfrm rot="514431">
              <a:off x="1151" y="1293"/>
              <a:ext cx="51" cy="53"/>
            </a:xfrm>
            <a:custGeom>
              <a:avLst/>
              <a:gdLst>
                <a:gd name="T0" fmla="*/ 204 w 204"/>
                <a:gd name="T1" fmla="*/ 0 h 210"/>
                <a:gd name="T2" fmla="*/ 125 w 204"/>
                <a:gd name="T3" fmla="*/ 210 h 210"/>
                <a:gd name="T4" fmla="*/ 0 w 204"/>
                <a:gd name="T5" fmla="*/ 92 h 210"/>
                <a:gd name="T6" fmla="*/ 204 w 204"/>
                <a:gd name="T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10">
                  <a:moveTo>
                    <a:pt x="204" y="0"/>
                  </a:moveTo>
                  <a:lnTo>
                    <a:pt x="125" y="210"/>
                  </a:lnTo>
                  <a:cubicBezTo>
                    <a:pt x="70" y="189"/>
                    <a:pt x="25" y="147"/>
                    <a:pt x="0" y="92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Freeform 32"/>
            <p:cNvSpPr>
              <a:spLocks/>
            </p:cNvSpPr>
            <p:nvPr/>
          </p:nvSpPr>
          <p:spPr bwMode="auto">
            <a:xfrm>
              <a:off x="1165" y="1840"/>
              <a:ext cx="52" cy="51"/>
            </a:xfrm>
            <a:custGeom>
              <a:avLst/>
              <a:gdLst>
                <a:gd name="T0" fmla="*/ 208 w 208"/>
                <a:gd name="T1" fmla="*/ 206 h 206"/>
                <a:gd name="T2" fmla="*/ 0 w 208"/>
                <a:gd name="T3" fmla="*/ 122 h 206"/>
                <a:gd name="T4" fmla="*/ 120 w 208"/>
                <a:gd name="T5" fmla="*/ 0 h 206"/>
                <a:gd name="T6" fmla="*/ 208 w 208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6">
                  <a:moveTo>
                    <a:pt x="208" y="206"/>
                  </a:moveTo>
                  <a:lnTo>
                    <a:pt x="0" y="122"/>
                  </a:lnTo>
                  <a:cubicBezTo>
                    <a:pt x="22" y="67"/>
                    <a:pt x="66" y="23"/>
                    <a:pt x="120" y="0"/>
                  </a:cubicBezTo>
                  <a:lnTo>
                    <a:pt x="208" y="2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Oval 33"/>
            <p:cNvSpPr>
              <a:spLocks noChangeArrowheads="1"/>
            </p:cNvSpPr>
            <p:nvPr/>
          </p:nvSpPr>
          <p:spPr bwMode="auto">
            <a:xfrm>
              <a:off x="1506" y="728"/>
              <a:ext cx="131" cy="130"/>
            </a:xfrm>
            <a:prstGeom prst="ellips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Rectangle 34"/>
            <p:cNvSpPr>
              <a:spLocks noChangeArrowheads="1"/>
            </p:cNvSpPr>
            <p:nvPr/>
          </p:nvSpPr>
          <p:spPr bwMode="auto">
            <a:xfrm>
              <a:off x="1515" y="731"/>
              <a:ext cx="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Oval 35"/>
            <p:cNvSpPr>
              <a:spLocks noChangeArrowheads="1"/>
            </p:cNvSpPr>
            <p:nvPr/>
          </p:nvSpPr>
          <p:spPr bwMode="auto">
            <a:xfrm>
              <a:off x="3016" y="656"/>
              <a:ext cx="130" cy="131"/>
            </a:xfrm>
            <a:prstGeom prst="ellips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Rectangle 36"/>
            <p:cNvSpPr>
              <a:spLocks noChangeArrowheads="1"/>
            </p:cNvSpPr>
            <p:nvPr/>
          </p:nvSpPr>
          <p:spPr bwMode="auto">
            <a:xfrm>
              <a:off x="3019" y="659"/>
              <a:ext cx="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Rectangle 37"/>
            <p:cNvSpPr>
              <a:spLocks noChangeArrowheads="1"/>
            </p:cNvSpPr>
            <p:nvPr/>
          </p:nvSpPr>
          <p:spPr bwMode="auto">
            <a:xfrm>
              <a:off x="1565" y="1525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12*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Line 38"/>
            <p:cNvSpPr>
              <a:spLocks noChangeShapeType="1"/>
            </p:cNvSpPr>
            <p:nvPr/>
          </p:nvSpPr>
          <p:spPr bwMode="auto">
            <a:xfrm flipV="1">
              <a:off x="1452" y="1298"/>
              <a:ext cx="618" cy="70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Freeform 39"/>
            <p:cNvSpPr>
              <a:spLocks/>
            </p:cNvSpPr>
            <p:nvPr/>
          </p:nvSpPr>
          <p:spPr bwMode="auto">
            <a:xfrm>
              <a:off x="2018" y="1298"/>
              <a:ext cx="50" cy="54"/>
            </a:xfrm>
            <a:custGeom>
              <a:avLst/>
              <a:gdLst>
                <a:gd name="T0" fmla="*/ 201 w 201"/>
                <a:gd name="T1" fmla="*/ 0 h 212"/>
                <a:gd name="T2" fmla="*/ 129 w 201"/>
                <a:gd name="T3" fmla="*/ 212 h 212"/>
                <a:gd name="T4" fmla="*/ 0 w 201"/>
                <a:gd name="T5" fmla="*/ 99 h 212"/>
                <a:gd name="T6" fmla="*/ 201 w 201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12">
                  <a:moveTo>
                    <a:pt x="201" y="0"/>
                  </a:moveTo>
                  <a:lnTo>
                    <a:pt x="129" y="212"/>
                  </a:lnTo>
                  <a:cubicBezTo>
                    <a:pt x="73" y="193"/>
                    <a:pt x="26" y="153"/>
                    <a:pt x="0" y="99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Rectangle 40"/>
            <p:cNvSpPr>
              <a:spLocks noChangeArrowheads="1"/>
            </p:cNvSpPr>
            <p:nvPr/>
          </p:nvSpPr>
          <p:spPr bwMode="auto">
            <a:xfrm>
              <a:off x="476" y="1091"/>
              <a:ext cx="2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50*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reeform 41"/>
            <p:cNvSpPr>
              <a:spLocks/>
            </p:cNvSpPr>
            <p:nvPr/>
          </p:nvSpPr>
          <p:spPr bwMode="auto">
            <a:xfrm>
              <a:off x="658" y="271"/>
              <a:ext cx="415" cy="1777"/>
            </a:xfrm>
            <a:custGeom>
              <a:avLst/>
              <a:gdLst>
                <a:gd name="T0" fmla="*/ 630 w 739"/>
                <a:gd name="T1" fmla="*/ 1830 h 1830"/>
                <a:gd name="T2" fmla="*/ 312 w 739"/>
                <a:gd name="T3" fmla="*/ 379 h 1830"/>
                <a:gd name="T4" fmla="*/ 739 w 739"/>
                <a:gd name="T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9" h="1830">
                  <a:moveTo>
                    <a:pt x="630" y="1830"/>
                  </a:moveTo>
                  <a:cubicBezTo>
                    <a:pt x="142" y="1517"/>
                    <a:pt x="0" y="868"/>
                    <a:pt x="312" y="379"/>
                  </a:cubicBezTo>
                  <a:cubicBezTo>
                    <a:pt x="416" y="216"/>
                    <a:pt x="564" y="84"/>
                    <a:pt x="739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Freeform 42"/>
            <p:cNvSpPr>
              <a:spLocks/>
            </p:cNvSpPr>
            <p:nvPr/>
          </p:nvSpPr>
          <p:spPr bwMode="auto">
            <a:xfrm rot="20653925">
              <a:off x="1026" y="278"/>
              <a:ext cx="56" cy="42"/>
            </a:xfrm>
            <a:custGeom>
              <a:avLst/>
              <a:gdLst>
                <a:gd name="T0" fmla="*/ 223 w 223"/>
                <a:gd name="T1" fmla="*/ 0 h 167"/>
                <a:gd name="T2" fmla="*/ 74 w 223"/>
                <a:gd name="T3" fmla="*/ 167 h 167"/>
                <a:gd name="T4" fmla="*/ 0 w 223"/>
                <a:gd name="T5" fmla="*/ 13 h 167"/>
                <a:gd name="T6" fmla="*/ 223 w 223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67">
                  <a:moveTo>
                    <a:pt x="223" y="0"/>
                  </a:moveTo>
                  <a:lnTo>
                    <a:pt x="74" y="167"/>
                  </a:lnTo>
                  <a:cubicBezTo>
                    <a:pt x="30" y="127"/>
                    <a:pt x="3" y="72"/>
                    <a:pt x="0" y="13"/>
                  </a:cubicBez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Freeform 43"/>
            <p:cNvSpPr>
              <a:spLocks/>
            </p:cNvSpPr>
            <p:nvPr/>
          </p:nvSpPr>
          <p:spPr bwMode="auto">
            <a:xfrm rot="821362">
              <a:off x="977" y="2009"/>
              <a:ext cx="55" cy="47"/>
            </a:xfrm>
            <a:custGeom>
              <a:avLst/>
              <a:gdLst>
                <a:gd name="T0" fmla="*/ 221 w 221"/>
                <a:gd name="T1" fmla="*/ 184 h 184"/>
                <a:gd name="T2" fmla="*/ 0 w 221"/>
                <a:gd name="T3" fmla="*/ 144 h 184"/>
                <a:gd name="T4" fmla="*/ 93 w 221"/>
                <a:gd name="T5" fmla="*/ 0 h 184"/>
                <a:gd name="T6" fmla="*/ 221 w 221"/>
                <a:gd name="T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184">
                  <a:moveTo>
                    <a:pt x="221" y="184"/>
                  </a:moveTo>
                  <a:lnTo>
                    <a:pt x="0" y="144"/>
                  </a:lnTo>
                  <a:cubicBezTo>
                    <a:pt x="11" y="86"/>
                    <a:pt x="44" y="34"/>
                    <a:pt x="93" y="0"/>
                  </a:cubicBezTo>
                  <a:lnTo>
                    <a:pt x="221" y="1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Rectangle 44"/>
            <p:cNvSpPr>
              <a:spLocks noChangeArrowheads="1"/>
            </p:cNvSpPr>
            <p:nvPr/>
          </p:nvSpPr>
          <p:spPr bwMode="auto">
            <a:xfrm>
              <a:off x="1891" y="657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0.26*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Line 45"/>
            <p:cNvSpPr>
              <a:spLocks noChangeShapeType="1"/>
            </p:cNvSpPr>
            <p:nvPr/>
          </p:nvSpPr>
          <p:spPr bwMode="auto">
            <a:xfrm>
              <a:off x="1485" y="372"/>
              <a:ext cx="585" cy="622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Freeform 46"/>
            <p:cNvSpPr>
              <a:spLocks/>
            </p:cNvSpPr>
            <p:nvPr/>
          </p:nvSpPr>
          <p:spPr bwMode="auto">
            <a:xfrm>
              <a:off x="2018" y="942"/>
              <a:ext cx="52" cy="52"/>
            </a:xfrm>
            <a:custGeom>
              <a:avLst/>
              <a:gdLst>
                <a:gd name="T0" fmla="*/ 208 w 208"/>
                <a:gd name="T1" fmla="*/ 206 h 206"/>
                <a:gd name="T2" fmla="*/ 0 w 208"/>
                <a:gd name="T3" fmla="*/ 123 h 206"/>
                <a:gd name="T4" fmla="*/ 120 w 208"/>
                <a:gd name="T5" fmla="*/ 0 h 206"/>
                <a:gd name="T6" fmla="*/ 208 w 208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6">
                  <a:moveTo>
                    <a:pt x="208" y="206"/>
                  </a:moveTo>
                  <a:lnTo>
                    <a:pt x="0" y="123"/>
                  </a:lnTo>
                  <a:cubicBezTo>
                    <a:pt x="22" y="68"/>
                    <a:pt x="65" y="24"/>
                    <a:pt x="120" y="0"/>
                  </a:cubicBezTo>
                  <a:lnTo>
                    <a:pt x="208" y="2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Line 47"/>
            <p:cNvSpPr>
              <a:spLocks noChangeShapeType="1"/>
            </p:cNvSpPr>
            <p:nvPr/>
          </p:nvSpPr>
          <p:spPr bwMode="auto">
            <a:xfrm>
              <a:off x="1615" y="842"/>
              <a:ext cx="270" cy="21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Freeform 48"/>
            <p:cNvSpPr>
              <a:spLocks/>
            </p:cNvSpPr>
            <p:nvPr/>
          </p:nvSpPr>
          <p:spPr bwMode="auto">
            <a:xfrm>
              <a:off x="1831" y="1003"/>
              <a:ext cx="54" cy="49"/>
            </a:xfrm>
            <a:custGeom>
              <a:avLst/>
              <a:gdLst>
                <a:gd name="T0" fmla="*/ 216 w 216"/>
                <a:gd name="T1" fmla="*/ 195 h 195"/>
                <a:gd name="T2" fmla="*/ 0 w 216"/>
                <a:gd name="T3" fmla="*/ 136 h 195"/>
                <a:gd name="T4" fmla="*/ 105 w 216"/>
                <a:gd name="T5" fmla="*/ 0 h 195"/>
                <a:gd name="T6" fmla="*/ 216 w 216"/>
                <a:gd name="T7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195">
                  <a:moveTo>
                    <a:pt x="216" y="195"/>
                  </a:moveTo>
                  <a:lnTo>
                    <a:pt x="0" y="136"/>
                  </a:lnTo>
                  <a:cubicBezTo>
                    <a:pt x="16" y="78"/>
                    <a:pt x="54" y="30"/>
                    <a:pt x="105" y="0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Rectangle 49"/>
            <p:cNvSpPr>
              <a:spLocks noChangeArrowheads="1"/>
            </p:cNvSpPr>
            <p:nvPr/>
          </p:nvSpPr>
          <p:spPr bwMode="auto">
            <a:xfrm>
              <a:off x="802" y="773"/>
              <a:ext cx="2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0.56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Freeform 50"/>
            <p:cNvSpPr>
              <a:spLocks/>
            </p:cNvSpPr>
            <p:nvPr/>
          </p:nvSpPr>
          <p:spPr bwMode="auto">
            <a:xfrm>
              <a:off x="975" y="436"/>
              <a:ext cx="293" cy="550"/>
            </a:xfrm>
            <a:custGeom>
              <a:avLst/>
              <a:gdLst>
                <a:gd name="T0" fmla="*/ 228 w 354"/>
                <a:gd name="T1" fmla="*/ 808 h 808"/>
                <a:gd name="T2" fmla="*/ 170 w 354"/>
                <a:gd name="T3" fmla="*/ 134 h 808"/>
                <a:gd name="T4" fmla="*/ 354 w 354"/>
                <a:gd name="T5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4" h="808">
                  <a:moveTo>
                    <a:pt x="228" y="808"/>
                  </a:moveTo>
                  <a:cubicBezTo>
                    <a:pt x="26" y="638"/>
                    <a:pt x="0" y="336"/>
                    <a:pt x="170" y="134"/>
                  </a:cubicBezTo>
                  <a:cubicBezTo>
                    <a:pt x="220" y="75"/>
                    <a:pt x="283" y="29"/>
                    <a:pt x="354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Freeform 51"/>
            <p:cNvSpPr>
              <a:spLocks/>
            </p:cNvSpPr>
            <p:nvPr/>
          </p:nvSpPr>
          <p:spPr bwMode="auto">
            <a:xfrm rot="21208376">
              <a:off x="1216" y="439"/>
              <a:ext cx="56" cy="40"/>
            </a:xfrm>
            <a:custGeom>
              <a:avLst/>
              <a:gdLst>
                <a:gd name="T0" fmla="*/ 224 w 224"/>
                <a:gd name="T1" fmla="*/ 1 h 159"/>
                <a:gd name="T2" fmla="*/ 66 w 224"/>
                <a:gd name="T3" fmla="*/ 159 h 159"/>
                <a:gd name="T4" fmla="*/ 0 w 224"/>
                <a:gd name="T5" fmla="*/ 0 h 159"/>
                <a:gd name="T6" fmla="*/ 224 w 224"/>
                <a:gd name="T7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59">
                  <a:moveTo>
                    <a:pt x="224" y="1"/>
                  </a:moveTo>
                  <a:lnTo>
                    <a:pt x="66" y="159"/>
                  </a:lnTo>
                  <a:cubicBezTo>
                    <a:pt x="24" y="116"/>
                    <a:pt x="0" y="59"/>
                    <a:pt x="0" y="0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reeform 52"/>
            <p:cNvSpPr>
              <a:spLocks/>
            </p:cNvSpPr>
            <p:nvPr/>
          </p:nvSpPr>
          <p:spPr bwMode="auto">
            <a:xfrm>
              <a:off x="1111" y="935"/>
              <a:ext cx="54" cy="50"/>
            </a:xfrm>
            <a:custGeom>
              <a:avLst/>
              <a:gdLst>
                <a:gd name="T0" fmla="*/ 213 w 213"/>
                <a:gd name="T1" fmla="*/ 198 h 198"/>
                <a:gd name="T2" fmla="*/ 0 w 213"/>
                <a:gd name="T3" fmla="*/ 131 h 198"/>
                <a:gd name="T4" fmla="*/ 110 w 213"/>
                <a:gd name="T5" fmla="*/ 0 h 198"/>
                <a:gd name="T6" fmla="*/ 213 w 213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98">
                  <a:moveTo>
                    <a:pt x="213" y="198"/>
                  </a:moveTo>
                  <a:lnTo>
                    <a:pt x="0" y="131"/>
                  </a:lnTo>
                  <a:cubicBezTo>
                    <a:pt x="18" y="74"/>
                    <a:pt x="58" y="27"/>
                    <a:pt x="110" y="0"/>
                  </a:cubicBezTo>
                  <a:lnTo>
                    <a:pt x="213" y="19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Rectangle 53"/>
            <p:cNvSpPr>
              <a:spLocks noChangeArrowheads="1"/>
            </p:cNvSpPr>
            <p:nvPr/>
          </p:nvSpPr>
          <p:spPr bwMode="auto">
            <a:xfrm>
              <a:off x="1575" y="1012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21*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Line 54"/>
            <p:cNvSpPr>
              <a:spLocks noChangeShapeType="1"/>
            </p:cNvSpPr>
            <p:nvPr/>
          </p:nvSpPr>
          <p:spPr bwMode="auto">
            <a:xfrm>
              <a:off x="1515" y="1140"/>
              <a:ext cx="37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Freeform 55"/>
            <p:cNvSpPr>
              <a:spLocks/>
            </p:cNvSpPr>
            <p:nvPr/>
          </p:nvSpPr>
          <p:spPr bwMode="auto">
            <a:xfrm>
              <a:off x="1827" y="1119"/>
              <a:ext cx="58" cy="43"/>
            </a:xfrm>
            <a:custGeom>
              <a:avLst/>
              <a:gdLst>
                <a:gd name="T0" fmla="*/ 230 w 230"/>
                <a:gd name="T1" fmla="*/ 85 h 171"/>
                <a:gd name="T2" fmla="*/ 23 w 230"/>
                <a:gd name="T3" fmla="*/ 171 h 171"/>
                <a:gd name="T4" fmla="*/ 23 w 230"/>
                <a:gd name="T5" fmla="*/ 0 h 171"/>
                <a:gd name="T6" fmla="*/ 230 w 230"/>
                <a:gd name="T7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71">
                  <a:moveTo>
                    <a:pt x="230" y="85"/>
                  </a:moveTo>
                  <a:lnTo>
                    <a:pt x="23" y="171"/>
                  </a:lnTo>
                  <a:cubicBezTo>
                    <a:pt x="0" y="116"/>
                    <a:pt x="0" y="54"/>
                    <a:pt x="23" y="0"/>
                  </a:cubicBezTo>
                  <a:lnTo>
                    <a:pt x="230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Rectangle 56"/>
            <p:cNvSpPr>
              <a:spLocks noChangeArrowheads="1"/>
            </p:cNvSpPr>
            <p:nvPr/>
          </p:nvSpPr>
          <p:spPr bwMode="auto">
            <a:xfrm>
              <a:off x="2200" y="466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0.60*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Line 57"/>
            <p:cNvSpPr>
              <a:spLocks noChangeShapeType="1"/>
            </p:cNvSpPr>
            <p:nvPr/>
          </p:nvSpPr>
          <p:spPr bwMode="auto">
            <a:xfrm>
              <a:off x="1485" y="199"/>
              <a:ext cx="1450" cy="796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Freeform 58"/>
            <p:cNvSpPr>
              <a:spLocks/>
            </p:cNvSpPr>
            <p:nvPr/>
          </p:nvSpPr>
          <p:spPr bwMode="auto">
            <a:xfrm>
              <a:off x="2880" y="953"/>
              <a:ext cx="56" cy="42"/>
            </a:xfrm>
            <a:custGeom>
              <a:avLst/>
              <a:gdLst>
                <a:gd name="T0" fmla="*/ 224 w 224"/>
                <a:gd name="T1" fmla="*/ 165 h 165"/>
                <a:gd name="T2" fmla="*/ 0 w 224"/>
                <a:gd name="T3" fmla="*/ 155 h 165"/>
                <a:gd name="T4" fmla="*/ 72 w 224"/>
                <a:gd name="T5" fmla="*/ 0 h 165"/>
                <a:gd name="T6" fmla="*/ 224 w 224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65">
                  <a:moveTo>
                    <a:pt x="224" y="165"/>
                  </a:moveTo>
                  <a:lnTo>
                    <a:pt x="0" y="155"/>
                  </a:lnTo>
                  <a:cubicBezTo>
                    <a:pt x="2" y="96"/>
                    <a:pt x="28" y="40"/>
                    <a:pt x="72" y="0"/>
                  </a:cubicBezTo>
                  <a:lnTo>
                    <a:pt x="224" y="1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Rectangle 59"/>
            <p:cNvSpPr>
              <a:spLocks noChangeArrowheads="1"/>
            </p:cNvSpPr>
            <p:nvPr/>
          </p:nvSpPr>
          <p:spPr bwMode="auto">
            <a:xfrm>
              <a:off x="2217" y="1700"/>
              <a:ext cx="25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-0.17*</a:t>
              </a:r>
              <a:endPara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Line 60"/>
            <p:cNvSpPr>
              <a:spLocks noChangeShapeType="1"/>
            </p:cNvSpPr>
            <p:nvPr/>
          </p:nvSpPr>
          <p:spPr bwMode="auto">
            <a:xfrm flipV="1">
              <a:off x="1452" y="1302"/>
              <a:ext cx="1511" cy="812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Freeform 61"/>
            <p:cNvSpPr>
              <a:spLocks/>
            </p:cNvSpPr>
            <p:nvPr/>
          </p:nvSpPr>
          <p:spPr bwMode="auto">
            <a:xfrm>
              <a:off x="2907" y="1302"/>
              <a:ext cx="56" cy="42"/>
            </a:xfrm>
            <a:custGeom>
              <a:avLst/>
              <a:gdLst>
                <a:gd name="T0" fmla="*/ 224 w 224"/>
                <a:gd name="T1" fmla="*/ 0 h 169"/>
                <a:gd name="T2" fmla="*/ 77 w 224"/>
                <a:gd name="T3" fmla="*/ 169 h 169"/>
                <a:gd name="T4" fmla="*/ 0 w 224"/>
                <a:gd name="T5" fmla="*/ 16 h 169"/>
                <a:gd name="T6" fmla="*/ 224 w 224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69">
                  <a:moveTo>
                    <a:pt x="224" y="0"/>
                  </a:moveTo>
                  <a:lnTo>
                    <a:pt x="77" y="169"/>
                  </a:lnTo>
                  <a:cubicBezTo>
                    <a:pt x="32" y="130"/>
                    <a:pt x="5" y="75"/>
                    <a:pt x="0" y="16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" name="Line 62"/>
            <p:cNvSpPr>
              <a:spLocks noChangeShapeType="1"/>
            </p:cNvSpPr>
            <p:nvPr/>
          </p:nvSpPr>
          <p:spPr bwMode="auto">
            <a:xfrm>
              <a:off x="3082" y="787"/>
              <a:ext cx="0" cy="20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Freeform 63"/>
            <p:cNvSpPr>
              <a:spLocks/>
            </p:cNvSpPr>
            <p:nvPr/>
          </p:nvSpPr>
          <p:spPr bwMode="auto">
            <a:xfrm>
              <a:off x="3057" y="937"/>
              <a:ext cx="43" cy="58"/>
            </a:xfrm>
            <a:custGeom>
              <a:avLst/>
              <a:gdLst>
                <a:gd name="T0" fmla="*/ 93 w 171"/>
                <a:gd name="T1" fmla="*/ 231 h 231"/>
                <a:gd name="T2" fmla="*/ 0 w 171"/>
                <a:gd name="T3" fmla="*/ 27 h 231"/>
                <a:gd name="T4" fmla="*/ 171 w 171"/>
                <a:gd name="T5" fmla="*/ 21 h 231"/>
                <a:gd name="T6" fmla="*/ 93 w 171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31">
                  <a:moveTo>
                    <a:pt x="93" y="231"/>
                  </a:moveTo>
                  <a:lnTo>
                    <a:pt x="0" y="27"/>
                  </a:lnTo>
                  <a:cubicBezTo>
                    <a:pt x="54" y="2"/>
                    <a:pt x="116" y="0"/>
                    <a:pt x="171" y="21"/>
                  </a:cubicBezTo>
                  <a:lnTo>
                    <a:pt x="93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9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90</Words>
  <Application>Microsoft Office PowerPoint</Application>
  <PresentationFormat>Presentación en pantalla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</dc:creator>
  <cp:lastModifiedBy>Alicia</cp:lastModifiedBy>
  <cp:revision>11</cp:revision>
  <dcterms:created xsi:type="dcterms:W3CDTF">2015-02-16T09:25:08Z</dcterms:created>
  <dcterms:modified xsi:type="dcterms:W3CDTF">2015-02-16T17:01:57Z</dcterms:modified>
</cp:coreProperties>
</file>