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2" r:id="rId9"/>
    <p:sldId id="263" r:id="rId10"/>
    <p:sldId id="264" r:id="rId11"/>
    <p:sldId id="265" r:id="rId12"/>
    <p:sldId id="266" r:id="rId13"/>
    <p:sldId id="267" r:id="rId14"/>
    <p:sldId id="276" r:id="rId15"/>
    <p:sldId id="278" r:id="rId16"/>
    <p:sldId id="27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9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ici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F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9" autoAdjust="0"/>
    <p:restoredTop sz="98579" autoAdjust="0"/>
  </p:normalViewPr>
  <p:slideViewPr>
    <p:cSldViewPr>
      <p:cViewPr>
        <p:scale>
          <a:sx n="100" d="100"/>
          <a:sy n="100" d="100"/>
        </p:scale>
        <p:origin x="-7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A0AB-8E6C-4EDE-96D0-5C0B13CB5B1A}" type="datetimeFigureOut">
              <a:rPr lang="es-ES" smtClean="0"/>
              <a:t>12/01/2016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665A-6372-49BE-8D6D-8F4BB947C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714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A0AB-8E6C-4EDE-96D0-5C0B13CB5B1A}" type="datetimeFigureOut">
              <a:rPr lang="es-ES" smtClean="0"/>
              <a:t>12/01/2016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665A-6372-49BE-8D6D-8F4BB947C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58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A0AB-8E6C-4EDE-96D0-5C0B13CB5B1A}" type="datetimeFigureOut">
              <a:rPr lang="es-ES" smtClean="0"/>
              <a:t>12/01/2016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665A-6372-49BE-8D6D-8F4BB947C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726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A0AB-8E6C-4EDE-96D0-5C0B13CB5B1A}" type="datetimeFigureOut">
              <a:rPr lang="es-ES" smtClean="0"/>
              <a:t>12/01/2016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665A-6372-49BE-8D6D-8F4BB947C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054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A0AB-8E6C-4EDE-96D0-5C0B13CB5B1A}" type="datetimeFigureOut">
              <a:rPr lang="es-ES" smtClean="0"/>
              <a:t>12/01/2016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665A-6372-49BE-8D6D-8F4BB947C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66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A0AB-8E6C-4EDE-96D0-5C0B13CB5B1A}" type="datetimeFigureOut">
              <a:rPr lang="es-ES" smtClean="0"/>
              <a:t>12/01/2016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665A-6372-49BE-8D6D-8F4BB947C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43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A0AB-8E6C-4EDE-96D0-5C0B13CB5B1A}" type="datetimeFigureOut">
              <a:rPr lang="es-ES" smtClean="0"/>
              <a:t>12/01/2016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665A-6372-49BE-8D6D-8F4BB947C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804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A0AB-8E6C-4EDE-96D0-5C0B13CB5B1A}" type="datetimeFigureOut">
              <a:rPr lang="es-ES" smtClean="0"/>
              <a:t>12/01/2016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665A-6372-49BE-8D6D-8F4BB947C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5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A0AB-8E6C-4EDE-96D0-5C0B13CB5B1A}" type="datetimeFigureOut">
              <a:rPr lang="es-ES" smtClean="0"/>
              <a:t>12/01/2016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665A-6372-49BE-8D6D-8F4BB947C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83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A0AB-8E6C-4EDE-96D0-5C0B13CB5B1A}" type="datetimeFigureOut">
              <a:rPr lang="es-ES" smtClean="0"/>
              <a:t>12/01/2016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665A-6372-49BE-8D6D-8F4BB947C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92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A0AB-8E6C-4EDE-96D0-5C0B13CB5B1A}" type="datetimeFigureOut">
              <a:rPr lang="es-ES" smtClean="0"/>
              <a:t>12/01/2016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665A-6372-49BE-8D6D-8F4BB947C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69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A0AB-8E6C-4EDE-96D0-5C0B13CB5B1A}" type="datetimeFigureOut">
              <a:rPr lang="es-ES" smtClean="0"/>
              <a:t>12/01/2016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9665A-6372-49BE-8D6D-8F4BB947C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62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8"/>
          <p:cNvSpPr>
            <a:spLocks noChangeAspect="1" noChangeArrowheads="1" noTextEdit="1"/>
          </p:cNvSpPr>
          <p:nvPr/>
        </p:nvSpPr>
        <p:spPr bwMode="auto">
          <a:xfrm>
            <a:off x="52264" y="476250"/>
            <a:ext cx="3027362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Freeform 30"/>
          <p:cNvSpPr>
            <a:spLocks/>
          </p:cNvSpPr>
          <p:nvPr/>
        </p:nvSpPr>
        <p:spPr bwMode="auto">
          <a:xfrm>
            <a:off x="738064" y="2600325"/>
            <a:ext cx="2114550" cy="161925"/>
          </a:xfrm>
          <a:custGeom>
            <a:avLst/>
            <a:gdLst>
              <a:gd name="T0" fmla="*/ 3 w 222"/>
              <a:gd name="T1" fmla="*/ 16 h 17"/>
              <a:gd name="T2" fmla="*/ 9 w 222"/>
              <a:gd name="T3" fmla="*/ 16 h 17"/>
              <a:gd name="T4" fmla="*/ 14 w 222"/>
              <a:gd name="T5" fmla="*/ 16 h 17"/>
              <a:gd name="T6" fmla="*/ 20 w 222"/>
              <a:gd name="T7" fmla="*/ 15 h 17"/>
              <a:gd name="T8" fmla="*/ 25 w 222"/>
              <a:gd name="T9" fmla="*/ 15 h 17"/>
              <a:gd name="T10" fmla="*/ 31 w 222"/>
              <a:gd name="T11" fmla="*/ 14 h 17"/>
              <a:gd name="T12" fmla="*/ 37 w 222"/>
              <a:gd name="T13" fmla="*/ 14 h 17"/>
              <a:gd name="T14" fmla="*/ 42 w 222"/>
              <a:gd name="T15" fmla="*/ 13 h 17"/>
              <a:gd name="T16" fmla="*/ 48 w 222"/>
              <a:gd name="T17" fmla="*/ 13 h 17"/>
              <a:gd name="T18" fmla="*/ 54 w 222"/>
              <a:gd name="T19" fmla="*/ 13 h 17"/>
              <a:gd name="T20" fmla="*/ 59 w 222"/>
              <a:gd name="T21" fmla="*/ 12 h 17"/>
              <a:gd name="T22" fmla="*/ 65 w 222"/>
              <a:gd name="T23" fmla="*/ 12 h 17"/>
              <a:gd name="T24" fmla="*/ 70 w 222"/>
              <a:gd name="T25" fmla="*/ 11 h 17"/>
              <a:gd name="T26" fmla="*/ 76 w 222"/>
              <a:gd name="T27" fmla="*/ 11 h 17"/>
              <a:gd name="T28" fmla="*/ 82 w 222"/>
              <a:gd name="T29" fmla="*/ 10 h 17"/>
              <a:gd name="T30" fmla="*/ 87 w 222"/>
              <a:gd name="T31" fmla="*/ 10 h 17"/>
              <a:gd name="T32" fmla="*/ 93 w 222"/>
              <a:gd name="T33" fmla="*/ 10 h 17"/>
              <a:gd name="T34" fmla="*/ 98 w 222"/>
              <a:gd name="T35" fmla="*/ 9 h 17"/>
              <a:gd name="T36" fmla="*/ 104 w 222"/>
              <a:gd name="T37" fmla="*/ 9 h 17"/>
              <a:gd name="T38" fmla="*/ 110 w 222"/>
              <a:gd name="T39" fmla="*/ 8 h 17"/>
              <a:gd name="T40" fmla="*/ 115 w 222"/>
              <a:gd name="T41" fmla="*/ 8 h 17"/>
              <a:gd name="T42" fmla="*/ 121 w 222"/>
              <a:gd name="T43" fmla="*/ 8 h 17"/>
              <a:gd name="T44" fmla="*/ 126 w 222"/>
              <a:gd name="T45" fmla="*/ 7 h 17"/>
              <a:gd name="T46" fmla="*/ 132 w 222"/>
              <a:gd name="T47" fmla="*/ 7 h 17"/>
              <a:gd name="T48" fmla="*/ 138 w 222"/>
              <a:gd name="T49" fmla="*/ 6 h 17"/>
              <a:gd name="T50" fmla="*/ 143 w 222"/>
              <a:gd name="T51" fmla="*/ 6 h 17"/>
              <a:gd name="T52" fmla="*/ 149 w 222"/>
              <a:gd name="T53" fmla="*/ 5 h 17"/>
              <a:gd name="T54" fmla="*/ 155 w 222"/>
              <a:gd name="T55" fmla="*/ 5 h 17"/>
              <a:gd name="T56" fmla="*/ 160 w 222"/>
              <a:gd name="T57" fmla="*/ 5 h 17"/>
              <a:gd name="T58" fmla="*/ 166 w 222"/>
              <a:gd name="T59" fmla="*/ 4 h 17"/>
              <a:gd name="T60" fmla="*/ 171 w 222"/>
              <a:gd name="T61" fmla="*/ 4 h 17"/>
              <a:gd name="T62" fmla="*/ 177 w 222"/>
              <a:gd name="T63" fmla="*/ 3 h 17"/>
              <a:gd name="T64" fmla="*/ 183 w 222"/>
              <a:gd name="T65" fmla="*/ 3 h 17"/>
              <a:gd name="T66" fmla="*/ 188 w 222"/>
              <a:gd name="T67" fmla="*/ 2 h 17"/>
              <a:gd name="T68" fmla="*/ 194 w 222"/>
              <a:gd name="T69" fmla="*/ 2 h 17"/>
              <a:gd name="T70" fmla="*/ 199 w 222"/>
              <a:gd name="T71" fmla="*/ 2 h 17"/>
              <a:gd name="T72" fmla="*/ 205 w 222"/>
              <a:gd name="T73" fmla="*/ 1 h 17"/>
              <a:gd name="T74" fmla="*/ 211 w 222"/>
              <a:gd name="T75" fmla="*/ 1 h 17"/>
              <a:gd name="T76" fmla="*/ 216 w 222"/>
              <a:gd name="T77" fmla="*/ 0 h 17"/>
              <a:gd name="T78" fmla="*/ 222 w 222"/>
              <a:gd name="T7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17">
                <a:moveTo>
                  <a:pt x="0" y="17"/>
                </a:moveTo>
                <a:lnTo>
                  <a:pt x="3" y="16"/>
                </a:lnTo>
                <a:lnTo>
                  <a:pt x="6" y="16"/>
                </a:lnTo>
                <a:lnTo>
                  <a:pt x="9" y="16"/>
                </a:lnTo>
                <a:lnTo>
                  <a:pt x="11" y="16"/>
                </a:lnTo>
                <a:lnTo>
                  <a:pt x="14" y="16"/>
                </a:lnTo>
                <a:lnTo>
                  <a:pt x="17" y="15"/>
                </a:lnTo>
                <a:lnTo>
                  <a:pt x="20" y="15"/>
                </a:lnTo>
                <a:lnTo>
                  <a:pt x="23" y="15"/>
                </a:lnTo>
                <a:lnTo>
                  <a:pt x="25" y="15"/>
                </a:lnTo>
                <a:lnTo>
                  <a:pt x="28" y="15"/>
                </a:lnTo>
                <a:lnTo>
                  <a:pt x="31" y="14"/>
                </a:lnTo>
                <a:lnTo>
                  <a:pt x="34" y="14"/>
                </a:lnTo>
                <a:lnTo>
                  <a:pt x="37" y="14"/>
                </a:lnTo>
                <a:lnTo>
                  <a:pt x="40" y="14"/>
                </a:lnTo>
                <a:lnTo>
                  <a:pt x="42" y="13"/>
                </a:lnTo>
                <a:lnTo>
                  <a:pt x="45" y="13"/>
                </a:lnTo>
                <a:lnTo>
                  <a:pt x="48" y="13"/>
                </a:lnTo>
                <a:lnTo>
                  <a:pt x="51" y="13"/>
                </a:lnTo>
                <a:lnTo>
                  <a:pt x="54" y="13"/>
                </a:lnTo>
                <a:lnTo>
                  <a:pt x="56" y="12"/>
                </a:lnTo>
                <a:lnTo>
                  <a:pt x="59" y="12"/>
                </a:lnTo>
                <a:lnTo>
                  <a:pt x="62" y="12"/>
                </a:lnTo>
                <a:lnTo>
                  <a:pt x="65" y="12"/>
                </a:lnTo>
                <a:lnTo>
                  <a:pt x="68" y="12"/>
                </a:lnTo>
                <a:lnTo>
                  <a:pt x="70" y="11"/>
                </a:lnTo>
                <a:lnTo>
                  <a:pt x="73" y="11"/>
                </a:lnTo>
                <a:lnTo>
                  <a:pt x="76" y="11"/>
                </a:lnTo>
                <a:lnTo>
                  <a:pt x="79" y="11"/>
                </a:lnTo>
                <a:lnTo>
                  <a:pt x="82" y="10"/>
                </a:lnTo>
                <a:lnTo>
                  <a:pt x="84" y="10"/>
                </a:lnTo>
                <a:lnTo>
                  <a:pt x="87" y="10"/>
                </a:lnTo>
                <a:lnTo>
                  <a:pt x="90" y="10"/>
                </a:lnTo>
                <a:lnTo>
                  <a:pt x="93" y="10"/>
                </a:lnTo>
                <a:lnTo>
                  <a:pt x="96" y="9"/>
                </a:lnTo>
                <a:lnTo>
                  <a:pt x="98" y="9"/>
                </a:lnTo>
                <a:lnTo>
                  <a:pt x="101" y="9"/>
                </a:lnTo>
                <a:lnTo>
                  <a:pt x="104" y="9"/>
                </a:lnTo>
                <a:lnTo>
                  <a:pt x="107" y="9"/>
                </a:lnTo>
                <a:lnTo>
                  <a:pt x="110" y="8"/>
                </a:lnTo>
                <a:lnTo>
                  <a:pt x="112" y="8"/>
                </a:lnTo>
                <a:lnTo>
                  <a:pt x="115" y="8"/>
                </a:lnTo>
                <a:lnTo>
                  <a:pt x="118" y="8"/>
                </a:lnTo>
                <a:lnTo>
                  <a:pt x="121" y="8"/>
                </a:lnTo>
                <a:lnTo>
                  <a:pt x="124" y="7"/>
                </a:lnTo>
                <a:lnTo>
                  <a:pt x="126" y="7"/>
                </a:lnTo>
                <a:lnTo>
                  <a:pt x="129" y="7"/>
                </a:lnTo>
                <a:lnTo>
                  <a:pt x="132" y="7"/>
                </a:lnTo>
                <a:lnTo>
                  <a:pt x="135" y="6"/>
                </a:lnTo>
                <a:lnTo>
                  <a:pt x="138" y="6"/>
                </a:lnTo>
                <a:lnTo>
                  <a:pt x="141" y="6"/>
                </a:lnTo>
                <a:lnTo>
                  <a:pt x="143" y="6"/>
                </a:lnTo>
                <a:lnTo>
                  <a:pt x="146" y="6"/>
                </a:lnTo>
                <a:lnTo>
                  <a:pt x="149" y="5"/>
                </a:lnTo>
                <a:lnTo>
                  <a:pt x="152" y="5"/>
                </a:lnTo>
                <a:lnTo>
                  <a:pt x="155" y="5"/>
                </a:lnTo>
                <a:lnTo>
                  <a:pt x="157" y="5"/>
                </a:lnTo>
                <a:lnTo>
                  <a:pt x="160" y="5"/>
                </a:lnTo>
                <a:lnTo>
                  <a:pt x="163" y="4"/>
                </a:lnTo>
                <a:lnTo>
                  <a:pt x="166" y="4"/>
                </a:lnTo>
                <a:lnTo>
                  <a:pt x="169" y="4"/>
                </a:lnTo>
                <a:lnTo>
                  <a:pt x="171" y="4"/>
                </a:lnTo>
                <a:lnTo>
                  <a:pt x="174" y="3"/>
                </a:lnTo>
                <a:lnTo>
                  <a:pt x="177" y="3"/>
                </a:lnTo>
                <a:lnTo>
                  <a:pt x="180" y="3"/>
                </a:lnTo>
                <a:lnTo>
                  <a:pt x="183" y="3"/>
                </a:lnTo>
                <a:lnTo>
                  <a:pt x="185" y="3"/>
                </a:lnTo>
                <a:lnTo>
                  <a:pt x="188" y="2"/>
                </a:lnTo>
                <a:lnTo>
                  <a:pt x="191" y="2"/>
                </a:lnTo>
                <a:lnTo>
                  <a:pt x="194" y="2"/>
                </a:lnTo>
                <a:lnTo>
                  <a:pt x="197" y="2"/>
                </a:lnTo>
                <a:lnTo>
                  <a:pt x="199" y="2"/>
                </a:lnTo>
                <a:lnTo>
                  <a:pt x="202" y="1"/>
                </a:lnTo>
                <a:lnTo>
                  <a:pt x="205" y="1"/>
                </a:lnTo>
                <a:lnTo>
                  <a:pt x="208" y="1"/>
                </a:lnTo>
                <a:lnTo>
                  <a:pt x="211" y="1"/>
                </a:lnTo>
                <a:lnTo>
                  <a:pt x="213" y="1"/>
                </a:lnTo>
                <a:lnTo>
                  <a:pt x="216" y="0"/>
                </a:lnTo>
                <a:lnTo>
                  <a:pt x="219" y="0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Freeform 31"/>
          <p:cNvSpPr>
            <a:spLocks/>
          </p:cNvSpPr>
          <p:nvPr/>
        </p:nvSpPr>
        <p:spPr bwMode="auto">
          <a:xfrm>
            <a:off x="738064" y="2628900"/>
            <a:ext cx="2114550" cy="133350"/>
          </a:xfrm>
          <a:custGeom>
            <a:avLst/>
            <a:gdLst>
              <a:gd name="T0" fmla="*/ 3 w 222"/>
              <a:gd name="T1" fmla="*/ 14 h 14"/>
              <a:gd name="T2" fmla="*/ 9 w 222"/>
              <a:gd name="T3" fmla="*/ 13 h 14"/>
              <a:gd name="T4" fmla="*/ 14 w 222"/>
              <a:gd name="T5" fmla="*/ 13 h 14"/>
              <a:gd name="T6" fmla="*/ 20 w 222"/>
              <a:gd name="T7" fmla="*/ 13 h 14"/>
              <a:gd name="T8" fmla="*/ 25 w 222"/>
              <a:gd name="T9" fmla="*/ 12 h 14"/>
              <a:gd name="T10" fmla="*/ 31 w 222"/>
              <a:gd name="T11" fmla="*/ 12 h 14"/>
              <a:gd name="T12" fmla="*/ 37 w 222"/>
              <a:gd name="T13" fmla="*/ 12 h 14"/>
              <a:gd name="T14" fmla="*/ 42 w 222"/>
              <a:gd name="T15" fmla="*/ 11 h 14"/>
              <a:gd name="T16" fmla="*/ 48 w 222"/>
              <a:gd name="T17" fmla="*/ 11 h 14"/>
              <a:gd name="T18" fmla="*/ 54 w 222"/>
              <a:gd name="T19" fmla="*/ 11 h 14"/>
              <a:gd name="T20" fmla="*/ 59 w 222"/>
              <a:gd name="T21" fmla="*/ 10 h 14"/>
              <a:gd name="T22" fmla="*/ 65 w 222"/>
              <a:gd name="T23" fmla="*/ 10 h 14"/>
              <a:gd name="T24" fmla="*/ 70 w 222"/>
              <a:gd name="T25" fmla="*/ 10 h 14"/>
              <a:gd name="T26" fmla="*/ 76 w 222"/>
              <a:gd name="T27" fmla="*/ 9 h 14"/>
              <a:gd name="T28" fmla="*/ 82 w 222"/>
              <a:gd name="T29" fmla="*/ 9 h 14"/>
              <a:gd name="T30" fmla="*/ 87 w 222"/>
              <a:gd name="T31" fmla="*/ 9 h 14"/>
              <a:gd name="T32" fmla="*/ 93 w 222"/>
              <a:gd name="T33" fmla="*/ 8 h 14"/>
              <a:gd name="T34" fmla="*/ 98 w 222"/>
              <a:gd name="T35" fmla="*/ 8 h 14"/>
              <a:gd name="T36" fmla="*/ 104 w 222"/>
              <a:gd name="T37" fmla="*/ 8 h 14"/>
              <a:gd name="T38" fmla="*/ 110 w 222"/>
              <a:gd name="T39" fmla="*/ 7 h 14"/>
              <a:gd name="T40" fmla="*/ 115 w 222"/>
              <a:gd name="T41" fmla="*/ 7 h 14"/>
              <a:gd name="T42" fmla="*/ 121 w 222"/>
              <a:gd name="T43" fmla="*/ 7 h 14"/>
              <a:gd name="T44" fmla="*/ 126 w 222"/>
              <a:gd name="T45" fmla="*/ 6 h 14"/>
              <a:gd name="T46" fmla="*/ 132 w 222"/>
              <a:gd name="T47" fmla="*/ 6 h 14"/>
              <a:gd name="T48" fmla="*/ 138 w 222"/>
              <a:gd name="T49" fmla="*/ 6 h 14"/>
              <a:gd name="T50" fmla="*/ 143 w 222"/>
              <a:gd name="T51" fmla="*/ 5 h 14"/>
              <a:gd name="T52" fmla="*/ 149 w 222"/>
              <a:gd name="T53" fmla="*/ 5 h 14"/>
              <a:gd name="T54" fmla="*/ 155 w 222"/>
              <a:gd name="T55" fmla="*/ 5 h 14"/>
              <a:gd name="T56" fmla="*/ 160 w 222"/>
              <a:gd name="T57" fmla="*/ 4 h 14"/>
              <a:gd name="T58" fmla="*/ 166 w 222"/>
              <a:gd name="T59" fmla="*/ 4 h 14"/>
              <a:gd name="T60" fmla="*/ 171 w 222"/>
              <a:gd name="T61" fmla="*/ 4 h 14"/>
              <a:gd name="T62" fmla="*/ 177 w 222"/>
              <a:gd name="T63" fmla="*/ 3 h 14"/>
              <a:gd name="T64" fmla="*/ 183 w 222"/>
              <a:gd name="T65" fmla="*/ 3 h 14"/>
              <a:gd name="T66" fmla="*/ 188 w 222"/>
              <a:gd name="T67" fmla="*/ 3 h 14"/>
              <a:gd name="T68" fmla="*/ 194 w 222"/>
              <a:gd name="T69" fmla="*/ 2 h 14"/>
              <a:gd name="T70" fmla="*/ 199 w 222"/>
              <a:gd name="T71" fmla="*/ 2 h 14"/>
              <a:gd name="T72" fmla="*/ 205 w 222"/>
              <a:gd name="T73" fmla="*/ 1 h 14"/>
              <a:gd name="T74" fmla="*/ 211 w 222"/>
              <a:gd name="T75" fmla="*/ 1 h 14"/>
              <a:gd name="T76" fmla="*/ 216 w 222"/>
              <a:gd name="T77" fmla="*/ 1 h 14"/>
              <a:gd name="T78" fmla="*/ 222 w 222"/>
              <a:gd name="T7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14">
                <a:moveTo>
                  <a:pt x="0" y="14"/>
                </a:moveTo>
                <a:lnTo>
                  <a:pt x="3" y="14"/>
                </a:lnTo>
                <a:lnTo>
                  <a:pt x="6" y="13"/>
                </a:lnTo>
                <a:lnTo>
                  <a:pt x="9" y="13"/>
                </a:lnTo>
                <a:lnTo>
                  <a:pt x="11" y="13"/>
                </a:lnTo>
                <a:lnTo>
                  <a:pt x="14" y="13"/>
                </a:lnTo>
                <a:lnTo>
                  <a:pt x="17" y="13"/>
                </a:lnTo>
                <a:lnTo>
                  <a:pt x="20" y="13"/>
                </a:lnTo>
                <a:lnTo>
                  <a:pt x="23" y="12"/>
                </a:lnTo>
                <a:lnTo>
                  <a:pt x="25" y="12"/>
                </a:lnTo>
                <a:lnTo>
                  <a:pt x="28" y="12"/>
                </a:lnTo>
                <a:lnTo>
                  <a:pt x="31" y="12"/>
                </a:lnTo>
                <a:lnTo>
                  <a:pt x="34" y="12"/>
                </a:lnTo>
                <a:lnTo>
                  <a:pt x="37" y="12"/>
                </a:lnTo>
                <a:lnTo>
                  <a:pt x="40" y="11"/>
                </a:lnTo>
                <a:lnTo>
                  <a:pt x="42" y="11"/>
                </a:lnTo>
                <a:lnTo>
                  <a:pt x="45" y="11"/>
                </a:lnTo>
                <a:lnTo>
                  <a:pt x="48" y="11"/>
                </a:lnTo>
                <a:lnTo>
                  <a:pt x="51" y="11"/>
                </a:lnTo>
                <a:lnTo>
                  <a:pt x="54" y="11"/>
                </a:lnTo>
                <a:lnTo>
                  <a:pt x="56" y="10"/>
                </a:lnTo>
                <a:lnTo>
                  <a:pt x="59" y="10"/>
                </a:lnTo>
                <a:lnTo>
                  <a:pt x="62" y="10"/>
                </a:lnTo>
                <a:lnTo>
                  <a:pt x="65" y="10"/>
                </a:lnTo>
                <a:lnTo>
                  <a:pt x="68" y="10"/>
                </a:lnTo>
                <a:lnTo>
                  <a:pt x="70" y="10"/>
                </a:lnTo>
                <a:lnTo>
                  <a:pt x="73" y="9"/>
                </a:lnTo>
                <a:lnTo>
                  <a:pt x="76" y="9"/>
                </a:lnTo>
                <a:lnTo>
                  <a:pt x="79" y="9"/>
                </a:lnTo>
                <a:lnTo>
                  <a:pt x="82" y="9"/>
                </a:lnTo>
                <a:lnTo>
                  <a:pt x="84" y="9"/>
                </a:lnTo>
                <a:lnTo>
                  <a:pt x="87" y="9"/>
                </a:lnTo>
                <a:lnTo>
                  <a:pt x="90" y="8"/>
                </a:lnTo>
                <a:lnTo>
                  <a:pt x="93" y="8"/>
                </a:lnTo>
                <a:lnTo>
                  <a:pt x="96" y="8"/>
                </a:lnTo>
                <a:lnTo>
                  <a:pt x="98" y="8"/>
                </a:lnTo>
                <a:lnTo>
                  <a:pt x="101" y="8"/>
                </a:lnTo>
                <a:lnTo>
                  <a:pt x="104" y="8"/>
                </a:lnTo>
                <a:lnTo>
                  <a:pt x="107" y="7"/>
                </a:lnTo>
                <a:lnTo>
                  <a:pt x="110" y="7"/>
                </a:lnTo>
                <a:lnTo>
                  <a:pt x="112" y="7"/>
                </a:lnTo>
                <a:lnTo>
                  <a:pt x="115" y="7"/>
                </a:lnTo>
                <a:lnTo>
                  <a:pt x="118" y="7"/>
                </a:lnTo>
                <a:lnTo>
                  <a:pt x="121" y="7"/>
                </a:lnTo>
                <a:lnTo>
                  <a:pt x="124" y="6"/>
                </a:lnTo>
                <a:lnTo>
                  <a:pt x="126" y="6"/>
                </a:lnTo>
                <a:lnTo>
                  <a:pt x="129" y="6"/>
                </a:lnTo>
                <a:lnTo>
                  <a:pt x="132" y="6"/>
                </a:lnTo>
                <a:lnTo>
                  <a:pt x="135" y="6"/>
                </a:lnTo>
                <a:lnTo>
                  <a:pt x="138" y="6"/>
                </a:lnTo>
                <a:lnTo>
                  <a:pt x="141" y="5"/>
                </a:lnTo>
                <a:lnTo>
                  <a:pt x="143" y="5"/>
                </a:lnTo>
                <a:lnTo>
                  <a:pt x="146" y="5"/>
                </a:lnTo>
                <a:lnTo>
                  <a:pt x="149" y="5"/>
                </a:lnTo>
                <a:lnTo>
                  <a:pt x="152" y="5"/>
                </a:lnTo>
                <a:lnTo>
                  <a:pt x="155" y="5"/>
                </a:lnTo>
                <a:lnTo>
                  <a:pt x="157" y="4"/>
                </a:lnTo>
                <a:lnTo>
                  <a:pt x="160" y="4"/>
                </a:lnTo>
                <a:lnTo>
                  <a:pt x="163" y="4"/>
                </a:lnTo>
                <a:lnTo>
                  <a:pt x="166" y="4"/>
                </a:lnTo>
                <a:lnTo>
                  <a:pt x="169" y="4"/>
                </a:lnTo>
                <a:lnTo>
                  <a:pt x="171" y="4"/>
                </a:lnTo>
                <a:lnTo>
                  <a:pt x="174" y="3"/>
                </a:lnTo>
                <a:lnTo>
                  <a:pt x="177" y="3"/>
                </a:lnTo>
                <a:lnTo>
                  <a:pt x="180" y="3"/>
                </a:lnTo>
                <a:lnTo>
                  <a:pt x="183" y="3"/>
                </a:lnTo>
                <a:lnTo>
                  <a:pt x="185" y="3"/>
                </a:lnTo>
                <a:lnTo>
                  <a:pt x="188" y="3"/>
                </a:lnTo>
                <a:lnTo>
                  <a:pt x="191" y="2"/>
                </a:lnTo>
                <a:lnTo>
                  <a:pt x="194" y="2"/>
                </a:lnTo>
                <a:lnTo>
                  <a:pt x="197" y="2"/>
                </a:lnTo>
                <a:lnTo>
                  <a:pt x="199" y="2"/>
                </a:lnTo>
                <a:lnTo>
                  <a:pt x="202" y="2"/>
                </a:lnTo>
                <a:lnTo>
                  <a:pt x="205" y="1"/>
                </a:lnTo>
                <a:lnTo>
                  <a:pt x="208" y="1"/>
                </a:lnTo>
                <a:lnTo>
                  <a:pt x="211" y="1"/>
                </a:lnTo>
                <a:lnTo>
                  <a:pt x="213" y="1"/>
                </a:lnTo>
                <a:lnTo>
                  <a:pt x="216" y="1"/>
                </a:lnTo>
                <a:lnTo>
                  <a:pt x="219" y="1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Freeform 32"/>
          <p:cNvSpPr>
            <a:spLocks/>
          </p:cNvSpPr>
          <p:nvPr/>
        </p:nvSpPr>
        <p:spPr bwMode="auto">
          <a:xfrm>
            <a:off x="738064" y="2486025"/>
            <a:ext cx="2114550" cy="323850"/>
          </a:xfrm>
          <a:custGeom>
            <a:avLst/>
            <a:gdLst>
              <a:gd name="T0" fmla="*/ 3 w 222"/>
              <a:gd name="T1" fmla="*/ 34 h 34"/>
              <a:gd name="T2" fmla="*/ 9 w 222"/>
              <a:gd name="T3" fmla="*/ 33 h 34"/>
              <a:gd name="T4" fmla="*/ 14 w 222"/>
              <a:gd name="T5" fmla="*/ 32 h 34"/>
              <a:gd name="T6" fmla="*/ 20 w 222"/>
              <a:gd name="T7" fmla="*/ 31 h 34"/>
              <a:gd name="T8" fmla="*/ 25 w 222"/>
              <a:gd name="T9" fmla="*/ 30 h 34"/>
              <a:gd name="T10" fmla="*/ 31 w 222"/>
              <a:gd name="T11" fmla="*/ 29 h 34"/>
              <a:gd name="T12" fmla="*/ 37 w 222"/>
              <a:gd name="T13" fmla="*/ 28 h 34"/>
              <a:gd name="T14" fmla="*/ 42 w 222"/>
              <a:gd name="T15" fmla="*/ 28 h 34"/>
              <a:gd name="T16" fmla="*/ 48 w 222"/>
              <a:gd name="T17" fmla="*/ 27 h 34"/>
              <a:gd name="T18" fmla="*/ 54 w 222"/>
              <a:gd name="T19" fmla="*/ 26 h 34"/>
              <a:gd name="T20" fmla="*/ 59 w 222"/>
              <a:gd name="T21" fmla="*/ 25 h 34"/>
              <a:gd name="T22" fmla="*/ 65 w 222"/>
              <a:gd name="T23" fmla="*/ 24 h 34"/>
              <a:gd name="T24" fmla="*/ 70 w 222"/>
              <a:gd name="T25" fmla="*/ 23 h 34"/>
              <a:gd name="T26" fmla="*/ 76 w 222"/>
              <a:gd name="T27" fmla="*/ 22 h 34"/>
              <a:gd name="T28" fmla="*/ 82 w 222"/>
              <a:gd name="T29" fmla="*/ 22 h 34"/>
              <a:gd name="T30" fmla="*/ 87 w 222"/>
              <a:gd name="T31" fmla="*/ 21 h 34"/>
              <a:gd name="T32" fmla="*/ 93 w 222"/>
              <a:gd name="T33" fmla="*/ 20 h 34"/>
              <a:gd name="T34" fmla="*/ 98 w 222"/>
              <a:gd name="T35" fmla="*/ 19 h 34"/>
              <a:gd name="T36" fmla="*/ 104 w 222"/>
              <a:gd name="T37" fmla="*/ 18 h 34"/>
              <a:gd name="T38" fmla="*/ 110 w 222"/>
              <a:gd name="T39" fmla="*/ 17 h 34"/>
              <a:gd name="T40" fmla="*/ 115 w 222"/>
              <a:gd name="T41" fmla="*/ 16 h 34"/>
              <a:gd name="T42" fmla="*/ 121 w 222"/>
              <a:gd name="T43" fmla="*/ 16 h 34"/>
              <a:gd name="T44" fmla="*/ 126 w 222"/>
              <a:gd name="T45" fmla="*/ 15 h 34"/>
              <a:gd name="T46" fmla="*/ 132 w 222"/>
              <a:gd name="T47" fmla="*/ 14 h 34"/>
              <a:gd name="T48" fmla="*/ 138 w 222"/>
              <a:gd name="T49" fmla="*/ 13 h 34"/>
              <a:gd name="T50" fmla="*/ 143 w 222"/>
              <a:gd name="T51" fmla="*/ 12 h 34"/>
              <a:gd name="T52" fmla="*/ 149 w 222"/>
              <a:gd name="T53" fmla="*/ 11 h 34"/>
              <a:gd name="T54" fmla="*/ 155 w 222"/>
              <a:gd name="T55" fmla="*/ 10 h 34"/>
              <a:gd name="T56" fmla="*/ 160 w 222"/>
              <a:gd name="T57" fmla="*/ 9 h 34"/>
              <a:gd name="T58" fmla="*/ 166 w 222"/>
              <a:gd name="T59" fmla="*/ 9 h 34"/>
              <a:gd name="T60" fmla="*/ 171 w 222"/>
              <a:gd name="T61" fmla="*/ 8 h 34"/>
              <a:gd name="T62" fmla="*/ 177 w 222"/>
              <a:gd name="T63" fmla="*/ 7 h 34"/>
              <a:gd name="T64" fmla="*/ 183 w 222"/>
              <a:gd name="T65" fmla="*/ 6 h 34"/>
              <a:gd name="T66" fmla="*/ 188 w 222"/>
              <a:gd name="T67" fmla="*/ 5 h 34"/>
              <a:gd name="T68" fmla="*/ 194 w 222"/>
              <a:gd name="T69" fmla="*/ 4 h 34"/>
              <a:gd name="T70" fmla="*/ 199 w 222"/>
              <a:gd name="T71" fmla="*/ 3 h 34"/>
              <a:gd name="T72" fmla="*/ 205 w 222"/>
              <a:gd name="T73" fmla="*/ 3 h 34"/>
              <a:gd name="T74" fmla="*/ 211 w 222"/>
              <a:gd name="T75" fmla="*/ 2 h 34"/>
              <a:gd name="T76" fmla="*/ 216 w 222"/>
              <a:gd name="T77" fmla="*/ 1 h 34"/>
              <a:gd name="T78" fmla="*/ 222 w 222"/>
              <a:gd name="T7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34">
                <a:moveTo>
                  <a:pt x="0" y="34"/>
                </a:moveTo>
                <a:lnTo>
                  <a:pt x="3" y="34"/>
                </a:lnTo>
                <a:lnTo>
                  <a:pt x="6" y="33"/>
                </a:lnTo>
                <a:lnTo>
                  <a:pt x="9" y="33"/>
                </a:lnTo>
                <a:lnTo>
                  <a:pt x="11" y="32"/>
                </a:lnTo>
                <a:lnTo>
                  <a:pt x="14" y="32"/>
                </a:lnTo>
                <a:lnTo>
                  <a:pt x="17" y="31"/>
                </a:lnTo>
                <a:lnTo>
                  <a:pt x="20" y="31"/>
                </a:lnTo>
                <a:lnTo>
                  <a:pt x="23" y="31"/>
                </a:lnTo>
                <a:lnTo>
                  <a:pt x="25" y="30"/>
                </a:lnTo>
                <a:lnTo>
                  <a:pt x="28" y="30"/>
                </a:lnTo>
                <a:lnTo>
                  <a:pt x="31" y="29"/>
                </a:lnTo>
                <a:lnTo>
                  <a:pt x="34" y="29"/>
                </a:lnTo>
                <a:lnTo>
                  <a:pt x="37" y="28"/>
                </a:lnTo>
                <a:lnTo>
                  <a:pt x="40" y="28"/>
                </a:lnTo>
                <a:lnTo>
                  <a:pt x="42" y="28"/>
                </a:lnTo>
                <a:lnTo>
                  <a:pt x="45" y="27"/>
                </a:lnTo>
                <a:lnTo>
                  <a:pt x="48" y="27"/>
                </a:lnTo>
                <a:lnTo>
                  <a:pt x="51" y="26"/>
                </a:lnTo>
                <a:lnTo>
                  <a:pt x="54" y="26"/>
                </a:lnTo>
                <a:lnTo>
                  <a:pt x="56" y="25"/>
                </a:lnTo>
                <a:lnTo>
                  <a:pt x="59" y="25"/>
                </a:lnTo>
                <a:lnTo>
                  <a:pt x="62" y="25"/>
                </a:lnTo>
                <a:lnTo>
                  <a:pt x="65" y="24"/>
                </a:lnTo>
                <a:lnTo>
                  <a:pt x="68" y="24"/>
                </a:lnTo>
                <a:lnTo>
                  <a:pt x="70" y="23"/>
                </a:lnTo>
                <a:lnTo>
                  <a:pt x="73" y="23"/>
                </a:lnTo>
                <a:lnTo>
                  <a:pt x="76" y="22"/>
                </a:lnTo>
                <a:lnTo>
                  <a:pt x="79" y="22"/>
                </a:lnTo>
                <a:lnTo>
                  <a:pt x="82" y="22"/>
                </a:lnTo>
                <a:lnTo>
                  <a:pt x="84" y="21"/>
                </a:lnTo>
                <a:lnTo>
                  <a:pt x="87" y="21"/>
                </a:lnTo>
                <a:lnTo>
                  <a:pt x="90" y="20"/>
                </a:lnTo>
                <a:lnTo>
                  <a:pt x="93" y="20"/>
                </a:lnTo>
                <a:lnTo>
                  <a:pt x="96" y="19"/>
                </a:lnTo>
                <a:lnTo>
                  <a:pt x="98" y="19"/>
                </a:lnTo>
                <a:lnTo>
                  <a:pt x="101" y="19"/>
                </a:lnTo>
                <a:lnTo>
                  <a:pt x="104" y="18"/>
                </a:lnTo>
                <a:lnTo>
                  <a:pt x="107" y="18"/>
                </a:lnTo>
                <a:lnTo>
                  <a:pt x="110" y="17"/>
                </a:lnTo>
                <a:lnTo>
                  <a:pt x="112" y="17"/>
                </a:lnTo>
                <a:lnTo>
                  <a:pt x="115" y="16"/>
                </a:lnTo>
                <a:lnTo>
                  <a:pt x="118" y="16"/>
                </a:lnTo>
                <a:lnTo>
                  <a:pt x="121" y="16"/>
                </a:lnTo>
                <a:lnTo>
                  <a:pt x="124" y="15"/>
                </a:lnTo>
                <a:lnTo>
                  <a:pt x="126" y="15"/>
                </a:lnTo>
                <a:lnTo>
                  <a:pt x="129" y="14"/>
                </a:lnTo>
                <a:lnTo>
                  <a:pt x="132" y="14"/>
                </a:lnTo>
                <a:lnTo>
                  <a:pt x="135" y="13"/>
                </a:lnTo>
                <a:lnTo>
                  <a:pt x="138" y="13"/>
                </a:lnTo>
                <a:lnTo>
                  <a:pt x="141" y="12"/>
                </a:lnTo>
                <a:lnTo>
                  <a:pt x="143" y="12"/>
                </a:lnTo>
                <a:lnTo>
                  <a:pt x="146" y="12"/>
                </a:lnTo>
                <a:lnTo>
                  <a:pt x="149" y="11"/>
                </a:lnTo>
                <a:lnTo>
                  <a:pt x="152" y="11"/>
                </a:lnTo>
                <a:lnTo>
                  <a:pt x="155" y="10"/>
                </a:lnTo>
                <a:lnTo>
                  <a:pt x="157" y="10"/>
                </a:lnTo>
                <a:lnTo>
                  <a:pt x="160" y="9"/>
                </a:lnTo>
                <a:lnTo>
                  <a:pt x="163" y="9"/>
                </a:lnTo>
                <a:lnTo>
                  <a:pt x="166" y="9"/>
                </a:lnTo>
                <a:lnTo>
                  <a:pt x="169" y="8"/>
                </a:lnTo>
                <a:lnTo>
                  <a:pt x="171" y="8"/>
                </a:lnTo>
                <a:lnTo>
                  <a:pt x="174" y="7"/>
                </a:lnTo>
                <a:lnTo>
                  <a:pt x="177" y="7"/>
                </a:lnTo>
                <a:lnTo>
                  <a:pt x="180" y="6"/>
                </a:lnTo>
                <a:lnTo>
                  <a:pt x="183" y="6"/>
                </a:lnTo>
                <a:lnTo>
                  <a:pt x="185" y="6"/>
                </a:lnTo>
                <a:lnTo>
                  <a:pt x="188" y="5"/>
                </a:lnTo>
                <a:lnTo>
                  <a:pt x="191" y="5"/>
                </a:lnTo>
                <a:lnTo>
                  <a:pt x="194" y="4"/>
                </a:lnTo>
                <a:lnTo>
                  <a:pt x="197" y="4"/>
                </a:lnTo>
                <a:lnTo>
                  <a:pt x="199" y="3"/>
                </a:lnTo>
                <a:lnTo>
                  <a:pt x="202" y="3"/>
                </a:lnTo>
                <a:lnTo>
                  <a:pt x="205" y="3"/>
                </a:lnTo>
                <a:lnTo>
                  <a:pt x="208" y="2"/>
                </a:lnTo>
                <a:lnTo>
                  <a:pt x="211" y="2"/>
                </a:lnTo>
                <a:lnTo>
                  <a:pt x="213" y="1"/>
                </a:lnTo>
                <a:lnTo>
                  <a:pt x="216" y="1"/>
                </a:lnTo>
                <a:lnTo>
                  <a:pt x="219" y="0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Freeform 33"/>
          <p:cNvSpPr>
            <a:spLocks/>
          </p:cNvSpPr>
          <p:nvPr/>
        </p:nvSpPr>
        <p:spPr bwMode="auto">
          <a:xfrm>
            <a:off x="738064" y="2771775"/>
            <a:ext cx="2114550" cy="9525"/>
          </a:xfrm>
          <a:custGeom>
            <a:avLst/>
            <a:gdLst>
              <a:gd name="T0" fmla="*/ 3 w 222"/>
              <a:gd name="T1" fmla="*/ 0 h 1"/>
              <a:gd name="T2" fmla="*/ 9 w 222"/>
              <a:gd name="T3" fmla="*/ 0 h 1"/>
              <a:gd name="T4" fmla="*/ 14 w 222"/>
              <a:gd name="T5" fmla="*/ 0 h 1"/>
              <a:gd name="T6" fmla="*/ 20 w 222"/>
              <a:gd name="T7" fmla="*/ 0 h 1"/>
              <a:gd name="T8" fmla="*/ 25 w 222"/>
              <a:gd name="T9" fmla="*/ 0 h 1"/>
              <a:gd name="T10" fmla="*/ 31 w 222"/>
              <a:gd name="T11" fmla="*/ 0 h 1"/>
              <a:gd name="T12" fmla="*/ 37 w 222"/>
              <a:gd name="T13" fmla="*/ 0 h 1"/>
              <a:gd name="T14" fmla="*/ 42 w 222"/>
              <a:gd name="T15" fmla="*/ 0 h 1"/>
              <a:gd name="T16" fmla="*/ 48 w 222"/>
              <a:gd name="T17" fmla="*/ 0 h 1"/>
              <a:gd name="T18" fmla="*/ 54 w 222"/>
              <a:gd name="T19" fmla="*/ 1 h 1"/>
              <a:gd name="T20" fmla="*/ 59 w 222"/>
              <a:gd name="T21" fmla="*/ 1 h 1"/>
              <a:gd name="T22" fmla="*/ 65 w 222"/>
              <a:gd name="T23" fmla="*/ 1 h 1"/>
              <a:gd name="T24" fmla="*/ 70 w 222"/>
              <a:gd name="T25" fmla="*/ 1 h 1"/>
              <a:gd name="T26" fmla="*/ 76 w 222"/>
              <a:gd name="T27" fmla="*/ 1 h 1"/>
              <a:gd name="T28" fmla="*/ 82 w 222"/>
              <a:gd name="T29" fmla="*/ 1 h 1"/>
              <a:gd name="T30" fmla="*/ 87 w 222"/>
              <a:gd name="T31" fmla="*/ 1 h 1"/>
              <a:gd name="T32" fmla="*/ 93 w 222"/>
              <a:gd name="T33" fmla="*/ 1 h 1"/>
              <a:gd name="T34" fmla="*/ 98 w 222"/>
              <a:gd name="T35" fmla="*/ 1 h 1"/>
              <a:gd name="T36" fmla="*/ 104 w 222"/>
              <a:gd name="T37" fmla="*/ 1 h 1"/>
              <a:gd name="T38" fmla="*/ 110 w 222"/>
              <a:gd name="T39" fmla="*/ 1 h 1"/>
              <a:gd name="T40" fmla="*/ 115 w 222"/>
              <a:gd name="T41" fmla="*/ 1 h 1"/>
              <a:gd name="T42" fmla="*/ 121 w 222"/>
              <a:gd name="T43" fmla="*/ 1 h 1"/>
              <a:gd name="T44" fmla="*/ 126 w 222"/>
              <a:gd name="T45" fmla="*/ 1 h 1"/>
              <a:gd name="T46" fmla="*/ 132 w 222"/>
              <a:gd name="T47" fmla="*/ 1 h 1"/>
              <a:gd name="T48" fmla="*/ 138 w 222"/>
              <a:gd name="T49" fmla="*/ 1 h 1"/>
              <a:gd name="T50" fmla="*/ 143 w 222"/>
              <a:gd name="T51" fmla="*/ 1 h 1"/>
              <a:gd name="T52" fmla="*/ 149 w 222"/>
              <a:gd name="T53" fmla="*/ 1 h 1"/>
              <a:gd name="T54" fmla="*/ 155 w 222"/>
              <a:gd name="T55" fmla="*/ 1 h 1"/>
              <a:gd name="T56" fmla="*/ 160 w 222"/>
              <a:gd name="T57" fmla="*/ 1 h 1"/>
              <a:gd name="T58" fmla="*/ 166 w 222"/>
              <a:gd name="T59" fmla="*/ 1 h 1"/>
              <a:gd name="T60" fmla="*/ 171 w 222"/>
              <a:gd name="T61" fmla="*/ 1 h 1"/>
              <a:gd name="T62" fmla="*/ 177 w 222"/>
              <a:gd name="T63" fmla="*/ 1 h 1"/>
              <a:gd name="T64" fmla="*/ 183 w 222"/>
              <a:gd name="T65" fmla="*/ 1 h 1"/>
              <a:gd name="T66" fmla="*/ 188 w 222"/>
              <a:gd name="T67" fmla="*/ 1 h 1"/>
              <a:gd name="T68" fmla="*/ 194 w 222"/>
              <a:gd name="T69" fmla="*/ 1 h 1"/>
              <a:gd name="T70" fmla="*/ 199 w 222"/>
              <a:gd name="T71" fmla="*/ 1 h 1"/>
              <a:gd name="T72" fmla="*/ 205 w 222"/>
              <a:gd name="T73" fmla="*/ 1 h 1"/>
              <a:gd name="T74" fmla="*/ 211 w 222"/>
              <a:gd name="T75" fmla="*/ 1 h 1"/>
              <a:gd name="T76" fmla="*/ 216 w 222"/>
              <a:gd name="T77" fmla="*/ 1 h 1"/>
              <a:gd name="T78" fmla="*/ 222 w 222"/>
              <a:gd name="T79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1">
                <a:moveTo>
                  <a:pt x="0" y="0"/>
                </a:moveTo>
                <a:lnTo>
                  <a:pt x="3" y="0"/>
                </a:lnTo>
                <a:lnTo>
                  <a:pt x="6" y="0"/>
                </a:lnTo>
                <a:lnTo>
                  <a:pt x="9" y="0"/>
                </a:lnTo>
                <a:lnTo>
                  <a:pt x="11" y="0"/>
                </a:lnTo>
                <a:lnTo>
                  <a:pt x="14" y="0"/>
                </a:lnTo>
                <a:lnTo>
                  <a:pt x="17" y="0"/>
                </a:lnTo>
                <a:lnTo>
                  <a:pt x="20" y="0"/>
                </a:lnTo>
                <a:lnTo>
                  <a:pt x="23" y="0"/>
                </a:lnTo>
                <a:lnTo>
                  <a:pt x="25" y="0"/>
                </a:lnTo>
                <a:lnTo>
                  <a:pt x="28" y="0"/>
                </a:lnTo>
                <a:lnTo>
                  <a:pt x="31" y="0"/>
                </a:lnTo>
                <a:lnTo>
                  <a:pt x="34" y="0"/>
                </a:lnTo>
                <a:lnTo>
                  <a:pt x="37" y="0"/>
                </a:lnTo>
                <a:lnTo>
                  <a:pt x="40" y="0"/>
                </a:lnTo>
                <a:lnTo>
                  <a:pt x="42" y="0"/>
                </a:lnTo>
                <a:lnTo>
                  <a:pt x="45" y="0"/>
                </a:lnTo>
                <a:lnTo>
                  <a:pt x="48" y="0"/>
                </a:lnTo>
                <a:lnTo>
                  <a:pt x="51" y="0"/>
                </a:lnTo>
                <a:lnTo>
                  <a:pt x="54" y="1"/>
                </a:lnTo>
                <a:lnTo>
                  <a:pt x="56" y="1"/>
                </a:lnTo>
                <a:lnTo>
                  <a:pt x="59" y="1"/>
                </a:lnTo>
                <a:lnTo>
                  <a:pt x="62" y="1"/>
                </a:lnTo>
                <a:lnTo>
                  <a:pt x="65" y="1"/>
                </a:lnTo>
                <a:lnTo>
                  <a:pt x="68" y="1"/>
                </a:lnTo>
                <a:lnTo>
                  <a:pt x="70" y="1"/>
                </a:lnTo>
                <a:lnTo>
                  <a:pt x="73" y="1"/>
                </a:lnTo>
                <a:lnTo>
                  <a:pt x="76" y="1"/>
                </a:lnTo>
                <a:lnTo>
                  <a:pt x="79" y="1"/>
                </a:lnTo>
                <a:lnTo>
                  <a:pt x="82" y="1"/>
                </a:lnTo>
                <a:lnTo>
                  <a:pt x="84" y="1"/>
                </a:lnTo>
                <a:lnTo>
                  <a:pt x="87" y="1"/>
                </a:lnTo>
                <a:lnTo>
                  <a:pt x="90" y="1"/>
                </a:lnTo>
                <a:lnTo>
                  <a:pt x="93" y="1"/>
                </a:lnTo>
                <a:lnTo>
                  <a:pt x="96" y="1"/>
                </a:lnTo>
                <a:lnTo>
                  <a:pt x="98" y="1"/>
                </a:lnTo>
                <a:lnTo>
                  <a:pt x="101" y="1"/>
                </a:lnTo>
                <a:lnTo>
                  <a:pt x="104" y="1"/>
                </a:lnTo>
                <a:lnTo>
                  <a:pt x="107" y="1"/>
                </a:lnTo>
                <a:lnTo>
                  <a:pt x="110" y="1"/>
                </a:lnTo>
                <a:lnTo>
                  <a:pt x="112" y="1"/>
                </a:lnTo>
                <a:lnTo>
                  <a:pt x="115" y="1"/>
                </a:lnTo>
                <a:lnTo>
                  <a:pt x="118" y="1"/>
                </a:lnTo>
                <a:lnTo>
                  <a:pt x="121" y="1"/>
                </a:lnTo>
                <a:lnTo>
                  <a:pt x="124" y="1"/>
                </a:lnTo>
                <a:lnTo>
                  <a:pt x="126" y="1"/>
                </a:lnTo>
                <a:lnTo>
                  <a:pt x="129" y="1"/>
                </a:lnTo>
                <a:lnTo>
                  <a:pt x="132" y="1"/>
                </a:lnTo>
                <a:lnTo>
                  <a:pt x="135" y="1"/>
                </a:lnTo>
                <a:lnTo>
                  <a:pt x="138" y="1"/>
                </a:lnTo>
                <a:lnTo>
                  <a:pt x="141" y="1"/>
                </a:lnTo>
                <a:lnTo>
                  <a:pt x="143" y="1"/>
                </a:lnTo>
                <a:lnTo>
                  <a:pt x="146" y="1"/>
                </a:lnTo>
                <a:lnTo>
                  <a:pt x="149" y="1"/>
                </a:lnTo>
                <a:lnTo>
                  <a:pt x="152" y="1"/>
                </a:lnTo>
                <a:lnTo>
                  <a:pt x="155" y="1"/>
                </a:lnTo>
                <a:lnTo>
                  <a:pt x="157" y="1"/>
                </a:lnTo>
                <a:lnTo>
                  <a:pt x="160" y="1"/>
                </a:lnTo>
                <a:lnTo>
                  <a:pt x="163" y="1"/>
                </a:lnTo>
                <a:lnTo>
                  <a:pt x="166" y="1"/>
                </a:lnTo>
                <a:lnTo>
                  <a:pt x="169" y="1"/>
                </a:lnTo>
                <a:lnTo>
                  <a:pt x="171" y="1"/>
                </a:lnTo>
                <a:lnTo>
                  <a:pt x="174" y="1"/>
                </a:lnTo>
                <a:lnTo>
                  <a:pt x="177" y="1"/>
                </a:lnTo>
                <a:lnTo>
                  <a:pt x="180" y="1"/>
                </a:lnTo>
                <a:lnTo>
                  <a:pt x="183" y="1"/>
                </a:lnTo>
                <a:lnTo>
                  <a:pt x="185" y="1"/>
                </a:lnTo>
                <a:lnTo>
                  <a:pt x="188" y="1"/>
                </a:lnTo>
                <a:lnTo>
                  <a:pt x="191" y="1"/>
                </a:lnTo>
                <a:lnTo>
                  <a:pt x="194" y="1"/>
                </a:lnTo>
                <a:lnTo>
                  <a:pt x="197" y="1"/>
                </a:lnTo>
                <a:lnTo>
                  <a:pt x="199" y="1"/>
                </a:lnTo>
                <a:lnTo>
                  <a:pt x="202" y="1"/>
                </a:lnTo>
                <a:lnTo>
                  <a:pt x="205" y="1"/>
                </a:lnTo>
                <a:lnTo>
                  <a:pt x="208" y="1"/>
                </a:lnTo>
                <a:lnTo>
                  <a:pt x="211" y="1"/>
                </a:lnTo>
                <a:lnTo>
                  <a:pt x="213" y="1"/>
                </a:lnTo>
                <a:lnTo>
                  <a:pt x="216" y="1"/>
                </a:lnTo>
                <a:lnTo>
                  <a:pt x="219" y="1"/>
                </a:lnTo>
                <a:lnTo>
                  <a:pt x="222" y="1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4" name="Freeform 34"/>
          <p:cNvSpPr>
            <a:spLocks/>
          </p:cNvSpPr>
          <p:nvPr/>
        </p:nvSpPr>
        <p:spPr bwMode="auto">
          <a:xfrm>
            <a:off x="738064" y="2447925"/>
            <a:ext cx="2114550" cy="285750"/>
          </a:xfrm>
          <a:custGeom>
            <a:avLst/>
            <a:gdLst>
              <a:gd name="T0" fmla="*/ 3 w 222"/>
              <a:gd name="T1" fmla="*/ 30 h 30"/>
              <a:gd name="T2" fmla="*/ 9 w 222"/>
              <a:gd name="T3" fmla="*/ 29 h 30"/>
              <a:gd name="T4" fmla="*/ 14 w 222"/>
              <a:gd name="T5" fmla="*/ 28 h 30"/>
              <a:gd name="T6" fmla="*/ 20 w 222"/>
              <a:gd name="T7" fmla="*/ 28 h 30"/>
              <a:gd name="T8" fmla="*/ 25 w 222"/>
              <a:gd name="T9" fmla="*/ 27 h 30"/>
              <a:gd name="T10" fmla="*/ 31 w 222"/>
              <a:gd name="T11" fmla="*/ 26 h 30"/>
              <a:gd name="T12" fmla="*/ 37 w 222"/>
              <a:gd name="T13" fmla="*/ 25 h 30"/>
              <a:gd name="T14" fmla="*/ 42 w 222"/>
              <a:gd name="T15" fmla="*/ 25 h 30"/>
              <a:gd name="T16" fmla="*/ 48 w 222"/>
              <a:gd name="T17" fmla="*/ 24 h 30"/>
              <a:gd name="T18" fmla="*/ 54 w 222"/>
              <a:gd name="T19" fmla="*/ 23 h 30"/>
              <a:gd name="T20" fmla="*/ 59 w 222"/>
              <a:gd name="T21" fmla="*/ 22 h 30"/>
              <a:gd name="T22" fmla="*/ 65 w 222"/>
              <a:gd name="T23" fmla="*/ 22 h 30"/>
              <a:gd name="T24" fmla="*/ 70 w 222"/>
              <a:gd name="T25" fmla="*/ 21 h 30"/>
              <a:gd name="T26" fmla="*/ 76 w 222"/>
              <a:gd name="T27" fmla="*/ 20 h 30"/>
              <a:gd name="T28" fmla="*/ 82 w 222"/>
              <a:gd name="T29" fmla="*/ 19 h 30"/>
              <a:gd name="T30" fmla="*/ 87 w 222"/>
              <a:gd name="T31" fmla="*/ 19 h 30"/>
              <a:gd name="T32" fmla="*/ 93 w 222"/>
              <a:gd name="T33" fmla="*/ 18 h 30"/>
              <a:gd name="T34" fmla="*/ 98 w 222"/>
              <a:gd name="T35" fmla="*/ 17 h 30"/>
              <a:gd name="T36" fmla="*/ 104 w 222"/>
              <a:gd name="T37" fmla="*/ 16 h 30"/>
              <a:gd name="T38" fmla="*/ 110 w 222"/>
              <a:gd name="T39" fmla="*/ 16 h 30"/>
              <a:gd name="T40" fmla="*/ 115 w 222"/>
              <a:gd name="T41" fmla="*/ 15 h 30"/>
              <a:gd name="T42" fmla="*/ 121 w 222"/>
              <a:gd name="T43" fmla="*/ 14 h 30"/>
              <a:gd name="T44" fmla="*/ 126 w 222"/>
              <a:gd name="T45" fmla="*/ 13 h 30"/>
              <a:gd name="T46" fmla="*/ 132 w 222"/>
              <a:gd name="T47" fmla="*/ 13 h 30"/>
              <a:gd name="T48" fmla="*/ 138 w 222"/>
              <a:gd name="T49" fmla="*/ 12 h 30"/>
              <a:gd name="T50" fmla="*/ 143 w 222"/>
              <a:gd name="T51" fmla="*/ 11 h 30"/>
              <a:gd name="T52" fmla="*/ 149 w 222"/>
              <a:gd name="T53" fmla="*/ 10 h 30"/>
              <a:gd name="T54" fmla="*/ 155 w 222"/>
              <a:gd name="T55" fmla="*/ 10 h 30"/>
              <a:gd name="T56" fmla="*/ 160 w 222"/>
              <a:gd name="T57" fmla="*/ 9 h 30"/>
              <a:gd name="T58" fmla="*/ 166 w 222"/>
              <a:gd name="T59" fmla="*/ 8 h 30"/>
              <a:gd name="T60" fmla="*/ 171 w 222"/>
              <a:gd name="T61" fmla="*/ 7 h 30"/>
              <a:gd name="T62" fmla="*/ 177 w 222"/>
              <a:gd name="T63" fmla="*/ 6 h 30"/>
              <a:gd name="T64" fmla="*/ 183 w 222"/>
              <a:gd name="T65" fmla="*/ 6 h 30"/>
              <a:gd name="T66" fmla="*/ 188 w 222"/>
              <a:gd name="T67" fmla="*/ 5 h 30"/>
              <a:gd name="T68" fmla="*/ 194 w 222"/>
              <a:gd name="T69" fmla="*/ 4 h 30"/>
              <a:gd name="T70" fmla="*/ 199 w 222"/>
              <a:gd name="T71" fmla="*/ 3 h 30"/>
              <a:gd name="T72" fmla="*/ 205 w 222"/>
              <a:gd name="T73" fmla="*/ 3 h 30"/>
              <a:gd name="T74" fmla="*/ 211 w 222"/>
              <a:gd name="T75" fmla="*/ 2 h 30"/>
              <a:gd name="T76" fmla="*/ 216 w 222"/>
              <a:gd name="T77" fmla="*/ 1 h 30"/>
              <a:gd name="T78" fmla="*/ 222 w 222"/>
              <a:gd name="T7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30">
                <a:moveTo>
                  <a:pt x="0" y="30"/>
                </a:moveTo>
                <a:lnTo>
                  <a:pt x="3" y="30"/>
                </a:lnTo>
                <a:lnTo>
                  <a:pt x="6" y="30"/>
                </a:lnTo>
                <a:lnTo>
                  <a:pt x="9" y="29"/>
                </a:lnTo>
                <a:lnTo>
                  <a:pt x="11" y="29"/>
                </a:lnTo>
                <a:lnTo>
                  <a:pt x="14" y="28"/>
                </a:lnTo>
                <a:lnTo>
                  <a:pt x="17" y="28"/>
                </a:lnTo>
                <a:lnTo>
                  <a:pt x="20" y="28"/>
                </a:lnTo>
                <a:lnTo>
                  <a:pt x="23" y="27"/>
                </a:lnTo>
                <a:lnTo>
                  <a:pt x="25" y="27"/>
                </a:lnTo>
                <a:lnTo>
                  <a:pt x="28" y="27"/>
                </a:lnTo>
                <a:lnTo>
                  <a:pt x="31" y="26"/>
                </a:lnTo>
                <a:lnTo>
                  <a:pt x="34" y="26"/>
                </a:lnTo>
                <a:lnTo>
                  <a:pt x="37" y="25"/>
                </a:lnTo>
                <a:lnTo>
                  <a:pt x="40" y="25"/>
                </a:lnTo>
                <a:lnTo>
                  <a:pt x="42" y="25"/>
                </a:lnTo>
                <a:lnTo>
                  <a:pt x="45" y="24"/>
                </a:lnTo>
                <a:lnTo>
                  <a:pt x="48" y="24"/>
                </a:lnTo>
                <a:lnTo>
                  <a:pt x="51" y="24"/>
                </a:lnTo>
                <a:lnTo>
                  <a:pt x="54" y="23"/>
                </a:lnTo>
                <a:lnTo>
                  <a:pt x="56" y="23"/>
                </a:lnTo>
                <a:lnTo>
                  <a:pt x="59" y="22"/>
                </a:lnTo>
                <a:lnTo>
                  <a:pt x="62" y="22"/>
                </a:lnTo>
                <a:lnTo>
                  <a:pt x="65" y="22"/>
                </a:lnTo>
                <a:lnTo>
                  <a:pt x="68" y="21"/>
                </a:lnTo>
                <a:lnTo>
                  <a:pt x="70" y="21"/>
                </a:lnTo>
                <a:lnTo>
                  <a:pt x="73" y="21"/>
                </a:lnTo>
                <a:lnTo>
                  <a:pt x="76" y="20"/>
                </a:lnTo>
                <a:lnTo>
                  <a:pt x="79" y="20"/>
                </a:lnTo>
                <a:lnTo>
                  <a:pt x="82" y="19"/>
                </a:lnTo>
                <a:lnTo>
                  <a:pt x="84" y="19"/>
                </a:lnTo>
                <a:lnTo>
                  <a:pt x="87" y="19"/>
                </a:lnTo>
                <a:lnTo>
                  <a:pt x="90" y="18"/>
                </a:lnTo>
                <a:lnTo>
                  <a:pt x="93" y="18"/>
                </a:lnTo>
                <a:lnTo>
                  <a:pt x="96" y="17"/>
                </a:lnTo>
                <a:lnTo>
                  <a:pt x="98" y="17"/>
                </a:lnTo>
                <a:lnTo>
                  <a:pt x="101" y="17"/>
                </a:lnTo>
                <a:lnTo>
                  <a:pt x="104" y="16"/>
                </a:lnTo>
                <a:lnTo>
                  <a:pt x="107" y="16"/>
                </a:lnTo>
                <a:lnTo>
                  <a:pt x="110" y="16"/>
                </a:lnTo>
                <a:lnTo>
                  <a:pt x="112" y="15"/>
                </a:lnTo>
                <a:lnTo>
                  <a:pt x="115" y="15"/>
                </a:lnTo>
                <a:lnTo>
                  <a:pt x="118" y="14"/>
                </a:lnTo>
                <a:lnTo>
                  <a:pt x="121" y="14"/>
                </a:lnTo>
                <a:lnTo>
                  <a:pt x="124" y="14"/>
                </a:lnTo>
                <a:lnTo>
                  <a:pt x="126" y="13"/>
                </a:lnTo>
                <a:lnTo>
                  <a:pt x="129" y="13"/>
                </a:lnTo>
                <a:lnTo>
                  <a:pt x="132" y="13"/>
                </a:lnTo>
                <a:lnTo>
                  <a:pt x="135" y="12"/>
                </a:lnTo>
                <a:lnTo>
                  <a:pt x="138" y="12"/>
                </a:lnTo>
                <a:lnTo>
                  <a:pt x="141" y="11"/>
                </a:lnTo>
                <a:lnTo>
                  <a:pt x="143" y="11"/>
                </a:lnTo>
                <a:lnTo>
                  <a:pt x="146" y="11"/>
                </a:lnTo>
                <a:lnTo>
                  <a:pt x="149" y="10"/>
                </a:lnTo>
                <a:lnTo>
                  <a:pt x="152" y="10"/>
                </a:lnTo>
                <a:lnTo>
                  <a:pt x="155" y="10"/>
                </a:lnTo>
                <a:lnTo>
                  <a:pt x="157" y="9"/>
                </a:lnTo>
                <a:lnTo>
                  <a:pt x="160" y="9"/>
                </a:lnTo>
                <a:lnTo>
                  <a:pt x="163" y="8"/>
                </a:lnTo>
                <a:lnTo>
                  <a:pt x="166" y="8"/>
                </a:lnTo>
                <a:lnTo>
                  <a:pt x="169" y="8"/>
                </a:lnTo>
                <a:lnTo>
                  <a:pt x="171" y="7"/>
                </a:lnTo>
                <a:lnTo>
                  <a:pt x="174" y="7"/>
                </a:lnTo>
                <a:lnTo>
                  <a:pt x="177" y="6"/>
                </a:lnTo>
                <a:lnTo>
                  <a:pt x="180" y="6"/>
                </a:lnTo>
                <a:lnTo>
                  <a:pt x="183" y="6"/>
                </a:lnTo>
                <a:lnTo>
                  <a:pt x="185" y="5"/>
                </a:lnTo>
                <a:lnTo>
                  <a:pt x="188" y="5"/>
                </a:lnTo>
                <a:lnTo>
                  <a:pt x="191" y="5"/>
                </a:lnTo>
                <a:lnTo>
                  <a:pt x="194" y="4"/>
                </a:lnTo>
                <a:lnTo>
                  <a:pt x="197" y="4"/>
                </a:lnTo>
                <a:lnTo>
                  <a:pt x="199" y="3"/>
                </a:lnTo>
                <a:lnTo>
                  <a:pt x="202" y="3"/>
                </a:lnTo>
                <a:lnTo>
                  <a:pt x="205" y="3"/>
                </a:lnTo>
                <a:lnTo>
                  <a:pt x="208" y="2"/>
                </a:lnTo>
                <a:lnTo>
                  <a:pt x="211" y="2"/>
                </a:lnTo>
                <a:lnTo>
                  <a:pt x="213" y="2"/>
                </a:lnTo>
                <a:lnTo>
                  <a:pt x="216" y="1"/>
                </a:lnTo>
                <a:lnTo>
                  <a:pt x="219" y="1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" name="Freeform 35"/>
          <p:cNvSpPr>
            <a:spLocks/>
          </p:cNvSpPr>
          <p:nvPr/>
        </p:nvSpPr>
        <p:spPr bwMode="auto">
          <a:xfrm>
            <a:off x="738064" y="1885950"/>
            <a:ext cx="2114550" cy="657225"/>
          </a:xfrm>
          <a:custGeom>
            <a:avLst/>
            <a:gdLst>
              <a:gd name="T0" fmla="*/ 3 w 222"/>
              <a:gd name="T1" fmla="*/ 68 h 69"/>
              <a:gd name="T2" fmla="*/ 9 w 222"/>
              <a:gd name="T3" fmla="*/ 66 h 69"/>
              <a:gd name="T4" fmla="*/ 14 w 222"/>
              <a:gd name="T5" fmla="*/ 64 h 69"/>
              <a:gd name="T6" fmla="*/ 20 w 222"/>
              <a:gd name="T7" fmla="*/ 63 h 69"/>
              <a:gd name="T8" fmla="*/ 25 w 222"/>
              <a:gd name="T9" fmla="*/ 61 h 69"/>
              <a:gd name="T10" fmla="*/ 31 w 222"/>
              <a:gd name="T11" fmla="*/ 59 h 69"/>
              <a:gd name="T12" fmla="*/ 37 w 222"/>
              <a:gd name="T13" fmla="*/ 58 h 69"/>
              <a:gd name="T14" fmla="*/ 42 w 222"/>
              <a:gd name="T15" fmla="*/ 56 h 69"/>
              <a:gd name="T16" fmla="*/ 48 w 222"/>
              <a:gd name="T17" fmla="*/ 54 h 69"/>
              <a:gd name="T18" fmla="*/ 54 w 222"/>
              <a:gd name="T19" fmla="*/ 52 h 69"/>
              <a:gd name="T20" fmla="*/ 59 w 222"/>
              <a:gd name="T21" fmla="*/ 51 h 69"/>
              <a:gd name="T22" fmla="*/ 65 w 222"/>
              <a:gd name="T23" fmla="*/ 49 h 69"/>
              <a:gd name="T24" fmla="*/ 70 w 222"/>
              <a:gd name="T25" fmla="*/ 47 h 69"/>
              <a:gd name="T26" fmla="*/ 76 w 222"/>
              <a:gd name="T27" fmla="*/ 45 h 69"/>
              <a:gd name="T28" fmla="*/ 82 w 222"/>
              <a:gd name="T29" fmla="*/ 44 h 69"/>
              <a:gd name="T30" fmla="*/ 87 w 222"/>
              <a:gd name="T31" fmla="*/ 42 h 69"/>
              <a:gd name="T32" fmla="*/ 93 w 222"/>
              <a:gd name="T33" fmla="*/ 40 h 69"/>
              <a:gd name="T34" fmla="*/ 98 w 222"/>
              <a:gd name="T35" fmla="*/ 38 h 69"/>
              <a:gd name="T36" fmla="*/ 104 w 222"/>
              <a:gd name="T37" fmla="*/ 37 h 69"/>
              <a:gd name="T38" fmla="*/ 110 w 222"/>
              <a:gd name="T39" fmla="*/ 35 h 69"/>
              <a:gd name="T40" fmla="*/ 115 w 222"/>
              <a:gd name="T41" fmla="*/ 33 h 69"/>
              <a:gd name="T42" fmla="*/ 121 w 222"/>
              <a:gd name="T43" fmla="*/ 32 h 69"/>
              <a:gd name="T44" fmla="*/ 126 w 222"/>
              <a:gd name="T45" fmla="*/ 30 h 69"/>
              <a:gd name="T46" fmla="*/ 132 w 222"/>
              <a:gd name="T47" fmla="*/ 28 h 69"/>
              <a:gd name="T48" fmla="*/ 138 w 222"/>
              <a:gd name="T49" fmla="*/ 26 h 69"/>
              <a:gd name="T50" fmla="*/ 143 w 222"/>
              <a:gd name="T51" fmla="*/ 25 h 69"/>
              <a:gd name="T52" fmla="*/ 149 w 222"/>
              <a:gd name="T53" fmla="*/ 23 h 69"/>
              <a:gd name="T54" fmla="*/ 155 w 222"/>
              <a:gd name="T55" fmla="*/ 21 h 69"/>
              <a:gd name="T56" fmla="*/ 160 w 222"/>
              <a:gd name="T57" fmla="*/ 19 h 69"/>
              <a:gd name="T58" fmla="*/ 166 w 222"/>
              <a:gd name="T59" fmla="*/ 18 h 69"/>
              <a:gd name="T60" fmla="*/ 171 w 222"/>
              <a:gd name="T61" fmla="*/ 16 h 69"/>
              <a:gd name="T62" fmla="*/ 177 w 222"/>
              <a:gd name="T63" fmla="*/ 14 h 69"/>
              <a:gd name="T64" fmla="*/ 183 w 222"/>
              <a:gd name="T65" fmla="*/ 12 h 69"/>
              <a:gd name="T66" fmla="*/ 188 w 222"/>
              <a:gd name="T67" fmla="*/ 11 h 69"/>
              <a:gd name="T68" fmla="*/ 194 w 222"/>
              <a:gd name="T69" fmla="*/ 9 h 69"/>
              <a:gd name="T70" fmla="*/ 199 w 222"/>
              <a:gd name="T71" fmla="*/ 7 h 69"/>
              <a:gd name="T72" fmla="*/ 205 w 222"/>
              <a:gd name="T73" fmla="*/ 6 h 69"/>
              <a:gd name="T74" fmla="*/ 211 w 222"/>
              <a:gd name="T75" fmla="*/ 4 h 69"/>
              <a:gd name="T76" fmla="*/ 216 w 222"/>
              <a:gd name="T77" fmla="*/ 2 h 69"/>
              <a:gd name="T78" fmla="*/ 222 w 222"/>
              <a:gd name="T79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69">
                <a:moveTo>
                  <a:pt x="0" y="69"/>
                </a:moveTo>
                <a:lnTo>
                  <a:pt x="3" y="68"/>
                </a:lnTo>
                <a:lnTo>
                  <a:pt x="6" y="67"/>
                </a:lnTo>
                <a:lnTo>
                  <a:pt x="9" y="66"/>
                </a:lnTo>
                <a:lnTo>
                  <a:pt x="11" y="65"/>
                </a:lnTo>
                <a:lnTo>
                  <a:pt x="14" y="64"/>
                </a:lnTo>
                <a:lnTo>
                  <a:pt x="17" y="64"/>
                </a:lnTo>
                <a:lnTo>
                  <a:pt x="20" y="63"/>
                </a:lnTo>
                <a:lnTo>
                  <a:pt x="23" y="62"/>
                </a:lnTo>
                <a:lnTo>
                  <a:pt x="25" y="61"/>
                </a:lnTo>
                <a:lnTo>
                  <a:pt x="28" y="60"/>
                </a:lnTo>
                <a:lnTo>
                  <a:pt x="31" y="59"/>
                </a:lnTo>
                <a:lnTo>
                  <a:pt x="34" y="58"/>
                </a:lnTo>
                <a:lnTo>
                  <a:pt x="37" y="58"/>
                </a:lnTo>
                <a:lnTo>
                  <a:pt x="40" y="57"/>
                </a:lnTo>
                <a:lnTo>
                  <a:pt x="42" y="56"/>
                </a:lnTo>
                <a:lnTo>
                  <a:pt x="45" y="55"/>
                </a:lnTo>
                <a:lnTo>
                  <a:pt x="48" y="54"/>
                </a:lnTo>
                <a:lnTo>
                  <a:pt x="51" y="53"/>
                </a:lnTo>
                <a:lnTo>
                  <a:pt x="54" y="52"/>
                </a:lnTo>
                <a:lnTo>
                  <a:pt x="56" y="51"/>
                </a:lnTo>
                <a:lnTo>
                  <a:pt x="59" y="51"/>
                </a:lnTo>
                <a:lnTo>
                  <a:pt x="62" y="50"/>
                </a:lnTo>
                <a:lnTo>
                  <a:pt x="65" y="49"/>
                </a:lnTo>
                <a:lnTo>
                  <a:pt x="68" y="48"/>
                </a:lnTo>
                <a:lnTo>
                  <a:pt x="70" y="47"/>
                </a:lnTo>
                <a:lnTo>
                  <a:pt x="73" y="46"/>
                </a:lnTo>
                <a:lnTo>
                  <a:pt x="76" y="45"/>
                </a:lnTo>
                <a:lnTo>
                  <a:pt x="79" y="45"/>
                </a:lnTo>
                <a:lnTo>
                  <a:pt x="82" y="44"/>
                </a:lnTo>
                <a:lnTo>
                  <a:pt x="84" y="43"/>
                </a:lnTo>
                <a:lnTo>
                  <a:pt x="87" y="42"/>
                </a:lnTo>
                <a:lnTo>
                  <a:pt x="90" y="41"/>
                </a:lnTo>
                <a:lnTo>
                  <a:pt x="93" y="40"/>
                </a:lnTo>
                <a:lnTo>
                  <a:pt x="96" y="39"/>
                </a:lnTo>
                <a:lnTo>
                  <a:pt x="98" y="38"/>
                </a:lnTo>
                <a:lnTo>
                  <a:pt x="101" y="38"/>
                </a:lnTo>
                <a:lnTo>
                  <a:pt x="104" y="37"/>
                </a:lnTo>
                <a:lnTo>
                  <a:pt x="107" y="36"/>
                </a:lnTo>
                <a:lnTo>
                  <a:pt x="110" y="35"/>
                </a:lnTo>
                <a:lnTo>
                  <a:pt x="112" y="34"/>
                </a:lnTo>
                <a:lnTo>
                  <a:pt x="115" y="33"/>
                </a:lnTo>
                <a:lnTo>
                  <a:pt x="118" y="32"/>
                </a:lnTo>
                <a:lnTo>
                  <a:pt x="121" y="32"/>
                </a:lnTo>
                <a:lnTo>
                  <a:pt x="124" y="31"/>
                </a:lnTo>
                <a:lnTo>
                  <a:pt x="126" y="30"/>
                </a:lnTo>
                <a:lnTo>
                  <a:pt x="129" y="29"/>
                </a:lnTo>
                <a:lnTo>
                  <a:pt x="132" y="28"/>
                </a:lnTo>
                <a:lnTo>
                  <a:pt x="135" y="27"/>
                </a:lnTo>
                <a:lnTo>
                  <a:pt x="138" y="26"/>
                </a:lnTo>
                <a:lnTo>
                  <a:pt x="141" y="25"/>
                </a:lnTo>
                <a:lnTo>
                  <a:pt x="143" y="25"/>
                </a:lnTo>
                <a:lnTo>
                  <a:pt x="146" y="24"/>
                </a:lnTo>
                <a:lnTo>
                  <a:pt x="149" y="23"/>
                </a:lnTo>
                <a:lnTo>
                  <a:pt x="152" y="22"/>
                </a:lnTo>
                <a:lnTo>
                  <a:pt x="155" y="21"/>
                </a:lnTo>
                <a:lnTo>
                  <a:pt x="157" y="20"/>
                </a:lnTo>
                <a:lnTo>
                  <a:pt x="160" y="19"/>
                </a:lnTo>
                <a:lnTo>
                  <a:pt x="163" y="19"/>
                </a:lnTo>
                <a:lnTo>
                  <a:pt x="166" y="18"/>
                </a:lnTo>
                <a:lnTo>
                  <a:pt x="169" y="17"/>
                </a:lnTo>
                <a:lnTo>
                  <a:pt x="171" y="16"/>
                </a:lnTo>
                <a:lnTo>
                  <a:pt x="174" y="15"/>
                </a:lnTo>
                <a:lnTo>
                  <a:pt x="177" y="14"/>
                </a:lnTo>
                <a:lnTo>
                  <a:pt x="180" y="13"/>
                </a:lnTo>
                <a:lnTo>
                  <a:pt x="183" y="12"/>
                </a:lnTo>
                <a:lnTo>
                  <a:pt x="185" y="12"/>
                </a:lnTo>
                <a:lnTo>
                  <a:pt x="188" y="11"/>
                </a:lnTo>
                <a:lnTo>
                  <a:pt x="191" y="10"/>
                </a:lnTo>
                <a:lnTo>
                  <a:pt x="194" y="9"/>
                </a:lnTo>
                <a:lnTo>
                  <a:pt x="197" y="8"/>
                </a:lnTo>
                <a:lnTo>
                  <a:pt x="199" y="7"/>
                </a:lnTo>
                <a:lnTo>
                  <a:pt x="202" y="6"/>
                </a:lnTo>
                <a:lnTo>
                  <a:pt x="205" y="6"/>
                </a:lnTo>
                <a:lnTo>
                  <a:pt x="208" y="5"/>
                </a:lnTo>
                <a:lnTo>
                  <a:pt x="211" y="4"/>
                </a:lnTo>
                <a:lnTo>
                  <a:pt x="213" y="3"/>
                </a:lnTo>
                <a:lnTo>
                  <a:pt x="216" y="2"/>
                </a:lnTo>
                <a:lnTo>
                  <a:pt x="219" y="1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Freeform 36"/>
          <p:cNvSpPr>
            <a:spLocks/>
          </p:cNvSpPr>
          <p:nvPr/>
        </p:nvSpPr>
        <p:spPr bwMode="auto">
          <a:xfrm>
            <a:off x="738064" y="2409825"/>
            <a:ext cx="2114550" cy="352425"/>
          </a:xfrm>
          <a:custGeom>
            <a:avLst/>
            <a:gdLst>
              <a:gd name="T0" fmla="*/ 3 w 222"/>
              <a:gd name="T1" fmla="*/ 36 h 37"/>
              <a:gd name="T2" fmla="*/ 9 w 222"/>
              <a:gd name="T3" fmla="*/ 35 h 37"/>
              <a:gd name="T4" fmla="*/ 14 w 222"/>
              <a:gd name="T5" fmla="*/ 34 h 37"/>
              <a:gd name="T6" fmla="*/ 20 w 222"/>
              <a:gd name="T7" fmla="*/ 33 h 37"/>
              <a:gd name="T8" fmla="*/ 25 w 222"/>
              <a:gd name="T9" fmla="*/ 32 h 37"/>
              <a:gd name="T10" fmla="*/ 31 w 222"/>
              <a:gd name="T11" fmla="*/ 32 h 37"/>
              <a:gd name="T12" fmla="*/ 37 w 222"/>
              <a:gd name="T13" fmla="*/ 31 h 37"/>
              <a:gd name="T14" fmla="*/ 42 w 222"/>
              <a:gd name="T15" fmla="*/ 30 h 37"/>
              <a:gd name="T16" fmla="*/ 48 w 222"/>
              <a:gd name="T17" fmla="*/ 29 h 37"/>
              <a:gd name="T18" fmla="*/ 54 w 222"/>
              <a:gd name="T19" fmla="*/ 28 h 37"/>
              <a:gd name="T20" fmla="*/ 59 w 222"/>
              <a:gd name="T21" fmla="*/ 27 h 37"/>
              <a:gd name="T22" fmla="*/ 65 w 222"/>
              <a:gd name="T23" fmla="*/ 26 h 37"/>
              <a:gd name="T24" fmla="*/ 70 w 222"/>
              <a:gd name="T25" fmla="*/ 25 h 37"/>
              <a:gd name="T26" fmla="*/ 76 w 222"/>
              <a:gd name="T27" fmla="*/ 24 h 37"/>
              <a:gd name="T28" fmla="*/ 82 w 222"/>
              <a:gd name="T29" fmla="*/ 23 h 37"/>
              <a:gd name="T30" fmla="*/ 87 w 222"/>
              <a:gd name="T31" fmla="*/ 22 h 37"/>
              <a:gd name="T32" fmla="*/ 93 w 222"/>
              <a:gd name="T33" fmla="*/ 21 h 37"/>
              <a:gd name="T34" fmla="*/ 98 w 222"/>
              <a:gd name="T35" fmla="*/ 20 h 37"/>
              <a:gd name="T36" fmla="*/ 104 w 222"/>
              <a:gd name="T37" fmla="*/ 19 h 37"/>
              <a:gd name="T38" fmla="*/ 110 w 222"/>
              <a:gd name="T39" fmla="*/ 19 h 37"/>
              <a:gd name="T40" fmla="*/ 115 w 222"/>
              <a:gd name="T41" fmla="*/ 18 h 37"/>
              <a:gd name="T42" fmla="*/ 121 w 222"/>
              <a:gd name="T43" fmla="*/ 17 h 37"/>
              <a:gd name="T44" fmla="*/ 126 w 222"/>
              <a:gd name="T45" fmla="*/ 16 h 37"/>
              <a:gd name="T46" fmla="*/ 132 w 222"/>
              <a:gd name="T47" fmla="*/ 15 h 37"/>
              <a:gd name="T48" fmla="*/ 138 w 222"/>
              <a:gd name="T49" fmla="*/ 14 h 37"/>
              <a:gd name="T50" fmla="*/ 143 w 222"/>
              <a:gd name="T51" fmla="*/ 13 h 37"/>
              <a:gd name="T52" fmla="*/ 149 w 222"/>
              <a:gd name="T53" fmla="*/ 12 h 37"/>
              <a:gd name="T54" fmla="*/ 155 w 222"/>
              <a:gd name="T55" fmla="*/ 11 h 37"/>
              <a:gd name="T56" fmla="*/ 160 w 222"/>
              <a:gd name="T57" fmla="*/ 10 h 37"/>
              <a:gd name="T58" fmla="*/ 166 w 222"/>
              <a:gd name="T59" fmla="*/ 9 h 37"/>
              <a:gd name="T60" fmla="*/ 171 w 222"/>
              <a:gd name="T61" fmla="*/ 8 h 37"/>
              <a:gd name="T62" fmla="*/ 177 w 222"/>
              <a:gd name="T63" fmla="*/ 7 h 37"/>
              <a:gd name="T64" fmla="*/ 183 w 222"/>
              <a:gd name="T65" fmla="*/ 6 h 37"/>
              <a:gd name="T66" fmla="*/ 188 w 222"/>
              <a:gd name="T67" fmla="*/ 6 h 37"/>
              <a:gd name="T68" fmla="*/ 194 w 222"/>
              <a:gd name="T69" fmla="*/ 5 h 37"/>
              <a:gd name="T70" fmla="*/ 199 w 222"/>
              <a:gd name="T71" fmla="*/ 4 h 37"/>
              <a:gd name="T72" fmla="*/ 205 w 222"/>
              <a:gd name="T73" fmla="*/ 3 h 37"/>
              <a:gd name="T74" fmla="*/ 211 w 222"/>
              <a:gd name="T75" fmla="*/ 2 h 37"/>
              <a:gd name="T76" fmla="*/ 216 w 222"/>
              <a:gd name="T77" fmla="*/ 1 h 37"/>
              <a:gd name="T78" fmla="*/ 222 w 222"/>
              <a:gd name="T7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37">
                <a:moveTo>
                  <a:pt x="0" y="37"/>
                </a:moveTo>
                <a:lnTo>
                  <a:pt x="3" y="36"/>
                </a:lnTo>
                <a:lnTo>
                  <a:pt x="6" y="36"/>
                </a:lnTo>
                <a:lnTo>
                  <a:pt x="9" y="35"/>
                </a:lnTo>
                <a:lnTo>
                  <a:pt x="11" y="35"/>
                </a:lnTo>
                <a:lnTo>
                  <a:pt x="14" y="34"/>
                </a:lnTo>
                <a:lnTo>
                  <a:pt x="17" y="34"/>
                </a:lnTo>
                <a:lnTo>
                  <a:pt x="20" y="33"/>
                </a:lnTo>
                <a:lnTo>
                  <a:pt x="23" y="33"/>
                </a:lnTo>
                <a:lnTo>
                  <a:pt x="25" y="32"/>
                </a:lnTo>
                <a:lnTo>
                  <a:pt x="28" y="32"/>
                </a:lnTo>
                <a:lnTo>
                  <a:pt x="31" y="32"/>
                </a:lnTo>
                <a:lnTo>
                  <a:pt x="34" y="31"/>
                </a:lnTo>
                <a:lnTo>
                  <a:pt x="37" y="31"/>
                </a:lnTo>
                <a:lnTo>
                  <a:pt x="40" y="30"/>
                </a:lnTo>
                <a:lnTo>
                  <a:pt x="42" y="30"/>
                </a:lnTo>
                <a:lnTo>
                  <a:pt x="45" y="29"/>
                </a:lnTo>
                <a:lnTo>
                  <a:pt x="48" y="29"/>
                </a:lnTo>
                <a:lnTo>
                  <a:pt x="51" y="28"/>
                </a:lnTo>
                <a:lnTo>
                  <a:pt x="54" y="28"/>
                </a:lnTo>
                <a:lnTo>
                  <a:pt x="56" y="27"/>
                </a:lnTo>
                <a:lnTo>
                  <a:pt x="59" y="27"/>
                </a:lnTo>
                <a:lnTo>
                  <a:pt x="62" y="26"/>
                </a:lnTo>
                <a:lnTo>
                  <a:pt x="65" y="26"/>
                </a:lnTo>
                <a:lnTo>
                  <a:pt x="68" y="26"/>
                </a:lnTo>
                <a:lnTo>
                  <a:pt x="70" y="25"/>
                </a:lnTo>
                <a:lnTo>
                  <a:pt x="73" y="25"/>
                </a:lnTo>
                <a:lnTo>
                  <a:pt x="76" y="24"/>
                </a:lnTo>
                <a:lnTo>
                  <a:pt x="79" y="24"/>
                </a:lnTo>
                <a:lnTo>
                  <a:pt x="82" y="23"/>
                </a:lnTo>
                <a:lnTo>
                  <a:pt x="84" y="23"/>
                </a:lnTo>
                <a:lnTo>
                  <a:pt x="87" y="22"/>
                </a:lnTo>
                <a:lnTo>
                  <a:pt x="90" y="22"/>
                </a:lnTo>
                <a:lnTo>
                  <a:pt x="93" y="21"/>
                </a:lnTo>
                <a:lnTo>
                  <a:pt x="96" y="21"/>
                </a:lnTo>
                <a:lnTo>
                  <a:pt x="98" y="20"/>
                </a:lnTo>
                <a:lnTo>
                  <a:pt x="101" y="20"/>
                </a:lnTo>
                <a:lnTo>
                  <a:pt x="104" y="19"/>
                </a:lnTo>
                <a:lnTo>
                  <a:pt x="107" y="19"/>
                </a:lnTo>
                <a:lnTo>
                  <a:pt x="110" y="19"/>
                </a:lnTo>
                <a:lnTo>
                  <a:pt x="112" y="18"/>
                </a:lnTo>
                <a:lnTo>
                  <a:pt x="115" y="18"/>
                </a:lnTo>
                <a:lnTo>
                  <a:pt x="118" y="17"/>
                </a:lnTo>
                <a:lnTo>
                  <a:pt x="121" y="17"/>
                </a:lnTo>
                <a:lnTo>
                  <a:pt x="124" y="16"/>
                </a:lnTo>
                <a:lnTo>
                  <a:pt x="126" y="16"/>
                </a:lnTo>
                <a:lnTo>
                  <a:pt x="129" y="15"/>
                </a:lnTo>
                <a:lnTo>
                  <a:pt x="132" y="15"/>
                </a:lnTo>
                <a:lnTo>
                  <a:pt x="135" y="14"/>
                </a:lnTo>
                <a:lnTo>
                  <a:pt x="138" y="14"/>
                </a:lnTo>
                <a:lnTo>
                  <a:pt x="141" y="13"/>
                </a:lnTo>
                <a:lnTo>
                  <a:pt x="143" y="13"/>
                </a:lnTo>
                <a:lnTo>
                  <a:pt x="146" y="12"/>
                </a:lnTo>
                <a:lnTo>
                  <a:pt x="149" y="12"/>
                </a:lnTo>
                <a:lnTo>
                  <a:pt x="152" y="12"/>
                </a:lnTo>
                <a:lnTo>
                  <a:pt x="155" y="11"/>
                </a:lnTo>
                <a:lnTo>
                  <a:pt x="157" y="11"/>
                </a:lnTo>
                <a:lnTo>
                  <a:pt x="160" y="10"/>
                </a:lnTo>
                <a:lnTo>
                  <a:pt x="163" y="10"/>
                </a:lnTo>
                <a:lnTo>
                  <a:pt x="166" y="9"/>
                </a:lnTo>
                <a:lnTo>
                  <a:pt x="169" y="9"/>
                </a:lnTo>
                <a:lnTo>
                  <a:pt x="171" y="8"/>
                </a:lnTo>
                <a:lnTo>
                  <a:pt x="174" y="8"/>
                </a:lnTo>
                <a:lnTo>
                  <a:pt x="177" y="7"/>
                </a:lnTo>
                <a:lnTo>
                  <a:pt x="180" y="7"/>
                </a:lnTo>
                <a:lnTo>
                  <a:pt x="183" y="6"/>
                </a:lnTo>
                <a:lnTo>
                  <a:pt x="185" y="6"/>
                </a:lnTo>
                <a:lnTo>
                  <a:pt x="188" y="6"/>
                </a:lnTo>
                <a:lnTo>
                  <a:pt x="191" y="5"/>
                </a:lnTo>
                <a:lnTo>
                  <a:pt x="194" y="5"/>
                </a:lnTo>
                <a:lnTo>
                  <a:pt x="197" y="4"/>
                </a:lnTo>
                <a:lnTo>
                  <a:pt x="199" y="4"/>
                </a:lnTo>
                <a:lnTo>
                  <a:pt x="202" y="3"/>
                </a:lnTo>
                <a:lnTo>
                  <a:pt x="205" y="3"/>
                </a:lnTo>
                <a:lnTo>
                  <a:pt x="208" y="2"/>
                </a:lnTo>
                <a:lnTo>
                  <a:pt x="211" y="2"/>
                </a:lnTo>
                <a:lnTo>
                  <a:pt x="213" y="1"/>
                </a:lnTo>
                <a:lnTo>
                  <a:pt x="216" y="1"/>
                </a:lnTo>
                <a:lnTo>
                  <a:pt x="219" y="0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" name="Freeform 37"/>
          <p:cNvSpPr>
            <a:spLocks/>
          </p:cNvSpPr>
          <p:nvPr/>
        </p:nvSpPr>
        <p:spPr bwMode="auto">
          <a:xfrm>
            <a:off x="738064" y="2171700"/>
            <a:ext cx="2114550" cy="228600"/>
          </a:xfrm>
          <a:custGeom>
            <a:avLst/>
            <a:gdLst>
              <a:gd name="T0" fmla="*/ 3 w 222"/>
              <a:gd name="T1" fmla="*/ 24 h 24"/>
              <a:gd name="T2" fmla="*/ 9 w 222"/>
              <a:gd name="T3" fmla="*/ 23 h 24"/>
              <a:gd name="T4" fmla="*/ 14 w 222"/>
              <a:gd name="T5" fmla="*/ 22 h 24"/>
              <a:gd name="T6" fmla="*/ 20 w 222"/>
              <a:gd name="T7" fmla="*/ 22 h 24"/>
              <a:gd name="T8" fmla="*/ 25 w 222"/>
              <a:gd name="T9" fmla="*/ 21 h 24"/>
              <a:gd name="T10" fmla="*/ 31 w 222"/>
              <a:gd name="T11" fmla="*/ 21 h 24"/>
              <a:gd name="T12" fmla="*/ 37 w 222"/>
              <a:gd name="T13" fmla="*/ 20 h 24"/>
              <a:gd name="T14" fmla="*/ 42 w 222"/>
              <a:gd name="T15" fmla="*/ 19 h 24"/>
              <a:gd name="T16" fmla="*/ 48 w 222"/>
              <a:gd name="T17" fmla="*/ 19 h 24"/>
              <a:gd name="T18" fmla="*/ 54 w 222"/>
              <a:gd name="T19" fmla="*/ 18 h 24"/>
              <a:gd name="T20" fmla="*/ 59 w 222"/>
              <a:gd name="T21" fmla="*/ 18 h 24"/>
              <a:gd name="T22" fmla="*/ 65 w 222"/>
              <a:gd name="T23" fmla="*/ 17 h 24"/>
              <a:gd name="T24" fmla="*/ 70 w 222"/>
              <a:gd name="T25" fmla="*/ 16 h 24"/>
              <a:gd name="T26" fmla="*/ 76 w 222"/>
              <a:gd name="T27" fmla="*/ 16 h 24"/>
              <a:gd name="T28" fmla="*/ 82 w 222"/>
              <a:gd name="T29" fmla="*/ 15 h 24"/>
              <a:gd name="T30" fmla="*/ 87 w 222"/>
              <a:gd name="T31" fmla="*/ 15 h 24"/>
              <a:gd name="T32" fmla="*/ 93 w 222"/>
              <a:gd name="T33" fmla="*/ 14 h 24"/>
              <a:gd name="T34" fmla="*/ 98 w 222"/>
              <a:gd name="T35" fmla="*/ 13 h 24"/>
              <a:gd name="T36" fmla="*/ 104 w 222"/>
              <a:gd name="T37" fmla="*/ 13 h 24"/>
              <a:gd name="T38" fmla="*/ 110 w 222"/>
              <a:gd name="T39" fmla="*/ 12 h 24"/>
              <a:gd name="T40" fmla="*/ 115 w 222"/>
              <a:gd name="T41" fmla="*/ 12 h 24"/>
              <a:gd name="T42" fmla="*/ 121 w 222"/>
              <a:gd name="T43" fmla="*/ 11 h 24"/>
              <a:gd name="T44" fmla="*/ 126 w 222"/>
              <a:gd name="T45" fmla="*/ 10 h 24"/>
              <a:gd name="T46" fmla="*/ 132 w 222"/>
              <a:gd name="T47" fmla="*/ 10 h 24"/>
              <a:gd name="T48" fmla="*/ 138 w 222"/>
              <a:gd name="T49" fmla="*/ 9 h 24"/>
              <a:gd name="T50" fmla="*/ 143 w 222"/>
              <a:gd name="T51" fmla="*/ 9 h 24"/>
              <a:gd name="T52" fmla="*/ 149 w 222"/>
              <a:gd name="T53" fmla="*/ 8 h 24"/>
              <a:gd name="T54" fmla="*/ 155 w 222"/>
              <a:gd name="T55" fmla="*/ 7 h 24"/>
              <a:gd name="T56" fmla="*/ 160 w 222"/>
              <a:gd name="T57" fmla="*/ 7 h 24"/>
              <a:gd name="T58" fmla="*/ 166 w 222"/>
              <a:gd name="T59" fmla="*/ 6 h 24"/>
              <a:gd name="T60" fmla="*/ 171 w 222"/>
              <a:gd name="T61" fmla="*/ 6 h 24"/>
              <a:gd name="T62" fmla="*/ 177 w 222"/>
              <a:gd name="T63" fmla="*/ 5 h 24"/>
              <a:gd name="T64" fmla="*/ 183 w 222"/>
              <a:gd name="T65" fmla="*/ 4 h 24"/>
              <a:gd name="T66" fmla="*/ 188 w 222"/>
              <a:gd name="T67" fmla="*/ 4 h 24"/>
              <a:gd name="T68" fmla="*/ 194 w 222"/>
              <a:gd name="T69" fmla="*/ 3 h 24"/>
              <a:gd name="T70" fmla="*/ 199 w 222"/>
              <a:gd name="T71" fmla="*/ 2 h 24"/>
              <a:gd name="T72" fmla="*/ 205 w 222"/>
              <a:gd name="T73" fmla="*/ 2 h 24"/>
              <a:gd name="T74" fmla="*/ 211 w 222"/>
              <a:gd name="T75" fmla="*/ 1 h 24"/>
              <a:gd name="T76" fmla="*/ 216 w 222"/>
              <a:gd name="T77" fmla="*/ 1 h 24"/>
              <a:gd name="T78" fmla="*/ 222 w 222"/>
              <a:gd name="T7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24">
                <a:moveTo>
                  <a:pt x="0" y="24"/>
                </a:moveTo>
                <a:lnTo>
                  <a:pt x="3" y="24"/>
                </a:lnTo>
                <a:lnTo>
                  <a:pt x="6" y="23"/>
                </a:lnTo>
                <a:lnTo>
                  <a:pt x="9" y="23"/>
                </a:lnTo>
                <a:lnTo>
                  <a:pt x="11" y="23"/>
                </a:lnTo>
                <a:lnTo>
                  <a:pt x="14" y="22"/>
                </a:lnTo>
                <a:lnTo>
                  <a:pt x="17" y="22"/>
                </a:lnTo>
                <a:lnTo>
                  <a:pt x="20" y="22"/>
                </a:lnTo>
                <a:lnTo>
                  <a:pt x="23" y="22"/>
                </a:lnTo>
                <a:lnTo>
                  <a:pt x="25" y="21"/>
                </a:lnTo>
                <a:lnTo>
                  <a:pt x="28" y="21"/>
                </a:lnTo>
                <a:lnTo>
                  <a:pt x="31" y="21"/>
                </a:lnTo>
                <a:lnTo>
                  <a:pt x="34" y="20"/>
                </a:lnTo>
                <a:lnTo>
                  <a:pt x="37" y="20"/>
                </a:lnTo>
                <a:lnTo>
                  <a:pt x="40" y="20"/>
                </a:lnTo>
                <a:lnTo>
                  <a:pt x="42" y="19"/>
                </a:lnTo>
                <a:lnTo>
                  <a:pt x="45" y="19"/>
                </a:lnTo>
                <a:lnTo>
                  <a:pt x="48" y="19"/>
                </a:lnTo>
                <a:lnTo>
                  <a:pt x="51" y="19"/>
                </a:lnTo>
                <a:lnTo>
                  <a:pt x="54" y="18"/>
                </a:lnTo>
                <a:lnTo>
                  <a:pt x="56" y="18"/>
                </a:lnTo>
                <a:lnTo>
                  <a:pt x="59" y="18"/>
                </a:lnTo>
                <a:lnTo>
                  <a:pt x="62" y="17"/>
                </a:lnTo>
                <a:lnTo>
                  <a:pt x="65" y="17"/>
                </a:lnTo>
                <a:lnTo>
                  <a:pt x="68" y="17"/>
                </a:lnTo>
                <a:lnTo>
                  <a:pt x="70" y="16"/>
                </a:lnTo>
                <a:lnTo>
                  <a:pt x="73" y="16"/>
                </a:lnTo>
                <a:lnTo>
                  <a:pt x="76" y="16"/>
                </a:lnTo>
                <a:lnTo>
                  <a:pt x="79" y="15"/>
                </a:lnTo>
                <a:lnTo>
                  <a:pt x="82" y="15"/>
                </a:lnTo>
                <a:lnTo>
                  <a:pt x="84" y="15"/>
                </a:lnTo>
                <a:lnTo>
                  <a:pt x="87" y="15"/>
                </a:lnTo>
                <a:lnTo>
                  <a:pt x="90" y="14"/>
                </a:lnTo>
                <a:lnTo>
                  <a:pt x="93" y="14"/>
                </a:lnTo>
                <a:lnTo>
                  <a:pt x="96" y="14"/>
                </a:lnTo>
                <a:lnTo>
                  <a:pt x="98" y="13"/>
                </a:lnTo>
                <a:lnTo>
                  <a:pt x="101" y="13"/>
                </a:lnTo>
                <a:lnTo>
                  <a:pt x="104" y="13"/>
                </a:lnTo>
                <a:lnTo>
                  <a:pt x="107" y="12"/>
                </a:lnTo>
                <a:lnTo>
                  <a:pt x="110" y="12"/>
                </a:lnTo>
                <a:lnTo>
                  <a:pt x="112" y="12"/>
                </a:lnTo>
                <a:lnTo>
                  <a:pt x="115" y="12"/>
                </a:lnTo>
                <a:lnTo>
                  <a:pt x="118" y="11"/>
                </a:lnTo>
                <a:lnTo>
                  <a:pt x="121" y="11"/>
                </a:lnTo>
                <a:lnTo>
                  <a:pt x="124" y="11"/>
                </a:lnTo>
                <a:lnTo>
                  <a:pt x="126" y="10"/>
                </a:lnTo>
                <a:lnTo>
                  <a:pt x="129" y="10"/>
                </a:lnTo>
                <a:lnTo>
                  <a:pt x="132" y="10"/>
                </a:lnTo>
                <a:lnTo>
                  <a:pt x="135" y="9"/>
                </a:lnTo>
                <a:lnTo>
                  <a:pt x="138" y="9"/>
                </a:lnTo>
                <a:lnTo>
                  <a:pt x="141" y="9"/>
                </a:lnTo>
                <a:lnTo>
                  <a:pt x="143" y="9"/>
                </a:lnTo>
                <a:lnTo>
                  <a:pt x="146" y="8"/>
                </a:lnTo>
                <a:lnTo>
                  <a:pt x="149" y="8"/>
                </a:lnTo>
                <a:lnTo>
                  <a:pt x="152" y="8"/>
                </a:lnTo>
                <a:lnTo>
                  <a:pt x="155" y="7"/>
                </a:lnTo>
                <a:lnTo>
                  <a:pt x="157" y="7"/>
                </a:lnTo>
                <a:lnTo>
                  <a:pt x="160" y="7"/>
                </a:lnTo>
                <a:lnTo>
                  <a:pt x="163" y="6"/>
                </a:lnTo>
                <a:lnTo>
                  <a:pt x="166" y="6"/>
                </a:lnTo>
                <a:lnTo>
                  <a:pt x="169" y="6"/>
                </a:lnTo>
                <a:lnTo>
                  <a:pt x="171" y="6"/>
                </a:lnTo>
                <a:lnTo>
                  <a:pt x="174" y="5"/>
                </a:lnTo>
                <a:lnTo>
                  <a:pt x="177" y="5"/>
                </a:lnTo>
                <a:lnTo>
                  <a:pt x="180" y="5"/>
                </a:lnTo>
                <a:lnTo>
                  <a:pt x="183" y="4"/>
                </a:lnTo>
                <a:lnTo>
                  <a:pt x="185" y="4"/>
                </a:lnTo>
                <a:lnTo>
                  <a:pt x="188" y="4"/>
                </a:lnTo>
                <a:lnTo>
                  <a:pt x="191" y="3"/>
                </a:lnTo>
                <a:lnTo>
                  <a:pt x="194" y="3"/>
                </a:lnTo>
                <a:lnTo>
                  <a:pt x="197" y="3"/>
                </a:lnTo>
                <a:lnTo>
                  <a:pt x="199" y="2"/>
                </a:lnTo>
                <a:lnTo>
                  <a:pt x="202" y="2"/>
                </a:lnTo>
                <a:lnTo>
                  <a:pt x="205" y="2"/>
                </a:lnTo>
                <a:lnTo>
                  <a:pt x="208" y="2"/>
                </a:lnTo>
                <a:lnTo>
                  <a:pt x="211" y="1"/>
                </a:lnTo>
                <a:lnTo>
                  <a:pt x="213" y="1"/>
                </a:lnTo>
                <a:lnTo>
                  <a:pt x="216" y="1"/>
                </a:lnTo>
                <a:lnTo>
                  <a:pt x="219" y="0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8" name="Freeform 38"/>
          <p:cNvSpPr>
            <a:spLocks/>
          </p:cNvSpPr>
          <p:nvPr/>
        </p:nvSpPr>
        <p:spPr bwMode="auto">
          <a:xfrm>
            <a:off x="738064" y="752475"/>
            <a:ext cx="2114550" cy="1905000"/>
          </a:xfrm>
          <a:custGeom>
            <a:avLst/>
            <a:gdLst>
              <a:gd name="T0" fmla="*/ 3 w 222"/>
              <a:gd name="T1" fmla="*/ 197 h 200"/>
              <a:gd name="T2" fmla="*/ 9 w 222"/>
              <a:gd name="T3" fmla="*/ 192 h 200"/>
              <a:gd name="T4" fmla="*/ 14 w 222"/>
              <a:gd name="T5" fmla="*/ 187 h 200"/>
              <a:gd name="T6" fmla="*/ 20 w 222"/>
              <a:gd name="T7" fmla="*/ 182 h 200"/>
              <a:gd name="T8" fmla="*/ 25 w 222"/>
              <a:gd name="T9" fmla="*/ 177 h 200"/>
              <a:gd name="T10" fmla="*/ 31 w 222"/>
              <a:gd name="T11" fmla="*/ 172 h 200"/>
              <a:gd name="T12" fmla="*/ 37 w 222"/>
              <a:gd name="T13" fmla="*/ 167 h 200"/>
              <a:gd name="T14" fmla="*/ 42 w 222"/>
              <a:gd name="T15" fmla="*/ 162 h 200"/>
              <a:gd name="T16" fmla="*/ 48 w 222"/>
              <a:gd name="T17" fmla="*/ 157 h 200"/>
              <a:gd name="T18" fmla="*/ 54 w 222"/>
              <a:gd name="T19" fmla="*/ 152 h 200"/>
              <a:gd name="T20" fmla="*/ 59 w 222"/>
              <a:gd name="T21" fmla="*/ 147 h 200"/>
              <a:gd name="T22" fmla="*/ 65 w 222"/>
              <a:gd name="T23" fmla="*/ 142 h 200"/>
              <a:gd name="T24" fmla="*/ 70 w 222"/>
              <a:gd name="T25" fmla="*/ 137 h 200"/>
              <a:gd name="T26" fmla="*/ 76 w 222"/>
              <a:gd name="T27" fmla="*/ 132 h 200"/>
              <a:gd name="T28" fmla="*/ 82 w 222"/>
              <a:gd name="T29" fmla="*/ 127 h 200"/>
              <a:gd name="T30" fmla="*/ 87 w 222"/>
              <a:gd name="T31" fmla="*/ 122 h 200"/>
              <a:gd name="T32" fmla="*/ 93 w 222"/>
              <a:gd name="T33" fmla="*/ 117 h 200"/>
              <a:gd name="T34" fmla="*/ 98 w 222"/>
              <a:gd name="T35" fmla="*/ 111 h 200"/>
              <a:gd name="T36" fmla="*/ 104 w 222"/>
              <a:gd name="T37" fmla="*/ 106 h 200"/>
              <a:gd name="T38" fmla="*/ 110 w 222"/>
              <a:gd name="T39" fmla="*/ 101 h 200"/>
              <a:gd name="T40" fmla="*/ 115 w 222"/>
              <a:gd name="T41" fmla="*/ 96 h 200"/>
              <a:gd name="T42" fmla="*/ 121 w 222"/>
              <a:gd name="T43" fmla="*/ 91 h 200"/>
              <a:gd name="T44" fmla="*/ 126 w 222"/>
              <a:gd name="T45" fmla="*/ 86 h 200"/>
              <a:gd name="T46" fmla="*/ 132 w 222"/>
              <a:gd name="T47" fmla="*/ 81 h 200"/>
              <a:gd name="T48" fmla="*/ 138 w 222"/>
              <a:gd name="T49" fmla="*/ 76 h 200"/>
              <a:gd name="T50" fmla="*/ 143 w 222"/>
              <a:gd name="T51" fmla="*/ 71 h 200"/>
              <a:gd name="T52" fmla="*/ 149 w 222"/>
              <a:gd name="T53" fmla="*/ 66 h 200"/>
              <a:gd name="T54" fmla="*/ 155 w 222"/>
              <a:gd name="T55" fmla="*/ 61 h 200"/>
              <a:gd name="T56" fmla="*/ 160 w 222"/>
              <a:gd name="T57" fmla="*/ 56 h 200"/>
              <a:gd name="T58" fmla="*/ 166 w 222"/>
              <a:gd name="T59" fmla="*/ 51 h 200"/>
              <a:gd name="T60" fmla="*/ 171 w 222"/>
              <a:gd name="T61" fmla="*/ 46 h 200"/>
              <a:gd name="T62" fmla="*/ 177 w 222"/>
              <a:gd name="T63" fmla="*/ 41 h 200"/>
              <a:gd name="T64" fmla="*/ 183 w 222"/>
              <a:gd name="T65" fmla="*/ 36 h 200"/>
              <a:gd name="T66" fmla="*/ 188 w 222"/>
              <a:gd name="T67" fmla="*/ 31 h 200"/>
              <a:gd name="T68" fmla="*/ 194 w 222"/>
              <a:gd name="T69" fmla="*/ 26 h 200"/>
              <a:gd name="T70" fmla="*/ 199 w 222"/>
              <a:gd name="T71" fmla="*/ 21 h 200"/>
              <a:gd name="T72" fmla="*/ 205 w 222"/>
              <a:gd name="T73" fmla="*/ 16 h 200"/>
              <a:gd name="T74" fmla="*/ 211 w 222"/>
              <a:gd name="T75" fmla="*/ 11 h 200"/>
              <a:gd name="T76" fmla="*/ 216 w 222"/>
              <a:gd name="T77" fmla="*/ 6 h 200"/>
              <a:gd name="T78" fmla="*/ 222 w 222"/>
              <a:gd name="T79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200">
                <a:moveTo>
                  <a:pt x="0" y="200"/>
                </a:moveTo>
                <a:lnTo>
                  <a:pt x="3" y="197"/>
                </a:lnTo>
                <a:lnTo>
                  <a:pt x="6" y="195"/>
                </a:lnTo>
                <a:lnTo>
                  <a:pt x="9" y="192"/>
                </a:lnTo>
                <a:lnTo>
                  <a:pt x="11" y="190"/>
                </a:lnTo>
                <a:lnTo>
                  <a:pt x="14" y="187"/>
                </a:lnTo>
                <a:lnTo>
                  <a:pt x="17" y="185"/>
                </a:lnTo>
                <a:lnTo>
                  <a:pt x="20" y="182"/>
                </a:lnTo>
                <a:lnTo>
                  <a:pt x="23" y="180"/>
                </a:lnTo>
                <a:lnTo>
                  <a:pt x="25" y="177"/>
                </a:lnTo>
                <a:lnTo>
                  <a:pt x="28" y="175"/>
                </a:lnTo>
                <a:lnTo>
                  <a:pt x="31" y="172"/>
                </a:lnTo>
                <a:lnTo>
                  <a:pt x="34" y="170"/>
                </a:lnTo>
                <a:lnTo>
                  <a:pt x="37" y="167"/>
                </a:lnTo>
                <a:lnTo>
                  <a:pt x="40" y="164"/>
                </a:lnTo>
                <a:lnTo>
                  <a:pt x="42" y="162"/>
                </a:lnTo>
                <a:lnTo>
                  <a:pt x="45" y="159"/>
                </a:lnTo>
                <a:lnTo>
                  <a:pt x="48" y="157"/>
                </a:lnTo>
                <a:lnTo>
                  <a:pt x="51" y="154"/>
                </a:lnTo>
                <a:lnTo>
                  <a:pt x="54" y="152"/>
                </a:lnTo>
                <a:lnTo>
                  <a:pt x="56" y="149"/>
                </a:lnTo>
                <a:lnTo>
                  <a:pt x="59" y="147"/>
                </a:lnTo>
                <a:lnTo>
                  <a:pt x="62" y="144"/>
                </a:lnTo>
                <a:lnTo>
                  <a:pt x="65" y="142"/>
                </a:lnTo>
                <a:lnTo>
                  <a:pt x="68" y="139"/>
                </a:lnTo>
                <a:lnTo>
                  <a:pt x="70" y="137"/>
                </a:lnTo>
                <a:lnTo>
                  <a:pt x="73" y="134"/>
                </a:lnTo>
                <a:lnTo>
                  <a:pt x="76" y="132"/>
                </a:lnTo>
                <a:lnTo>
                  <a:pt x="79" y="129"/>
                </a:lnTo>
                <a:lnTo>
                  <a:pt x="82" y="127"/>
                </a:lnTo>
                <a:lnTo>
                  <a:pt x="84" y="124"/>
                </a:lnTo>
                <a:lnTo>
                  <a:pt x="87" y="122"/>
                </a:lnTo>
                <a:lnTo>
                  <a:pt x="90" y="119"/>
                </a:lnTo>
                <a:lnTo>
                  <a:pt x="93" y="117"/>
                </a:lnTo>
                <a:lnTo>
                  <a:pt x="96" y="114"/>
                </a:lnTo>
                <a:lnTo>
                  <a:pt x="98" y="111"/>
                </a:lnTo>
                <a:lnTo>
                  <a:pt x="101" y="109"/>
                </a:lnTo>
                <a:lnTo>
                  <a:pt x="104" y="106"/>
                </a:lnTo>
                <a:lnTo>
                  <a:pt x="107" y="104"/>
                </a:lnTo>
                <a:lnTo>
                  <a:pt x="110" y="101"/>
                </a:lnTo>
                <a:lnTo>
                  <a:pt x="112" y="99"/>
                </a:lnTo>
                <a:lnTo>
                  <a:pt x="115" y="96"/>
                </a:lnTo>
                <a:lnTo>
                  <a:pt x="118" y="94"/>
                </a:lnTo>
                <a:lnTo>
                  <a:pt x="121" y="91"/>
                </a:lnTo>
                <a:lnTo>
                  <a:pt x="124" y="89"/>
                </a:lnTo>
                <a:lnTo>
                  <a:pt x="126" y="86"/>
                </a:lnTo>
                <a:lnTo>
                  <a:pt x="129" y="84"/>
                </a:lnTo>
                <a:lnTo>
                  <a:pt x="132" y="81"/>
                </a:lnTo>
                <a:lnTo>
                  <a:pt x="135" y="79"/>
                </a:lnTo>
                <a:lnTo>
                  <a:pt x="138" y="76"/>
                </a:lnTo>
                <a:lnTo>
                  <a:pt x="141" y="74"/>
                </a:lnTo>
                <a:lnTo>
                  <a:pt x="143" y="71"/>
                </a:lnTo>
                <a:lnTo>
                  <a:pt x="146" y="69"/>
                </a:lnTo>
                <a:lnTo>
                  <a:pt x="149" y="66"/>
                </a:lnTo>
                <a:lnTo>
                  <a:pt x="152" y="64"/>
                </a:lnTo>
                <a:lnTo>
                  <a:pt x="155" y="61"/>
                </a:lnTo>
                <a:lnTo>
                  <a:pt x="157" y="59"/>
                </a:lnTo>
                <a:lnTo>
                  <a:pt x="160" y="56"/>
                </a:lnTo>
                <a:lnTo>
                  <a:pt x="163" y="53"/>
                </a:lnTo>
                <a:lnTo>
                  <a:pt x="166" y="51"/>
                </a:lnTo>
                <a:lnTo>
                  <a:pt x="169" y="48"/>
                </a:lnTo>
                <a:lnTo>
                  <a:pt x="171" y="46"/>
                </a:lnTo>
                <a:lnTo>
                  <a:pt x="174" y="43"/>
                </a:lnTo>
                <a:lnTo>
                  <a:pt x="177" y="41"/>
                </a:lnTo>
                <a:lnTo>
                  <a:pt x="180" y="38"/>
                </a:lnTo>
                <a:lnTo>
                  <a:pt x="183" y="36"/>
                </a:lnTo>
                <a:lnTo>
                  <a:pt x="185" y="33"/>
                </a:lnTo>
                <a:lnTo>
                  <a:pt x="188" y="31"/>
                </a:lnTo>
                <a:lnTo>
                  <a:pt x="191" y="28"/>
                </a:lnTo>
                <a:lnTo>
                  <a:pt x="194" y="26"/>
                </a:lnTo>
                <a:lnTo>
                  <a:pt x="197" y="23"/>
                </a:lnTo>
                <a:lnTo>
                  <a:pt x="199" y="21"/>
                </a:lnTo>
                <a:lnTo>
                  <a:pt x="202" y="18"/>
                </a:lnTo>
                <a:lnTo>
                  <a:pt x="205" y="16"/>
                </a:lnTo>
                <a:lnTo>
                  <a:pt x="208" y="13"/>
                </a:lnTo>
                <a:lnTo>
                  <a:pt x="211" y="11"/>
                </a:lnTo>
                <a:lnTo>
                  <a:pt x="213" y="8"/>
                </a:lnTo>
                <a:lnTo>
                  <a:pt x="216" y="6"/>
                </a:lnTo>
                <a:lnTo>
                  <a:pt x="219" y="3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9" name="Freeform 39"/>
          <p:cNvSpPr>
            <a:spLocks/>
          </p:cNvSpPr>
          <p:nvPr/>
        </p:nvSpPr>
        <p:spPr bwMode="auto">
          <a:xfrm>
            <a:off x="738064" y="1323975"/>
            <a:ext cx="2114550" cy="1295400"/>
          </a:xfrm>
          <a:custGeom>
            <a:avLst/>
            <a:gdLst>
              <a:gd name="T0" fmla="*/ 3 w 222"/>
              <a:gd name="T1" fmla="*/ 135 h 136"/>
              <a:gd name="T2" fmla="*/ 9 w 222"/>
              <a:gd name="T3" fmla="*/ 131 h 136"/>
              <a:gd name="T4" fmla="*/ 14 w 222"/>
              <a:gd name="T5" fmla="*/ 128 h 136"/>
              <a:gd name="T6" fmla="*/ 20 w 222"/>
              <a:gd name="T7" fmla="*/ 124 h 136"/>
              <a:gd name="T8" fmla="*/ 25 w 222"/>
              <a:gd name="T9" fmla="*/ 121 h 136"/>
              <a:gd name="T10" fmla="*/ 31 w 222"/>
              <a:gd name="T11" fmla="*/ 117 h 136"/>
              <a:gd name="T12" fmla="*/ 37 w 222"/>
              <a:gd name="T13" fmla="*/ 114 h 136"/>
              <a:gd name="T14" fmla="*/ 42 w 222"/>
              <a:gd name="T15" fmla="*/ 110 h 136"/>
              <a:gd name="T16" fmla="*/ 48 w 222"/>
              <a:gd name="T17" fmla="*/ 107 h 136"/>
              <a:gd name="T18" fmla="*/ 54 w 222"/>
              <a:gd name="T19" fmla="*/ 103 h 136"/>
              <a:gd name="T20" fmla="*/ 59 w 222"/>
              <a:gd name="T21" fmla="*/ 100 h 136"/>
              <a:gd name="T22" fmla="*/ 65 w 222"/>
              <a:gd name="T23" fmla="*/ 97 h 136"/>
              <a:gd name="T24" fmla="*/ 70 w 222"/>
              <a:gd name="T25" fmla="*/ 93 h 136"/>
              <a:gd name="T26" fmla="*/ 76 w 222"/>
              <a:gd name="T27" fmla="*/ 90 h 136"/>
              <a:gd name="T28" fmla="*/ 82 w 222"/>
              <a:gd name="T29" fmla="*/ 86 h 136"/>
              <a:gd name="T30" fmla="*/ 87 w 222"/>
              <a:gd name="T31" fmla="*/ 83 h 136"/>
              <a:gd name="T32" fmla="*/ 93 w 222"/>
              <a:gd name="T33" fmla="*/ 79 h 136"/>
              <a:gd name="T34" fmla="*/ 98 w 222"/>
              <a:gd name="T35" fmla="*/ 76 h 136"/>
              <a:gd name="T36" fmla="*/ 104 w 222"/>
              <a:gd name="T37" fmla="*/ 72 h 136"/>
              <a:gd name="T38" fmla="*/ 110 w 222"/>
              <a:gd name="T39" fmla="*/ 69 h 136"/>
              <a:gd name="T40" fmla="*/ 115 w 222"/>
              <a:gd name="T41" fmla="*/ 65 h 136"/>
              <a:gd name="T42" fmla="*/ 121 w 222"/>
              <a:gd name="T43" fmla="*/ 62 h 136"/>
              <a:gd name="T44" fmla="*/ 126 w 222"/>
              <a:gd name="T45" fmla="*/ 58 h 136"/>
              <a:gd name="T46" fmla="*/ 132 w 222"/>
              <a:gd name="T47" fmla="*/ 55 h 136"/>
              <a:gd name="T48" fmla="*/ 138 w 222"/>
              <a:gd name="T49" fmla="*/ 52 h 136"/>
              <a:gd name="T50" fmla="*/ 143 w 222"/>
              <a:gd name="T51" fmla="*/ 48 h 136"/>
              <a:gd name="T52" fmla="*/ 149 w 222"/>
              <a:gd name="T53" fmla="*/ 45 h 136"/>
              <a:gd name="T54" fmla="*/ 155 w 222"/>
              <a:gd name="T55" fmla="*/ 41 h 136"/>
              <a:gd name="T56" fmla="*/ 160 w 222"/>
              <a:gd name="T57" fmla="*/ 38 h 136"/>
              <a:gd name="T58" fmla="*/ 166 w 222"/>
              <a:gd name="T59" fmla="*/ 34 h 136"/>
              <a:gd name="T60" fmla="*/ 171 w 222"/>
              <a:gd name="T61" fmla="*/ 31 h 136"/>
              <a:gd name="T62" fmla="*/ 177 w 222"/>
              <a:gd name="T63" fmla="*/ 27 h 136"/>
              <a:gd name="T64" fmla="*/ 183 w 222"/>
              <a:gd name="T65" fmla="*/ 24 h 136"/>
              <a:gd name="T66" fmla="*/ 188 w 222"/>
              <a:gd name="T67" fmla="*/ 20 h 136"/>
              <a:gd name="T68" fmla="*/ 194 w 222"/>
              <a:gd name="T69" fmla="*/ 17 h 136"/>
              <a:gd name="T70" fmla="*/ 199 w 222"/>
              <a:gd name="T71" fmla="*/ 14 h 136"/>
              <a:gd name="T72" fmla="*/ 205 w 222"/>
              <a:gd name="T73" fmla="*/ 10 h 136"/>
              <a:gd name="T74" fmla="*/ 211 w 222"/>
              <a:gd name="T75" fmla="*/ 7 h 136"/>
              <a:gd name="T76" fmla="*/ 216 w 222"/>
              <a:gd name="T77" fmla="*/ 3 h 136"/>
              <a:gd name="T78" fmla="*/ 222 w 222"/>
              <a:gd name="T7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136">
                <a:moveTo>
                  <a:pt x="0" y="136"/>
                </a:moveTo>
                <a:lnTo>
                  <a:pt x="3" y="135"/>
                </a:lnTo>
                <a:lnTo>
                  <a:pt x="6" y="133"/>
                </a:lnTo>
                <a:lnTo>
                  <a:pt x="9" y="131"/>
                </a:lnTo>
                <a:lnTo>
                  <a:pt x="11" y="129"/>
                </a:lnTo>
                <a:lnTo>
                  <a:pt x="14" y="128"/>
                </a:lnTo>
                <a:lnTo>
                  <a:pt x="17" y="126"/>
                </a:lnTo>
                <a:lnTo>
                  <a:pt x="20" y="124"/>
                </a:lnTo>
                <a:lnTo>
                  <a:pt x="23" y="123"/>
                </a:lnTo>
                <a:lnTo>
                  <a:pt x="25" y="121"/>
                </a:lnTo>
                <a:lnTo>
                  <a:pt x="28" y="119"/>
                </a:lnTo>
                <a:lnTo>
                  <a:pt x="31" y="117"/>
                </a:lnTo>
                <a:lnTo>
                  <a:pt x="34" y="116"/>
                </a:lnTo>
                <a:lnTo>
                  <a:pt x="37" y="114"/>
                </a:lnTo>
                <a:lnTo>
                  <a:pt x="40" y="112"/>
                </a:lnTo>
                <a:lnTo>
                  <a:pt x="42" y="110"/>
                </a:lnTo>
                <a:lnTo>
                  <a:pt x="45" y="109"/>
                </a:lnTo>
                <a:lnTo>
                  <a:pt x="48" y="107"/>
                </a:lnTo>
                <a:lnTo>
                  <a:pt x="51" y="105"/>
                </a:lnTo>
                <a:lnTo>
                  <a:pt x="54" y="103"/>
                </a:lnTo>
                <a:lnTo>
                  <a:pt x="56" y="102"/>
                </a:lnTo>
                <a:lnTo>
                  <a:pt x="59" y="100"/>
                </a:lnTo>
                <a:lnTo>
                  <a:pt x="62" y="98"/>
                </a:lnTo>
                <a:lnTo>
                  <a:pt x="65" y="97"/>
                </a:lnTo>
                <a:lnTo>
                  <a:pt x="68" y="95"/>
                </a:lnTo>
                <a:lnTo>
                  <a:pt x="70" y="93"/>
                </a:lnTo>
                <a:lnTo>
                  <a:pt x="73" y="91"/>
                </a:lnTo>
                <a:lnTo>
                  <a:pt x="76" y="90"/>
                </a:lnTo>
                <a:lnTo>
                  <a:pt x="79" y="88"/>
                </a:lnTo>
                <a:lnTo>
                  <a:pt x="82" y="86"/>
                </a:lnTo>
                <a:lnTo>
                  <a:pt x="84" y="84"/>
                </a:lnTo>
                <a:lnTo>
                  <a:pt x="87" y="83"/>
                </a:lnTo>
                <a:lnTo>
                  <a:pt x="90" y="81"/>
                </a:lnTo>
                <a:lnTo>
                  <a:pt x="93" y="79"/>
                </a:lnTo>
                <a:lnTo>
                  <a:pt x="96" y="78"/>
                </a:lnTo>
                <a:lnTo>
                  <a:pt x="98" y="76"/>
                </a:lnTo>
                <a:lnTo>
                  <a:pt x="101" y="74"/>
                </a:lnTo>
                <a:lnTo>
                  <a:pt x="104" y="72"/>
                </a:lnTo>
                <a:lnTo>
                  <a:pt x="107" y="71"/>
                </a:lnTo>
                <a:lnTo>
                  <a:pt x="110" y="69"/>
                </a:lnTo>
                <a:lnTo>
                  <a:pt x="112" y="67"/>
                </a:lnTo>
                <a:lnTo>
                  <a:pt x="115" y="65"/>
                </a:lnTo>
                <a:lnTo>
                  <a:pt x="118" y="64"/>
                </a:lnTo>
                <a:lnTo>
                  <a:pt x="121" y="62"/>
                </a:lnTo>
                <a:lnTo>
                  <a:pt x="124" y="60"/>
                </a:lnTo>
                <a:lnTo>
                  <a:pt x="126" y="58"/>
                </a:lnTo>
                <a:lnTo>
                  <a:pt x="129" y="57"/>
                </a:lnTo>
                <a:lnTo>
                  <a:pt x="132" y="55"/>
                </a:lnTo>
                <a:lnTo>
                  <a:pt x="135" y="53"/>
                </a:lnTo>
                <a:lnTo>
                  <a:pt x="138" y="52"/>
                </a:lnTo>
                <a:lnTo>
                  <a:pt x="141" y="50"/>
                </a:lnTo>
                <a:lnTo>
                  <a:pt x="143" y="48"/>
                </a:lnTo>
                <a:lnTo>
                  <a:pt x="146" y="46"/>
                </a:lnTo>
                <a:lnTo>
                  <a:pt x="149" y="45"/>
                </a:lnTo>
                <a:lnTo>
                  <a:pt x="152" y="43"/>
                </a:lnTo>
                <a:lnTo>
                  <a:pt x="155" y="41"/>
                </a:lnTo>
                <a:lnTo>
                  <a:pt x="157" y="39"/>
                </a:lnTo>
                <a:lnTo>
                  <a:pt x="160" y="38"/>
                </a:lnTo>
                <a:lnTo>
                  <a:pt x="163" y="36"/>
                </a:lnTo>
                <a:lnTo>
                  <a:pt x="166" y="34"/>
                </a:lnTo>
                <a:lnTo>
                  <a:pt x="169" y="33"/>
                </a:lnTo>
                <a:lnTo>
                  <a:pt x="171" y="31"/>
                </a:lnTo>
                <a:lnTo>
                  <a:pt x="174" y="29"/>
                </a:lnTo>
                <a:lnTo>
                  <a:pt x="177" y="27"/>
                </a:lnTo>
                <a:lnTo>
                  <a:pt x="180" y="26"/>
                </a:lnTo>
                <a:lnTo>
                  <a:pt x="183" y="24"/>
                </a:lnTo>
                <a:lnTo>
                  <a:pt x="185" y="22"/>
                </a:lnTo>
                <a:lnTo>
                  <a:pt x="188" y="20"/>
                </a:lnTo>
                <a:lnTo>
                  <a:pt x="191" y="19"/>
                </a:lnTo>
                <a:lnTo>
                  <a:pt x="194" y="17"/>
                </a:lnTo>
                <a:lnTo>
                  <a:pt x="197" y="15"/>
                </a:lnTo>
                <a:lnTo>
                  <a:pt x="199" y="14"/>
                </a:lnTo>
                <a:lnTo>
                  <a:pt x="202" y="12"/>
                </a:lnTo>
                <a:lnTo>
                  <a:pt x="205" y="10"/>
                </a:lnTo>
                <a:lnTo>
                  <a:pt x="208" y="8"/>
                </a:lnTo>
                <a:lnTo>
                  <a:pt x="211" y="7"/>
                </a:lnTo>
                <a:lnTo>
                  <a:pt x="213" y="5"/>
                </a:lnTo>
                <a:lnTo>
                  <a:pt x="216" y="3"/>
                </a:lnTo>
                <a:lnTo>
                  <a:pt x="219" y="1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" name="Freeform 40"/>
          <p:cNvSpPr>
            <a:spLocks/>
          </p:cNvSpPr>
          <p:nvPr/>
        </p:nvSpPr>
        <p:spPr bwMode="auto">
          <a:xfrm>
            <a:off x="738064" y="2638425"/>
            <a:ext cx="2114550" cy="57150"/>
          </a:xfrm>
          <a:custGeom>
            <a:avLst/>
            <a:gdLst>
              <a:gd name="T0" fmla="*/ 3 w 222"/>
              <a:gd name="T1" fmla="*/ 6 h 6"/>
              <a:gd name="T2" fmla="*/ 9 w 222"/>
              <a:gd name="T3" fmla="*/ 6 h 6"/>
              <a:gd name="T4" fmla="*/ 14 w 222"/>
              <a:gd name="T5" fmla="*/ 6 h 6"/>
              <a:gd name="T6" fmla="*/ 20 w 222"/>
              <a:gd name="T7" fmla="*/ 5 h 6"/>
              <a:gd name="T8" fmla="*/ 25 w 222"/>
              <a:gd name="T9" fmla="*/ 5 h 6"/>
              <a:gd name="T10" fmla="*/ 31 w 222"/>
              <a:gd name="T11" fmla="*/ 5 h 6"/>
              <a:gd name="T12" fmla="*/ 37 w 222"/>
              <a:gd name="T13" fmla="*/ 5 h 6"/>
              <a:gd name="T14" fmla="*/ 42 w 222"/>
              <a:gd name="T15" fmla="*/ 5 h 6"/>
              <a:gd name="T16" fmla="*/ 48 w 222"/>
              <a:gd name="T17" fmla="*/ 5 h 6"/>
              <a:gd name="T18" fmla="*/ 54 w 222"/>
              <a:gd name="T19" fmla="*/ 5 h 6"/>
              <a:gd name="T20" fmla="*/ 59 w 222"/>
              <a:gd name="T21" fmla="*/ 4 h 6"/>
              <a:gd name="T22" fmla="*/ 65 w 222"/>
              <a:gd name="T23" fmla="*/ 4 h 6"/>
              <a:gd name="T24" fmla="*/ 70 w 222"/>
              <a:gd name="T25" fmla="*/ 4 h 6"/>
              <a:gd name="T26" fmla="*/ 76 w 222"/>
              <a:gd name="T27" fmla="*/ 4 h 6"/>
              <a:gd name="T28" fmla="*/ 82 w 222"/>
              <a:gd name="T29" fmla="*/ 4 h 6"/>
              <a:gd name="T30" fmla="*/ 87 w 222"/>
              <a:gd name="T31" fmla="*/ 4 h 6"/>
              <a:gd name="T32" fmla="*/ 93 w 222"/>
              <a:gd name="T33" fmla="*/ 4 h 6"/>
              <a:gd name="T34" fmla="*/ 98 w 222"/>
              <a:gd name="T35" fmla="*/ 4 h 6"/>
              <a:gd name="T36" fmla="*/ 104 w 222"/>
              <a:gd name="T37" fmla="*/ 3 h 6"/>
              <a:gd name="T38" fmla="*/ 110 w 222"/>
              <a:gd name="T39" fmla="*/ 3 h 6"/>
              <a:gd name="T40" fmla="*/ 115 w 222"/>
              <a:gd name="T41" fmla="*/ 3 h 6"/>
              <a:gd name="T42" fmla="*/ 121 w 222"/>
              <a:gd name="T43" fmla="*/ 3 h 6"/>
              <a:gd name="T44" fmla="*/ 126 w 222"/>
              <a:gd name="T45" fmla="*/ 3 h 6"/>
              <a:gd name="T46" fmla="*/ 132 w 222"/>
              <a:gd name="T47" fmla="*/ 3 h 6"/>
              <a:gd name="T48" fmla="*/ 138 w 222"/>
              <a:gd name="T49" fmla="*/ 3 h 6"/>
              <a:gd name="T50" fmla="*/ 143 w 222"/>
              <a:gd name="T51" fmla="*/ 2 h 6"/>
              <a:gd name="T52" fmla="*/ 149 w 222"/>
              <a:gd name="T53" fmla="*/ 2 h 6"/>
              <a:gd name="T54" fmla="*/ 155 w 222"/>
              <a:gd name="T55" fmla="*/ 2 h 6"/>
              <a:gd name="T56" fmla="*/ 160 w 222"/>
              <a:gd name="T57" fmla="*/ 2 h 6"/>
              <a:gd name="T58" fmla="*/ 166 w 222"/>
              <a:gd name="T59" fmla="*/ 2 h 6"/>
              <a:gd name="T60" fmla="*/ 171 w 222"/>
              <a:gd name="T61" fmla="*/ 2 h 6"/>
              <a:gd name="T62" fmla="*/ 177 w 222"/>
              <a:gd name="T63" fmla="*/ 2 h 6"/>
              <a:gd name="T64" fmla="*/ 183 w 222"/>
              <a:gd name="T65" fmla="*/ 1 h 6"/>
              <a:gd name="T66" fmla="*/ 188 w 222"/>
              <a:gd name="T67" fmla="*/ 1 h 6"/>
              <a:gd name="T68" fmla="*/ 194 w 222"/>
              <a:gd name="T69" fmla="*/ 1 h 6"/>
              <a:gd name="T70" fmla="*/ 199 w 222"/>
              <a:gd name="T71" fmla="*/ 1 h 6"/>
              <a:gd name="T72" fmla="*/ 205 w 222"/>
              <a:gd name="T73" fmla="*/ 1 h 6"/>
              <a:gd name="T74" fmla="*/ 211 w 222"/>
              <a:gd name="T75" fmla="*/ 1 h 6"/>
              <a:gd name="T76" fmla="*/ 216 w 222"/>
              <a:gd name="T77" fmla="*/ 1 h 6"/>
              <a:gd name="T78" fmla="*/ 222 w 222"/>
              <a:gd name="T7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6">
                <a:moveTo>
                  <a:pt x="0" y="6"/>
                </a:moveTo>
                <a:lnTo>
                  <a:pt x="3" y="6"/>
                </a:lnTo>
                <a:lnTo>
                  <a:pt x="6" y="6"/>
                </a:lnTo>
                <a:lnTo>
                  <a:pt x="9" y="6"/>
                </a:lnTo>
                <a:lnTo>
                  <a:pt x="11" y="6"/>
                </a:lnTo>
                <a:lnTo>
                  <a:pt x="14" y="6"/>
                </a:lnTo>
                <a:lnTo>
                  <a:pt x="17" y="6"/>
                </a:lnTo>
                <a:lnTo>
                  <a:pt x="20" y="5"/>
                </a:lnTo>
                <a:lnTo>
                  <a:pt x="23" y="5"/>
                </a:lnTo>
                <a:lnTo>
                  <a:pt x="25" y="5"/>
                </a:lnTo>
                <a:lnTo>
                  <a:pt x="28" y="5"/>
                </a:lnTo>
                <a:lnTo>
                  <a:pt x="31" y="5"/>
                </a:lnTo>
                <a:lnTo>
                  <a:pt x="34" y="5"/>
                </a:lnTo>
                <a:lnTo>
                  <a:pt x="37" y="5"/>
                </a:lnTo>
                <a:lnTo>
                  <a:pt x="40" y="5"/>
                </a:lnTo>
                <a:lnTo>
                  <a:pt x="42" y="5"/>
                </a:lnTo>
                <a:lnTo>
                  <a:pt x="45" y="5"/>
                </a:lnTo>
                <a:lnTo>
                  <a:pt x="48" y="5"/>
                </a:lnTo>
                <a:lnTo>
                  <a:pt x="51" y="5"/>
                </a:lnTo>
                <a:lnTo>
                  <a:pt x="54" y="5"/>
                </a:lnTo>
                <a:lnTo>
                  <a:pt x="56" y="5"/>
                </a:lnTo>
                <a:lnTo>
                  <a:pt x="59" y="4"/>
                </a:lnTo>
                <a:lnTo>
                  <a:pt x="62" y="4"/>
                </a:lnTo>
                <a:lnTo>
                  <a:pt x="65" y="4"/>
                </a:lnTo>
                <a:lnTo>
                  <a:pt x="68" y="4"/>
                </a:lnTo>
                <a:lnTo>
                  <a:pt x="70" y="4"/>
                </a:lnTo>
                <a:lnTo>
                  <a:pt x="73" y="4"/>
                </a:lnTo>
                <a:lnTo>
                  <a:pt x="76" y="4"/>
                </a:lnTo>
                <a:lnTo>
                  <a:pt x="79" y="4"/>
                </a:lnTo>
                <a:lnTo>
                  <a:pt x="82" y="4"/>
                </a:lnTo>
                <a:lnTo>
                  <a:pt x="84" y="4"/>
                </a:lnTo>
                <a:lnTo>
                  <a:pt x="87" y="4"/>
                </a:lnTo>
                <a:lnTo>
                  <a:pt x="90" y="4"/>
                </a:lnTo>
                <a:lnTo>
                  <a:pt x="93" y="4"/>
                </a:lnTo>
                <a:lnTo>
                  <a:pt x="96" y="4"/>
                </a:lnTo>
                <a:lnTo>
                  <a:pt x="98" y="4"/>
                </a:lnTo>
                <a:lnTo>
                  <a:pt x="101" y="3"/>
                </a:lnTo>
                <a:lnTo>
                  <a:pt x="104" y="3"/>
                </a:lnTo>
                <a:lnTo>
                  <a:pt x="107" y="3"/>
                </a:lnTo>
                <a:lnTo>
                  <a:pt x="110" y="3"/>
                </a:lnTo>
                <a:lnTo>
                  <a:pt x="112" y="3"/>
                </a:lnTo>
                <a:lnTo>
                  <a:pt x="115" y="3"/>
                </a:lnTo>
                <a:lnTo>
                  <a:pt x="118" y="3"/>
                </a:lnTo>
                <a:lnTo>
                  <a:pt x="121" y="3"/>
                </a:lnTo>
                <a:lnTo>
                  <a:pt x="124" y="3"/>
                </a:lnTo>
                <a:lnTo>
                  <a:pt x="126" y="3"/>
                </a:lnTo>
                <a:lnTo>
                  <a:pt x="129" y="3"/>
                </a:lnTo>
                <a:lnTo>
                  <a:pt x="132" y="3"/>
                </a:lnTo>
                <a:lnTo>
                  <a:pt x="135" y="3"/>
                </a:lnTo>
                <a:lnTo>
                  <a:pt x="138" y="3"/>
                </a:lnTo>
                <a:lnTo>
                  <a:pt x="141" y="2"/>
                </a:lnTo>
                <a:lnTo>
                  <a:pt x="143" y="2"/>
                </a:lnTo>
                <a:lnTo>
                  <a:pt x="146" y="2"/>
                </a:lnTo>
                <a:lnTo>
                  <a:pt x="149" y="2"/>
                </a:lnTo>
                <a:lnTo>
                  <a:pt x="152" y="2"/>
                </a:lnTo>
                <a:lnTo>
                  <a:pt x="155" y="2"/>
                </a:lnTo>
                <a:lnTo>
                  <a:pt x="157" y="2"/>
                </a:lnTo>
                <a:lnTo>
                  <a:pt x="160" y="2"/>
                </a:lnTo>
                <a:lnTo>
                  <a:pt x="163" y="2"/>
                </a:lnTo>
                <a:lnTo>
                  <a:pt x="166" y="2"/>
                </a:lnTo>
                <a:lnTo>
                  <a:pt x="169" y="2"/>
                </a:lnTo>
                <a:lnTo>
                  <a:pt x="171" y="2"/>
                </a:lnTo>
                <a:lnTo>
                  <a:pt x="174" y="2"/>
                </a:lnTo>
                <a:lnTo>
                  <a:pt x="177" y="2"/>
                </a:lnTo>
                <a:lnTo>
                  <a:pt x="180" y="1"/>
                </a:lnTo>
                <a:lnTo>
                  <a:pt x="183" y="1"/>
                </a:lnTo>
                <a:lnTo>
                  <a:pt x="185" y="1"/>
                </a:lnTo>
                <a:lnTo>
                  <a:pt x="188" y="1"/>
                </a:lnTo>
                <a:lnTo>
                  <a:pt x="191" y="1"/>
                </a:lnTo>
                <a:lnTo>
                  <a:pt x="194" y="1"/>
                </a:lnTo>
                <a:lnTo>
                  <a:pt x="197" y="1"/>
                </a:lnTo>
                <a:lnTo>
                  <a:pt x="199" y="1"/>
                </a:lnTo>
                <a:lnTo>
                  <a:pt x="202" y="1"/>
                </a:lnTo>
                <a:lnTo>
                  <a:pt x="205" y="1"/>
                </a:lnTo>
                <a:lnTo>
                  <a:pt x="208" y="1"/>
                </a:lnTo>
                <a:lnTo>
                  <a:pt x="211" y="1"/>
                </a:lnTo>
                <a:lnTo>
                  <a:pt x="213" y="1"/>
                </a:lnTo>
                <a:lnTo>
                  <a:pt x="216" y="1"/>
                </a:lnTo>
                <a:lnTo>
                  <a:pt x="219" y="1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1" name="Line 41"/>
          <p:cNvSpPr>
            <a:spLocks noChangeShapeType="1"/>
          </p:cNvSpPr>
          <p:nvPr/>
        </p:nvSpPr>
        <p:spPr bwMode="auto">
          <a:xfrm flipV="1">
            <a:off x="633289" y="657225"/>
            <a:ext cx="0" cy="2257425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" name="Rectangle 42"/>
          <p:cNvSpPr>
            <a:spLocks noChangeArrowheads="1"/>
          </p:cNvSpPr>
          <p:nvPr/>
        </p:nvSpPr>
        <p:spPr bwMode="auto">
          <a:xfrm>
            <a:off x="404689" y="2705100"/>
            <a:ext cx="142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43"/>
          <p:cNvSpPr>
            <a:spLocks noChangeArrowheads="1"/>
          </p:cNvSpPr>
          <p:nvPr/>
        </p:nvSpPr>
        <p:spPr bwMode="auto">
          <a:xfrm>
            <a:off x="404689" y="1943100"/>
            <a:ext cx="142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5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44"/>
          <p:cNvSpPr>
            <a:spLocks noChangeArrowheads="1"/>
          </p:cNvSpPr>
          <p:nvPr/>
        </p:nvSpPr>
        <p:spPr bwMode="auto">
          <a:xfrm>
            <a:off x="318964" y="1171575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10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Line 45"/>
          <p:cNvSpPr>
            <a:spLocks noChangeShapeType="1"/>
          </p:cNvSpPr>
          <p:nvPr/>
        </p:nvSpPr>
        <p:spPr bwMode="auto">
          <a:xfrm>
            <a:off x="576139" y="2781300"/>
            <a:ext cx="57150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" name="Line 46"/>
          <p:cNvSpPr>
            <a:spLocks noChangeShapeType="1"/>
          </p:cNvSpPr>
          <p:nvPr/>
        </p:nvSpPr>
        <p:spPr bwMode="auto">
          <a:xfrm>
            <a:off x="576139" y="2019300"/>
            <a:ext cx="57150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1" name="Line 47"/>
          <p:cNvSpPr>
            <a:spLocks noChangeShapeType="1"/>
          </p:cNvSpPr>
          <p:nvPr/>
        </p:nvSpPr>
        <p:spPr bwMode="auto">
          <a:xfrm>
            <a:off x="576139" y="1247775"/>
            <a:ext cx="57150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4" name="Line 48"/>
          <p:cNvSpPr>
            <a:spLocks noChangeShapeType="1"/>
          </p:cNvSpPr>
          <p:nvPr/>
        </p:nvSpPr>
        <p:spPr bwMode="auto">
          <a:xfrm>
            <a:off x="633289" y="2914650"/>
            <a:ext cx="2324100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5" name="Line 49"/>
          <p:cNvSpPr>
            <a:spLocks noChangeShapeType="1"/>
          </p:cNvSpPr>
          <p:nvPr/>
        </p:nvSpPr>
        <p:spPr bwMode="auto">
          <a:xfrm flipV="1">
            <a:off x="738064" y="2914650"/>
            <a:ext cx="0" cy="5715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51" name="Line 50"/>
          <p:cNvSpPr>
            <a:spLocks noChangeShapeType="1"/>
          </p:cNvSpPr>
          <p:nvPr/>
        </p:nvSpPr>
        <p:spPr bwMode="auto">
          <a:xfrm flipV="1">
            <a:off x="1271464" y="2914650"/>
            <a:ext cx="0" cy="5715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52" name="Line 51"/>
          <p:cNvSpPr>
            <a:spLocks noChangeShapeType="1"/>
          </p:cNvSpPr>
          <p:nvPr/>
        </p:nvSpPr>
        <p:spPr bwMode="auto">
          <a:xfrm flipV="1">
            <a:off x="1795339" y="2914650"/>
            <a:ext cx="0" cy="5715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53" name="Line 52"/>
          <p:cNvSpPr>
            <a:spLocks noChangeShapeType="1"/>
          </p:cNvSpPr>
          <p:nvPr/>
        </p:nvSpPr>
        <p:spPr bwMode="auto">
          <a:xfrm flipV="1">
            <a:off x="2319214" y="2914650"/>
            <a:ext cx="0" cy="5715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54" name="Line 53"/>
          <p:cNvSpPr>
            <a:spLocks noChangeShapeType="1"/>
          </p:cNvSpPr>
          <p:nvPr/>
        </p:nvSpPr>
        <p:spPr bwMode="auto">
          <a:xfrm flipV="1">
            <a:off x="2852614" y="2914650"/>
            <a:ext cx="0" cy="5715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55" name="Rectangle 54"/>
          <p:cNvSpPr>
            <a:spLocks noChangeArrowheads="1"/>
          </p:cNvSpPr>
          <p:nvPr/>
        </p:nvSpPr>
        <p:spPr bwMode="auto">
          <a:xfrm>
            <a:off x="666626" y="2981325"/>
            <a:ext cx="142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6" name="Rectangle 55"/>
          <p:cNvSpPr>
            <a:spLocks noChangeArrowheads="1"/>
          </p:cNvSpPr>
          <p:nvPr/>
        </p:nvSpPr>
        <p:spPr bwMode="auto">
          <a:xfrm>
            <a:off x="1200026" y="2981325"/>
            <a:ext cx="142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7" name="Rectangle 56"/>
          <p:cNvSpPr>
            <a:spLocks noChangeArrowheads="1"/>
          </p:cNvSpPr>
          <p:nvPr/>
        </p:nvSpPr>
        <p:spPr bwMode="auto">
          <a:xfrm>
            <a:off x="1723901" y="2981325"/>
            <a:ext cx="142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3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8" name="Rectangle 57"/>
          <p:cNvSpPr>
            <a:spLocks noChangeArrowheads="1"/>
          </p:cNvSpPr>
          <p:nvPr/>
        </p:nvSpPr>
        <p:spPr bwMode="auto">
          <a:xfrm>
            <a:off x="2247776" y="2981325"/>
            <a:ext cx="142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4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9" name="Rectangle 58"/>
          <p:cNvSpPr>
            <a:spLocks noChangeArrowheads="1"/>
          </p:cNvSpPr>
          <p:nvPr/>
        </p:nvSpPr>
        <p:spPr bwMode="auto">
          <a:xfrm>
            <a:off x="2781176" y="2981325"/>
            <a:ext cx="142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5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0" name="Rectangle 59"/>
          <p:cNvSpPr>
            <a:spLocks noChangeArrowheads="1"/>
          </p:cNvSpPr>
          <p:nvPr/>
        </p:nvSpPr>
        <p:spPr bwMode="auto">
          <a:xfrm>
            <a:off x="1080964" y="3228975"/>
            <a:ext cx="1428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Phenology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index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1" name="Rectangle 60"/>
          <p:cNvSpPr>
            <a:spLocks noChangeArrowheads="1"/>
          </p:cNvSpPr>
          <p:nvPr/>
        </p:nvSpPr>
        <p:spPr bwMode="auto">
          <a:xfrm rot="16200000">
            <a:off x="-507428" y="1643063"/>
            <a:ext cx="1362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Number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 of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eggs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2" name="Rectangle 61"/>
          <p:cNvSpPr>
            <a:spLocks noChangeArrowheads="1"/>
          </p:cNvSpPr>
          <p:nvPr/>
        </p:nvSpPr>
        <p:spPr bwMode="auto">
          <a:xfrm>
            <a:off x="3081213" y="28575"/>
            <a:ext cx="1114425" cy="3514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63" name="Rectangle 62"/>
          <p:cNvSpPr>
            <a:spLocks noChangeArrowheads="1"/>
          </p:cNvSpPr>
          <p:nvPr/>
        </p:nvSpPr>
        <p:spPr bwMode="auto">
          <a:xfrm>
            <a:off x="3138363" y="285750"/>
            <a:ext cx="295275" cy="285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64" name="Rectangle 63"/>
          <p:cNvSpPr>
            <a:spLocks noChangeArrowheads="1"/>
          </p:cNvSpPr>
          <p:nvPr/>
        </p:nvSpPr>
        <p:spPr bwMode="auto">
          <a:xfrm>
            <a:off x="3138363" y="285750"/>
            <a:ext cx="295275" cy="285750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65" name="Rectangle 64"/>
          <p:cNvSpPr>
            <a:spLocks noChangeArrowheads="1"/>
          </p:cNvSpPr>
          <p:nvPr/>
        </p:nvSpPr>
        <p:spPr bwMode="auto">
          <a:xfrm>
            <a:off x="3138363" y="571500"/>
            <a:ext cx="295275" cy="285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66" name="Rectangle 65"/>
          <p:cNvSpPr>
            <a:spLocks noChangeArrowheads="1"/>
          </p:cNvSpPr>
          <p:nvPr/>
        </p:nvSpPr>
        <p:spPr bwMode="auto">
          <a:xfrm>
            <a:off x="3138363" y="571500"/>
            <a:ext cx="295275" cy="285750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67" name="Line 66"/>
          <p:cNvSpPr>
            <a:spLocks noChangeShapeType="1"/>
          </p:cNvSpPr>
          <p:nvPr/>
        </p:nvSpPr>
        <p:spPr bwMode="auto">
          <a:xfrm>
            <a:off x="3166938" y="714375"/>
            <a:ext cx="238125" cy="0"/>
          </a:xfrm>
          <a:prstGeom prst="line">
            <a:avLst/>
          </a:prstGeom>
          <a:noFill/>
          <a:ln w="9525" cap="flat">
            <a:solidFill>
              <a:srgbClr val="E69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68" name="Rectangle 67"/>
          <p:cNvSpPr>
            <a:spLocks noChangeArrowheads="1"/>
          </p:cNvSpPr>
          <p:nvPr/>
        </p:nvSpPr>
        <p:spPr bwMode="auto">
          <a:xfrm>
            <a:off x="3138363" y="857250"/>
            <a:ext cx="2952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69" name="Rectangle 68"/>
          <p:cNvSpPr>
            <a:spLocks noChangeArrowheads="1"/>
          </p:cNvSpPr>
          <p:nvPr/>
        </p:nvSpPr>
        <p:spPr bwMode="auto">
          <a:xfrm>
            <a:off x="3138363" y="857250"/>
            <a:ext cx="295275" cy="295275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70" name="Line 69"/>
          <p:cNvSpPr>
            <a:spLocks noChangeShapeType="1"/>
          </p:cNvSpPr>
          <p:nvPr/>
        </p:nvSpPr>
        <p:spPr bwMode="auto">
          <a:xfrm>
            <a:off x="3166938" y="1009650"/>
            <a:ext cx="238125" cy="0"/>
          </a:xfrm>
          <a:prstGeom prst="line">
            <a:avLst/>
          </a:prstGeom>
          <a:noFill/>
          <a:ln w="9525" cap="flat">
            <a:solidFill>
              <a:srgbClr val="56B4E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71" name="Rectangle 70"/>
          <p:cNvSpPr>
            <a:spLocks noChangeArrowheads="1"/>
          </p:cNvSpPr>
          <p:nvPr/>
        </p:nvSpPr>
        <p:spPr bwMode="auto">
          <a:xfrm>
            <a:off x="3138363" y="1152525"/>
            <a:ext cx="2952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72" name="Rectangle 71"/>
          <p:cNvSpPr>
            <a:spLocks noChangeArrowheads="1"/>
          </p:cNvSpPr>
          <p:nvPr/>
        </p:nvSpPr>
        <p:spPr bwMode="auto">
          <a:xfrm>
            <a:off x="3138363" y="1152525"/>
            <a:ext cx="295275" cy="295275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73" name="Line 72"/>
          <p:cNvSpPr>
            <a:spLocks noChangeShapeType="1"/>
          </p:cNvSpPr>
          <p:nvPr/>
        </p:nvSpPr>
        <p:spPr bwMode="auto">
          <a:xfrm>
            <a:off x="3166938" y="1295400"/>
            <a:ext cx="238125" cy="0"/>
          </a:xfrm>
          <a:prstGeom prst="line">
            <a:avLst/>
          </a:prstGeom>
          <a:noFill/>
          <a:ln w="9525" cap="flat">
            <a:solidFill>
              <a:srgbClr val="009E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74" name="Rectangle 73"/>
          <p:cNvSpPr>
            <a:spLocks noChangeArrowheads="1"/>
          </p:cNvSpPr>
          <p:nvPr/>
        </p:nvSpPr>
        <p:spPr bwMode="auto">
          <a:xfrm>
            <a:off x="3138363" y="1447800"/>
            <a:ext cx="295275" cy="285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75" name="Rectangle 74"/>
          <p:cNvSpPr>
            <a:spLocks noChangeArrowheads="1"/>
          </p:cNvSpPr>
          <p:nvPr/>
        </p:nvSpPr>
        <p:spPr bwMode="auto">
          <a:xfrm>
            <a:off x="3138363" y="1447800"/>
            <a:ext cx="295275" cy="285750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76" name="Line 75"/>
          <p:cNvSpPr>
            <a:spLocks noChangeShapeType="1"/>
          </p:cNvSpPr>
          <p:nvPr/>
        </p:nvSpPr>
        <p:spPr bwMode="auto">
          <a:xfrm>
            <a:off x="3166938" y="1590675"/>
            <a:ext cx="238125" cy="0"/>
          </a:xfrm>
          <a:prstGeom prst="line">
            <a:avLst/>
          </a:prstGeom>
          <a:noFill/>
          <a:ln w="9525" cap="flat">
            <a:solidFill>
              <a:srgbClr val="F0E44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77" name="Rectangle 76"/>
          <p:cNvSpPr>
            <a:spLocks noChangeArrowheads="1"/>
          </p:cNvSpPr>
          <p:nvPr/>
        </p:nvSpPr>
        <p:spPr bwMode="auto">
          <a:xfrm>
            <a:off x="3138363" y="1733550"/>
            <a:ext cx="2952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78" name="Rectangle 77"/>
          <p:cNvSpPr>
            <a:spLocks noChangeArrowheads="1"/>
          </p:cNvSpPr>
          <p:nvPr/>
        </p:nvSpPr>
        <p:spPr bwMode="auto">
          <a:xfrm>
            <a:off x="3138363" y="1733550"/>
            <a:ext cx="295275" cy="295275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79" name="Line 78"/>
          <p:cNvSpPr>
            <a:spLocks noChangeShapeType="1"/>
          </p:cNvSpPr>
          <p:nvPr/>
        </p:nvSpPr>
        <p:spPr bwMode="auto">
          <a:xfrm>
            <a:off x="3166938" y="1885950"/>
            <a:ext cx="238125" cy="0"/>
          </a:xfrm>
          <a:prstGeom prst="line">
            <a:avLst/>
          </a:prstGeom>
          <a:noFill/>
          <a:ln w="9525" cap="flat">
            <a:solidFill>
              <a:srgbClr val="0072B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80" name="Rectangle 79"/>
          <p:cNvSpPr>
            <a:spLocks noChangeArrowheads="1"/>
          </p:cNvSpPr>
          <p:nvPr/>
        </p:nvSpPr>
        <p:spPr bwMode="auto">
          <a:xfrm>
            <a:off x="3138363" y="2028825"/>
            <a:ext cx="2952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81" name="Rectangle 80"/>
          <p:cNvSpPr>
            <a:spLocks noChangeArrowheads="1"/>
          </p:cNvSpPr>
          <p:nvPr/>
        </p:nvSpPr>
        <p:spPr bwMode="auto">
          <a:xfrm>
            <a:off x="3138363" y="2028825"/>
            <a:ext cx="295275" cy="295275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82" name="Line 81"/>
          <p:cNvSpPr>
            <a:spLocks noChangeShapeType="1"/>
          </p:cNvSpPr>
          <p:nvPr/>
        </p:nvSpPr>
        <p:spPr bwMode="auto">
          <a:xfrm>
            <a:off x="3166938" y="2181225"/>
            <a:ext cx="238125" cy="0"/>
          </a:xfrm>
          <a:prstGeom prst="line">
            <a:avLst/>
          </a:prstGeom>
          <a:noFill/>
          <a:ln w="9525" cap="flat">
            <a:solidFill>
              <a:srgbClr val="D55E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83" name="Rectangle 82"/>
          <p:cNvSpPr>
            <a:spLocks noChangeArrowheads="1"/>
          </p:cNvSpPr>
          <p:nvPr/>
        </p:nvSpPr>
        <p:spPr bwMode="auto">
          <a:xfrm>
            <a:off x="3138363" y="2324100"/>
            <a:ext cx="2952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84" name="Rectangle 83"/>
          <p:cNvSpPr>
            <a:spLocks noChangeArrowheads="1"/>
          </p:cNvSpPr>
          <p:nvPr/>
        </p:nvSpPr>
        <p:spPr bwMode="auto">
          <a:xfrm>
            <a:off x="3138363" y="2324100"/>
            <a:ext cx="295275" cy="295275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85" name="Line 84"/>
          <p:cNvSpPr>
            <a:spLocks noChangeShapeType="1"/>
          </p:cNvSpPr>
          <p:nvPr/>
        </p:nvSpPr>
        <p:spPr bwMode="auto">
          <a:xfrm>
            <a:off x="3166938" y="2466975"/>
            <a:ext cx="238125" cy="0"/>
          </a:xfrm>
          <a:prstGeom prst="line">
            <a:avLst/>
          </a:prstGeom>
          <a:noFill/>
          <a:ln w="9525" cap="flat">
            <a:solidFill>
              <a:srgbClr val="CC79A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86" name="Rectangle 85"/>
          <p:cNvSpPr>
            <a:spLocks noChangeArrowheads="1"/>
          </p:cNvSpPr>
          <p:nvPr/>
        </p:nvSpPr>
        <p:spPr bwMode="auto">
          <a:xfrm>
            <a:off x="3138363" y="2619375"/>
            <a:ext cx="295275" cy="285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87" name="Rectangle 86"/>
          <p:cNvSpPr>
            <a:spLocks noChangeArrowheads="1"/>
          </p:cNvSpPr>
          <p:nvPr/>
        </p:nvSpPr>
        <p:spPr bwMode="auto">
          <a:xfrm>
            <a:off x="3138363" y="2619375"/>
            <a:ext cx="295275" cy="285750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88" name="Line 87"/>
          <p:cNvSpPr>
            <a:spLocks noChangeShapeType="1"/>
          </p:cNvSpPr>
          <p:nvPr/>
        </p:nvSpPr>
        <p:spPr bwMode="auto">
          <a:xfrm>
            <a:off x="3166938" y="2762250"/>
            <a:ext cx="238125" cy="0"/>
          </a:xfrm>
          <a:prstGeom prst="line">
            <a:avLst/>
          </a:prstGeom>
          <a:noFill/>
          <a:ln w="9525" cap="flat">
            <a:solidFill>
              <a:srgbClr val="CC666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89" name="Rectangle 88"/>
          <p:cNvSpPr>
            <a:spLocks noChangeArrowheads="1"/>
          </p:cNvSpPr>
          <p:nvPr/>
        </p:nvSpPr>
        <p:spPr bwMode="auto">
          <a:xfrm>
            <a:off x="3138363" y="2905125"/>
            <a:ext cx="2952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90" name="Rectangle 89"/>
          <p:cNvSpPr>
            <a:spLocks noChangeArrowheads="1"/>
          </p:cNvSpPr>
          <p:nvPr/>
        </p:nvSpPr>
        <p:spPr bwMode="auto">
          <a:xfrm>
            <a:off x="3138363" y="2905125"/>
            <a:ext cx="295275" cy="295275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91" name="Line 90"/>
          <p:cNvSpPr>
            <a:spLocks noChangeShapeType="1"/>
          </p:cNvSpPr>
          <p:nvPr/>
        </p:nvSpPr>
        <p:spPr bwMode="auto">
          <a:xfrm>
            <a:off x="3166938" y="3057525"/>
            <a:ext cx="238125" cy="0"/>
          </a:xfrm>
          <a:prstGeom prst="line">
            <a:avLst/>
          </a:prstGeom>
          <a:noFill/>
          <a:ln w="9525" cap="flat">
            <a:solidFill>
              <a:srgbClr val="9999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92" name="Rectangle 91"/>
          <p:cNvSpPr>
            <a:spLocks noChangeArrowheads="1"/>
          </p:cNvSpPr>
          <p:nvPr/>
        </p:nvSpPr>
        <p:spPr bwMode="auto">
          <a:xfrm>
            <a:off x="3138363" y="3200400"/>
            <a:ext cx="2952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93" name="Rectangle 92"/>
          <p:cNvSpPr>
            <a:spLocks noChangeArrowheads="1"/>
          </p:cNvSpPr>
          <p:nvPr/>
        </p:nvSpPr>
        <p:spPr bwMode="auto">
          <a:xfrm>
            <a:off x="3138363" y="3200400"/>
            <a:ext cx="295275" cy="295275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94" name="Line 93"/>
          <p:cNvSpPr>
            <a:spLocks noChangeShapeType="1"/>
          </p:cNvSpPr>
          <p:nvPr/>
        </p:nvSpPr>
        <p:spPr bwMode="auto">
          <a:xfrm>
            <a:off x="3166938" y="3343275"/>
            <a:ext cx="238125" cy="0"/>
          </a:xfrm>
          <a:prstGeom prst="line">
            <a:avLst/>
          </a:prstGeom>
          <a:noFill/>
          <a:ln w="9525" cap="flat">
            <a:solidFill>
              <a:srgbClr val="66CC9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95" name="Rectangle 94"/>
          <p:cNvSpPr>
            <a:spLocks noChangeArrowheads="1"/>
          </p:cNvSpPr>
          <p:nvPr/>
        </p:nvSpPr>
        <p:spPr bwMode="auto">
          <a:xfrm>
            <a:off x="3471738" y="342900"/>
            <a:ext cx="5429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Ale001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6" name="Rectangle 95"/>
          <p:cNvSpPr>
            <a:spLocks noChangeArrowheads="1"/>
          </p:cNvSpPr>
          <p:nvPr/>
        </p:nvSpPr>
        <p:spPr bwMode="auto">
          <a:xfrm>
            <a:off x="3471738" y="638175"/>
            <a:ext cx="6191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Göt009a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7" name="Rectangle 96"/>
          <p:cNvSpPr>
            <a:spLocks noChangeArrowheads="1"/>
          </p:cNvSpPr>
          <p:nvPr/>
        </p:nvSpPr>
        <p:spPr bwMode="auto">
          <a:xfrm>
            <a:off x="3471738" y="933450"/>
            <a:ext cx="6286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Göt009b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8" name="Rectangle 97"/>
          <p:cNvSpPr>
            <a:spLocks noChangeArrowheads="1"/>
          </p:cNvSpPr>
          <p:nvPr/>
        </p:nvSpPr>
        <p:spPr bwMode="auto">
          <a:xfrm>
            <a:off x="3471738" y="1219200"/>
            <a:ext cx="552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Göt016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9" name="Rectangle 98"/>
          <p:cNvSpPr>
            <a:spLocks noChangeArrowheads="1"/>
          </p:cNvSpPr>
          <p:nvPr/>
        </p:nvSpPr>
        <p:spPr bwMode="auto">
          <a:xfrm>
            <a:off x="3471738" y="1514475"/>
            <a:ext cx="552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Her003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0" name="Rectangle 99"/>
          <p:cNvSpPr>
            <a:spLocks noChangeArrowheads="1"/>
          </p:cNvSpPr>
          <p:nvPr/>
        </p:nvSpPr>
        <p:spPr bwMode="auto">
          <a:xfrm>
            <a:off x="3471738" y="1809750"/>
            <a:ext cx="552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Her004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1" name="Rectangle 100"/>
          <p:cNvSpPr>
            <a:spLocks noChangeArrowheads="1"/>
          </p:cNvSpPr>
          <p:nvPr/>
        </p:nvSpPr>
        <p:spPr bwMode="auto">
          <a:xfrm>
            <a:off x="3471738" y="2105025"/>
            <a:ext cx="552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Her005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2" name="Rectangle 101"/>
          <p:cNvSpPr>
            <a:spLocks noChangeArrowheads="1"/>
          </p:cNvSpPr>
          <p:nvPr/>
        </p:nvSpPr>
        <p:spPr bwMode="auto">
          <a:xfrm>
            <a:off x="3471738" y="2390775"/>
            <a:ext cx="5334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Ler010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3" name="Rectangle 102"/>
          <p:cNvSpPr>
            <a:spLocks noChangeArrowheads="1"/>
          </p:cNvSpPr>
          <p:nvPr/>
        </p:nvSpPr>
        <p:spPr bwMode="auto">
          <a:xfrm>
            <a:off x="3471738" y="2686050"/>
            <a:ext cx="523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Par003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4" name="Rectangle 103"/>
          <p:cNvSpPr>
            <a:spLocks noChangeArrowheads="1"/>
          </p:cNvSpPr>
          <p:nvPr/>
        </p:nvSpPr>
        <p:spPr bwMode="auto">
          <a:xfrm>
            <a:off x="3471738" y="2981325"/>
            <a:ext cx="552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Vår004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5" name="Rectangle 104"/>
          <p:cNvSpPr>
            <a:spLocks noChangeArrowheads="1"/>
          </p:cNvSpPr>
          <p:nvPr/>
        </p:nvSpPr>
        <p:spPr bwMode="auto">
          <a:xfrm>
            <a:off x="3471738" y="3267075"/>
            <a:ext cx="552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Vår009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6" name="1105 Rectángulo"/>
          <p:cNvSpPr/>
          <p:nvPr/>
        </p:nvSpPr>
        <p:spPr>
          <a:xfrm>
            <a:off x="3062059" y="76200"/>
            <a:ext cx="936104" cy="581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6" name="115 Rectángulo"/>
          <p:cNvSpPr/>
          <p:nvPr/>
        </p:nvSpPr>
        <p:spPr>
          <a:xfrm>
            <a:off x="3081213" y="2905125"/>
            <a:ext cx="936104" cy="638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8" name="AutoShape 108"/>
          <p:cNvSpPr>
            <a:spLocks noChangeAspect="1" noChangeArrowheads="1" noTextEdit="1"/>
          </p:cNvSpPr>
          <p:nvPr/>
        </p:nvSpPr>
        <p:spPr bwMode="auto">
          <a:xfrm>
            <a:off x="53851" y="3429000"/>
            <a:ext cx="44481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09" name="Freeform 110"/>
          <p:cNvSpPr>
            <a:spLocks/>
          </p:cNvSpPr>
          <p:nvPr/>
        </p:nvSpPr>
        <p:spPr bwMode="auto">
          <a:xfrm>
            <a:off x="739651" y="5505450"/>
            <a:ext cx="2114550" cy="152400"/>
          </a:xfrm>
          <a:custGeom>
            <a:avLst/>
            <a:gdLst>
              <a:gd name="T0" fmla="*/ 3 w 222"/>
              <a:gd name="T1" fmla="*/ 16 h 16"/>
              <a:gd name="T2" fmla="*/ 9 w 222"/>
              <a:gd name="T3" fmla="*/ 15 h 16"/>
              <a:gd name="T4" fmla="*/ 14 w 222"/>
              <a:gd name="T5" fmla="*/ 15 h 16"/>
              <a:gd name="T6" fmla="*/ 20 w 222"/>
              <a:gd name="T7" fmla="*/ 15 h 16"/>
              <a:gd name="T8" fmla="*/ 25 w 222"/>
              <a:gd name="T9" fmla="*/ 14 h 16"/>
              <a:gd name="T10" fmla="*/ 31 w 222"/>
              <a:gd name="T11" fmla="*/ 14 h 16"/>
              <a:gd name="T12" fmla="*/ 37 w 222"/>
              <a:gd name="T13" fmla="*/ 13 h 16"/>
              <a:gd name="T14" fmla="*/ 42 w 222"/>
              <a:gd name="T15" fmla="*/ 13 h 16"/>
              <a:gd name="T16" fmla="*/ 48 w 222"/>
              <a:gd name="T17" fmla="*/ 13 h 16"/>
              <a:gd name="T18" fmla="*/ 54 w 222"/>
              <a:gd name="T19" fmla="*/ 12 h 16"/>
              <a:gd name="T20" fmla="*/ 59 w 222"/>
              <a:gd name="T21" fmla="*/ 12 h 16"/>
              <a:gd name="T22" fmla="*/ 65 w 222"/>
              <a:gd name="T23" fmla="*/ 11 h 16"/>
              <a:gd name="T24" fmla="*/ 70 w 222"/>
              <a:gd name="T25" fmla="*/ 11 h 16"/>
              <a:gd name="T26" fmla="*/ 76 w 222"/>
              <a:gd name="T27" fmla="*/ 11 h 16"/>
              <a:gd name="T28" fmla="*/ 82 w 222"/>
              <a:gd name="T29" fmla="*/ 10 h 16"/>
              <a:gd name="T30" fmla="*/ 87 w 222"/>
              <a:gd name="T31" fmla="*/ 10 h 16"/>
              <a:gd name="T32" fmla="*/ 93 w 222"/>
              <a:gd name="T33" fmla="*/ 9 h 16"/>
              <a:gd name="T34" fmla="*/ 98 w 222"/>
              <a:gd name="T35" fmla="*/ 9 h 16"/>
              <a:gd name="T36" fmla="*/ 104 w 222"/>
              <a:gd name="T37" fmla="*/ 9 h 16"/>
              <a:gd name="T38" fmla="*/ 110 w 222"/>
              <a:gd name="T39" fmla="*/ 8 h 16"/>
              <a:gd name="T40" fmla="*/ 115 w 222"/>
              <a:gd name="T41" fmla="*/ 8 h 16"/>
              <a:gd name="T42" fmla="*/ 121 w 222"/>
              <a:gd name="T43" fmla="*/ 7 h 16"/>
              <a:gd name="T44" fmla="*/ 126 w 222"/>
              <a:gd name="T45" fmla="*/ 7 h 16"/>
              <a:gd name="T46" fmla="*/ 132 w 222"/>
              <a:gd name="T47" fmla="*/ 7 h 16"/>
              <a:gd name="T48" fmla="*/ 138 w 222"/>
              <a:gd name="T49" fmla="*/ 6 h 16"/>
              <a:gd name="T50" fmla="*/ 143 w 222"/>
              <a:gd name="T51" fmla="*/ 6 h 16"/>
              <a:gd name="T52" fmla="*/ 149 w 222"/>
              <a:gd name="T53" fmla="*/ 5 h 16"/>
              <a:gd name="T54" fmla="*/ 155 w 222"/>
              <a:gd name="T55" fmla="*/ 5 h 16"/>
              <a:gd name="T56" fmla="*/ 160 w 222"/>
              <a:gd name="T57" fmla="*/ 5 h 16"/>
              <a:gd name="T58" fmla="*/ 166 w 222"/>
              <a:gd name="T59" fmla="*/ 4 h 16"/>
              <a:gd name="T60" fmla="*/ 171 w 222"/>
              <a:gd name="T61" fmla="*/ 4 h 16"/>
              <a:gd name="T62" fmla="*/ 177 w 222"/>
              <a:gd name="T63" fmla="*/ 3 h 16"/>
              <a:gd name="T64" fmla="*/ 183 w 222"/>
              <a:gd name="T65" fmla="*/ 3 h 16"/>
              <a:gd name="T66" fmla="*/ 188 w 222"/>
              <a:gd name="T67" fmla="*/ 2 h 16"/>
              <a:gd name="T68" fmla="*/ 194 w 222"/>
              <a:gd name="T69" fmla="*/ 2 h 16"/>
              <a:gd name="T70" fmla="*/ 199 w 222"/>
              <a:gd name="T71" fmla="*/ 2 h 16"/>
              <a:gd name="T72" fmla="*/ 205 w 222"/>
              <a:gd name="T73" fmla="*/ 1 h 16"/>
              <a:gd name="T74" fmla="*/ 211 w 222"/>
              <a:gd name="T75" fmla="*/ 1 h 16"/>
              <a:gd name="T76" fmla="*/ 216 w 222"/>
              <a:gd name="T77" fmla="*/ 0 h 16"/>
              <a:gd name="T78" fmla="*/ 222 w 222"/>
              <a:gd name="T7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16">
                <a:moveTo>
                  <a:pt x="0" y="16"/>
                </a:moveTo>
                <a:lnTo>
                  <a:pt x="3" y="16"/>
                </a:lnTo>
                <a:lnTo>
                  <a:pt x="6" y="16"/>
                </a:lnTo>
                <a:lnTo>
                  <a:pt x="9" y="15"/>
                </a:lnTo>
                <a:lnTo>
                  <a:pt x="11" y="15"/>
                </a:lnTo>
                <a:lnTo>
                  <a:pt x="14" y="15"/>
                </a:lnTo>
                <a:lnTo>
                  <a:pt x="17" y="15"/>
                </a:lnTo>
                <a:lnTo>
                  <a:pt x="20" y="15"/>
                </a:lnTo>
                <a:lnTo>
                  <a:pt x="23" y="14"/>
                </a:lnTo>
                <a:lnTo>
                  <a:pt x="25" y="14"/>
                </a:lnTo>
                <a:lnTo>
                  <a:pt x="28" y="14"/>
                </a:lnTo>
                <a:lnTo>
                  <a:pt x="31" y="14"/>
                </a:lnTo>
                <a:lnTo>
                  <a:pt x="34" y="14"/>
                </a:lnTo>
                <a:lnTo>
                  <a:pt x="37" y="13"/>
                </a:lnTo>
                <a:lnTo>
                  <a:pt x="40" y="13"/>
                </a:lnTo>
                <a:lnTo>
                  <a:pt x="42" y="13"/>
                </a:lnTo>
                <a:lnTo>
                  <a:pt x="45" y="13"/>
                </a:lnTo>
                <a:lnTo>
                  <a:pt x="48" y="13"/>
                </a:lnTo>
                <a:lnTo>
                  <a:pt x="51" y="12"/>
                </a:lnTo>
                <a:lnTo>
                  <a:pt x="54" y="12"/>
                </a:lnTo>
                <a:lnTo>
                  <a:pt x="56" y="12"/>
                </a:lnTo>
                <a:lnTo>
                  <a:pt x="59" y="12"/>
                </a:lnTo>
                <a:lnTo>
                  <a:pt x="62" y="12"/>
                </a:lnTo>
                <a:lnTo>
                  <a:pt x="65" y="11"/>
                </a:lnTo>
                <a:lnTo>
                  <a:pt x="68" y="11"/>
                </a:lnTo>
                <a:lnTo>
                  <a:pt x="70" y="11"/>
                </a:lnTo>
                <a:lnTo>
                  <a:pt x="73" y="11"/>
                </a:lnTo>
                <a:lnTo>
                  <a:pt x="76" y="11"/>
                </a:lnTo>
                <a:lnTo>
                  <a:pt x="79" y="10"/>
                </a:lnTo>
                <a:lnTo>
                  <a:pt x="82" y="10"/>
                </a:lnTo>
                <a:lnTo>
                  <a:pt x="84" y="10"/>
                </a:lnTo>
                <a:lnTo>
                  <a:pt x="87" y="10"/>
                </a:lnTo>
                <a:lnTo>
                  <a:pt x="90" y="10"/>
                </a:lnTo>
                <a:lnTo>
                  <a:pt x="93" y="9"/>
                </a:lnTo>
                <a:lnTo>
                  <a:pt x="96" y="9"/>
                </a:lnTo>
                <a:lnTo>
                  <a:pt x="98" y="9"/>
                </a:lnTo>
                <a:lnTo>
                  <a:pt x="101" y="9"/>
                </a:lnTo>
                <a:lnTo>
                  <a:pt x="104" y="9"/>
                </a:lnTo>
                <a:lnTo>
                  <a:pt x="107" y="8"/>
                </a:lnTo>
                <a:lnTo>
                  <a:pt x="110" y="8"/>
                </a:lnTo>
                <a:lnTo>
                  <a:pt x="112" y="8"/>
                </a:lnTo>
                <a:lnTo>
                  <a:pt x="115" y="8"/>
                </a:lnTo>
                <a:lnTo>
                  <a:pt x="118" y="8"/>
                </a:lnTo>
                <a:lnTo>
                  <a:pt x="121" y="7"/>
                </a:lnTo>
                <a:lnTo>
                  <a:pt x="124" y="7"/>
                </a:lnTo>
                <a:lnTo>
                  <a:pt x="126" y="7"/>
                </a:lnTo>
                <a:lnTo>
                  <a:pt x="129" y="7"/>
                </a:lnTo>
                <a:lnTo>
                  <a:pt x="132" y="7"/>
                </a:lnTo>
                <a:lnTo>
                  <a:pt x="135" y="6"/>
                </a:lnTo>
                <a:lnTo>
                  <a:pt x="138" y="6"/>
                </a:lnTo>
                <a:lnTo>
                  <a:pt x="141" y="6"/>
                </a:lnTo>
                <a:lnTo>
                  <a:pt x="143" y="6"/>
                </a:lnTo>
                <a:lnTo>
                  <a:pt x="146" y="6"/>
                </a:lnTo>
                <a:lnTo>
                  <a:pt x="149" y="5"/>
                </a:lnTo>
                <a:lnTo>
                  <a:pt x="152" y="5"/>
                </a:lnTo>
                <a:lnTo>
                  <a:pt x="155" y="5"/>
                </a:lnTo>
                <a:lnTo>
                  <a:pt x="157" y="5"/>
                </a:lnTo>
                <a:lnTo>
                  <a:pt x="160" y="5"/>
                </a:lnTo>
                <a:lnTo>
                  <a:pt x="163" y="4"/>
                </a:lnTo>
                <a:lnTo>
                  <a:pt x="166" y="4"/>
                </a:lnTo>
                <a:lnTo>
                  <a:pt x="169" y="4"/>
                </a:lnTo>
                <a:lnTo>
                  <a:pt x="171" y="4"/>
                </a:lnTo>
                <a:lnTo>
                  <a:pt x="174" y="4"/>
                </a:lnTo>
                <a:lnTo>
                  <a:pt x="177" y="3"/>
                </a:lnTo>
                <a:lnTo>
                  <a:pt x="180" y="3"/>
                </a:lnTo>
                <a:lnTo>
                  <a:pt x="183" y="3"/>
                </a:lnTo>
                <a:lnTo>
                  <a:pt x="185" y="3"/>
                </a:lnTo>
                <a:lnTo>
                  <a:pt x="188" y="2"/>
                </a:lnTo>
                <a:lnTo>
                  <a:pt x="191" y="2"/>
                </a:lnTo>
                <a:lnTo>
                  <a:pt x="194" y="2"/>
                </a:lnTo>
                <a:lnTo>
                  <a:pt x="197" y="2"/>
                </a:lnTo>
                <a:lnTo>
                  <a:pt x="199" y="2"/>
                </a:lnTo>
                <a:lnTo>
                  <a:pt x="202" y="1"/>
                </a:lnTo>
                <a:lnTo>
                  <a:pt x="205" y="1"/>
                </a:lnTo>
                <a:lnTo>
                  <a:pt x="208" y="1"/>
                </a:lnTo>
                <a:lnTo>
                  <a:pt x="211" y="1"/>
                </a:lnTo>
                <a:lnTo>
                  <a:pt x="213" y="1"/>
                </a:lnTo>
                <a:lnTo>
                  <a:pt x="216" y="0"/>
                </a:lnTo>
                <a:lnTo>
                  <a:pt x="219" y="0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10" name="Freeform 111"/>
          <p:cNvSpPr>
            <a:spLocks/>
          </p:cNvSpPr>
          <p:nvPr/>
        </p:nvSpPr>
        <p:spPr bwMode="auto">
          <a:xfrm>
            <a:off x="739651" y="5534025"/>
            <a:ext cx="2114550" cy="114300"/>
          </a:xfrm>
          <a:custGeom>
            <a:avLst/>
            <a:gdLst>
              <a:gd name="T0" fmla="*/ 3 w 222"/>
              <a:gd name="T1" fmla="*/ 12 h 12"/>
              <a:gd name="T2" fmla="*/ 9 w 222"/>
              <a:gd name="T3" fmla="*/ 12 h 12"/>
              <a:gd name="T4" fmla="*/ 14 w 222"/>
              <a:gd name="T5" fmla="*/ 12 h 12"/>
              <a:gd name="T6" fmla="*/ 20 w 222"/>
              <a:gd name="T7" fmla="*/ 11 h 12"/>
              <a:gd name="T8" fmla="*/ 25 w 222"/>
              <a:gd name="T9" fmla="*/ 11 h 12"/>
              <a:gd name="T10" fmla="*/ 31 w 222"/>
              <a:gd name="T11" fmla="*/ 11 h 12"/>
              <a:gd name="T12" fmla="*/ 37 w 222"/>
              <a:gd name="T13" fmla="*/ 10 h 12"/>
              <a:gd name="T14" fmla="*/ 42 w 222"/>
              <a:gd name="T15" fmla="*/ 10 h 12"/>
              <a:gd name="T16" fmla="*/ 48 w 222"/>
              <a:gd name="T17" fmla="*/ 10 h 12"/>
              <a:gd name="T18" fmla="*/ 54 w 222"/>
              <a:gd name="T19" fmla="*/ 9 h 12"/>
              <a:gd name="T20" fmla="*/ 59 w 222"/>
              <a:gd name="T21" fmla="*/ 9 h 12"/>
              <a:gd name="T22" fmla="*/ 65 w 222"/>
              <a:gd name="T23" fmla="*/ 9 h 12"/>
              <a:gd name="T24" fmla="*/ 70 w 222"/>
              <a:gd name="T25" fmla="*/ 8 h 12"/>
              <a:gd name="T26" fmla="*/ 76 w 222"/>
              <a:gd name="T27" fmla="*/ 8 h 12"/>
              <a:gd name="T28" fmla="*/ 82 w 222"/>
              <a:gd name="T29" fmla="*/ 8 h 12"/>
              <a:gd name="T30" fmla="*/ 87 w 222"/>
              <a:gd name="T31" fmla="*/ 8 h 12"/>
              <a:gd name="T32" fmla="*/ 93 w 222"/>
              <a:gd name="T33" fmla="*/ 7 h 12"/>
              <a:gd name="T34" fmla="*/ 98 w 222"/>
              <a:gd name="T35" fmla="*/ 7 h 12"/>
              <a:gd name="T36" fmla="*/ 104 w 222"/>
              <a:gd name="T37" fmla="*/ 7 h 12"/>
              <a:gd name="T38" fmla="*/ 110 w 222"/>
              <a:gd name="T39" fmla="*/ 6 h 12"/>
              <a:gd name="T40" fmla="*/ 115 w 222"/>
              <a:gd name="T41" fmla="*/ 6 h 12"/>
              <a:gd name="T42" fmla="*/ 121 w 222"/>
              <a:gd name="T43" fmla="*/ 6 h 12"/>
              <a:gd name="T44" fmla="*/ 126 w 222"/>
              <a:gd name="T45" fmla="*/ 5 h 12"/>
              <a:gd name="T46" fmla="*/ 132 w 222"/>
              <a:gd name="T47" fmla="*/ 5 h 12"/>
              <a:gd name="T48" fmla="*/ 138 w 222"/>
              <a:gd name="T49" fmla="*/ 5 h 12"/>
              <a:gd name="T50" fmla="*/ 143 w 222"/>
              <a:gd name="T51" fmla="*/ 5 h 12"/>
              <a:gd name="T52" fmla="*/ 149 w 222"/>
              <a:gd name="T53" fmla="*/ 4 h 12"/>
              <a:gd name="T54" fmla="*/ 155 w 222"/>
              <a:gd name="T55" fmla="*/ 4 h 12"/>
              <a:gd name="T56" fmla="*/ 160 w 222"/>
              <a:gd name="T57" fmla="*/ 4 h 12"/>
              <a:gd name="T58" fmla="*/ 166 w 222"/>
              <a:gd name="T59" fmla="*/ 3 h 12"/>
              <a:gd name="T60" fmla="*/ 171 w 222"/>
              <a:gd name="T61" fmla="*/ 3 h 12"/>
              <a:gd name="T62" fmla="*/ 177 w 222"/>
              <a:gd name="T63" fmla="*/ 3 h 12"/>
              <a:gd name="T64" fmla="*/ 183 w 222"/>
              <a:gd name="T65" fmla="*/ 2 h 12"/>
              <a:gd name="T66" fmla="*/ 188 w 222"/>
              <a:gd name="T67" fmla="*/ 2 h 12"/>
              <a:gd name="T68" fmla="*/ 194 w 222"/>
              <a:gd name="T69" fmla="*/ 2 h 12"/>
              <a:gd name="T70" fmla="*/ 199 w 222"/>
              <a:gd name="T71" fmla="*/ 1 h 12"/>
              <a:gd name="T72" fmla="*/ 205 w 222"/>
              <a:gd name="T73" fmla="*/ 1 h 12"/>
              <a:gd name="T74" fmla="*/ 211 w 222"/>
              <a:gd name="T75" fmla="*/ 1 h 12"/>
              <a:gd name="T76" fmla="*/ 216 w 222"/>
              <a:gd name="T77" fmla="*/ 1 h 12"/>
              <a:gd name="T78" fmla="*/ 222 w 222"/>
              <a:gd name="T79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12">
                <a:moveTo>
                  <a:pt x="0" y="12"/>
                </a:moveTo>
                <a:lnTo>
                  <a:pt x="3" y="12"/>
                </a:lnTo>
                <a:lnTo>
                  <a:pt x="6" y="12"/>
                </a:lnTo>
                <a:lnTo>
                  <a:pt x="9" y="12"/>
                </a:lnTo>
                <a:lnTo>
                  <a:pt x="11" y="12"/>
                </a:lnTo>
                <a:lnTo>
                  <a:pt x="14" y="12"/>
                </a:lnTo>
                <a:lnTo>
                  <a:pt x="17" y="11"/>
                </a:lnTo>
                <a:lnTo>
                  <a:pt x="20" y="11"/>
                </a:lnTo>
                <a:lnTo>
                  <a:pt x="23" y="11"/>
                </a:lnTo>
                <a:lnTo>
                  <a:pt x="25" y="11"/>
                </a:lnTo>
                <a:lnTo>
                  <a:pt x="28" y="11"/>
                </a:lnTo>
                <a:lnTo>
                  <a:pt x="31" y="11"/>
                </a:lnTo>
                <a:lnTo>
                  <a:pt x="34" y="10"/>
                </a:lnTo>
                <a:lnTo>
                  <a:pt x="37" y="10"/>
                </a:lnTo>
                <a:lnTo>
                  <a:pt x="40" y="10"/>
                </a:lnTo>
                <a:lnTo>
                  <a:pt x="42" y="10"/>
                </a:lnTo>
                <a:lnTo>
                  <a:pt x="45" y="10"/>
                </a:lnTo>
                <a:lnTo>
                  <a:pt x="48" y="10"/>
                </a:lnTo>
                <a:lnTo>
                  <a:pt x="51" y="10"/>
                </a:lnTo>
                <a:lnTo>
                  <a:pt x="54" y="9"/>
                </a:lnTo>
                <a:lnTo>
                  <a:pt x="56" y="9"/>
                </a:lnTo>
                <a:lnTo>
                  <a:pt x="59" y="9"/>
                </a:lnTo>
                <a:lnTo>
                  <a:pt x="62" y="9"/>
                </a:lnTo>
                <a:lnTo>
                  <a:pt x="65" y="9"/>
                </a:lnTo>
                <a:lnTo>
                  <a:pt x="68" y="9"/>
                </a:lnTo>
                <a:lnTo>
                  <a:pt x="70" y="8"/>
                </a:lnTo>
                <a:lnTo>
                  <a:pt x="73" y="8"/>
                </a:lnTo>
                <a:lnTo>
                  <a:pt x="76" y="8"/>
                </a:lnTo>
                <a:lnTo>
                  <a:pt x="79" y="8"/>
                </a:lnTo>
                <a:lnTo>
                  <a:pt x="82" y="8"/>
                </a:lnTo>
                <a:lnTo>
                  <a:pt x="84" y="8"/>
                </a:lnTo>
                <a:lnTo>
                  <a:pt x="87" y="8"/>
                </a:lnTo>
                <a:lnTo>
                  <a:pt x="90" y="7"/>
                </a:lnTo>
                <a:lnTo>
                  <a:pt x="93" y="7"/>
                </a:lnTo>
                <a:lnTo>
                  <a:pt x="96" y="7"/>
                </a:lnTo>
                <a:lnTo>
                  <a:pt x="98" y="7"/>
                </a:lnTo>
                <a:lnTo>
                  <a:pt x="101" y="7"/>
                </a:lnTo>
                <a:lnTo>
                  <a:pt x="104" y="7"/>
                </a:lnTo>
                <a:lnTo>
                  <a:pt x="107" y="6"/>
                </a:lnTo>
                <a:lnTo>
                  <a:pt x="110" y="6"/>
                </a:lnTo>
                <a:lnTo>
                  <a:pt x="112" y="6"/>
                </a:lnTo>
                <a:lnTo>
                  <a:pt x="115" y="6"/>
                </a:lnTo>
                <a:lnTo>
                  <a:pt x="118" y="6"/>
                </a:lnTo>
                <a:lnTo>
                  <a:pt x="121" y="6"/>
                </a:lnTo>
                <a:lnTo>
                  <a:pt x="124" y="6"/>
                </a:lnTo>
                <a:lnTo>
                  <a:pt x="126" y="5"/>
                </a:lnTo>
                <a:lnTo>
                  <a:pt x="129" y="5"/>
                </a:lnTo>
                <a:lnTo>
                  <a:pt x="132" y="5"/>
                </a:lnTo>
                <a:lnTo>
                  <a:pt x="135" y="5"/>
                </a:lnTo>
                <a:lnTo>
                  <a:pt x="138" y="5"/>
                </a:lnTo>
                <a:lnTo>
                  <a:pt x="141" y="5"/>
                </a:lnTo>
                <a:lnTo>
                  <a:pt x="143" y="5"/>
                </a:lnTo>
                <a:lnTo>
                  <a:pt x="146" y="4"/>
                </a:lnTo>
                <a:lnTo>
                  <a:pt x="149" y="4"/>
                </a:lnTo>
                <a:lnTo>
                  <a:pt x="152" y="4"/>
                </a:lnTo>
                <a:lnTo>
                  <a:pt x="155" y="4"/>
                </a:lnTo>
                <a:lnTo>
                  <a:pt x="157" y="4"/>
                </a:lnTo>
                <a:lnTo>
                  <a:pt x="160" y="4"/>
                </a:lnTo>
                <a:lnTo>
                  <a:pt x="163" y="3"/>
                </a:lnTo>
                <a:lnTo>
                  <a:pt x="166" y="3"/>
                </a:lnTo>
                <a:lnTo>
                  <a:pt x="169" y="3"/>
                </a:lnTo>
                <a:lnTo>
                  <a:pt x="171" y="3"/>
                </a:lnTo>
                <a:lnTo>
                  <a:pt x="174" y="3"/>
                </a:lnTo>
                <a:lnTo>
                  <a:pt x="177" y="3"/>
                </a:lnTo>
                <a:lnTo>
                  <a:pt x="180" y="3"/>
                </a:lnTo>
                <a:lnTo>
                  <a:pt x="183" y="2"/>
                </a:lnTo>
                <a:lnTo>
                  <a:pt x="185" y="2"/>
                </a:lnTo>
                <a:lnTo>
                  <a:pt x="188" y="2"/>
                </a:lnTo>
                <a:lnTo>
                  <a:pt x="191" y="2"/>
                </a:lnTo>
                <a:lnTo>
                  <a:pt x="194" y="2"/>
                </a:lnTo>
                <a:lnTo>
                  <a:pt x="197" y="2"/>
                </a:lnTo>
                <a:lnTo>
                  <a:pt x="199" y="1"/>
                </a:lnTo>
                <a:lnTo>
                  <a:pt x="202" y="1"/>
                </a:lnTo>
                <a:lnTo>
                  <a:pt x="205" y="1"/>
                </a:lnTo>
                <a:lnTo>
                  <a:pt x="208" y="1"/>
                </a:lnTo>
                <a:lnTo>
                  <a:pt x="211" y="1"/>
                </a:lnTo>
                <a:lnTo>
                  <a:pt x="213" y="1"/>
                </a:lnTo>
                <a:lnTo>
                  <a:pt x="216" y="1"/>
                </a:lnTo>
                <a:lnTo>
                  <a:pt x="219" y="0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11" name="Freeform 112"/>
          <p:cNvSpPr>
            <a:spLocks/>
          </p:cNvSpPr>
          <p:nvPr/>
        </p:nvSpPr>
        <p:spPr bwMode="auto">
          <a:xfrm>
            <a:off x="739651" y="5438775"/>
            <a:ext cx="2114550" cy="257175"/>
          </a:xfrm>
          <a:custGeom>
            <a:avLst/>
            <a:gdLst>
              <a:gd name="T0" fmla="*/ 3 w 222"/>
              <a:gd name="T1" fmla="*/ 27 h 27"/>
              <a:gd name="T2" fmla="*/ 9 w 222"/>
              <a:gd name="T3" fmla="*/ 26 h 27"/>
              <a:gd name="T4" fmla="*/ 14 w 222"/>
              <a:gd name="T5" fmla="*/ 25 h 27"/>
              <a:gd name="T6" fmla="*/ 20 w 222"/>
              <a:gd name="T7" fmla="*/ 25 h 27"/>
              <a:gd name="T8" fmla="*/ 25 w 222"/>
              <a:gd name="T9" fmla="*/ 24 h 27"/>
              <a:gd name="T10" fmla="*/ 31 w 222"/>
              <a:gd name="T11" fmla="*/ 23 h 27"/>
              <a:gd name="T12" fmla="*/ 37 w 222"/>
              <a:gd name="T13" fmla="*/ 23 h 27"/>
              <a:gd name="T14" fmla="*/ 42 w 222"/>
              <a:gd name="T15" fmla="*/ 22 h 27"/>
              <a:gd name="T16" fmla="*/ 48 w 222"/>
              <a:gd name="T17" fmla="*/ 21 h 27"/>
              <a:gd name="T18" fmla="*/ 54 w 222"/>
              <a:gd name="T19" fmla="*/ 21 h 27"/>
              <a:gd name="T20" fmla="*/ 59 w 222"/>
              <a:gd name="T21" fmla="*/ 20 h 27"/>
              <a:gd name="T22" fmla="*/ 65 w 222"/>
              <a:gd name="T23" fmla="*/ 19 h 27"/>
              <a:gd name="T24" fmla="*/ 70 w 222"/>
              <a:gd name="T25" fmla="*/ 19 h 27"/>
              <a:gd name="T26" fmla="*/ 76 w 222"/>
              <a:gd name="T27" fmla="*/ 18 h 27"/>
              <a:gd name="T28" fmla="*/ 82 w 222"/>
              <a:gd name="T29" fmla="*/ 17 h 27"/>
              <a:gd name="T30" fmla="*/ 87 w 222"/>
              <a:gd name="T31" fmla="*/ 17 h 27"/>
              <a:gd name="T32" fmla="*/ 93 w 222"/>
              <a:gd name="T33" fmla="*/ 16 h 27"/>
              <a:gd name="T34" fmla="*/ 98 w 222"/>
              <a:gd name="T35" fmla="*/ 15 h 27"/>
              <a:gd name="T36" fmla="*/ 104 w 222"/>
              <a:gd name="T37" fmla="*/ 15 h 27"/>
              <a:gd name="T38" fmla="*/ 110 w 222"/>
              <a:gd name="T39" fmla="*/ 14 h 27"/>
              <a:gd name="T40" fmla="*/ 115 w 222"/>
              <a:gd name="T41" fmla="*/ 13 h 27"/>
              <a:gd name="T42" fmla="*/ 121 w 222"/>
              <a:gd name="T43" fmla="*/ 13 h 27"/>
              <a:gd name="T44" fmla="*/ 126 w 222"/>
              <a:gd name="T45" fmla="*/ 12 h 27"/>
              <a:gd name="T46" fmla="*/ 132 w 222"/>
              <a:gd name="T47" fmla="*/ 11 h 27"/>
              <a:gd name="T48" fmla="*/ 138 w 222"/>
              <a:gd name="T49" fmla="*/ 10 h 27"/>
              <a:gd name="T50" fmla="*/ 143 w 222"/>
              <a:gd name="T51" fmla="*/ 10 h 27"/>
              <a:gd name="T52" fmla="*/ 149 w 222"/>
              <a:gd name="T53" fmla="*/ 9 h 27"/>
              <a:gd name="T54" fmla="*/ 155 w 222"/>
              <a:gd name="T55" fmla="*/ 8 h 27"/>
              <a:gd name="T56" fmla="*/ 160 w 222"/>
              <a:gd name="T57" fmla="*/ 8 h 27"/>
              <a:gd name="T58" fmla="*/ 166 w 222"/>
              <a:gd name="T59" fmla="*/ 7 h 27"/>
              <a:gd name="T60" fmla="*/ 171 w 222"/>
              <a:gd name="T61" fmla="*/ 6 h 27"/>
              <a:gd name="T62" fmla="*/ 177 w 222"/>
              <a:gd name="T63" fmla="*/ 6 h 27"/>
              <a:gd name="T64" fmla="*/ 183 w 222"/>
              <a:gd name="T65" fmla="*/ 5 h 27"/>
              <a:gd name="T66" fmla="*/ 188 w 222"/>
              <a:gd name="T67" fmla="*/ 4 h 27"/>
              <a:gd name="T68" fmla="*/ 194 w 222"/>
              <a:gd name="T69" fmla="*/ 4 h 27"/>
              <a:gd name="T70" fmla="*/ 199 w 222"/>
              <a:gd name="T71" fmla="*/ 3 h 27"/>
              <a:gd name="T72" fmla="*/ 205 w 222"/>
              <a:gd name="T73" fmla="*/ 2 h 27"/>
              <a:gd name="T74" fmla="*/ 211 w 222"/>
              <a:gd name="T75" fmla="*/ 2 h 27"/>
              <a:gd name="T76" fmla="*/ 216 w 222"/>
              <a:gd name="T77" fmla="*/ 1 h 27"/>
              <a:gd name="T78" fmla="*/ 222 w 222"/>
              <a:gd name="T7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27">
                <a:moveTo>
                  <a:pt x="0" y="27"/>
                </a:moveTo>
                <a:lnTo>
                  <a:pt x="3" y="27"/>
                </a:lnTo>
                <a:lnTo>
                  <a:pt x="6" y="27"/>
                </a:lnTo>
                <a:lnTo>
                  <a:pt x="9" y="26"/>
                </a:lnTo>
                <a:lnTo>
                  <a:pt x="11" y="26"/>
                </a:lnTo>
                <a:lnTo>
                  <a:pt x="14" y="25"/>
                </a:lnTo>
                <a:lnTo>
                  <a:pt x="17" y="25"/>
                </a:lnTo>
                <a:lnTo>
                  <a:pt x="20" y="25"/>
                </a:lnTo>
                <a:lnTo>
                  <a:pt x="23" y="24"/>
                </a:lnTo>
                <a:lnTo>
                  <a:pt x="25" y="24"/>
                </a:lnTo>
                <a:lnTo>
                  <a:pt x="28" y="24"/>
                </a:lnTo>
                <a:lnTo>
                  <a:pt x="31" y="23"/>
                </a:lnTo>
                <a:lnTo>
                  <a:pt x="34" y="23"/>
                </a:lnTo>
                <a:lnTo>
                  <a:pt x="37" y="23"/>
                </a:lnTo>
                <a:lnTo>
                  <a:pt x="40" y="22"/>
                </a:lnTo>
                <a:lnTo>
                  <a:pt x="42" y="22"/>
                </a:lnTo>
                <a:lnTo>
                  <a:pt x="45" y="22"/>
                </a:lnTo>
                <a:lnTo>
                  <a:pt x="48" y="21"/>
                </a:lnTo>
                <a:lnTo>
                  <a:pt x="51" y="21"/>
                </a:lnTo>
                <a:lnTo>
                  <a:pt x="54" y="21"/>
                </a:lnTo>
                <a:lnTo>
                  <a:pt x="56" y="20"/>
                </a:lnTo>
                <a:lnTo>
                  <a:pt x="59" y="20"/>
                </a:lnTo>
                <a:lnTo>
                  <a:pt x="62" y="20"/>
                </a:lnTo>
                <a:lnTo>
                  <a:pt x="65" y="19"/>
                </a:lnTo>
                <a:lnTo>
                  <a:pt x="68" y="19"/>
                </a:lnTo>
                <a:lnTo>
                  <a:pt x="70" y="19"/>
                </a:lnTo>
                <a:lnTo>
                  <a:pt x="73" y="18"/>
                </a:lnTo>
                <a:lnTo>
                  <a:pt x="76" y="18"/>
                </a:lnTo>
                <a:lnTo>
                  <a:pt x="79" y="18"/>
                </a:lnTo>
                <a:lnTo>
                  <a:pt x="82" y="17"/>
                </a:lnTo>
                <a:lnTo>
                  <a:pt x="84" y="17"/>
                </a:lnTo>
                <a:lnTo>
                  <a:pt x="87" y="17"/>
                </a:lnTo>
                <a:lnTo>
                  <a:pt x="90" y="16"/>
                </a:lnTo>
                <a:lnTo>
                  <a:pt x="93" y="16"/>
                </a:lnTo>
                <a:lnTo>
                  <a:pt x="96" y="16"/>
                </a:lnTo>
                <a:lnTo>
                  <a:pt x="98" y="15"/>
                </a:lnTo>
                <a:lnTo>
                  <a:pt x="101" y="15"/>
                </a:lnTo>
                <a:lnTo>
                  <a:pt x="104" y="15"/>
                </a:lnTo>
                <a:lnTo>
                  <a:pt x="107" y="14"/>
                </a:lnTo>
                <a:lnTo>
                  <a:pt x="110" y="14"/>
                </a:lnTo>
                <a:lnTo>
                  <a:pt x="112" y="14"/>
                </a:lnTo>
                <a:lnTo>
                  <a:pt x="115" y="13"/>
                </a:lnTo>
                <a:lnTo>
                  <a:pt x="118" y="13"/>
                </a:lnTo>
                <a:lnTo>
                  <a:pt x="121" y="13"/>
                </a:lnTo>
                <a:lnTo>
                  <a:pt x="124" y="12"/>
                </a:lnTo>
                <a:lnTo>
                  <a:pt x="126" y="12"/>
                </a:lnTo>
                <a:lnTo>
                  <a:pt x="129" y="11"/>
                </a:lnTo>
                <a:lnTo>
                  <a:pt x="132" y="11"/>
                </a:lnTo>
                <a:lnTo>
                  <a:pt x="135" y="11"/>
                </a:lnTo>
                <a:lnTo>
                  <a:pt x="138" y="10"/>
                </a:lnTo>
                <a:lnTo>
                  <a:pt x="141" y="10"/>
                </a:lnTo>
                <a:lnTo>
                  <a:pt x="143" y="10"/>
                </a:lnTo>
                <a:lnTo>
                  <a:pt x="146" y="9"/>
                </a:lnTo>
                <a:lnTo>
                  <a:pt x="149" y="9"/>
                </a:lnTo>
                <a:lnTo>
                  <a:pt x="152" y="9"/>
                </a:lnTo>
                <a:lnTo>
                  <a:pt x="155" y="8"/>
                </a:lnTo>
                <a:lnTo>
                  <a:pt x="157" y="8"/>
                </a:lnTo>
                <a:lnTo>
                  <a:pt x="160" y="8"/>
                </a:lnTo>
                <a:lnTo>
                  <a:pt x="163" y="7"/>
                </a:lnTo>
                <a:lnTo>
                  <a:pt x="166" y="7"/>
                </a:lnTo>
                <a:lnTo>
                  <a:pt x="169" y="7"/>
                </a:lnTo>
                <a:lnTo>
                  <a:pt x="171" y="6"/>
                </a:lnTo>
                <a:lnTo>
                  <a:pt x="174" y="6"/>
                </a:lnTo>
                <a:lnTo>
                  <a:pt x="177" y="6"/>
                </a:lnTo>
                <a:lnTo>
                  <a:pt x="180" y="5"/>
                </a:lnTo>
                <a:lnTo>
                  <a:pt x="183" y="5"/>
                </a:lnTo>
                <a:lnTo>
                  <a:pt x="185" y="5"/>
                </a:lnTo>
                <a:lnTo>
                  <a:pt x="188" y="4"/>
                </a:lnTo>
                <a:lnTo>
                  <a:pt x="191" y="4"/>
                </a:lnTo>
                <a:lnTo>
                  <a:pt x="194" y="4"/>
                </a:lnTo>
                <a:lnTo>
                  <a:pt x="197" y="3"/>
                </a:lnTo>
                <a:lnTo>
                  <a:pt x="199" y="3"/>
                </a:lnTo>
                <a:lnTo>
                  <a:pt x="202" y="3"/>
                </a:lnTo>
                <a:lnTo>
                  <a:pt x="205" y="2"/>
                </a:lnTo>
                <a:lnTo>
                  <a:pt x="208" y="2"/>
                </a:lnTo>
                <a:lnTo>
                  <a:pt x="211" y="2"/>
                </a:lnTo>
                <a:lnTo>
                  <a:pt x="213" y="1"/>
                </a:lnTo>
                <a:lnTo>
                  <a:pt x="216" y="1"/>
                </a:lnTo>
                <a:lnTo>
                  <a:pt x="219" y="1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12" name="Freeform 113"/>
          <p:cNvSpPr>
            <a:spLocks/>
          </p:cNvSpPr>
          <p:nvPr/>
        </p:nvSpPr>
        <p:spPr bwMode="auto">
          <a:xfrm>
            <a:off x="739651" y="5648325"/>
            <a:ext cx="2114550" cy="0"/>
          </a:xfrm>
          <a:custGeom>
            <a:avLst/>
            <a:gdLst>
              <a:gd name="T0" fmla="*/ 3 w 222"/>
              <a:gd name="T1" fmla="*/ 9 w 222"/>
              <a:gd name="T2" fmla="*/ 14 w 222"/>
              <a:gd name="T3" fmla="*/ 20 w 222"/>
              <a:gd name="T4" fmla="*/ 25 w 222"/>
              <a:gd name="T5" fmla="*/ 31 w 222"/>
              <a:gd name="T6" fmla="*/ 37 w 222"/>
              <a:gd name="T7" fmla="*/ 42 w 222"/>
              <a:gd name="T8" fmla="*/ 48 w 222"/>
              <a:gd name="T9" fmla="*/ 54 w 222"/>
              <a:gd name="T10" fmla="*/ 59 w 222"/>
              <a:gd name="T11" fmla="*/ 65 w 222"/>
              <a:gd name="T12" fmla="*/ 70 w 222"/>
              <a:gd name="T13" fmla="*/ 76 w 222"/>
              <a:gd name="T14" fmla="*/ 82 w 222"/>
              <a:gd name="T15" fmla="*/ 87 w 222"/>
              <a:gd name="T16" fmla="*/ 93 w 222"/>
              <a:gd name="T17" fmla="*/ 98 w 222"/>
              <a:gd name="T18" fmla="*/ 104 w 222"/>
              <a:gd name="T19" fmla="*/ 110 w 222"/>
              <a:gd name="T20" fmla="*/ 115 w 222"/>
              <a:gd name="T21" fmla="*/ 121 w 222"/>
              <a:gd name="T22" fmla="*/ 126 w 222"/>
              <a:gd name="T23" fmla="*/ 132 w 222"/>
              <a:gd name="T24" fmla="*/ 138 w 222"/>
              <a:gd name="T25" fmla="*/ 143 w 222"/>
              <a:gd name="T26" fmla="*/ 149 w 222"/>
              <a:gd name="T27" fmla="*/ 155 w 222"/>
              <a:gd name="T28" fmla="*/ 160 w 222"/>
              <a:gd name="T29" fmla="*/ 166 w 222"/>
              <a:gd name="T30" fmla="*/ 171 w 222"/>
              <a:gd name="T31" fmla="*/ 177 w 222"/>
              <a:gd name="T32" fmla="*/ 183 w 222"/>
              <a:gd name="T33" fmla="*/ 188 w 222"/>
              <a:gd name="T34" fmla="*/ 194 w 222"/>
              <a:gd name="T35" fmla="*/ 199 w 222"/>
              <a:gd name="T36" fmla="*/ 205 w 222"/>
              <a:gd name="T37" fmla="*/ 211 w 222"/>
              <a:gd name="T38" fmla="*/ 216 w 222"/>
              <a:gd name="T39" fmla="*/ 222 w 22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</a:cxnLst>
            <a:rect l="0" t="0" r="r" b="b"/>
            <a:pathLst>
              <a:path w="222">
                <a:moveTo>
                  <a:pt x="0" y="0"/>
                </a:moveTo>
                <a:lnTo>
                  <a:pt x="3" y="0"/>
                </a:lnTo>
                <a:lnTo>
                  <a:pt x="6" y="0"/>
                </a:lnTo>
                <a:lnTo>
                  <a:pt x="9" y="0"/>
                </a:lnTo>
                <a:lnTo>
                  <a:pt x="11" y="0"/>
                </a:lnTo>
                <a:lnTo>
                  <a:pt x="14" y="0"/>
                </a:lnTo>
                <a:lnTo>
                  <a:pt x="17" y="0"/>
                </a:lnTo>
                <a:lnTo>
                  <a:pt x="20" y="0"/>
                </a:lnTo>
                <a:lnTo>
                  <a:pt x="23" y="0"/>
                </a:lnTo>
                <a:lnTo>
                  <a:pt x="25" y="0"/>
                </a:lnTo>
                <a:lnTo>
                  <a:pt x="28" y="0"/>
                </a:lnTo>
                <a:lnTo>
                  <a:pt x="31" y="0"/>
                </a:lnTo>
                <a:lnTo>
                  <a:pt x="34" y="0"/>
                </a:lnTo>
                <a:lnTo>
                  <a:pt x="37" y="0"/>
                </a:lnTo>
                <a:lnTo>
                  <a:pt x="40" y="0"/>
                </a:lnTo>
                <a:lnTo>
                  <a:pt x="42" y="0"/>
                </a:lnTo>
                <a:lnTo>
                  <a:pt x="45" y="0"/>
                </a:lnTo>
                <a:lnTo>
                  <a:pt x="48" y="0"/>
                </a:lnTo>
                <a:lnTo>
                  <a:pt x="51" y="0"/>
                </a:lnTo>
                <a:lnTo>
                  <a:pt x="54" y="0"/>
                </a:lnTo>
                <a:lnTo>
                  <a:pt x="56" y="0"/>
                </a:lnTo>
                <a:lnTo>
                  <a:pt x="59" y="0"/>
                </a:lnTo>
                <a:lnTo>
                  <a:pt x="62" y="0"/>
                </a:lnTo>
                <a:lnTo>
                  <a:pt x="65" y="0"/>
                </a:lnTo>
                <a:lnTo>
                  <a:pt x="68" y="0"/>
                </a:lnTo>
                <a:lnTo>
                  <a:pt x="70" y="0"/>
                </a:lnTo>
                <a:lnTo>
                  <a:pt x="73" y="0"/>
                </a:lnTo>
                <a:lnTo>
                  <a:pt x="76" y="0"/>
                </a:lnTo>
                <a:lnTo>
                  <a:pt x="79" y="0"/>
                </a:lnTo>
                <a:lnTo>
                  <a:pt x="82" y="0"/>
                </a:lnTo>
                <a:lnTo>
                  <a:pt x="84" y="0"/>
                </a:lnTo>
                <a:lnTo>
                  <a:pt x="87" y="0"/>
                </a:lnTo>
                <a:lnTo>
                  <a:pt x="90" y="0"/>
                </a:lnTo>
                <a:lnTo>
                  <a:pt x="93" y="0"/>
                </a:lnTo>
                <a:lnTo>
                  <a:pt x="96" y="0"/>
                </a:lnTo>
                <a:lnTo>
                  <a:pt x="98" y="0"/>
                </a:lnTo>
                <a:lnTo>
                  <a:pt x="101" y="0"/>
                </a:lnTo>
                <a:lnTo>
                  <a:pt x="104" y="0"/>
                </a:lnTo>
                <a:lnTo>
                  <a:pt x="107" y="0"/>
                </a:lnTo>
                <a:lnTo>
                  <a:pt x="110" y="0"/>
                </a:lnTo>
                <a:lnTo>
                  <a:pt x="112" y="0"/>
                </a:lnTo>
                <a:lnTo>
                  <a:pt x="115" y="0"/>
                </a:lnTo>
                <a:lnTo>
                  <a:pt x="118" y="0"/>
                </a:lnTo>
                <a:lnTo>
                  <a:pt x="121" y="0"/>
                </a:lnTo>
                <a:lnTo>
                  <a:pt x="124" y="0"/>
                </a:lnTo>
                <a:lnTo>
                  <a:pt x="126" y="0"/>
                </a:lnTo>
                <a:lnTo>
                  <a:pt x="129" y="0"/>
                </a:lnTo>
                <a:lnTo>
                  <a:pt x="132" y="0"/>
                </a:lnTo>
                <a:lnTo>
                  <a:pt x="135" y="0"/>
                </a:lnTo>
                <a:lnTo>
                  <a:pt x="138" y="0"/>
                </a:lnTo>
                <a:lnTo>
                  <a:pt x="141" y="0"/>
                </a:lnTo>
                <a:lnTo>
                  <a:pt x="143" y="0"/>
                </a:lnTo>
                <a:lnTo>
                  <a:pt x="146" y="0"/>
                </a:lnTo>
                <a:lnTo>
                  <a:pt x="149" y="0"/>
                </a:lnTo>
                <a:lnTo>
                  <a:pt x="152" y="0"/>
                </a:lnTo>
                <a:lnTo>
                  <a:pt x="155" y="0"/>
                </a:lnTo>
                <a:lnTo>
                  <a:pt x="157" y="0"/>
                </a:lnTo>
                <a:lnTo>
                  <a:pt x="160" y="0"/>
                </a:lnTo>
                <a:lnTo>
                  <a:pt x="163" y="0"/>
                </a:lnTo>
                <a:lnTo>
                  <a:pt x="166" y="0"/>
                </a:lnTo>
                <a:lnTo>
                  <a:pt x="169" y="0"/>
                </a:lnTo>
                <a:lnTo>
                  <a:pt x="171" y="0"/>
                </a:lnTo>
                <a:lnTo>
                  <a:pt x="174" y="0"/>
                </a:lnTo>
                <a:lnTo>
                  <a:pt x="177" y="0"/>
                </a:lnTo>
                <a:lnTo>
                  <a:pt x="180" y="0"/>
                </a:lnTo>
                <a:lnTo>
                  <a:pt x="183" y="0"/>
                </a:lnTo>
                <a:lnTo>
                  <a:pt x="185" y="0"/>
                </a:lnTo>
                <a:lnTo>
                  <a:pt x="188" y="0"/>
                </a:lnTo>
                <a:lnTo>
                  <a:pt x="191" y="0"/>
                </a:lnTo>
                <a:lnTo>
                  <a:pt x="194" y="0"/>
                </a:lnTo>
                <a:lnTo>
                  <a:pt x="197" y="0"/>
                </a:lnTo>
                <a:lnTo>
                  <a:pt x="199" y="0"/>
                </a:lnTo>
                <a:lnTo>
                  <a:pt x="202" y="0"/>
                </a:lnTo>
                <a:lnTo>
                  <a:pt x="205" y="0"/>
                </a:lnTo>
                <a:lnTo>
                  <a:pt x="208" y="0"/>
                </a:lnTo>
                <a:lnTo>
                  <a:pt x="211" y="0"/>
                </a:lnTo>
                <a:lnTo>
                  <a:pt x="213" y="0"/>
                </a:lnTo>
                <a:lnTo>
                  <a:pt x="216" y="0"/>
                </a:lnTo>
                <a:lnTo>
                  <a:pt x="219" y="0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13" name="Freeform 114"/>
          <p:cNvSpPr>
            <a:spLocks/>
          </p:cNvSpPr>
          <p:nvPr/>
        </p:nvSpPr>
        <p:spPr bwMode="auto">
          <a:xfrm>
            <a:off x="739651" y="5467350"/>
            <a:ext cx="2114550" cy="133350"/>
          </a:xfrm>
          <a:custGeom>
            <a:avLst/>
            <a:gdLst>
              <a:gd name="T0" fmla="*/ 3 w 222"/>
              <a:gd name="T1" fmla="*/ 14 h 14"/>
              <a:gd name="T2" fmla="*/ 9 w 222"/>
              <a:gd name="T3" fmla="*/ 13 h 14"/>
              <a:gd name="T4" fmla="*/ 14 w 222"/>
              <a:gd name="T5" fmla="*/ 13 h 14"/>
              <a:gd name="T6" fmla="*/ 20 w 222"/>
              <a:gd name="T7" fmla="*/ 13 h 14"/>
              <a:gd name="T8" fmla="*/ 25 w 222"/>
              <a:gd name="T9" fmla="*/ 12 h 14"/>
              <a:gd name="T10" fmla="*/ 31 w 222"/>
              <a:gd name="T11" fmla="*/ 12 h 14"/>
              <a:gd name="T12" fmla="*/ 37 w 222"/>
              <a:gd name="T13" fmla="*/ 12 h 14"/>
              <a:gd name="T14" fmla="*/ 42 w 222"/>
              <a:gd name="T15" fmla="*/ 11 h 14"/>
              <a:gd name="T16" fmla="*/ 48 w 222"/>
              <a:gd name="T17" fmla="*/ 11 h 14"/>
              <a:gd name="T18" fmla="*/ 54 w 222"/>
              <a:gd name="T19" fmla="*/ 11 h 14"/>
              <a:gd name="T20" fmla="*/ 59 w 222"/>
              <a:gd name="T21" fmla="*/ 10 h 14"/>
              <a:gd name="T22" fmla="*/ 65 w 222"/>
              <a:gd name="T23" fmla="*/ 10 h 14"/>
              <a:gd name="T24" fmla="*/ 70 w 222"/>
              <a:gd name="T25" fmla="*/ 10 h 14"/>
              <a:gd name="T26" fmla="*/ 76 w 222"/>
              <a:gd name="T27" fmla="*/ 9 h 14"/>
              <a:gd name="T28" fmla="*/ 82 w 222"/>
              <a:gd name="T29" fmla="*/ 9 h 14"/>
              <a:gd name="T30" fmla="*/ 87 w 222"/>
              <a:gd name="T31" fmla="*/ 8 h 14"/>
              <a:gd name="T32" fmla="*/ 93 w 222"/>
              <a:gd name="T33" fmla="*/ 8 h 14"/>
              <a:gd name="T34" fmla="*/ 98 w 222"/>
              <a:gd name="T35" fmla="*/ 8 h 14"/>
              <a:gd name="T36" fmla="*/ 104 w 222"/>
              <a:gd name="T37" fmla="*/ 7 h 14"/>
              <a:gd name="T38" fmla="*/ 110 w 222"/>
              <a:gd name="T39" fmla="*/ 7 h 14"/>
              <a:gd name="T40" fmla="*/ 115 w 222"/>
              <a:gd name="T41" fmla="*/ 7 h 14"/>
              <a:gd name="T42" fmla="*/ 121 w 222"/>
              <a:gd name="T43" fmla="*/ 6 h 14"/>
              <a:gd name="T44" fmla="*/ 126 w 222"/>
              <a:gd name="T45" fmla="*/ 6 h 14"/>
              <a:gd name="T46" fmla="*/ 132 w 222"/>
              <a:gd name="T47" fmla="*/ 6 h 14"/>
              <a:gd name="T48" fmla="*/ 138 w 222"/>
              <a:gd name="T49" fmla="*/ 5 h 14"/>
              <a:gd name="T50" fmla="*/ 143 w 222"/>
              <a:gd name="T51" fmla="*/ 5 h 14"/>
              <a:gd name="T52" fmla="*/ 149 w 222"/>
              <a:gd name="T53" fmla="*/ 5 h 14"/>
              <a:gd name="T54" fmla="*/ 155 w 222"/>
              <a:gd name="T55" fmla="*/ 4 h 14"/>
              <a:gd name="T56" fmla="*/ 160 w 222"/>
              <a:gd name="T57" fmla="*/ 4 h 14"/>
              <a:gd name="T58" fmla="*/ 166 w 222"/>
              <a:gd name="T59" fmla="*/ 3 h 14"/>
              <a:gd name="T60" fmla="*/ 171 w 222"/>
              <a:gd name="T61" fmla="*/ 3 h 14"/>
              <a:gd name="T62" fmla="*/ 177 w 222"/>
              <a:gd name="T63" fmla="*/ 3 h 14"/>
              <a:gd name="T64" fmla="*/ 183 w 222"/>
              <a:gd name="T65" fmla="*/ 2 h 14"/>
              <a:gd name="T66" fmla="*/ 188 w 222"/>
              <a:gd name="T67" fmla="*/ 2 h 14"/>
              <a:gd name="T68" fmla="*/ 194 w 222"/>
              <a:gd name="T69" fmla="*/ 2 h 14"/>
              <a:gd name="T70" fmla="*/ 199 w 222"/>
              <a:gd name="T71" fmla="*/ 1 h 14"/>
              <a:gd name="T72" fmla="*/ 205 w 222"/>
              <a:gd name="T73" fmla="*/ 1 h 14"/>
              <a:gd name="T74" fmla="*/ 211 w 222"/>
              <a:gd name="T75" fmla="*/ 1 h 14"/>
              <a:gd name="T76" fmla="*/ 216 w 222"/>
              <a:gd name="T77" fmla="*/ 0 h 14"/>
              <a:gd name="T78" fmla="*/ 222 w 222"/>
              <a:gd name="T7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14">
                <a:moveTo>
                  <a:pt x="0" y="14"/>
                </a:moveTo>
                <a:lnTo>
                  <a:pt x="3" y="14"/>
                </a:lnTo>
                <a:lnTo>
                  <a:pt x="6" y="14"/>
                </a:lnTo>
                <a:lnTo>
                  <a:pt x="9" y="13"/>
                </a:lnTo>
                <a:lnTo>
                  <a:pt x="11" y="13"/>
                </a:lnTo>
                <a:lnTo>
                  <a:pt x="14" y="13"/>
                </a:lnTo>
                <a:lnTo>
                  <a:pt x="17" y="13"/>
                </a:lnTo>
                <a:lnTo>
                  <a:pt x="20" y="13"/>
                </a:lnTo>
                <a:lnTo>
                  <a:pt x="23" y="13"/>
                </a:lnTo>
                <a:lnTo>
                  <a:pt x="25" y="12"/>
                </a:lnTo>
                <a:lnTo>
                  <a:pt x="28" y="12"/>
                </a:lnTo>
                <a:lnTo>
                  <a:pt x="31" y="12"/>
                </a:lnTo>
                <a:lnTo>
                  <a:pt x="34" y="12"/>
                </a:lnTo>
                <a:lnTo>
                  <a:pt x="37" y="12"/>
                </a:lnTo>
                <a:lnTo>
                  <a:pt x="40" y="11"/>
                </a:lnTo>
                <a:lnTo>
                  <a:pt x="42" y="11"/>
                </a:lnTo>
                <a:lnTo>
                  <a:pt x="45" y="11"/>
                </a:lnTo>
                <a:lnTo>
                  <a:pt x="48" y="11"/>
                </a:lnTo>
                <a:lnTo>
                  <a:pt x="51" y="11"/>
                </a:lnTo>
                <a:lnTo>
                  <a:pt x="54" y="11"/>
                </a:lnTo>
                <a:lnTo>
                  <a:pt x="56" y="10"/>
                </a:lnTo>
                <a:lnTo>
                  <a:pt x="59" y="10"/>
                </a:lnTo>
                <a:lnTo>
                  <a:pt x="62" y="10"/>
                </a:lnTo>
                <a:lnTo>
                  <a:pt x="65" y="10"/>
                </a:lnTo>
                <a:lnTo>
                  <a:pt x="68" y="10"/>
                </a:lnTo>
                <a:lnTo>
                  <a:pt x="70" y="10"/>
                </a:lnTo>
                <a:lnTo>
                  <a:pt x="73" y="9"/>
                </a:lnTo>
                <a:lnTo>
                  <a:pt x="76" y="9"/>
                </a:lnTo>
                <a:lnTo>
                  <a:pt x="79" y="9"/>
                </a:lnTo>
                <a:lnTo>
                  <a:pt x="82" y="9"/>
                </a:lnTo>
                <a:lnTo>
                  <a:pt x="84" y="9"/>
                </a:lnTo>
                <a:lnTo>
                  <a:pt x="87" y="8"/>
                </a:lnTo>
                <a:lnTo>
                  <a:pt x="90" y="8"/>
                </a:lnTo>
                <a:lnTo>
                  <a:pt x="93" y="8"/>
                </a:lnTo>
                <a:lnTo>
                  <a:pt x="96" y="8"/>
                </a:lnTo>
                <a:lnTo>
                  <a:pt x="98" y="8"/>
                </a:lnTo>
                <a:lnTo>
                  <a:pt x="101" y="8"/>
                </a:lnTo>
                <a:lnTo>
                  <a:pt x="104" y="7"/>
                </a:lnTo>
                <a:lnTo>
                  <a:pt x="107" y="7"/>
                </a:lnTo>
                <a:lnTo>
                  <a:pt x="110" y="7"/>
                </a:lnTo>
                <a:lnTo>
                  <a:pt x="112" y="7"/>
                </a:lnTo>
                <a:lnTo>
                  <a:pt x="115" y="7"/>
                </a:lnTo>
                <a:lnTo>
                  <a:pt x="118" y="6"/>
                </a:lnTo>
                <a:lnTo>
                  <a:pt x="121" y="6"/>
                </a:lnTo>
                <a:lnTo>
                  <a:pt x="124" y="6"/>
                </a:lnTo>
                <a:lnTo>
                  <a:pt x="126" y="6"/>
                </a:lnTo>
                <a:lnTo>
                  <a:pt x="129" y="6"/>
                </a:lnTo>
                <a:lnTo>
                  <a:pt x="132" y="6"/>
                </a:lnTo>
                <a:lnTo>
                  <a:pt x="135" y="5"/>
                </a:lnTo>
                <a:lnTo>
                  <a:pt x="138" y="5"/>
                </a:lnTo>
                <a:lnTo>
                  <a:pt x="141" y="5"/>
                </a:lnTo>
                <a:lnTo>
                  <a:pt x="143" y="5"/>
                </a:lnTo>
                <a:lnTo>
                  <a:pt x="146" y="5"/>
                </a:lnTo>
                <a:lnTo>
                  <a:pt x="149" y="5"/>
                </a:lnTo>
                <a:lnTo>
                  <a:pt x="152" y="4"/>
                </a:lnTo>
                <a:lnTo>
                  <a:pt x="155" y="4"/>
                </a:lnTo>
                <a:lnTo>
                  <a:pt x="157" y="4"/>
                </a:lnTo>
                <a:lnTo>
                  <a:pt x="160" y="4"/>
                </a:lnTo>
                <a:lnTo>
                  <a:pt x="163" y="4"/>
                </a:lnTo>
                <a:lnTo>
                  <a:pt x="166" y="3"/>
                </a:lnTo>
                <a:lnTo>
                  <a:pt x="169" y="3"/>
                </a:lnTo>
                <a:lnTo>
                  <a:pt x="171" y="3"/>
                </a:lnTo>
                <a:lnTo>
                  <a:pt x="174" y="3"/>
                </a:lnTo>
                <a:lnTo>
                  <a:pt x="177" y="3"/>
                </a:lnTo>
                <a:lnTo>
                  <a:pt x="180" y="3"/>
                </a:lnTo>
                <a:lnTo>
                  <a:pt x="183" y="2"/>
                </a:lnTo>
                <a:lnTo>
                  <a:pt x="185" y="2"/>
                </a:lnTo>
                <a:lnTo>
                  <a:pt x="188" y="2"/>
                </a:lnTo>
                <a:lnTo>
                  <a:pt x="191" y="2"/>
                </a:lnTo>
                <a:lnTo>
                  <a:pt x="194" y="2"/>
                </a:lnTo>
                <a:lnTo>
                  <a:pt x="197" y="2"/>
                </a:lnTo>
                <a:lnTo>
                  <a:pt x="199" y="1"/>
                </a:lnTo>
                <a:lnTo>
                  <a:pt x="202" y="1"/>
                </a:lnTo>
                <a:lnTo>
                  <a:pt x="205" y="1"/>
                </a:lnTo>
                <a:lnTo>
                  <a:pt x="208" y="1"/>
                </a:lnTo>
                <a:lnTo>
                  <a:pt x="211" y="1"/>
                </a:lnTo>
                <a:lnTo>
                  <a:pt x="213" y="0"/>
                </a:lnTo>
                <a:lnTo>
                  <a:pt x="216" y="0"/>
                </a:lnTo>
                <a:lnTo>
                  <a:pt x="219" y="0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14" name="Freeform 115"/>
          <p:cNvSpPr>
            <a:spLocks/>
          </p:cNvSpPr>
          <p:nvPr/>
        </p:nvSpPr>
        <p:spPr bwMode="auto">
          <a:xfrm>
            <a:off x="739651" y="4724400"/>
            <a:ext cx="2114550" cy="952500"/>
          </a:xfrm>
          <a:custGeom>
            <a:avLst/>
            <a:gdLst>
              <a:gd name="T0" fmla="*/ 3 w 222"/>
              <a:gd name="T1" fmla="*/ 99 h 100"/>
              <a:gd name="T2" fmla="*/ 9 w 222"/>
              <a:gd name="T3" fmla="*/ 96 h 100"/>
              <a:gd name="T4" fmla="*/ 14 w 222"/>
              <a:gd name="T5" fmla="*/ 94 h 100"/>
              <a:gd name="T6" fmla="*/ 20 w 222"/>
              <a:gd name="T7" fmla="*/ 91 h 100"/>
              <a:gd name="T8" fmla="*/ 25 w 222"/>
              <a:gd name="T9" fmla="*/ 88 h 100"/>
              <a:gd name="T10" fmla="*/ 31 w 222"/>
              <a:gd name="T11" fmla="*/ 86 h 100"/>
              <a:gd name="T12" fmla="*/ 37 w 222"/>
              <a:gd name="T13" fmla="*/ 83 h 100"/>
              <a:gd name="T14" fmla="*/ 42 w 222"/>
              <a:gd name="T15" fmla="*/ 81 h 100"/>
              <a:gd name="T16" fmla="*/ 48 w 222"/>
              <a:gd name="T17" fmla="*/ 78 h 100"/>
              <a:gd name="T18" fmla="*/ 54 w 222"/>
              <a:gd name="T19" fmla="*/ 76 h 100"/>
              <a:gd name="T20" fmla="*/ 59 w 222"/>
              <a:gd name="T21" fmla="*/ 73 h 100"/>
              <a:gd name="T22" fmla="*/ 65 w 222"/>
              <a:gd name="T23" fmla="*/ 71 h 100"/>
              <a:gd name="T24" fmla="*/ 70 w 222"/>
              <a:gd name="T25" fmla="*/ 68 h 100"/>
              <a:gd name="T26" fmla="*/ 76 w 222"/>
              <a:gd name="T27" fmla="*/ 66 h 100"/>
              <a:gd name="T28" fmla="*/ 82 w 222"/>
              <a:gd name="T29" fmla="*/ 63 h 100"/>
              <a:gd name="T30" fmla="*/ 87 w 222"/>
              <a:gd name="T31" fmla="*/ 61 h 100"/>
              <a:gd name="T32" fmla="*/ 93 w 222"/>
              <a:gd name="T33" fmla="*/ 58 h 100"/>
              <a:gd name="T34" fmla="*/ 98 w 222"/>
              <a:gd name="T35" fmla="*/ 56 h 100"/>
              <a:gd name="T36" fmla="*/ 104 w 222"/>
              <a:gd name="T37" fmla="*/ 53 h 100"/>
              <a:gd name="T38" fmla="*/ 110 w 222"/>
              <a:gd name="T39" fmla="*/ 50 h 100"/>
              <a:gd name="T40" fmla="*/ 115 w 222"/>
              <a:gd name="T41" fmla="*/ 48 h 100"/>
              <a:gd name="T42" fmla="*/ 121 w 222"/>
              <a:gd name="T43" fmla="*/ 45 h 100"/>
              <a:gd name="T44" fmla="*/ 126 w 222"/>
              <a:gd name="T45" fmla="*/ 43 h 100"/>
              <a:gd name="T46" fmla="*/ 132 w 222"/>
              <a:gd name="T47" fmla="*/ 40 h 100"/>
              <a:gd name="T48" fmla="*/ 138 w 222"/>
              <a:gd name="T49" fmla="*/ 38 h 100"/>
              <a:gd name="T50" fmla="*/ 143 w 222"/>
              <a:gd name="T51" fmla="*/ 35 h 100"/>
              <a:gd name="T52" fmla="*/ 149 w 222"/>
              <a:gd name="T53" fmla="*/ 33 h 100"/>
              <a:gd name="T54" fmla="*/ 155 w 222"/>
              <a:gd name="T55" fmla="*/ 30 h 100"/>
              <a:gd name="T56" fmla="*/ 160 w 222"/>
              <a:gd name="T57" fmla="*/ 28 h 100"/>
              <a:gd name="T58" fmla="*/ 166 w 222"/>
              <a:gd name="T59" fmla="*/ 25 h 100"/>
              <a:gd name="T60" fmla="*/ 171 w 222"/>
              <a:gd name="T61" fmla="*/ 23 h 100"/>
              <a:gd name="T62" fmla="*/ 177 w 222"/>
              <a:gd name="T63" fmla="*/ 20 h 100"/>
              <a:gd name="T64" fmla="*/ 183 w 222"/>
              <a:gd name="T65" fmla="*/ 18 h 100"/>
              <a:gd name="T66" fmla="*/ 188 w 222"/>
              <a:gd name="T67" fmla="*/ 15 h 100"/>
              <a:gd name="T68" fmla="*/ 194 w 222"/>
              <a:gd name="T69" fmla="*/ 13 h 100"/>
              <a:gd name="T70" fmla="*/ 199 w 222"/>
              <a:gd name="T71" fmla="*/ 10 h 100"/>
              <a:gd name="T72" fmla="*/ 205 w 222"/>
              <a:gd name="T73" fmla="*/ 7 h 100"/>
              <a:gd name="T74" fmla="*/ 211 w 222"/>
              <a:gd name="T75" fmla="*/ 5 h 100"/>
              <a:gd name="T76" fmla="*/ 216 w 222"/>
              <a:gd name="T77" fmla="*/ 2 h 100"/>
              <a:gd name="T78" fmla="*/ 222 w 222"/>
              <a:gd name="T79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100">
                <a:moveTo>
                  <a:pt x="0" y="100"/>
                </a:moveTo>
                <a:lnTo>
                  <a:pt x="3" y="99"/>
                </a:lnTo>
                <a:lnTo>
                  <a:pt x="6" y="97"/>
                </a:lnTo>
                <a:lnTo>
                  <a:pt x="9" y="96"/>
                </a:lnTo>
                <a:lnTo>
                  <a:pt x="11" y="95"/>
                </a:lnTo>
                <a:lnTo>
                  <a:pt x="14" y="94"/>
                </a:lnTo>
                <a:lnTo>
                  <a:pt x="17" y="92"/>
                </a:lnTo>
                <a:lnTo>
                  <a:pt x="20" y="91"/>
                </a:lnTo>
                <a:lnTo>
                  <a:pt x="23" y="90"/>
                </a:lnTo>
                <a:lnTo>
                  <a:pt x="25" y="88"/>
                </a:lnTo>
                <a:lnTo>
                  <a:pt x="28" y="87"/>
                </a:lnTo>
                <a:lnTo>
                  <a:pt x="31" y="86"/>
                </a:lnTo>
                <a:lnTo>
                  <a:pt x="34" y="85"/>
                </a:lnTo>
                <a:lnTo>
                  <a:pt x="37" y="83"/>
                </a:lnTo>
                <a:lnTo>
                  <a:pt x="40" y="82"/>
                </a:lnTo>
                <a:lnTo>
                  <a:pt x="42" y="81"/>
                </a:lnTo>
                <a:lnTo>
                  <a:pt x="45" y="80"/>
                </a:lnTo>
                <a:lnTo>
                  <a:pt x="48" y="78"/>
                </a:lnTo>
                <a:lnTo>
                  <a:pt x="51" y="77"/>
                </a:lnTo>
                <a:lnTo>
                  <a:pt x="54" y="76"/>
                </a:lnTo>
                <a:lnTo>
                  <a:pt x="56" y="75"/>
                </a:lnTo>
                <a:lnTo>
                  <a:pt x="59" y="73"/>
                </a:lnTo>
                <a:lnTo>
                  <a:pt x="62" y="72"/>
                </a:lnTo>
                <a:lnTo>
                  <a:pt x="65" y="71"/>
                </a:lnTo>
                <a:lnTo>
                  <a:pt x="68" y="69"/>
                </a:lnTo>
                <a:lnTo>
                  <a:pt x="70" y="68"/>
                </a:lnTo>
                <a:lnTo>
                  <a:pt x="73" y="67"/>
                </a:lnTo>
                <a:lnTo>
                  <a:pt x="76" y="66"/>
                </a:lnTo>
                <a:lnTo>
                  <a:pt x="79" y="64"/>
                </a:lnTo>
                <a:lnTo>
                  <a:pt x="82" y="63"/>
                </a:lnTo>
                <a:lnTo>
                  <a:pt x="84" y="62"/>
                </a:lnTo>
                <a:lnTo>
                  <a:pt x="87" y="61"/>
                </a:lnTo>
                <a:lnTo>
                  <a:pt x="90" y="59"/>
                </a:lnTo>
                <a:lnTo>
                  <a:pt x="93" y="58"/>
                </a:lnTo>
                <a:lnTo>
                  <a:pt x="96" y="57"/>
                </a:lnTo>
                <a:lnTo>
                  <a:pt x="98" y="56"/>
                </a:lnTo>
                <a:lnTo>
                  <a:pt x="101" y="54"/>
                </a:lnTo>
                <a:lnTo>
                  <a:pt x="104" y="53"/>
                </a:lnTo>
                <a:lnTo>
                  <a:pt x="107" y="52"/>
                </a:lnTo>
                <a:lnTo>
                  <a:pt x="110" y="50"/>
                </a:lnTo>
                <a:lnTo>
                  <a:pt x="112" y="49"/>
                </a:lnTo>
                <a:lnTo>
                  <a:pt x="115" y="48"/>
                </a:lnTo>
                <a:lnTo>
                  <a:pt x="118" y="47"/>
                </a:lnTo>
                <a:lnTo>
                  <a:pt x="121" y="45"/>
                </a:lnTo>
                <a:lnTo>
                  <a:pt x="124" y="44"/>
                </a:lnTo>
                <a:lnTo>
                  <a:pt x="126" y="43"/>
                </a:lnTo>
                <a:lnTo>
                  <a:pt x="129" y="42"/>
                </a:lnTo>
                <a:lnTo>
                  <a:pt x="132" y="40"/>
                </a:lnTo>
                <a:lnTo>
                  <a:pt x="135" y="39"/>
                </a:lnTo>
                <a:lnTo>
                  <a:pt x="138" y="38"/>
                </a:lnTo>
                <a:lnTo>
                  <a:pt x="141" y="37"/>
                </a:lnTo>
                <a:lnTo>
                  <a:pt x="143" y="35"/>
                </a:lnTo>
                <a:lnTo>
                  <a:pt x="146" y="34"/>
                </a:lnTo>
                <a:lnTo>
                  <a:pt x="149" y="33"/>
                </a:lnTo>
                <a:lnTo>
                  <a:pt x="152" y="32"/>
                </a:lnTo>
                <a:lnTo>
                  <a:pt x="155" y="30"/>
                </a:lnTo>
                <a:lnTo>
                  <a:pt x="157" y="29"/>
                </a:lnTo>
                <a:lnTo>
                  <a:pt x="160" y="28"/>
                </a:lnTo>
                <a:lnTo>
                  <a:pt x="163" y="26"/>
                </a:lnTo>
                <a:lnTo>
                  <a:pt x="166" y="25"/>
                </a:lnTo>
                <a:lnTo>
                  <a:pt x="169" y="24"/>
                </a:lnTo>
                <a:lnTo>
                  <a:pt x="171" y="23"/>
                </a:lnTo>
                <a:lnTo>
                  <a:pt x="174" y="21"/>
                </a:lnTo>
                <a:lnTo>
                  <a:pt x="177" y="20"/>
                </a:lnTo>
                <a:lnTo>
                  <a:pt x="180" y="19"/>
                </a:lnTo>
                <a:lnTo>
                  <a:pt x="183" y="18"/>
                </a:lnTo>
                <a:lnTo>
                  <a:pt x="185" y="16"/>
                </a:lnTo>
                <a:lnTo>
                  <a:pt x="188" y="15"/>
                </a:lnTo>
                <a:lnTo>
                  <a:pt x="191" y="14"/>
                </a:lnTo>
                <a:lnTo>
                  <a:pt x="194" y="13"/>
                </a:lnTo>
                <a:lnTo>
                  <a:pt x="197" y="11"/>
                </a:lnTo>
                <a:lnTo>
                  <a:pt x="199" y="10"/>
                </a:lnTo>
                <a:lnTo>
                  <a:pt x="202" y="9"/>
                </a:lnTo>
                <a:lnTo>
                  <a:pt x="205" y="7"/>
                </a:lnTo>
                <a:lnTo>
                  <a:pt x="208" y="6"/>
                </a:lnTo>
                <a:lnTo>
                  <a:pt x="211" y="5"/>
                </a:lnTo>
                <a:lnTo>
                  <a:pt x="213" y="4"/>
                </a:lnTo>
                <a:lnTo>
                  <a:pt x="216" y="2"/>
                </a:lnTo>
                <a:lnTo>
                  <a:pt x="219" y="1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15" name="Freeform 116"/>
          <p:cNvSpPr>
            <a:spLocks/>
          </p:cNvSpPr>
          <p:nvPr/>
        </p:nvSpPr>
        <p:spPr bwMode="auto">
          <a:xfrm>
            <a:off x="739651" y="5381625"/>
            <a:ext cx="2114550" cy="285750"/>
          </a:xfrm>
          <a:custGeom>
            <a:avLst/>
            <a:gdLst>
              <a:gd name="T0" fmla="*/ 3 w 222"/>
              <a:gd name="T1" fmla="*/ 30 h 30"/>
              <a:gd name="T2" fmla="*/ 9 w 222"/>
              <a:gd name="T3" fmla="*/ 29 h 30"/>
              <a:gd name="T4" fmla="*/ 14 w 222"/>
              <a:gd name="T5" fmla="*/ 28 h 30"/>
              <a:gd name="T6" fmla="*/ 20 w 222"/>
              <a:gd name="T7" fmla="*/ 27 h 30"/>
              <a:gd name="T8" fmla="*/ 25 w 222"/>
              <a:gd name="T9" fmla="*/ 26 h 30"/>
              <a:gd name="T10" fmla="*/ 31 w 222"/>
              <a:gd name="T11" fmla="*/ 26 h 30"/>
              <a:gd name="T12" fmla="*/ 37 w 222"/>
              <a:gd name="T13" fmla="*/ 25 h 30"/>
              <a:gd name="T14" fmla="*/ 42 w 222"/>
              <a:gd name="T15" fmla="*/ 24 h 30"/>
              <a:gd name="T16" fmla="*/ 48 w 222"/>
              <a:gd name="T17" fmla="*/ 23 h 30"/>
              <a:gd name="T18" fmla="*/ 54 w 222"/>
              <a:gd name="T19" fmla="*/ 23 h 30"/>
              <a:gd name="T20" fmla="*/ 59 w 222"/>
              <a:gd name="T21" fmla="*/ 22 h 30"/>
              <a:gd name="T22" fmla="*/ 65 w 222"/>
              <a:gd name="T23" fmla="*/ 21 h 30"/>
              <a:gd name="T24" fmla="*/ 70 w 222"/>
              <a:gd name="T25" fmla="*/ 20 h 30"/>
              <a:gd name="T26" fmla="*/ 76 w 222"/>
              <a:gd name="T27" fmla="*/ 20 h 30"/>
              <a:gd name="T28" fmla="*/ 82 w 222"/>
              <a:gd name="T29" fmla="*/ 19 h 30"/>
              <a:gd name="T30" fmla="*/ 87 w 222"/>
              <a:gd name="T31" fmla="*/ 18 h 30"/>
              <a:gd name="T32" fmla="*/ 93 w 222"/>
              <a:gd name="T33" fmla="*/ 17 h 30"/>
              <a:gd name="T34" fmla="*/ 98 w 222"/>
              <a:gd name="T35" fmla="*/ 17 h 30"/>
              <a:gd name="T36" fmla="*/ 104 w 222"/>
              <a:gd name="T37" fmla="*/ 16 h 30"/>
              <a:gd name="T38" fmla="*/ 110 w 222"/>
              <a:gd name="T39" fmla="*/ 15 h 30"/>
              <a:gd name="T40" fmla="*/ 115 w 222"/>
              <a:gd name="T41" fmla="*/ 14 h 30"/>
              <a:gd name="T42" fmla="*/ 121 w 222"/>
              <a:gd name="T43" fmla="*/ 13 h 30"/>
              <a:gd name="T44" fmla="*/ 126 w 222"/>
              <a:gd name="T45" fmla="*/ 13 h 30"/>
              <a:gd name="T46" fmla="*/ 132 w 222"/>
              <a:gd name="T47" fmla="*/ 12 h 30"/>
              <a:gd name="T48" fmla="*/ 138 w 222"/>
              <a:gd name="T49" fmla="*/ 11 h 30"/>
              <a:gd name="T50" fmla="*/ 143 w 222"/>
              <a:gd name="T51" fmla="*/ 10 h 30"/>
              <a:gd name="T52" fmla="*/ 149 w 222"/>
              <a:gd name="T53" fmla="*/ 10 h 30"/>
              <a:gd name="T54" fmla="*/ 155 w 222"/>
              <a:gd name="T55" fmla="*/ 9 h 30"/>
              <a:gd name="T56" fmla="*/ 160 w 222"/>
              <a:gd name="T57" fmla="*/ 8 h 30"/>
              <a:gd name="T58" fmla="*/ 166 w 222"/>
              <a:gd name="T59" fmla="*/ 7 h 30"/>
              <a:gd name="T60" fmla="*/ 171 w 222"/>
              <a:gd name="T61" fmla="*/ 7 h 30"/>
              <a:gd name="T62" fmla="*/ 177 w 222"/>
              <a:gd name="T63" fmla="*/ 6 h 30"/>
              <a:gd name="T64" fmla="*/ 183 w 222"/>
              <a:gd name="T65" fmla="*/ 5 h 30"/>
              <a:gd name="T66" fmla="*/ 188 w 222"/>
              <a:gd name="T67" fmla="*/ 4 h 30"/>
              <a:gd name="T68" fmla="*/ 194 w 222"/>
              <a:gd name="T69" fmla="*/ 3 h 30"/>
              <a:gd name="T70" fmla="*/ 199 w 222"/>
              <a:gd name="T71" fmla="*/ 3 h 30"/>
              <a:gd name="T72" fmla="*/ 205 w 222"/>
              <a:gd name="T73" fmla="*/ 2 h 30"/>
              <a:gd name="T74" fmla="*/ 211 w 222"/>
              <a:gd name="T75" fmla="*/ 1 h 30"/>
              <a:gd name="T76" fmla="*/ 216 w 222"/>
              <a:gd name="T77" fmla="*/ 0 h 30"/>
              <a:gd name="T78" fmla="*/ 222 w 222"/>
              <a:gd name="T7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30">
                <a:moveTo>
                  <a:pt x="0" y="30"/>
                </a:moveTo>
                <a:lnTo>
                  <a:pt x="3" y="30"/>
                </a:lnTo>
                <a:lnTo>
                  <a:pt x="6" y="29"/>
                </a:lnTo>
                <a:lnTo>
                  <a:pt x="9" y="29"/>
                </a:lnTo>
                <a:lnTo>
                  <a:pt x="11" y="28"/>
                </a:lnTo>
                <a:lnTo>
                  <a:pt x="14" y="28"/>
                </a:lnTo>
                <a:lnTo>
                  <a:pt x="17" y="28"/>
                </a:lnTo>
                <a:lnTo>
                  <a:pt x="20" y="27"/>
                </a:lnTo>
                <a:lnTo>
                  <a:pt x="23" y="27"/>
                </a:lnTo>
                <a:lnTo>
                  <a:pt x="25" y="26"/>
                </a:lnTo>
                <a:lnTo>
                  <a:pt x="28" y="26"/>
                </a:lnTo>
                <a:lnTo>
                  <a:pt x="31" y="26"/>
                </a:lnTo>
                <a:lnTo>
                  <a:pt x="34" y="25"/>
                </a:lnTo>
                <a:lnTo>
                  <a:pt x="37" y="25"/>
                </a:lnTo>
                <a:lnTo>
                  <a:pt x="40" y="25"/>
                </a:lnTo>
                <a:lnTo>
                  <a:pt x="42" y="24"/>
                </a:lnTo>
                <a:lnTo>
                  <a:pt x="45" y="24"/>
                </a:lnTo>
                <a:lnTo>
                  <a:pt x="48" y="23"/>
                </a:lnTo>
                <a:lnTo>
                  <a:pt x="51" y="23"/>
                </a:lnTo>
                <a:lnTo>
                  <a:pt x="54" y="23"/>
                </a:lnTo>
                <a:lnTo>
                  <a:pt x="56" y="22"/>
                </a:lnTo>
                <a:lnTo>
                  <a:pt x="59" y="22"/>
                </a:lnTo>
                <a:lnTo>
                  <a:pt x="62" y="21"/>
                </a:lnTo>
                <a:lnTo>
                  <a:pt x="65" y="21"/>
                </a:lnTo>
                <a:lnTo>
                  <a:pt x="68" y="21"/>
                </a:lnTo>
                <a:lnTo>
                  <a:pt x="70" y="20"/>
                </a:lnTo>
                <a:lnTo>
                  <a:pt x="73" y="20"/>
                </a:lnTo>
                <a:lnTo>
                  <a:pt x="76" y="20"/>
                </a:lnTo>
                <a:lnTo>
                  <a:pt x="79" y="19"/>
                </a:lnTo>
                <a:lnTo>
                  <a:pt x="82" y="19"/>
                </a:lnTo>
                <a:lnTo>
                  <a:pt x="84" y="18"/>
                </a:lnTo>
                <a:lnTo>
                  <a:pt x="87" y="18"/>
                </a:lnTo>
                <a:lnTo>
                  <a:pt x="90" y="18"/>
                </a:lnTo>
                <a:lnTo>
                  <a:pt x="93" y="17"/>
                </a:lnTo>
                <a:lnTo>
                  <a:pt x="96" y="17"/>
                </a:lnTo>
                <a:lnTo>
                  <a:pt x="98" y="17"/>
                </a:lnTo>
                <a:lnTo>
                  <a:pt x="101" y="16"/>
                </a:lnTo>
                <a:lnTo>
                  <a:pt x="104" y="16"/>
                </a:lnTo>
                <a:lnTo>
                  <a:pt x="107" y="15"/>
                </a:lnTo>
                <a:lnTo>
                  <a:pt x="110" y="15"/>
                </a:lnTo>
                <a:lnTo>
                  <a:pt x="112" y="15"/>
                </a:lnTo>
                <a:lnTo>
                  <a:pt x="115" y="14"/>
                </a:lnTo>
                <a:lnTo>
                  <a:pt x="118" y="14"/>
                </a:lnTo>
                <a:lnTo>
                  <a:pt x="121" y="13"/>
                </a:lnTo>
                <a:lnTo>
                  <a:pt x="124" y="13"/>
                </a:lnTo>
                <a:lnTo>
                  <a:pt x="126" y="13"/>
                </a:lnTo>
                <a:lnTo>
                  <a:pt x="129" y="12"/>
                </a:lnTo>
                <a:lnTo>
                  <a:pt x="132" y="12"/>
                </a:lnTo>
                <a:lnTo>
                  <a:pt x="135" y="12"/>
                </a:lnTo>
                <a:lnTo>
                  <a:pt x="138" y="11"/>
                </a:lnTo>
                <a:lnTo>
                  <a:pt x="141" y="11"/>
                </a:lnTo>
                <a:lnTo>
                  <a:pt x="143" y="10"/>
                </a:lnTo>
                <a:lnTo>
                  <a:pt x="146" y="10"/>
                </a:lnTo>
                <a:lnTo>
                  <a:pt x="149" y="10"/>
                </a:lnTo>
                <a:lnTo>
                  <a:pt x="152" y="9"/>
                </a:lnTo>
                <a:lnTo>
                  <a:pt x="155" y="9"/>
                </a:lnTo>
                <a:lnTo>
                  <a:pt x="157" y="8"/>
                </a:lnTo>
                <a:lnTo>
                  <a:pt x="160" y="8"/>
                </a:lnTo>
                <a:lnTo>
                  <a:pt x="163" y="8"/>
                </a:lnTo>
                <a:lnTo>
                  <a:pt x="166" y="7"/>
                </a:lnTo>
                <a:lnTo>
                  <a:pt x="169" y="7"/>
                </a:lnTo>
                <a:lnTo>
                  <a:pt x="171" y="7"/>
                </a:lnTo>
                <a:lnTo>
                  <a:pt x="174" y="6"/>
                </a:lnTo>
                <a:lnTo>
                  <a:pt x="177" y="6"/>
                </a:lnTo>
                <a:lnTo>
                  <a:pt x="180" y="5"/>
                </a:lnTo>
                <a:lnTo>
                  <a:pt x="183" y="5"/>
                </a:lnTo>
                <a:lnTo>
                  <a:pt x="185" y="5"/>
                </a:lnTo>
                <a:lnTo>
                  <a:pt x="188" y="4"/>
                </a:lnTo>
                <a:lnTo>
                  <a:pt x="191" y="4"/>
                </a:lnTo>
                <a:lnTo>
                  <a:pt x="194" y="3"/>
                </a:lnTo>
                <a:lnTo>
                  <a:pt x="197" y="3"/>
                </a:lnTo>
                <a:lnTo>
                  <a:pt x="199" y="3"/>
                </a:lnTo>
                <a:lnTo>
                  <a:pt x="202" y="2"/>
                </a:lnTo>
                <a:lnTo>
                  <a:pt x="205" y="2"/>
                </a:lnTo>
                <a:lnTo>
                  <a:pt x="208" y="2"/>
                </a:lnTo>
                <a:lnTo>
                  <a:pt x="211" y="1"/>
                </a:lnTo>
                <a:lnTo>
                  <a:pt x="213" y="1"/>
                </a:lnTo>
                <a:lnTo>
                  <a:pt x="216" y="0"/>
                </a:lnTo>
                <a:lnTo>
                  <a:pt x="219" y="0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16" name="Freeform 117"/>
          <p:cNvSpPr>
            <a:spLocks/>
          </p:cNvSpPr>
          <p:nvPr/>
        </p:nvSpPr>
        <p:spPr bwMode="auto">
          <a:xfrm>
            <a:off x="739651" y="4991100"/>
            <a:ext cx="2114550" cy="628650"/>
          </a:xfrm>
          <a:custGeom>
            <a:avLst/>
            <a:gdLst>
              <a:gd name="T0" fmla="*/ 3 w 222"/>
              <a:gd name="T1" fmla="*/ 65 h 66"/>
              <a:gd name="T2" fmla="*/ 9 w 222"/>
              <a:gd name="T3" fmla="*/ 63 h 66"/>
              <a:gd name="T4" fmla="*/ 14 w 222"/>
              <a:gd name="T5" fmla="*/ 62 h 66"/>
              <a:gd name="T6" fmla="*/ 20 w 222"/>
              <a:gd name="T7" fmla="*/ 60 h 66"/>
              <a:gd name="T8" fmla="*/ 25 w 222"/>
              <a:gd name="T9" fmla="*/ 58 h 66"/>
              <a:gd name="T10" fmla="*/ 31 w 222"/>
              <a:gd name="T11" fmla="*/ 57 h 66"/>
              <a:gd name="T12" fmla="*/ 37 w 222"/>
              <a:gd name="T13" fmla="*/ 55 h 66"/>
              <a:gd name="T14" fmla="*/ 42 w 222"/>
              <a:gd name="T15" fmla="*/ 53 h 66"/>
              <a:gd name="T16" fmla="*/ 48 w 222"/>
              <a:gd name="T17" fmla="*/ 52 h 66"/>
              <a:gd name="T18" fmla="*/ 54 w 222"/>
              <a:gd name="T19" fmla="*/ 50 h 66"/>
              <a:gd name="T20" fmla="*/ 59 w 222"/>
              <a:gd name="T21" fmla="*/ 48 h 66"/>
              <a:gd name="T22" fmla="*/ 65 w 222"/>
              <a:gd name="T23" fmla="*/ 47 h 66"/>
              <a:gd name="T24" fmla="*/ 70 w 222"/>
              <a:gd name="T25" fmla="*/ 45 h 66"/>
              <a:gd name="T26" fmla="*/ 76 w 222"/>
              <a:gd name="T27" fmla="*/ 43 h 66"/>
              <a:gd name="T28" fmla="*/ 82 w 222"/>
              <a:gd name="T29" fmla="*/ 42 h 66"/>
              <a:gd name="T30" fmla="*/ 87 w 222"/>
              <a:gd name="T31" fmla="*/ 40 h 66"/>
              <a:gd name="T32" fmla="*/ 93 w 222"/>
              <a:gd name="T33" fmla="*/ 38 h 66"/>
              <a:gd name="T34" fmla="*/ 98 w 222"/>
              <a:gd name="T35" fmla="*/ 37 h 66"/>
              <a:gd name="T36" fmla="*/ 104 w 222"/>
              <a:gd name="T37" fmla="*/ 35 h 66"/>
              <a:gd name="T38" fmla="*/ 110 w 222"/>
              <a:gd name="T39" fmla="*/ 33 h 66"/>
              <a:gd name="T40" fmla="*/ 115 w 222"/>
              <a:gd name="T41" fmla="*/ 32 h 66"/>
              <a:gd name="T42" fmla="*/ 121 w 222"/>
              <a:gd name="T43" fmla="*/ 30 h 66"/>
              <a:gd name="T44" fmla="*/ 126 w 222"/>
              <a:gd name="T45" fmla="*/ 28 h 66"/>
              <a:gd name="T46" fmla="*/ 132 w 222"/>
              <a:gd name="T47" fmla="*/ 27 h 66"/>
              <a:gd name="T48" fmla="*/ 138 w 222"/>
              <a:gd name="T49" fmla="*/ 25 h 66"/>
              <a:gd name="T50" fmla="*/ 143 w 222"/>
              <a:gd name="T51" fmla="*/ 23 h 66"/>
              <a:gd name="T52" fmla="*/ 149 w 222"/>
              <a:gd name="T53" fmla="*/ 22 h 66"/>
              <a:gd name="T54" fmla="*/ 155 w 222"/>
              <a:gd name="T55" fmla="*/ 20 h 66"/>
              <a:gd name="T56" fmla="*/ 160 w 222"/>
              <a:gd name="T57" fmla="*/ 18 h 66"/>
              <a:gd name="T58" fmla="*/ 166 w 222"/>
              <a:gd name="T59" fmla="*/ 17 h 66"/>
              <a:gd name="T60" fmla="*/ 171 w 222"/>
              <a:gd name="T61" fmla="*/ 15 h 66"/>
              <a:gd name="T62" fmla="*/ 177 w 222"/>
              <a:gd name="T63" fmla="*/ 13 h 66"/>
              <a:gd name="T64" fmla="*/ 183 w 222"/>
              <a:gd name="T65" fmla="*/ 12 h 66"/>
              <a:gd name="T66" fmla="*/ 188 w 222"/>
              <a:gd name="T67" fmla="*/ 10 h 66"/>
              <a:gd name="T68" fmla="*/ 194 w 222"/>
              <a:gd name="T69" fmla="*/ 8 h 66"/>
              <a:gd name="T70" fmla="*/ 199 w 222"/>
              <a:gd name="T71" fmla="*/ 7 h 66"/>
              <a:gd name="T72" fmla="*/ 205 w 222"/>
              <a:gd name="T73" fmla="*/ 5 h 66"/>
              <a:gd name="T74" fmla="*/ 211 w 222"/>
              <a:gd name="T75" fmla="*/ 3 h 66"/>
              <a:gd name="T76" fmla="*/ 216 w 222"/>
              <a:gd name="T77" fmla="*/ 2 h 66"/>
              <a:gd name="T78" fmla="*/ 222 w 222"/>
              <a:gd name="T7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66">
                <a:moveTo>
                  <a:pt x="0" y="66"/>
                </a:moveTo>
                <a:lnTo>
                  <a:pt x="3" y="65"/>
                </a:lnTo>
                <a:lnTo>
                  <a:pt x="6" y="64"/>
                </a:lnTo>
                <a:lnTo>
                  <a:pt x="9" y="63"/>
                </a:lnTo>
                <a:lnTo>
                  <a:pt x="11" y="63"/>
                </a:lnTo>
                <a:lnTo>
                  <a:pt x="14" y="62"/>
                </a:lnTo>
                <a:lnTo>
                  <a:pt x="17" y="61"/>
                </a:lnTo>
                <a:lnTo>
                  <a:pt x="20" y="60"/>
                </a:lnTo>
                <a:lnTo>
                  <a:pt x="23" y="59"/>
                </a:lnTo>
                <a:lnTo>
                  <a:pt x="25" y="58"/>
                </a:lnTo>
                <a:lnTo>
                  <a:pt x="28" y="58"/>
                </a:lnTo>
                <a:lnTo>
                  <a:pt x="31" y="57"/>
                </a:lnTo>
                <a:lnTo>
                  <a:pt x="34" y="56"/>
                </a:lnTo>
                <a:lnTo>
                  <a:pt x="37" y="55"/>
                </a:lnTo>
                <a:lnTo>
                  <a:pt x="40" y="54"/>
                </a:lnTo>
                <a:lnTo>
                  <a:pt x="42" y="53"/>
                </a:lnTo>
                <a:lnTo>
                  <a:pt x="45" y="53"/>
                </a:lnTo>
                <a:lnTo>
                  <a:pt x="48" y="52"/>
                </a:lnTo>
                <a:lnTo>
                  <a:pt x="51" y="51"/>
                </a:lnTo>
                <a:lnTo>
                  <a:pt x="54" y="50"/>
                </a:lnTo>
                <a:lnTo>
                  <a:pt x="56" y="49"/>
                </a:lnTo>
                <a:lnTo>
                  <a:pt x="59" y="48"/>
                </a:lnTo>
                <a:lnTo>
                  <a:pt x="62" y="48"/>
                </a:lnTo>
                <a:lnTo>
                  <a:pt x="65" y="47"/>
                </a:lnTo>
                <a:lnTo>
                  <a:pt x="68" y="46"/>
                </a:lnTo>
                <a:lnTo>
                  <a:pt x="70" y="45"/>
                </a:lnTo>
                <a:lnTo>
                  <a:pt x="73" y="44"/>
                </a:lnTo>
                <a:lnTo>
                  <a:pt x="76" y="43"/>
                </a:lnTo>
                <a:lnTo>
                  <a:pt x="79" y="43"/>
                </a:lnTo>
                <a:lnTo>
                  <a:pt x="82" y="42"/>
                </a:lnTo>
                <a:lnTo>
                  <a:pt x="84" y="41"/>
                </a:lnTo>
                <a:lnTo>
                  <a:pt x="87" y="40"/>
                </a:lnTo>
                <a:lnTo>
                  <a:pt x="90" y="39"/>
                </a:lnTo>
                <a:lnTo>
                  <a:pt x="93" y="38"/>
                </a:lnTo>
                <a:lnTo>
                  <a:pt x="96" y="38"/>
                </a:lnTo>
                <a:lnTo>
                  <a:pt x="98" y="37"/>
                </a:lnTo>
                <a:lnTo>
                  <a:pt x="101" y="36"/>
                </a:lnTo>
                <a:lnTo>
                  <a:pt x="104" y="35"/>
                </a:lnTo>
                <a:lnTo>
                  <a:pt x="107" y="34"/>
                </a:lnTo>
                <a:lnTo>
                  <a:pt x="110" y="33"/>
                </a:lnTo>
                <a:lnTo>
                  <a:pt x="112" y="33"/>
                </a:lnTo>
                <a:lnTo>
                  <a:pt x="115" y="32"/>
                </a:lnTo>
                <a:lnTo>
                  <a:pt x="118" y="31"/>
                </a:lnTo>
                <a:lnTo>
                  <a:pt x="121" y="30"/>
                </a:lnTo>
                <a:lnTo>
                  <a:pt x="124" y="29"/>
                </a:lnTo>
                <a:lnTo>
                  <a:pt x="126" y="28"/>
                </a:lnTo>
                <a:lnTo>
                  <a:pt x="129" y="28"/>
                </a:lnTo>
                <a:lnTo>
                  <a:pt x="132" y="27"/>
                </a:lnTo>
                <a:lnTo>
                  <a:pt x="135" y="26"/>
                </a:lnTo>
                <a:lnTo>
                  <a:pt x="138" y="25"/>
                </a:lnTo>
                <a:lnTo>
                  <a:pt x="141" y="24"/>
                </a:lnTo>
                <a:lnTo>
                  <a:pt x="143" y="23"/>
                </a:lnTo>
                <a:lnTo>
                  <a:pt x="146" y="23"/>
                </a:lnTo>
                <a:lnTo>
                  <a:pt x="149" y="22"/>
                </a:lnTo>
                <a:lnTo>
                  <a:pt x="152" y="21"/>
                </a:lnTo>
                <a:lnTo>
                  <a:pt x="155" y="20"/>
                </a:lnTo>
                <a:lnTo>
                  <a:pt x="157" y="19"/>
                </a:lnTo>
                <a:lnTo>
                  <a:pt x="160" y="18"/>
                </a:lnTo>
                <a:lnTo>
                  <a:pt x="163" y="18"/>
                </a:lnTo>
                <a:lnTo>
                  <a:pt x="166" y="17"/>
                </a:lnTo>
                <a:lnTo>
                  <a:pt x="169" y="16"/>
                </a:lnTo>
                <a:lnTo>
                  <a:pt x="171" y="15"/>
                </a:lnTo>
                <a:lnTo>
                  <a:pt x="174" y="14"/>
                </a:lnTo>
                <a:lnTo>
                  <a:pt x="177" y="13"/>
                </a:lnTo>
                <a:lnTo>
                  <a:pt x="180" y="13"/>
                </a:lnTo>
                <a:lnTo>
                  <a:pt x="183" y="12"/>
                </a:lnTo>
                <a:lnTo>
                  <a:pt x="185" y="11"/>
                </a:lnTo>
                <a:lnTo>
                  <a:pt x="188" y="10"/>
                </a:lnTo>
                <a:lnTo>
                  <a:pt x="191" y="9"/>
                </a:lnTo>
                <a:lnTo>
                  <a:pt x="194" y="8"/>
                </a:lnTo>
                <a:lnTo>
                  <a:pt x="197" y="8"/>
                </a:lnTo>
                <a:lnTo>
                  <a:pt x="199" y="7"/>
                </a:lnTo>
                <a:lnTo>
                  <a:pt x="202" y="6"/>
                </a:lnTo>
                <a:lnTo>
                  <a:pt x="205" y="5"/>
                </a:lnTo>
                <a:lnTo>
                  <a:pt x="208" y="4"/>
                </a:lnTo>
                <a:lnTo>
                  <a:pt x="211" y="3"/>
                </a:lnTo>
                <a:lnTo>
                  <a:pt x="213" y="3"/>
                </a:lnTo>
                <a:lnTo>
                  <a:pt x="216" y="2"/>
                </a:lnTo>
                <a:lnTo>
                  <a:pt x="219" y="1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17" name="Freeform 118"/>
          <p:cNvSpPr>
            <a:spLocks/>
          </p:cNvSpPr>
          <p:nvPr/>
        </p:nvSpPr>
        <p:spPr bwMode="auto">
          <a:xfrm>
            <a:off x="739651" y="3705225"/>
            <a:ext cx="2114550" cy="2028825"/>
          </a:xfrm>
          <a:custGeom>
            <a:avLst/>
            <a:gdLst>
              <a:gd name="T0" fmla="*/ 3 w 222"/>
              <a:gd name="T1" fmla="*/ 211 h 213"/>
              <a:gd name="T2" fmla="*/ 9 w 222"/>
              <a:gd name="T3" fmla="*/ 205 h 213"/>
              <a:gd name="T4" fmla="*/ 14 w 222"/>
              <a:gd name="T5" fmla="*/ 200 h 213"/>
              <a:gd name="T6" fmla="*/ 20 w 222"/>
              <a:gd name="T7" fmla="*/ 194 h 213"/>
              <a:gd name="T8" fmla="*/ 25 w 222"/>
              <a:gd name="T9" fmla="*/ 189 h 213"/>
              <a:gd name="T10" fmla="*/ 31 w 222"/>
              <a:gd name="T11" fmla="*/ 184 h 213"/>
              <a:gd name="T12" fmla="*/ 37 w 222"/>
              <a:gd name="T13" fmla="*/ 178 h 213"/>
              <a:gd name="T14" fmla="*/ 42 w 222"/>
              <a:gd name="T15" fmla="*/ 173 h 213"/>
              <a:gd name="T16" fmla="*/ 48 w 222"/>
              <a:gd name="T17" fmla="*/ 168 h 213"/>
              <a:gd name="T18" fmla="*/ 54 w 222"/>
              <a:gd name="T19" fmla="*/ 162 h 213"/>
              <a:gd name="T20" fmla="*/ 59 w 222"/>
              <a:gd name="T21" fmla="*/ 157 h 213"/>
              <a:gd name="T22" fmla="*/ 65 w 222"/>
              <a:gd name="T23" fmla="*/ 151 h 213"/>
              <a:gd name="T24" fmla="*/ 70 w 222"/>
              <a:gd name="T25" fmla="*/ 146 h 213"/>
              <a:gd name="T26" fmla="*/ 76 w 222"/>
              <a:gd name="T27" fmla="*/ 141 h 213"/>
              <a:gd name="T28" fmla="*/ 82 w 222"/>
              <a:gd name="T29" fmla="*/ 135 h 213"/>
              <a:gd name="T30" fmla="*/ 87 w 222"/>
              <a:gd name="T31" fmla="*/ 130 h 213"/>
              <a:gd name="T32" fmla="*/ 93 w 222"/>
              <a:gd name="T33" fmla="*/ 124 h 213"/>
              <a:gd name="T34" fmla="*/ 98 w 222"/>
              <a:gd name="T35" fmla="*/ 119 h 213"/>
              <a:gd name="T36" fmla="*/ 104 w 222"/>
              <a:gd name="T37" fmla="*/ 114 h 213"/>
              <a:gd name="T38" fmla="*/ 110 w 222"/>
              <a:gd name="T39" fmla="*/ 108 h 213"/>
              <a:gd name="T40" fmla="*/ 115 w 222"/>
              <a:gd name="T41" fmla="*/ 103 h 213"/>
              <a:gd name="T42" fmla="*/ 121 w 222"/>
              <a:gd name="T43" fmla="*/ 97 h 213"/>
              <a:gd name="T44" fmla="*/ 126 w 222"/>
              <a:gd name="T45" fmla="*/ 92 h 213"/>
              <a:gd name="T46" fmla="*/ 132 w 222"/>
              <a:gd name="T47" fmla="*/ 87 h 213"/>
              <a:gd name="T48" fmla="*/ 138 w 222"/>
              <a:gd name="T49" fmla="*/ 81 h 213"/>
              <a:gd name="T50" fmla="*/ 143 w 222"/>
              <a:gd name="T51" fmla="*/ 76 h 213"/>
              <a:gd name="T52" fmla="*/ 149 w 222"/>
              <a:gd name="T53" fmla="*/ 71 h 213"/>
              <a:gd name="T54" fmla="*/ 155 w 222"/>
              <a:gd name="T55" fmla="*/ 65 h 213"/>
              <a:gd name="T56" fmla="*/ 160 w 222"/>
              <a:gd name="T57" fmla="*/ 60 h 213"/>
              <a:gd name="T58" fmla="*/ 166 w 222"/>
              <a:gd name="T59" fmla="*/ 54 h 213"/>
              <a:gd name="T60" fmla="*/ 171 w 222"/>
              <a:gd name="T61" fmla="*/ 49 h 213"/>
              <a:gd name="T62" fmla="*/ 177 w 222"/>
              <a:gd name="T63" fmla="*/ 44 h 213"/>
              <a:gd name="T64" fmla="*/ 183 w 222"/>
              <a:gd name="T65" fmla="*/ 38 h 213"/>
              <a:gd name="T66" fmla="*/ 188 w 222"/>
              <a:gd name="T67" fmla="*/ 33 h 213"/>
              <a:gd name="T68" fmla="*/ 194 w 222"/>
              <a:gd name="T69" fmla="*/ 27 h 213"/>
              <a:gd name="T70" fmla="*/ 199 w 222"/>
              <a:gd name="T71" fmla="*/ 22 h 213"/>
              <a:gd name="T72" fmla="*/ 205 w 222"/>
              <a:gd name="T73" fmla="*/ 17 h 213"/>
              <a:gd name="T74" fmla="*/ 211 w 222"/>
              <a:gd name="T75" fmla="*/ 11 h 213"/>
              <a:gd name="T76" fmla="*/ 216 w 222"/>
              <a:gd name="T77" fmla="*/ 6 h 213"/>
              <a:gd name="T78" fmla="*/ 222 w 222"/>
              <a:gd name="T79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213">
                <a:moveTo>
                  <a:pt x="0" y="213"/>
                </a:moveTo>
                <a:lnTo>
                  <a:pt x="3" y="211"/>
                </a:lnTo>
                <a:lnTo>
                  <a:pt x="6" y="208"/>
                </a:lnTo>
                <a:lnTo>
                  <a:pt x="9" y="205"/>
                </a:lnTo>
                <a:lnTo>
                  <a:pt x="11" y="203"/>
                </a:lnTo>
                <a:lnTo>
                  <a:pt x="14" y="200"/>
                </a:lnTo>
                <a:lnTo>
                  <a:pt x="17" y="197"/>
                </a:lnTo>
                <a:lnTo>
                  <a:pt x="20" y="194"/>
                </a:lnTo>
                <a:lnTo>
                  <a:pt x="23" y="192"/>
                </a:lnTo>
                <a:lnTo>
                  <a:pt x="25" y="189"/>
                </a:lnTo>
                <a:lnTo>
                  <a:pt x="28" y="186"/>
                </a:lnTo>
                <a:lnTo>
                  <a:pt x="31" y="184"/>
                </a:lnTo>
                <a:lnTo>
                  <a:pt x="34" y="181"/>
                </a:lnTo>
                <a:lnTo>
                  <a:pt x="37" y="178"/>
                </a:lnTo>
                <a:lnTo>
                  <a:pt x="40" y="176"/>
                </a:lnTo>
                <a:lnTo>
                  <a:pt x="42" y="173"/>
                </a:lnTo>
                <a:lnTo>
                  <a:pt x="45" y="170"/>
                </a:lnTo>
                <a:lnTo>
                  <a:pt x="48" y="168"/>
                </a:lnTo>
                <a:lnTo>
                  <a:pt x="51" y="165"/>
                </a:lnTo>
                <a:lnTo>
                  <a:pt x="54" y="162"/>
                </a:lnTo>
                <a:lnTo>
                  <a:pt x="56" y="159"/>
                </a:lnTo>
                <a:lnTo>
                  <a:pt x="59" y="157"/>
                </a:lnTo>
                <a:lnTo>
                  <a:pt x="62" y="154"/>
                </a:lnTo>
                <a:lnTo>
                  <a:pt x="65" y="151"/>
                </a:lnTo>
                <a:lnTo>
                  <a:pt x="68" y="149"/>
                </a:lnTo>
                <a:lnTo>
                  <a:pt x="70" y="146"/>
                </a:lnTo>
                <a:lnTo>
                  <a:pt x="73" y="143"/>
                </a:lnTo>
                <a:lnTo>
                  <a:pt x="76" y="141"/>
                </a:lnTo>
                <a:lnTo>
                  <a:pt x="79" y="138"/>
                </a:lnTo>
                <a:lnTo>
                  <a:pt x="82" y="135"/>
                </a:lnTo>
                <a:lnTo>
                  <a:pt x="84" y="132"/>
                </a:lnTo>
                <a:lnTo>
                  <a:pt x="87" y="130"/>
                </a:lnTo>
                <a:lnTo>
                  <a:pt x="90" y="127"/>
                </a:lnTo>
                <a:lnTo>
                  <a:pt x="93" y="124"/>
                </a:lnTo>
                <a:lnTo>
                  <a:pt x="96" y="122"/>
                </a:lnTo>
                <a:lnTo>
                  <a:pt x="98" y="119"/>
                </a:lnTo>
                <a:lnTo>
                  <a:pt x="101" y="116"/>
                </a:lnTo>
                <a:lnTo>
                  <a:pt x="104" y="114"/>
                </a:lnTo>
                <a:lnTo>
                  <a:pt x="107" y="111"/>
                </a:lnTo>
                <a:lnTo>
                  <a:pt x="110" y="108"/>
                </a:lnTo>
                <a:lnTo>
                  <a:pt x="112" y="106"/>
                </a:lnTo>
                <a:lnTo>
                  <a:pt x="115" y="103"/>
                </a:lnTo>
                <a:lnTo>
                  <a:pt x="118" y="100"/>
                </a:lnTo>
                <a:lnTo>
                  <a:pt x="121" y="97"/>
                </a:lnTo>
                <a:lnTo>
                  <a:pt x="124" y="95"/>
                </a:lnTo>
                <a:lnTo>
                  <a:pt x="126" y="92"/>
                </a:lnTo>
                <a:lnTo>
                  <a:pt x="129" y="89"/>
                </a:lnTo>
                <a:lnTo>
                  <a:pt x="132" y="87"/>
                </a:lnTo>
                <a:lnTo>
                  <a:pt x="135" y="84"/>
                </a:lnTo>
                <a:lnTo>
                  <a:pt x="138" y="81"/>
                </a:lnTo>
                <a:lnTo>
                  <a:pt x="141" y="79"/>
                </a:lnTo>
                <a:lnTo>
                  <a:pt x="143" y="76"/>
                </a:lnTo>
                <a:lnTo>
                  <a:pt x="146" y="73"/>
                </a:lnTo>
                <a:lnTo>
                  <a:pt x="149" y="71"/>
                </a:lnTo>
                <a:lnTo>
                  <a:pt x="152" y="68"/>
                </a:lnTo>
                <a:lnTo>
                  <a:pt x="155" y="65"/>
                </a:lnTo>
                <a:lnTo>
                  <a:pt x="157" y="62"/>
                </a:lnTo>
                <a:lnTo>
                  <a:pt x="160" y="60"/>
                </a:lnTo>
                <a:lnTo>
                  <a:pt x="163" y="57"/>
                </a:lnTo>
                <a:lnTo>
                  <a:pt x="166" y="54"/>
                </a:lnTo>
                <a:lnTo>
                  <a:pt x="169" y="52"/>
                </a:lnTo>
                <a:lnTo>
                  <a:pt x="171" y="49"/>
                </a:lnTo>
                <a:lnTo>
                  <a:pt x="174" y="46"/>
                </a:lnTo>
                <a:lnTo>
                  <a:pt x="177" y="44"/>
                </a:lnTo>
                <a:lnTo>
                  <a:pt x="180" y="41"/>
                </a:lnTo>
                <a:lnTo>
                  <a:pt x="183" y="38"/>
                </a:lnTo>
                <a:lnTo>
                  <a:pt x="185" y="36"/>
                </a:lnTo>
                <a:lnTo>
                  <a:pt x="188" y="33"/>
                </a:lnTo>
                <a:lnTo>
                  <a:pt x="191" y="30"/>
                </a:lnTo>
                <a:lnTo>
                  <a:pt x="194" y="27"/>
                </a:lnTo>
                <a:lnTo>
                  <a:pt x="197" y="25"/>
                </a:lnTo>
                <a:lnTo>
                  <a:pt x="199" y="22"/>
                </a:lnTo>
                <a:lnTo>
                  <a:pt x="202" y="19"/>
                </a:lnTo>
                <a:lnTo>
                  <a:pt x="205" y="17"/>
                </a:lnTo>
                <a:lnTo>
                  <a:pt x="208" y="14"/>
                </a:lnTo>
                <a:lnTo>
                  <a:pt x="211" y="11"/>
                </a:lnTo>
                <a:lnTo>
                  <a:pt x="213" y="9"/>
                </a:lnTo>
                <a:lnTo>
                  <a:pt x="216" y="6"/>
                </a:lnTo>
                <a:lnTo>
                  <a:pt x="219" y="3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18" name="Freeform 119"/>
          <p:cNvSpPr>
            <a:spLocks/>
          </p:cNvSpPr>
          <p:nvPr/>
        </p:nvSpPr>
        <p:spPr bwMode="auto">
          <a:xfrm>
            <a:off x="739651" y="4486275"/>
            <a:ext cx="2114550" cy="1276350"/>
          </a:xfrm>
          <a:custGeom>
            <a:avLst/>
            <a:gdLst>
              <a:gd name="T0" fmla="*/ 3 w 222"/>
              <a:gd name="T1" fmla="*/ 132 h 134"/>
              <a:gd name="T2" fmla="*/ 9 w 222"/>
              <a:gd name="T3" fmla="*/ 129 h 134"/>
              <a:gd name="T4" fmla="*/ 14 w 222"/>
              <a:gd name="T5" fmla="*/ 126 h 134"/>
              <a:gd name="T6" fmla="*/ 20 w 222"/>
              <a:gd name="T7" fmla="*/ 122 h 134"/>
              <a:gd name="T8" fmla="*/ 25 w 222"/>
              <a:gd name="T9" fmla="*/ 119 h 134"/>
              <a:gd name="T10" fmla="*/ 31 w 222"/>
              <a:gd name="T11" fmla="*/ 115 h 134"/>
              <a:gd name="T12" fmla="*/ 37 w 222"/>
              <a:gd name="T13" fmla="*/ 112 h 134"/>
              <a:gd name="T14" fmla="*/ 42 w 222"/>
              <a:gd name="T15" fmla="*/ 109 h 134"/>
              <a:gd name="T16" fmla="*/ 48 w 222"/>
              <a:gd name="T17" fmla="*/ 105 h 134"/>
              <a:gd name="T18" fmla="*/ 54 w 222"/>
              <a:gd name="T19" fmla="*/ 102 h 134"/>
              <a:gd name="T20" fmla="*/ 59 w 222"/>
              <a:gd name="T21" fmla="*/ 98 h 134"/>
              <a:gd name="T22" fmla="*/ 65 w 222"/>
              <a:gd name="T23" fmla="*/ 95 h 134"/>
              <a:gd name="T24" fmla="*/ 70 w 222"/>
              <a:gd name="T25" fmla="*/ 92 h 134"/>
              <a:gd name="T26" fmla="*/ 76 w 222"/>
              <a:gd name="T27" fmla="*/ 88 h 134"/>
              <a:gd name="T28" fmla="*/ 82 w 222"/>
              <a:gd name="T29" fmla="*/ 85 h 134"/>
              <a:gd name="T30" fmla="*/ 87 w 222"/>
              <a:gd name="T31" fmla="*/ 81 h 134"/>
              <a:gd name="T32" fmla="*/ 93 w 222"/>
              <a:gd name="T33" fmla="*/ 78 h 134"/>
              <a:gd name="T34" fmla="*/ 98 w 222"/>
              <a:gd name="T35" fmla="*/ 75 h 134"/>
              <a:gd name="T36" fmla="*/ 104 w 222"/>
              <a:gd name="T37" fmla="*/ 71 h 134"/>
              <a:gd name="T38" fmla="*/ 110 w 222"/>
              <a:gd name="T39" fmla="*/ 68 h 134"/>
              <a:gd name="T40" fmla="*/ 115 w 222"/>
              <a:gd name="T41" fmla="*/ 65 h 134"/>
              <a:gd name="T42" fmla="*/ 121 w 222"/>
              <a:gd name="T43" fmla="*/ 61 h 134"/>
              <a:gd name="T44" fmla="*/ 126 w 222"/>
              <a:gd name="T45" fmla="*/ 58 h 134"/>
              <a:gd name="T46" fmla="*/ 132 w 222"/>
              <a:gd name="T47" fmla="*/ 54 h 134"/>
              <a:gd name="T48" fmla="*/ 138 w 222"/>
              <a:gd name="T49" fmla="*/ 51 h 134"/>
              <a:gd name="T50" fmla="*/ 143 w 222"/>
              <a:gd name="T51" fmla="*/ 48 h 134"/>
              <a:gd name="T52" fmla="*/ 149 w 222"/>
              <a:gd name="T53" fmla="*/ 44 h 134"/>
              <a:gd name="T54" fmla="*/ 155 w 222"/>
              <a:gd name="T55" fmla="*/ 41 h 134"/>
              <a:gd name="T56" fmla="*/ 160 w 222"/>
              <a:gd name="T57" fmla="*/ 37 h 134"/>
              <a:gd name="T58" fmla="*/ 166 w 222"/>
              <a:gd name="T59" fmla="*/ 34 h 134"/>
              <a:gd name="T60" fmla="*/ 171 w 222"/>
              <a:gd name="T61" fmla="*/ 31 h 134"/>
              <a:gd name="T62" fmla="*/ 177 w 222"/>
              <a:gd name="T63" fmla="*/ 27 h 134"/>
              <a:gd name="T64" fmla="*/ 183 w 222"/>
              <a:gd name="T65" fmla="*/ 24 h 134"/>
              <a:gd name="T66" fmla="*/ 188 w 222"/>
              <a:gd name="T67" fmla="*/ 20 h 134"/>
              <a:gd name="T68" fmla="*/ 194 w 222"/>
              <a:gd name="T69" fmla="*/ 17 h 134"/>
              <a:gd name="T70" fmla="*/ 199 w 222"/>
              <a:gd name="T71" fmla="*/ 14 h 134"/>
              <a:gd name="T72" fmla="*/ 205 w 222"/>
              <a:gd name="T73" fmla="*/ 10 h 134"/>
              <a:gd name="T74" fmla="*/ 211 w 222"/>
              <a:gd name="T75" fmla="*/ 7 h 134"/>
              <a:gd name="T76" fmla="*/ 216 w 222"/>
              <a:gd name="T77" fmla="*/ 3 h 134"/>
              <a:gd name="T78" fmla="*/ 222 w 222"/>
              <a:gd name="T79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134">
                <a:moveTo>
                  <a:pt x="0" y="134"/>
                </a:moveTo>
                <a:lnTo>
                  <a:pt x="3" y="132"/>
                </a:lnTo>
                <a:lnTo>
                  <a:pt x="6" y="131"/>
                </a:lnTo>
                <a:lnTo>
                  <a:pt x="9" y="129"/>
                </a:lnTo>
                <a:lnTo>
                  <a:pt x="11" y="127"/>
                </a:lnTo>
                <a:lnTo>
                  <a:pt x="14" y="126"/>
                </a:lnTo>
                <a:lnTo>
                  <a:pt x="17" y="124"/>
                </a:lnTo>
                <a:lnTo>
                  <a:pt x="20" y="122"/>
                </a:lnTo>
                <a:lnTo>
                  <a:pt x="23" y="121"/>
                </a:lnTo>
                <a:lnTo>
                  <a:pt x="25" y="119"/>
                </a:lnTo>
                <a:lnTo>
                  <a:pt x="28" y="117"/>
                </a:lnTo>
                <a:lnTo>
                  <a:pt x="31" y="115"/>
                </a:lnTo>
                <a:lnTo>
                  <a:pt x="34" y="114"/>
                </a:lnTo>
                <a:lnTo>
                  <a:pt x="37" y="112"/>
                </a:lnTo>
                <a:lnTo>
                  <a:pt x="40" y="110"/>
                </a:lnTo>
                <a:lnTo>
                  <a:pt x="42" y="109"/>
                </a:lnTo>
                <a:lnTo>
                  <a:pt x="45" y="107"/>
                </a:lnTo>
                <a:lnTo>
                  <a:pt x="48" y="105"/>
                </a:lnTo>
                <a:lnTo>
                  <a:pt x="51" y="104"/>
                </a:lnTo>
                <a:lnTo>
                  <a:pt x="54" y="102"/>
                </a:lnTo>
                <a:lnTo>
                  <a:pt x="56" y="100"/>
                </a:lnTo>
                <a:lnTo>
                  <a:pt x="59" y="98"/>
                </a:lnTo>
                <a:lnTo>
                  <a:pt x="62" y="97"/>
                </a:lnTo>
                <a:lnTo>
                  <a:pt x="65" y="95"/>
                </a:lnTo>
                <a:lnTo>
                  <a:pt x="68" y="93"/>
                </a:lnTo>
                <a:lnTo>
                  <a:pt x="70" y="92"/>
                </a:lnTo>
                <a:lnTo>
                  <a:pt x="73" y="90"/>
                </a:lnTo>
                <a:lnTo>
                  <a:pt x="76" y="88"/>
                </a:lnTo>
                <a:lnTo>
                  <a:pt x="79" y="87"/>
                </a:lnTo>
                <a:lnTo>
                  <a:pt x="82" y="85"/>
                </a:lnTo>
                <a:lnTo>
                  <a:pt x="84" y="83"/>
                </a:lnTo>
                <a:lnTo>
                  <a:pt x="87" y="81"/>
                </a:lnTo>
                <a:lnTo>
                  <a:pt x="90" y="80"/>
                </a:lnTo>
                <a:lnTo>
                  <a:pt x="93" y="78"/>
                </a:lnTo>
                <a:lnTo>
                  <a:pt x="96" y="76"/>
                </a:lnTo>
                <a:lnTo>
                  <a:pt x="98" y="75"/>
                </a:lnTo>
                <a:lnTo>
                  <a:pt x="101" y="73"/>
                </a:lnTo>
                <a:lnTo>
                  <a:pt x="104" y="71"/>
                </a:lnTo>
                <a:lnTo>
                  <a:pt x="107" y="70"/>
                </a:lnTo>
                <a:lnTo>
                  <a:pt x="110" y="68"/>
                </a:lnTo>
                <a:lnTo>
                  <a:pt x="112" y="66"/>
                </a:lnTo>
                <a:lnTo>
                  <a:pt x="115" y="65"/>
                </a:lnTo>
                <a:lnTo>
                  <a:pt x="118" y="63"/>
                </a:lnTo>
                <a:lnTo>
                  <a:pt x="121" y="61"/>
                </a:lnTo>
                <a:lnTo>
                  <a:pt x="124" y="59"/>
                </a:lnTo>
                <a:lnTo>
                  <a:pt x="126" y="58"/>
                </a:lnTo>
                <a:lnTo>
                  <a:pt x="129" y="56"/>
                </a:lnTo>
                <a:lnTo>
                  <a:pt x="132" y="54"/>
                </a:lnTo>
                <a:lnTo>
                  <a:pt x="135" y="53"/>
                </a:lnTo>
                <a:lnTo>
                  <a:pt x="138" y="51"/>
                </a:lnTo>
                <a:lnTo>
                  <a:pt x="141" y="49"/>
                </a:lnTo>
                <a:lnTo>
                  <a:pt x="143" y="48"/>
                </a:lnTo>
                <a:lnTo>
                  <a:pt x="146" y="46"/>
                </a:lnTo>
                <a:lnTo>
                  <a:pt x="149" y="44"/>
                </a:lnTo>
                <a:lnTo>
                  <a:pt x="152" y="42"/>
                </a:lnTo>
                <a:lnTo>
                  <a:pt x="155" y="41"/>
                </a:lnTo>
                <a:lnTo>
                  <a:pt x="157" y="39"/>
                </a:lnTo>
                <a:lnTo>
                  <a:pt x="160" y="37"/>
                </a:lnTo>
                <a:lnTo>
                  <a:pt x="163" y="36"/>
                </a:lnTo>
                <a:lnTo>
                  <a:pt x="166" y="34"/>
                </a:lnTo>
                <a:lnTo>
                  <a:pt x="169" y="32"/>
                </a:lnTo>
                <a:lnTo>
                  <a:pt x="171" y="31"/>
                </a:lnTo>
                <a:lnTo>
                  <a:pt x="174" y="29"/>
                </a:lnTo>
                <a:lnTo>
                  <a:pt x="177" y="27"/>
                </a:lnTo>
                <a:lnTo>
                  <a:pt x="180" y="26"/>
                </a:lnTo>
                <a:lnTo>
                  <a:pt x="183" y="24"/>
                </a:lnTo>
                <a:lnTo>
                  <a:pt x="185" y="22"/>
                </a:lnTo>
                <a:lnTo>
                  <a:pt x="188" y="20"/>
                </a:lnTo>
                <a:lnTo>
                  <a:pt x="191" y="19"/>
                </a:lnTo>
                <a:lnTo>
                  <a:pt x="194" y="17"/>
                </a:lnTo>
                <a:lnTo>
                  <a:pt x="197" y="15"/>
                </a:lnTo>
                <a:lnTo>
                  <a:pt x="199" y="14"/>
                </a:lnTo>
                <a:lnTo>
                  <a:pt x="202" y="12"/>
                </a:lnTo>
                <a:lnTo>
                  <a:pt x="205" y="10"/>
                </a:lnTo>
                <a:lnTo>
                  <a:pt x="208" y="9"/>
                </a:lnTo>
                <a:lnTo>
                  <a:pt x="211" y="7"/>
                </a:lnTo>
                <a:lnTo>
                  <a:pt x="213" y="5"/>
                </a:lnTo>
                <a:lnTo>
                  <a:pt x="216" y="3"/>
                </a:lnTo>
                <a:lnTo>
                  <a:pt x="219" y="2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19" name="Freeform 120"/>
          <p:cNvSpPr>
            <a:spLocks/>
          </p:cNvSpPr>
          <p:nvPr/>
        </p:nvSpPr>
        <p:spPr bwMode="auto">
          <a:xfrm>
            <a:off x="739651" y="5543550"/>
            <a:ext cx="2114550" cy="57150"/>
          </a:xfrm>
          <a:custGeom>
            <a:avLst/>
            <a:gdLst>
              <a:gd name="T0" fmla="*/ 3 w 222"/>
              <a:gd name="T1" fmla="*/ 6 h 6"/>
              <a:gd name="T2" fmla="*/ 9 w 222"/>
              <a:gd name="T3" fmla="*/ 6 h 6"/>
              <a:gd name="T4" fmla="*/ 14 w 222"/>
              <a:gd name="T5" fmla="*/ 6 h 6"/>
              <a:gd name="T6" fmla="*/ 20 w 222"/>
              <a:gd name="T7" fmla="*/ 6 h 6"/>
              <a:gd name="T8" fmla="*/ 25 w 222"/>
              <a:gd name="T9" fmla="*/ 6 h 6"/>
              <a:gd name="T10" fmla="*/ 31 w 222"/>
              <a:gd name="T11" fmla="*/ 6 h 6"/>
              <a:gd name="T12" fmla="*/ 37 w 222"/>
              <a:gd name="T13" fmla="*/ 5 h 6"/>
              <a:gd name="T14" fmla="*/ 42 w 222"/>
              <a:gd name="T15" fmla="*/ 5 h 6"/>
              <a:gd name="T16" fmla="*/ 48 w 222"/>
              <a:gd name="T17" fmla="*/ 5 h 6"/>
              <a:gd name="T18" fmla="*/ 54 w 222"/>
              <a:gd name="T19" fmla="*/ 5 h 6"/>
              <a:gd name="T20" fmla="*/ 59 w 222"/>
              <a:gd name="T21" fmla="*/ 5 h 6"/>
              <a:gd name="T22" fmla="*/ 65 w 222"/>
              <a:gd name="T23" fmla="*/ 5 h 6"/>
              <a:gd name="T24" fmla="*/ 70 w 222"/>
              <a:gd name="T25" fmla="*/ 4 h 6"/>
              <a:gd name="T26" fmla="*/ 76 w 222"/>
              <a:gd name="T27" fmla="*/ 4 h 6"/>
              <a:gd name="T28" fmla="*/ 82 w 222"/>
              <a:gd name="T29" fmla="*/ 4 h 6"/>
              <a:gd name="T30" fmla="*/ 87 w 222"/>
              <a:gd name="T31" fmla="*/ 4 h 6"/>
              <a:gd name="T32" fmla="*/ 93 w 222"/>
              <a:gd name="T33" fmla="*/ 4 h 6"/>
              <a:gd name="T34" fmla="*/ 98 w 222"/>
              <a:gd name="T35" fmla="*/ 4 h 6"/>
              <a:gd name="T36" fmla="*/ 104 w 222"/>
              <a:gd name="T37" fmla="*/ 3 h 6"/>
              <a:gd name="T38" fmla="*/ 110 w 222"/>
              <a:gd name="T39" fmla="*/ 3 h 6"/>
              <a:gd name="T40" fmla="*/ 115 w 222"/>
              <a:gd name="T41" fmla="*/ 3 h 6"/>
              <a:gd name="T42" fmla="*/ 121 w 222"/>
              <a:gd name="T43" fmla="*/ 3 h 6"/>
              <a:gd name="T44" fmla="*/ 126 w 222"/>
              <a:gd name="T45" fmla="*/ 3 h 6"/>
              <a:gd name="T46" fmla="*/ 132 w 222"/>
              <a:gd name="T47" fmla="*/ 3 h 6"/>
              <a:gd name="T48" fmla="*/ 138 w 222"/>
              <a:gd name="T49" fmla="*/ 2 h 6"/>
              <a:gd name="T50" fmla="*/ 143 w 222"/>
              <a:gd name="T51" fmla="*/ 2 h 6"/>
              <a:gd name="T52" fmla="*/ 149 w 222"/>
              <a:gd name="T53" fmla="*/ 2 h 6"/>
              <a:gd name="T54" fmla="*/ 155 w 222"/>
              <a:gd name="T55" fmla="*/ 2 h 6"/>
              <a:gd name="T56" fmla="*/ 160 w 222"/>
              <a:gd name="T57" fmla="*/ 2 h 6"/>
              <a:gd name="T58" fmla="*/ 166 w 222"/>
              <a:gd name="T59" fmla="*/ 2 h 6"/>
              <a:gd name="T60" fmla="*/ 171 w 222"/>
              <a:gd name="T61" fmla="*/ 1 h 6"/>
              <a:gd name="T62" fmla="*/ 177 w 222"/>
              <a:gd name="T63" fmla="*/ 1 h 6"/>
              <a:gd name="T64" fmla="*/ 183 w 222"/>
              <a:gd name="T65" fmla="*/ 1 h 6"/>
              <a:gd name="T66" fmla="*/ 188 w 222"/>
              <a:gd name="T67" fmla="*/ 1 h 6"/>
              <a:gd name="T68" fmla="*/ 194 w 222"/>
              <a:gd name="T69" fmla="*/ 1 h 6"/>
              <a:gd name="T70" fmla="*/ 199 w 222"/>
              <a:gd name="T71" fmla="*/ 1 h 6"/>
              <a:gd name="T72" fmla="*/ 205 w 222"/>
              <a:gd name="T73" fmla="*/ 0 h 6"/>
              <a:gd name="T74" fmla="*/ 211 w 222"/>
              <a:gd name="T75" fmla="*/ 0 h 6"/>
              <a:gd name="T76" fmla="*/ 216 w 222"/>
              <a:gd name="T77" fmla="*/ 0 h 6"/>
              <a:gd name="T78" fmla="*/ 222 w 222"/>
              <a:gd name="T7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6">
                <a:moveTo>
                  <a:pt x="0" y="6"/>
                </a:moveTo>
                <a:lnTo>
                  <a:pt x="3" y="6"/>
                </a:lnTo>
                <a:lnTo>
                  <a:pt x="6" y="6"/>
                </a:lnTo>
                <a:lnTo>
                  <a:pt x="9" y="6"/>
                </a:lnTo>
                <a:lnTo>
                  <a:pt x="11" y="6"/>
                </a:lnTo>
                <a:lnTo>
                  <a:pt x="14" y="6"/>
                </a:lnTo>
                <a:lnTo>
                  <a:pt x="17" y="6"/>
                </a:lnTo>
                <a:lnTo>
                  <a:pt x="20" y="6"/>
                </a:lnTo>
                <a:lnTo>
                  <a:pt x="23" y="6"/>
                </a:lnTo>
                <a:lnTo>
                  <a:pt x="25" y="6"/>
                </a:lnTo>
                <a:lnTo>
                  <a:pt x="28" y="6"/>
                </a:lnTo>
                <a:lnTo>
                  <a:pt x="31" y="6"/>
                </a:lnTo>
                <a:lnTo>
                  <a:pt x="34" y="5"/>
                </a:lnTo>
                <a:lnTo>
                  <a:pt x="37" y="5"/>
                </a:lnTo>
                <a:lnTo>
                  <a:pt x="40" y="5"/>
                </a:lnTo>
                <a:lnTo>
                  <a:pt x="42" y="5"/>
                </a:lnTo>
                <a:lnTo>
                  <a:pt x="45" y="5"/>
                </a:lnTo>
                <a:lnTo>
                  <a:pt x="48" y="5"/>
                </a:lnTo>
                <a:lnTo>
                  <a:pt x="51" y="5"/>
                </a:lnTo>
                <a:lnTo>
                  <a:pt x="54" y="5"/>
                </a:lnTo>
                <a:lnTo>
                  <a:pt x="56" y="5"/>
                </a:lnTo>
                <a:lnTo>
                  <a:pt x="59" y="5"/>
                </a:lnTo>
                <a:lnTo>
                  <a:pt x="62" y="5"/>
                </a:lnTo>
                <a:lnTo>
                  <a:pt x="65" y="5"/>
                </a:lnTo>
                <a:lnTo>
                  <a:pt x="68" y="4"/>
                </a:lnTo>
                <a:lnTo>
                  <a:pt x="70" y="4"/>
                </a:lnTo>
                <a:lnTo>
                  <a:pt x="73" y="4"/>
                </a:lnTo>
                <a:lnTo>
                  <a:pt x="76" y="4"/>
                </a:lnTo>
                <a:lnTo>
                  <a:pt x="79" y="4"/>
                </a:lnTo>
                <a:lnTo>
                  <a:pt x="82" y="4"/>
                </a:lnTo>
                <a:lnTo>
                  <a:pt x="84" y="4"/>
                </a:lnTo>
                <a:lnTo>
                  <a:pt x="87" y="4"/>
                </a:lnTo>
                <a:lnTo>
                  <a:pt x="90" y="4"/>
                </a:lnTo>
                <a:lnTo>
                  <a:pt x="93" y="4"/>
                </a:lnTo>
                <a:lnTo>
                  <a:pt x="96" y="4"/>
                </a:lnTo>
                <a:lnTo>
                  <a:pt x="98" y="4"/>
                </a:lnTo>
                <a:lnTo>
                  <a:pt x="101" y="3"/>
                </a:lnTo>
                <a:lnTo>
                  <a:pt x="104" y="3"/>
                </a:lnTo>
                <a:lnTo>
                  <a:pt x="107" y="3"/>
                </a:lnTo>
                <a:lnTo>
                  <a:pt x="110" y="3"/>
                </a:lnTo>
                <a:lnTo>
                  <a:pt x="112" y="3"/>
                </a:lnTo>
                <a:lnTo>
                  <a:pt x="115" y="3"/>
                </a:lnTo>
                <a:lnTo>
                  <a:pt x="118" y="3"/>
                </a:lnTo>
                <a:lnTo>
                  <a:pt x="121" y="3"/>
                </a:lnTo>
                <a:lnTo>
                  <a:pt x="124" y="3"/>
                </a:lnTo>
                <a:lnTo>
                  <a:pt x="126" y="3"/>
                </a:lnTo>
                <a:lnTo>
                  <a:pt x="129" y="3"/>
                </a:lnTo>
                <a:lnTo>
                  <a:pt x="132" y="3"/>
                </a:lnTo>
                <a:lnTo>
                  <a:pt x="135" y="3"/>
                </a:lnTo>
                <a:lnTo>
                  <a:pt x="138" y="2"/>
                </a:lnTo>
                <a:lnTo>
                  <a:pt x="141" y="2"/>
                </a:lnTo>
                <a:lnTo>
                  <a:pt x="143" y="2"/>
                </a:lnTo>
                <a:lnTo>
                  <a:pt x="146" y="2"/>
                </a:lnTo>
                <a:lnTo>
                  <a:pt x="149" y="2"/>
                </a:lnTo>
                <a:lnTo>
                  <a:pt x="152" y="2"/>
                </a:lnTo>
                <a:lnTo>
                  <a:pt x="155" y="2"/>
                </a:lnTo>
                <a:lnTo>
                  <a:pt x="157" y="2"/>
                </a:lnTo>
                <a:lnTo>
                  <a:pt x="160" y="2"/>
                </a:lnTo>
                <a:lnTo>
                  <a:pt x="163" y="2"/>
                </a:lnTo>
                <a:lnTo>
                  <a:pt x="166" y="2"/>
                </a:lnTo>
                <a:lnTo>
                  <a:pt x="169" y="2"/>
                </a:lnTo>
                <a:lnTo>
                  <a:pt x="171" y="1"/>
                </a:lnTo>
                <a:lnTo>
                  <a:pt x="174" y="1"/>
                </a:lnTo>
                <a:lnTo>
                  <a:pt x="177" y="1"/>
                </a:lnTo>
                <a:lnTo>
                  <a:pt x="180" y="1"/>
                </a:lnTo>
                <a:lnTo>
                  <a:pt x="183" y="1"/>
                </a:lnTo>
                <a:lnTo>
                  <a:pt x="185" y="1"/>
                </a:lnTo>
                <a:lnTo>
                  <a:pt x="188" y="1"/>
                </a:lnTo>
                <a:lnTo>
                  <a:pt x="191" y="1"/>
                </a:lnTo>
                <a:lnTo>
                  <a:pt x="194" y="1"/>
                </a:lnTo>
                <a:lnTo>
                  <a:pt x="197" y="1"/>
                </a:lnTo>
                <a:lnTo>
                  <a:pt x="199" y="1"/>
                </a:lnTo>
                <a:lnTo>
                  <a:pt x="202" y="1"/>
                </a:lnTo>
                <a:lnTo>
                  <a:pt x="205" y="0"/>
                </a:lnTo>
                <a:lnTo>
                  <a:pt x="208" y="0"/>
                </a:lnTo>
                <a:lnTo>
                  <a:pt x="211" y="0"/>
                </a:lnTo>
                <a:lnTo>
                  <a:pt x="213" y="0"/>
                </a:lnTo>
                <a:lnTo>
                  <a:pt x="216" y="0"/>
                </a:lnTo>
                <a:lnTo>
                  <a:pt x="219" y="0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20" name="Line 121"/>
          <p:cNvSpPr>
            <a:spLocks noChangeShapeType="1"/>
          </p:cNvSpPr>
          <p:nvPr/>
        </p:nvSpPr>
        <p:spPr bwMode="auto">
          <a:xfrm flipV="1">
            <a:off x="634876" y="3609975"/>
            <a:ext cx="0" cy="2257425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21" name="Rectangle 122"/>
          <p:cNvSpPr>
            <a:spLocks noChangeArrowheads="1"/>
          </p:cNvSpPr>
          <p:nvPr/>
        </p:nvSpPr>
        <p:spPr bwMode="auto">
          <a:xfrm>
            <a:off x="406276" y="5572125"/>
            <a:ext cx="142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2" name="Rectangle 123"/>
          <p:cNvSpPr>
            <a:spLocks noChangeArrowheads="1"/>
          </p:cNvSpPr>
          <p:nvPr/>
        </p:nvSpPr>
        <p:spPr bwMode="auto">
          <a:xfrm>
            <a:off x="406276" y="4972050"/>
            <a:ext cx="142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5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3" name="Rectangle 124"/>
          <p:cNvSpPr>
            <a:spLocks noChangeArrowheads="1"/>
          </p:cNvSpPr>
          <p:nvPr/>
        </p:nvSpPr>
        <p:spPr bwMode="auto">
          <a:xfrm>
            <a:off x="320551" y="4381500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10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4" name="Rectangle 125"/>
          <p:cNvSpPr>
            <a:spLocks noChangeArrowheads="1"/>
          </p:cNvSpPr>
          <p:nvPr/>
        </p:nvSpPr>
        <p:spPr bwMode="auto">
          <a:xfrm>
            <a:off x="320551" y="3781425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15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5" name="Line 126"/>
          <p:cNvSpPr>
            <a:spLocks noChangeShapeType="1"/>
          </p:cNvSpPr>
          <p:nvPr/>
        </p:nvSpPr>
        <p:spPr bwMode="auto">
          <a:xfrm>
            <a:off x="577726" y="5648325"/>
            <a:ext cx="57150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26" name="Line 127"/>
          <p:cNvSpPr>
            <a:spLocks noChangeShapeType="1"/>
          </p:cNvSpPr>
          <p:nvPr/>
        </p:nvSpPr>
        <p:spPr bwMode="auto">
          <a:xfrm>
            <a:off x="577726" y="5048250"/>
            <a:ext cx="57150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27" name="Line 128"/>
          <p:cNvSpPr>
            <a:spLocks noChangeShapeType="1"/>
          </p:cNvSpPr>
          <p:nvPr/>
        </p:nvSpPr>
        <p:spPr bwMode="auto">
          <a:xfrm>
            <a:off x="577726" y="4457700"/>
            <a:ext cx="57150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28" name="Line 129"/>
          <p:cNvSpPr>
            <a:spLocks noChangeShapeType="1"/>
          </p:cNvSpPr>
          <p:nvPr/>
        </p:nvSpPr>
        <p:spPr bwMode="auto">
          <a:xfrm>
            <a:off x="577726" y="3857625"/>
            <a:ext cx="57150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31" name="Line 130"/>
          <p:cNvSpPr>
            <a:spLocks noChangeShapeType="1"/>
          </p:cNvSpPr>
          <p:nvPr/>
        </p:nvSpPr>
        <p:spPr bwMode="auto">
          <a:xfrm>
            <a:off x="634876" y="5867400"/>
            <a:ext cx="2324100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32" name="Line 131"/>
          <p:cNvSpPr>
            <a:spLocks noChangeShapeType="1"/>
          </p:cNvSpPr>
          <p:nvPr/>
        </p:nvSpPr>
        <p:spPr bwMode="auto">
          <a:xfrm flipV="1">
            <a:off x="739651" y="5867400"/>
            <a:ext cx="0" cy="5715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33" name="Line 132"/>
          <p:cNvSpPr>
            <a:spLocks noChangeShapeType="1"/>
          </p:cNvSpPr>
          <p:nvPr/>
        </p:nvSpPr>
        <p:spPr bwMode="auto">
          <a:xfrm flipV="1">
            <a:off x="1168276" y="5867400"/>
            <a:ext cx="0" cy="5715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34" name="Line 133"/>
          <p:cNvSpPr>
            <a:spLocks noChangeShapeType="1"/>
          </p:cNvSpPr>
          <p:nvPr/>
        </p:nvSpPr>
        <p:spPr bwMode="auto">
          <a:xfrm flipV="1">
            <a:off x="1587376" y="5867400"/>
            <a:ext cx="0" cy="5715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35" name="Line 134"/>
          <p:cNvSpPr>
            <a:spLocks noChangeShapeType="1"/>
          </p:cNvSpPr>
          <p:nvPr/>
        </p:nvSpPr>
        <p:spPr bwMode="auto">
          <a:xfrm flipV="1">
            <a:off x="2006476" y="5867400"/>
            <a:ext cx="0" cy="5715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36" name="Line 135"/>
          <p:cNvSpPr>
            <a:spLocks noChangeShapeType="1"/>
          </p:cNvSpPr>
          <p:nvPr/>
        </p:nvSpPr>
        <p:spPr bwMode="auto">
          <a:xfrm flipV="1">
            <a:off x="2435101" y="5867400"/>
            <a:ext cx="0" cy="5715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37" name="Line 136"/>
          <p:cNvSpPr>
            <a:spLocks noChangeShapeType="1"/>
          </p:cNvSpPr>
          <p:nvPr/>
        </p:nvSpPr>
        <p:spPr bwMode="auto">
          <a:xfrm flipV="1">
            <a:off x="2854201" y="5867400"/>
            <a:ext cx="0" cy="5715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38" name="Rectangle 137"/>
          <p:cNvSpPr>
            <a:spLocks noChangeArrowheads="1"/>
          </p:cNvSpPr>
          <p:nvPr/>
        </p:nvSpPr>
        <p:spPr bwMode="auto">
          <a:xfrm>
            <a:off x="668214" y="5934075"/>
            <a:ext cx="142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9" name="Rectangle 138"/>
          <p:cNvSpPr>
            <a:spLocks noChangeArrowheads="1"/>
          </p:cNvSpPr>
          <p:nvPr/>
        </p:nvSpPr>
        <p:spPr bwMode="auto">
          <a:xfrm>
            <a:off x="1096839" y="5934075"/>
            <a:ext cx="142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0" name="Rectangle 139"/>
          <p:cNvSpPr>
            <a:spLocks noChangeArrowheads="1"/>
          </p:cNvSpPr>
          <p:nvPr/>
        </p:nvSpPr>
        <p:spPr bwMode="auto">
          <a:xfrm>
            <a:off x="1515939" y="5934075"/>
            <a:ext cx="142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3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1" name="Rectangle 140"/>
          <p:cNvSpPr>
            <a:spLocks noChangeArrowheads="1"/>
          </p:cNvSpPr>
          <p:nvPr/>
        </p:nvSpPr>
        <p:spPr bwMode="auto">
          <a:xfrm>
            <a:off x="1935039" y="5934075"/>
            <a:ext cx="142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4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2" name="Rectangle 141"/>
          <p:cNvSpPr>
            <a:spLocks noChangeArrowheads="1"/>
          </p:cNvSpPr>
          <p:nvPr/>
        </p:nvSpPr>
        <p:spPr bwMode="auto">
          <a:xfrm>
            <a:off x="2363664" y="5934075"/>
            <a:ext cx="142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5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3" name="Rectangle 142"/>
          <p:cNvSpPr>
            <a:spLocks noChangeArrowheads="1"/>
          </p:cNvSpPr>
          <p:nvPr/>
        </p:nvSpPr>
        <p:spPr bwMode="auto">
          <a:xfrm>
            <a:off x="2782764" y="5934075"/>
            <a:ext cx="142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6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4" name="Rectangle 143"/>
          <p:cNvSpPr>
            <a:spLocks noChangeArrowheads="1"/>
          </p:cNvSpPr>
          <p:nvPr/>
        </p:nvSpPr>
        <p:spPr bwMode="auto">
          <a:xfrm>
            <a:off x="973014" y="6181725"/>
            <a:ext cx="1647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Most advanced bud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5" name="Rectangle 144"/>
          <p:cNvSpPr>
            <a:spLocks noChangeArrowheads="1"/>
          </p:cNvSpPr>
          <p:nvPr/>
        </p:nvSpPr>
        <p:spPr bwMode="auto">
          <a:xfrm rot="16200000">
            <a:off x="-508124" y="4595813"/>
            <a:ext cx="1362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Number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 of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eggs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6" name="Rectangle 145"/>
          <p:cNvSpPr>
            <a:spLocks noChangeArrowheads="1"/>
          </p:cNvSpPr>
          <p:nvPr/>
        </p:nvSpPr>
        <p:spPr bwMode="auto">
          <a:xfrm>
            <a:off x="3082801" y="2981325"/>
            <a:ext cx="1114425" cy="3514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47" name="Rectangle 146"/>
          <p:cNvSpPr>
            <a:spLocks noChangeArrowheads="1"/>
          </p:cNvSpPr>
          <p:nvPr/>
        </p:nvSpPr>
        <p:spPr bwMode="auto">
          <a:xfrm>
            <a:off x="3139951" y="3238500"/>
            <a:ext cx="295275" cy="285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48" name="Rectangle 147"/>
          <p:cNvSpPr>
            <a:spLocks noChangeArrowheads="1"/>
          </p:cNvSpPr>
          <p:nvPr/>
        </p:nvSpPr>
        <p:spPr bwMode="auto">
          <a:xfrm>
            <a:off x="3139951" y="3238500"/>
            <a:ext cx="295275" cy="285750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49" name="Rectangle 148"/>
          <p:cNvSpPr>
            <a:spLocks noChangeArrowheads="1"/>
          </p:cNvSpPr>
          <p:nvPr/>
        </p:nvSpPr>
        <p:spPr bwMode="auto">
          <a:xfrm>
            <a:off x="3139951" y="3524250"/>
            <a:ext cx="295275" cy="285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50" name="Rectangle 149"/>
          <p:cNvSpPr>
            <a:spLocks noChangeArrowheads="1"/>
          </p:cNvSpPr>
          <p:nvPr/>
        </p:nvSpPr>
        <p:spPr bwMode="auto">
          <a:xfrm>
            <a:off x="3139951" y="3524250"/>
            <a:ext cx="295275" cy="285750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51" name="Line 150"/>
          <p:cNvSpPr>
            <a:spLocks noChangeShapeType="1"/>
          </p:cNvSpPr>
          <p:nvPr/>
        </p:nvSpPr>
        <p:spPr bwMode="auto">
          <a:xfrm>
            <a:off x="3168526" y="3667125"/>
            <a:ext cx="238125" cy="0"/>
          </a:xfrm>
          <a:prstGeom prst="line">
            <a:avLst/>
          </a:prstGeom>
          <a:noFill/>
          <a:ln w="9525" cap="flat">
            <a:solidFill>
              <a:srgbClr val="E69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6" name="Rectangle 151"/>
          <p:cNvSpPr>
            <a:spLocks noChangeArrowheads="1"/>
          </p:cNvSpPr>
          <p:nvPr/>
        </p:nvSpPr>
        <p:spPr bwMode="auto">
          <a:xfrm>
            <a:off x="3139951" y="3810000"/>
            <a:ext cx="2952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7" name="Rectangle 152"/>
          <p:cNvSpPr>
            <a:spLocks noChangeArrowheads="1"/>
          </p:cNvSpPr>
          <p:nvPr/>
        </p:nvSpPr>
        <p:spPr bwMode="auto">
          <a:xfrm>
            <a:off x="3139951" y="3810000"/>
            <a:ext cx="295275" cy="295275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8" name="Line 153"/>
          <p:cNvSpPr>
            <a:spLocks noChangeShapeType="1"/>
          </p:cNvSpPr>
          <p:nvPr/>
        </p:nvSpPr>
        <p:spPr bwMode="auto">
          <a:xfrm>
            <a:off x="3168526" y="3962400"/>
            <a:ext cx="238125" cy="0"/>
          </a:xfrm>
          <a:prstGeom prst="line">
            <a:avLst/>
          </a:prstGeom>
          <a:noFill/>
          <a:ln w="9525" cap="flat">
            <a:solidFill>
              <a:srgbClr val="56B4E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9" name="Rectangle 154"/>
          <p:cNvSpPr>
            <a:spLocks noChangeArrowheads="1"/>
          </p:cNvSpPr>
          <p:nvPr/>
        </p:nvSpPr>
        <p:spPr bwMode="auto">
          <a:xfrm>
            <a:off x="3139951" y="4105275"/>
            <a:ext cx="2952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0" name="Rectangle 155"/>
          <p:cNvSpPr>
            <a:spLocks noChangeArrowheads="1"/>
          </p:cNvSpPr>
          <p:nvPr/>
        </p:nvSpPr>
        <p:spPr bwMode="auto">
          <a:xfrm>
            <a:off x="3139951" y="4105275"/>
            <a:ext cx="295275" cy="295275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1" name="Line 156"/>
          <p:cNvSpPr>
            <a:spLocks noChangeShapeType="1"/>
          </p:cNvSpPr>
          <p:nvPr/>
        </p:nvSpPr>
        <p:spPr bwMode="auto">
          <a:xfrm>
            <a:off x="3168526" y="4248150"/>
            <a:ext cx="238125" cy="0"/>
          </a:xfrm>
          <a:prstGeom prst="line">
            <a:avLst/>
          </a:prstGeom>
          <a:noFill/>
          <a:ln w="9525" cap="flat">
            <a:solidFill>
              <a:srgbClr val="009E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" name="Rectangle 157"/>
          <p:cNvSpPr>
            <a:spLocks noChangeArrowheads="1"/>
          </p:cNvSpPr>
          <p:nvPr/>
        </p:nvSpPr>
        <p:spPr bwMode="auto">
          <a:xfrm>
            <a:off x="3139951" y="4400550"/>
            <a:ext cx="295275" cy="285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" name="Rectangle 158"/>
          <p:cNvSpPr>
            <a:spLocks noChangeArrowheads="1"/>
          </p:cNvSpPr>
          <p:nvPr/>
        </p:nvSpPr>
        <p:spPr bwMode="auto">
          <a:xfrm>
            <a:off x="3139951" y="4400550"/>
            <a:ext cx="295275" cy="285750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4" name="Line 159"/>
          <p:cNvSpPr>
            <a:spLocks noChangeShapeType="1"/>
          </p:cNvSpPr>
          <p:nvPr/>
        </p:nvSpPr>
        <p:spPr bwMode="auto">
          <a:xfrm>
            <a:off x="3168526" y="4543425"/>
            <a:ext cx="238125" cy="0"/>
          </a:xfrm>
          <a:prstGeom prst="line">
            <a:avLst/>
          </a:prstGeom>
          <a:noFill/>
          <a:ln w="9525" cap="flat">
            <a:solidFill>
              <a:srgbClr val="F0E44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5" name="Rectangle 160"/>
          <p:cNvSpPr>
            <a:spLocks noChangeArrowheads="1"/>
          </p:cNvSpPr>
          <p:nvPr/>
        </p:nvSpPr>
        <p:spPr bwMode="auto">
          <a:xfrm>
            <a:off x="3139951" y="4686300"/>
            <a:ext cx="2952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6" name="Rectangle 161"/>
          <p:cNvSpPr>
            <a:spLocks noChangeArrowheads="1"/>
          </p:cNvSpPr>
          <p:nvPr/>
        </p:nvSpPr>
        <p:spPr bwMode="auto">
          <a:xfrm>
            <a:off x="3139951" y="4686300"/>
            <a:ext cx="295275" cy="295275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7" name="Line 162"/>
          <p:cNvSpPr>
            <a:spLocks noChangeShapeType="1"/>
          </p:cNvSpPr>
          <p:nvPr/>
        </p:nvSpPr>
        <p:spPr bwMode="auto">
          <a:xfrm>
            <a:off x="3168526" y="4838700"/>
            <a:ext cx="238125" cy="0"/>
          </a:xfrm>
          <a:prstGeom prst="line">
            <a:avLst/>
          </a:prstGeom>
          <a:noFill/>
          <a:ln w="9525" cap="flat">
            <a:solidFill>
              <a:srgbClr val="0072B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8" name="Rectangle 163"/>
          <p:cNvSpPr>
            <a:spLocks noChangeArrowheads="1"/>
          </p:cNvSpPr>
          <p:nvPr/>
        </p:nvSpPr>
        <p:spPr bwMode="auto">
          <a:xfrm>
            <a:off x="3139951" y="4981575"/>
            <a:ext cx="2952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9" name="Rectangle 164"/>
          <p:cNvSpPr>
            <a:spLocks noChangeArrowheads="1"/>
          </p:cNvSpPr>
          <p:nvPr/>
        </p:nvSpPr>
        <p:spPr bwMode="auto">
          <a:xfrm>
            <a:off x="3139951" y="4981575"/>
            <a:ext cx="295275" cy="295275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0" name="Line 165"/>
          <p:cNvSpPr>
            <a:spLocks noChangeShapeType="1"/>
          </p:cNvSpPr>
          <p:nvPr/>
        </p:nvSpPr>
        <p:spPr bwMode="auto">
          <a:xfrm>
            <a:off x="3168526" y="5133975"/>
            <a:ext cx="238125" cy="0"/>
          </a:xfrm>
          <a:prstGeom prst="line">
            <a:avLst/>
          </a:prstGeom>
          <a:noFill/>
          <a:ln w="9525" cap="flat">
            <a:solidFill>
              <a:srgbClr val="D55E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1" name="Rectangle 166"/>
          <p:cNvSpPr>
            <a:spLocks noChangeArrowheads="1"/>
          </p:cNvSpPr>
          <p:nvPr/>
        </p:nvSpPr>
        <p:spPr bwMode="auto">
          <a:xfrm>
            <a:off x="3139951" y="5276850"/>
            <a:ext cx="2952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2" name="Rectangle 167"/>
          <p:cNvSpPr>
            <a:spLocks noChangeArrowheads="1"/>
          </p:cNvSpPr>
          <p:nvPr/>
        </p:nvSpPr>
        <p:spPr bwMode="auto">
          <a:xfrm>
            <a:off x="3139951" y="5276850"/>
            <a:ext cx="295275" cy="295275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3" name="Line 168"/>
          <p:cNvSpPr>
            <a:spLocks noChangeShapeType="1"/>
          </p:cNvSpPr>
          <p:nvPr/>
        </p:nvSpPr>
        <p:spPr bwMode="auto">
          <a:xfrm>
            <a:off x="3168526" y="5419725"/>
            <a:ext cx="238125" cy="0"/>
          </a:xfrm>
          <a:prstGeom prst="line">
            <a:avLst/>
          </a:prstGeom>
          <a:noFill/>
          <a:ln w="9525" cap="flat">
            <a:solidFill>
              <a:srgbClr val="CC79A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5" name="Rectangle 169"/>
          <p:cNvSpPr>
            <a:spLocks noChangeArrowheads="1"/>
          </p:cNvSpPr>
          <p:nvPr/>
        </p:nvSpPr>
        <p:spPr bwMode="auto">
          <a:xfrm>
            <a:off x="3139951" y="5572125"/>
            <a:ext cx="295275" cy="285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7" name="Rectangle 170"/>
          <p:cNvSpPr>
            <a:spLocks noChangeArrowheads="1"/>
          </p:cNvSpPr>
          <p:nvPr/>
        </p:nvSpPr>
        <p:spPr bwMode="auto">
          <a:xfrm>
            <a:off x="3139951" y="5572125"/>
            <a:ext cx="295275" cy="285750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8" name="Line 171"/>
          <p:cNvSpPr>
            <a:spLocks noChangeShapeType="1"/>
          </p:cNvSpPr>
          <p:nvPr/>
        </p:nvSpPr>
        <p:spPr bwMode="auto">
          <a:xfrm>
            <a:off x="3168526" y="5715000"/>
            <a:ext cx="238125" cy="0"/>
          </a:xfrm>
          <a:prstGeom prst="line">
            <a:avLst/>
          </a:prstGeom>
          <a:noFill/>
          <a:ln w="9525" cap="flat">
            <a:solidFill>
              <a:srgbClr val="CC666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9" name="Rectangle 172"/>
          <p:cNvSpPr>
            <a:spLocks noChangeArrowheads="1"/>
          </p:cNvSpPr>
          <p:nvPr/>
        </p:nvSpPr>
        <p:spPr bwMode="auto">
          <a:xfrm>
            <a:off x="3139951" y="5857875"/>
            <a:ext cx="2952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0" name="Rectangle 173"/>
          <p:cNvSpPr>
            <a:spLocks noChangeArrowheads="1"/>
          </p:cNvSpPr>
          <p:nvPr/>
        </p:nvSpPr>
        <p:spPr bwMode="auto">
          <a:xfrm>
            <a:off x="3139951" y="5857875"/>
            <a:ext cx="295275" cy="295275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1" name="Line 174"/>
          <p:cNvSpPr>
            <a:spLocks noChangeShapeType="1"/>
          </p:cNvSpPr>
          <p:nvPr/>
        </p:nvSpPr>
        <p:spPr bwMode="auto">
          <a:xfrm>
            <a:off x="3168526" y="6010275"/>
            <a:ext cx="238125" cy="0"/>
          </a:xfrm>
          <a:prstGeom prst="line">
            <a:avLst/>
          </a:prstGeom>
          <a:noFill/>
          <a:ln w="9525" cap="flat">
            <a:solidFill>
              <a:srgbClr val="9999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2" name="Rectangle 175"/>
          <p:cNvSpPr>
            <a:spLocks noChangeArrowheads="1"/>
          </p:cNvSpPr>
          <p:nvPr/>
        </p:nvSpPr>
        <p:spPr bwMode="auto">
          <a:xfrm>
            <a:off x="3139951" y="6153150"/>
            <a:ext cx="2952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3" name="Rectangle 176"/>
          <p:cNvSpPr>
            <a:spLocks noChangeArrowheads="1"/>
          </p:cNvSpPr>
          <p:nvPr/>
        </p:nvSpPr>
        <p:spPr bwMode="auto">
          <a:xfrm>
            <a:off x="3139951" y="6153150"/>
            <a:ext cx="295275" cy="295275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4" name="Line 177"/>
          <p:cNvSpPr>
            <a:spLocks noChangeShapeType="1"/>
          </p:cNvSpPr>
          <p:nvPr/>
        </p:nvSpPr>
        <p:spPr bwMode="auto">
          <a:xfrm>
            <a:off x="3168526" y="6296025"/>
            <a:ext cx="238125" cy="0"/>
          </a:xfrm>
          <a:prstGeom prst="line">
            <a:avLst/>
          </a:prstGeom>
          <a:noFill/>
          <a:ln w="9525" cap="flat">
            <a:solidFill>
              <a:srgbClr val="66CC9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5" name="Rectangle 178"/>
          <p:cNvSpPr>
            <a:spLocks noChangeArrowheads="1"/>
          </p:cNvSpPr>
          <p:nvPr/>
        </p:nvSpPr>
        <p:spPr bwMode="auto">
          <a:xfrm>
            <a:off x="3473326" y="3295650"/>
            <a:ext cx="5429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Ale001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Rectangle 179"/>
          <p:cNvSpPr>
            <a:spLocks noChangeArrowheads="1"/>
          </p:cNvSpPr>
          <p:nvPr/>
        </p:nvSpPr>
        <p:spPr bwMode="auto">
          <a:xfrm>
            <a:off x="3473326" y="3590925"/>
            <a:ext cx="6191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Göt009a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Rectangle 180"/>
          <p:cNvSpPr>
            <a:spLocks noChangeArrowheads="1"/>
          </p:cNvSpPr>
          <p:nvPr/>
        </p:nvSpPr>
        <p:spPr bwMode="auto">
          <a:xfrm>
            <a:off x="3473326" y="3886200"/>
            <a:ext cx="6286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Göt009b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2" name="Rectangle 181"/>
          <p:cNvSpPr>
            <a:spLocks noChangeArrowheads="1"/>
          </p:cNvSpPr>
          <p:nvPr/>
        </p:nvSpPr>
        <p:spPr bwMode="auto">
          <a:xfrm>
            <a:off x="3473326" y="4171950"/>
            <a:ext cx="552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Göt016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3" name="Rectangle 182"/>
          <p:cNvSpPr>
            <a:spLocks noChangeArrowheads="1"/>
          </p:cNvSpPr>
          <p:nvPr/>
        </p:nvSpPr>
        <p:spPr bwMode="auto">
          <a:xfrm>
            <a:off x="3473326" y="4467225"/>
            <a:ext cx="552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Her003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4" name="Rectangle 183"/>
          <p:cNvSpPr>
            <a:spLocks noChangeArrowheads="1"/>
          </p:cNvSpPr>
          <p:nvPr/>
        </p:nvSpPr>
        <p:spPr bwMode="auto">
          <a:xfrm>
            <a:off x="3473326" y="4762500"/>
            <a:ext cx="552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Her004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5" name="Rectangle 184"/>
          <p:cNvSpPr>
            <a:spLocks noChangeArrowheads="1"/>
          </p:cNvSpPr>
          <p:nvPr/>
        </p:nvSpPr>
        <p:spPr bwMode="auto">
          <a:xfrm>
            <a:off x="3473326" y="5057775"/>
            <a:ext cx="552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Her005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6" name="Rectangle 185"/>
          <p:cNvSpPr>
            <a:spLocks noChangeArrowheads="1"/>
          </p:cNvSpPr>
          <p:nvPr/>
        </p:nvSpPr>
        <p:spPr bwMode="auto">
          <a:xfrm>
            <a:off x="3473326" y="5343525"/>
            <a:ext cx="5334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Ler010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" name="Rectangle 186"/>
          <p:cNvSpPr>
            <a:spLocks noChangeArrowheads="1"/>
          </p:cNvSpPr>
          <p:nvPr/>
        </p:nvSpPr>
        <p:spPr bwMode="auto">
          <a:xfrm>
            <a:off x="3473326" y="5638800"/>
            <a:ext cx="523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Par003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8" name="Rectangle 187"/>
          <p:cNvSpPr>
            <a:spLocks noChangeArrowheads="1"/>
          </p:cNvSpPr>
          <p:nvPr/>
        </p:nvSpPr>
        <p:spPr bwMode="auto">
          <a:xfrm>
            <a:off x="3473326" y="5934075"/>
            <a:ext cx="552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Vår004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9" name="Rectangle 188"/>
          <p:cNvSpPr>
            <a:spLocks noChangeArrowheads="1"/>
          </p:cNvSpPr>
          <p:nvPr/>
        </p:nvSpPr>
        <p:spPr bwMode="auto">
          <a:xfrm>
            <a:off x="3473326" y="6219825"/>
            <a:ext cx="552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Vår009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0" name="1159 Rectángulo"/>
          <p:cNvSpPr/>
          <p:nvPr/>
        </p:nvSpPr>
        <p:spPr>
          <a:xfrm>
            <a:off x="3079626" y="3200400"/>
            <a:ext cx="1117600" cy="329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00" name="199 CuadroTexto"/>
          <p:cNvSpPr txBox="1"/>
          <p:nvPr/>
        </p:nvSpPr>
        <p:spPr>
          <a:xfrm>
            <a:off x="2915816" y="3553559"/>
            <a:ext cx="1656184" cy="22852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Par003</a:t>
            </a:r>
          </a:p>
          <a:p>
            <a:endParaRPr lang="es-ES" sz="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Vår004</a:t>
            </a:r>
          </a:p>
          <a:p>
            <a:endParaRPr lang="es-ES" sz="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Her004</a:t>
            </a:r>
          </a:p>
          <a:p>
            <a:endParaRPr lang="es-ES" sz="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Ler010</a:t>
            </a:r>
          </a:p>
          <a:p>
            <a:endParaRPr lang="es-E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Her005-Göt009b-Her003</a:t>
            </a:r>
          </a:p>
          <a:p>
            <a:endParaRPr lang="es-ES" sz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Ale001-Göt009a-Vår009</a:t>
            </a:r>
          </a:p>
          <a:p>
            <a:endParaRPr lang="es-ES" sz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Göt016</a:t>
            </a:r>
          </a:p>
        </p:txBody>
      </p:sp>
      <p:sp>
        <p:nvSpPr>
          <p:cNvPr id="1161" name="1160 CuadroTexto"/>
          <p:cNvSpPr txBox="1"/>
          <p:nvPr/>
        </p:nvSpPr>
        <p:spPr>
          <a:xfrm>
            <a:off x="629906" y="257868"/>
            <a:ext cx="232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203 CuadroTexto"/>
          <p:cNvSpPr txBox="1"/>
          <p:nvPr/>
        </p:nvSpPr>
        <p:spPr>
          <a:xfrm>
            <a:off x="5076056" y="243959"/>
            <a:ext cx="232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62" name="Group 192"/>
          <p:cNvGrpSpPr>
            <a:grpSpLocks noChangeAspect="1"/>
          </p:cNvGrpSpPr>
          <p:nvPr/>
        </p:nvGrpSpPr>
        <p:grpSpPr bwMode="auto">
          <a:xfrm>
            <a:off x="4500563" y="296863"/>
            <a:ext cx="4464050" cy="3219450"/>
            <a:chOff x="2835" y="187"/>
            <a:chExt cx="2812" cy="2028"/>
          </a:xfrm>
        </p:grpSpPr>
        <p:sp>
          <p:nvSpPr>
            <p:cNvPr id="1163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2845" y="307"/>
              <a:ext cx="2802" cy="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64" name="Freeform 193"/>
            <p:cNvSpPr>
              <a:spLocks/>
            </p:cNvSpPr>
            <p:nvPr/>
          </p:nvSpPr>
          <p:spPr bwMode="auto">
            <a:xfrm>
              <a:off x="3277" y="1411"/>
              <a:ext cx="1332" cy="366"/>
            </a:xfrm>
            <a:custGeom>
              <a:avLst/>
              <a:gdLst>
                <a:gd name="T0" fmla="*/ 3 w 222"/>
                <a:gd name="T1" fmla="*/ 60 h 61"/>
                <a:gd name="T2" fmla="*/ 9 w 222"/>
                <a:gd name="T3" fmla="*/ 59 h 61"/>
                <a:gd name="T4" fmla="*/ 14 w 222"/>
                <a:gd name="T5" fmla="*/ 57 h 61"/>
                <a:gd name="T6" fmla="*/ 20 w 222"/>
                <a:gd name="T7" fmla="*/ 56 h 61"/>
                <a:gd name="T8" fmla="*/ 25 w 222"/>
                <a:gd name="T9" fmla="*/ 54 h 61"/>
                <a:gd name="T10" fmla="*/ 31 w 222"/>
                <a:gd name="T11" fmla="*/ 53 h 61"/>
                <a:gd name="T12" fmla="*/ 37 w 222"/>
                <a:gd name="T13" fmla="*/ 51 h 61"/>
                <a:gd name="T14" fmla="*/ 42 w 222"/>
                <a:gd name="T15" fmla="*/ 50 h 61"/>
                <a:gd name="T16" fmla="*/ 48 w 222"/>
                <a:gd name="T17" fmla="*/ 48 h 61"/>
                <a:gd name="T18" fmla="*/ 54 w 222"/>
                <a:gd name="T19" fmla="*/ 46 h 61"/>
                <a:gd name="T20" fmla="*/ 59 w 222"/>
                <a:gd name="T21" fmla="*/ 45 h 61"/>
                <a:gd name="T22" fmla="*/ 65 w 222"/>
                <a:gd name="T23" fmla="*/ 43 h 61"/>
                <a:gd name="T24" fmla="*/ 70 w 222"/>
                <a:gd name="T25" fmla="*/ 42 h 61"/>
                <a:gd name="T26" fmla="*/ 76 w 222"/>
                <a:gd name="T27" fmla="*/ 40 h 61"/>
                <a:gd name="T28" fmla="*/ 82 w 222"/>
                <a:gd name="T29" fmla="*/ 39 h 61"/>
                <a:gd name="T30" fmla="*/ 87 w 222"/>
                <a:gd name="T31" fmla="*/ 37 h 61"/>
                <a:gd name="T32" fmla="*/ 93 w 222"/>
                <a:gd name="T33" fmla="*/ 36 h 61"/>
                <a:gd name="T34" fmla="*/ 98 w 222"/>
                <a:gd name="T35" fmla="*/ 34 h 61"/>
                <a:gd name="T36" fmla="*/ 104 w 222"/>
                <a:gd name="T37" fmla="*/ 33 h 61"/>
                <a:gd name="T38" fmla="*/ 110 w 222"/>
                <a:gd name="T39" fmla="*/ 31 h 61"/>
                <a:gd name="T40" fmla="*/ 115 w 222"/>
                <a:gd name="T41" fmla="*/ 30 h 61"/>
                <a:gd name="T42" fmla="*/ 121 w 222"/>
                <a:gd name="T43" fmla="*/ 28 h 61"/>
                <a:gd name="T44" fmla="*/ 126 w 222"/>
                <a:gd name="T45" fmla="*/ 27 h 61"/>
                <a:gd name="T46" fmla="*/ 132 w 222"/>
                <a:gd name="T47" fmla="*/ 25 h 61"/>
                <a:gd name="T48" fmla="*/ 138 w 222"/>
                <a:gd name="T49" fmla="*/ 23 h 61"/>
                <a:gd name="T50" fmla="*/ 143 w 222"/>
                <a:gd name="T51" fmla="*/ 22 h 61"/>
                <a:gd name="T52" fmla="*/ 149 w 222"/>
                <a:gd name="T53" fmla="*/ 20 h 61"/>
                <a:gd name="T54" fmla="*/ 155 w 222"/>
                <a:gd name="T55" fmla="*/ 19 h 61"/>
                <a:gd name="T56" fmla="*/ 160 w 222"/>
                <a:gd name="T57" fmla="*/ 17 h 61"/>
                <a:gd name="T58" fmla="*/ 166 w 222"/>
                <a:gd name="T59" fmla="*/ 16 h 61"/>
                <a:gd name="T60" fmla="*/ 171 w 222"/>
                <a:gd name="T61" fmla="*/ 14 h 61"/>
                <a:gd name="T62" fmla="*/ 177 w 222"/>
                <a:gd name="T63" fmla="*/ 13 h 61"/>
                <a:gd name="T64" fmla="*/ 183 w 222"/>
                <a:gd name="T65" fmla="*/ 11 h 61"/>
                <a:gd name="T66" fmla="*/ 188 w 222"/>
                <a:gd name="T67" fmla="*/ 10 h 61"/>
                <a:gd name="T68" fmla="*/ 194 w 222"/>
                <a:gd name="T69" fmla="*/ 8 h 61"/>
                <a:gd name="T70" fmla="*/ 199 w 222"/>
                <a:gd name="T71" fmla="*/ 7 h 61"/>
                <a:gd name="T72" fmla="*/ 205 w 222"/>
                <a:gd name="T73" fmla="*/ 5 h 61"/>
                <a:gd name="T74" fmla="*/ 211 w 222"/>
                <a:gd name="T75" fmla="*/ 3 h 61"/>
                <a:gd name="T76" fmla="*/ 216 w 222"/>
                <a:gd name="T77" fmla="*/ 2 h 61"/>
                <a:gd name="T78" fmla="*/ 222 w 222"/>
                <a:gd name="T7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2" h="61">
                  <a:moveTo>
                    <a:pt x="0" y="61"/>
                  </a:moveTo>
                  <a:lnTo>
                    <a:pt x="3" y="60"/>
                  </a:lnTo>
                  <a:lnTo>
                    <a:pt x="6" y="60"/>
                  </a:lnTo>
                  <a:lnTo>
                    <a:pt x="9" y="59"/>
                  </a:lnTo>
                  <a:lnTo>
                    <a:pt x="11" y="58"/>
                  </a:lnTo>
                  <a:lnTo>
                    <a:pt x="14" y="57"/>
                  </a:lnTo>
                  <a:lnTo>
                    <a:pt x="17" y="56"/>
                  </a:lnTo>
                  <a:lnTo>
                    <a:pt x="20" y="56"/>
                  </a:lnTo>
                  <a:lnTo>
                    <a:pt x="23" y="55"/>
                  </a:lnTo>
                  <a:lnTo>
                    <a:pt x="25" y="54"/>
                  </a:lnTo>
                  <a:lnTo>
                    <a:pt x="28" y="53"/>
                  </a:lnTo>
                  <a:lnTo>
                    <a:pt x="31" y="53"/>
                  </a:lnTo>
                  <a:lnTo>
                    <a:pt x="34" y="52"/>
                  </a:lnTo>
                  <a:lnTo>
                    <a:pt x="37" y="51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5" y="49"/>
                  </a:lnTo>
                  <a:lnTo>
                    <a:pt x="48" y="48"/>
                  </a:lnTo>
                  <a:lnTo>
                    <a:pt x="51" y="47"/>
                  </a:lnTo>
                  <a:lnTo>
                    <a:pt x="54" y="46"/>
                  </a:lnTo>
                  <a:lnTo>
                    <a:pt x="56" y="46"/>
                  </a:lnTo>
                  <a:lnTo>
                    <a:pt x="59" y="45"/>
                  </a:lnTo>
                  <a:lnTo>
                    <a:pt x="62" y="44"/>
                  </a:lnTo>
                  <a:lnTo>
                    <a:pt x="65" y="43"/>
                  </a:lnTo>
                  <a:lnTo>
                    <a:pt x="68" y="43"/>
                  </a:lnTo>
                  <a:lnTo>
                    <a:pt x="70" y="42"/>
                  </a:lnTo>
                  <a:lnTo>
                    <a:pt x="73" y="41"/>
                  </a:lnTo>
                  <a:lnTo>
                    <a:pt x="76" y="40"/>
                  </a:lnTo>
                  <a:lnTo>
                    <a:pt x="79" y="40"/>
                  </a:lnTo>
                  <a:lnTo>
                    <a:pt x="82" y="39"/>
                  </a:lnTo>
                  <a:lnTo>
                    <a:pt x="84" y="38"/>
                  </a:lnTo>
                  <a:lnTo>
                    <a:pt x="87" y="37"/>
                  </a:lnTo>
                  <a:lnTo>
                    <a:pt x="90" y="37"/>
                  </a:lnTo>
                  <a:lnTo>
                    <a:pt x="93" y="36"/>
                  </a:lnTo>
                  <a:lnTo>
                    <a:pt x="96" y="35"/>
                  </a:lnTo>
                  <a:lnTo>
                    <a:pt x="98" y="34"/>
                  </a:lnTo>
                  <a:lnTo>
                    <a:pt x="101" y="33"/>
                  </a:lnTo>
                  <a:lnTo>
                    <a:pt x="104" y="33"/>
                  </a:lnTo>
                  <a:lnTo>
                    <a:pt x="107" y="32"/>
                  </a:lnTo>
                  <a:lnTo>
                    <a:pt x="110" y="31"/>
                  </a:lnTo>
                  <a:lnTo>
                    <a:pt x="112" y="30"/>
                  </a:lnTo>
                  <a:lnTo>
                    <a:pt x="115" y="30"/>
                  </a:lnTo>
                  <a:lnTo>
                    <a:pt x="118" y="29"/>
                  </a:lnTo>
                  <a:lnTo>
                    <a:pt x="121" y="28"/>
                  </a:lnTo>
                  <a:lnTo>
                    <a:pt x="124" y="27"/>
                  </a:lnTo>
                  <a:lnTo>
                    <a:pt x="126" y="27"/>
                  </a:lnTo>
                  <a:lnTo>
                    <a:pt x="129" y="26"/>
                  </a:lnTo>
                  <a:lnTo>
                    <a:pt x="132" y="25"/>
                  </a:lnTo>
                  <a:lnTo>
                    <a:pt x="135" y="24"/>
                  </a:lnTo>
                  <a:lnTo>
                    <a:pt x="138" y="23"/>
                  </a:lnTo>
                  <a:lnTo>
                    <a:pt x="141" y="23"/>
                  </a:lnTo>
                  <a:lnTo>
                    <a:pt x="143" y="22"/>
                  </a:lnTo>
                  <a:lnTo>
                    <a:pt x="146" y="21"/>
                  </a:lnTo>
                  <a:lnTo>
                    <a:pt x="149" y="20"/>
                  </a:lnTo>
                  <a:lnTo>
                    <a:pt x="152" y="20"/>
                  </a:lnTo>
                  <a:lnTo>
                    <a:pt x="155" y="19"/>
                  </a:lnTo>
                  <a:lnTo>
                    <a:pt x="157" y="18"/>
                  </a:lnTo>
                  <a:lnTo>
                    <a:pt x="160" y="17"/>
                  </a:lnTo>
                  <a:lnTo>
                    <a:pt x="163" y="17"/>
                  </a:lnTo>
                  <a:lnTo>
                    <a:pt x="166" y="16"/>
                  </a:lnTo>
                  <a:lnTo>
                    <a:pt x="169" y="15"/>
                  </a:lnTo>
                  <a:lnTo>
                    <a:pt x="171" y="14"/>
                  </a:lnTo>
                  <a:lnTo>
                    <a:pt x="174" y="13"/>
                  </a:lnTo>
                  <a:lnTo>
                    <a:pt x="177" y="13"/>
                  </a:lnTo>
                  <a:lnTo>
                    <a:pt x="180" y="12"/>
                  </a:lnTo>
                  <a:lnTo>
                    <a:pt x="183" y="11"/>
                  </a:lnTo>
                  <a:lnTo>
                    <a:pt x="185" y="10"/>
                  </a:lnTo>
                  <a:lnTo>
                    <a:pt x="188" y="10"/>
                  </a:lnTo>
                  <a:lnTo>
                    <a:pt x="191" y="9"/>
                  </a:lnTo>
                  <a:lnTo>
                    <a:pt x="194" y="8"/>
                  </a:lnTo>
                  <a:lnTo>
                    <a:pt x="197" y="7"/>
                  </a:lnTo>
                  <a:lnTo>
                    <a:pt x="199" y="7"/>
                  </a:lnTo>
                  <a:lnTo>
                    <a:pt x="202" y="6"/>
                  </a:lnTo>
                  <a:lnTo>
                    <a:pt x="205" y="5"/>
                  </a:lnTo>
                  <a:lnTo>
                    <a:pt x="208" y="4"/>
                  </a:lnTo>
                  <a:lnTo>
                    <a:pt x="211" y="3"/>
                  </a:lnTo>
                  <a:lnTo>
                    <a:pt x="213" y="3"/>
                  </a:lnTo>
                  <a:lnTo>
                    <a:pt x="216" y="2"/>
                  </a:lnTo>
                  <a:lnTo>
                    <a:pt x="219" y="1"/>
                  </a:lnTo>
                  <a:lnTo>
                    <a:pt x="222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65" name="Freeform 194"/>
            <p:cNvSpPr>
              <a:spLocks/>
            </p:cNvSpPr>
            <p:nvPr/>
          </p:nvSpPr>
          <p:spPr bwMode="auto">
            <a:xfrm>
              <a:off x="3277" y="1537"/>
              <a:ext cx="1332" cy="150"/>
            </a:xfrm>
            <a:custGeom>
              <a:avLst/>
              <a:gdLst>
                <a:gd name="T0" fmla="*/ 3 w 222"/>
                <a:gd name="T1" fmla="*/ 25 h 25"/>
                <a:gd name="T2" fmla="*/ 9 w 222"/>
                <a:gd name="T3" fmla="*/ 24 h 25"/>
                <a:gd name="T4" fmla="*/ 14 w 222"/>
                <a:gd name="T5" fmla="*/ 24 h 25"/>
                <a:gd name="T6" fmla="*/ 20 w 222"/>
                <a:gd name="T7" fmla="*/ 23 h 25"/>
                <a:gd name="T8" fmla="*/ 25 w 222"/>
                <a:gd name="T9" fmla="*/ 23 h 25"/>
                <a:gd name="T10" fmla="*/ 31 w 222"/>
                <a:gd name="T11" fmla="*/ 22 h 25"/>
                <a:gd name="T12" fmla="*/ 37 w 222"/>
                <a:gd name="T13" fmla="*/ 21 h 25"/>
                <a:gd name="T14" fmla="*/ 42 w 222"/>
                <a:gd name="T15" fmla="*/ 21 h 25"/>
                <a:gd name="T16" fmla="*/ 48 w 222"/>
                <a:gd name="T17" fmla="*/ 20 h 25"/>
                <a:gd name="T18" fmla="*/ 54 w 222"/>
                <a:gd name="T19" fmla="*/ 19 h 25"/>
                <a:gd name="T20" fmla="*/ 59 w 222"/>
                <a:gd name="T21" fmla="*/ 19 h 25"/>
                <a:gd name="T22" fmla="*/ 65 w 222"/>
                <a:gd name="T23" fmla="*/ 18 h 25"/>
                <a:gd name="T24" fmla="*/ 70 w 222"/>
                <a:gd name="T25" fmla="*/ 17 h 25"/>
                <a:gd name="T26" fmla="*/ 76 w 222"/>
                <a:gd name="T27" fmla="*/ 17 h 25"/>
                <a:gd name="T28" fmla="*/ 82 w 222"/>
                <a:gd name="T29" fmla="*/ 16 h 25"/>
                <a:gd name="T30" fmla="*/ 87 w 222"/>
                <a:gd name="T31" fmla="*/ 16 h 25"/>
                <a:gd name="T32" fmla="*/ 93 w 222"/>
                <a:gd name="T33" fmla="*/ 15 h 25"/>
                <a:gd name="T34" fmla="*/ 98 w 222"/>
                <a:gd name="T35" fmla="*/ 14 h 25"/>
                <a:gd name="T36" fmla="*/ 104 w 222"/>
                <a:gd name="T37" fmla="*/ 14 h 25"/>
                <a:gd name="T38" fmla="*/ 110 w 222"/>
                <a:gd name="T39" fmla="*/ 13 h 25"/>
                <a:gd name="T40" fmla="*/ 115 w 222"/>
                <a:gd name="T41" fmla="*/ 12 h 25"/>
                <a:gd name="T42" fmla="*/ 121 w 222"/>
                <a:gd name="T43" fmla="*/ 12 h 25"/>
                <a:gd name="T44" fmla="*/ 126 w 222"/>
                <a:gd name="T45" fmla="*/ 11 h 25"/>
                <a:gd name="T46" fmla="*/ 132 w 222"/>
                <a:gd name="T47" fmla="*/ 10 h 25"/>
                <a:gd name="T48" fmla="*/ 138 w 222"/>
                <a:gd name="T49" fmla="*/ 10 h 25"/>
                <a:gd name="T50" fmla="*/ 143 w 222"/>
                <a:gd name="T51" fmla="*/ 9 h 25"/>
                <a:gd name="T52" fmla="*/ 149 w 222"/>
                <a:gd name="T53" fmla="*/ 8 h 25"/>
                <a:gd name="T54" fmla="*/ 155 w 222"/>
                <a:gd name="T55" fmla="*/ 8 h 25"/>
                <a:gd name="T56" fmla="*/ 160 w 222"/>
                <a:gd name="T57" fmla="*/ 7 h 25"/>
                <a:gd name="T58" fmla="*/ 166 w 222"/>
                <a:gd name="T59" fmla="*/ 7 h 25"/>
                <a:gd name="T60" fmla="*/ 171 w 222"/>
                <a:gd name="T61" fmla="*/ 6 h 25"/>
                <a:gd name="T62" fmla="*/ 177 w 222"/>
                <a:gd name="T63" fmla="*/ 5 h 25"/>
                <a:gd name="T64" fmla="*/ 183 w 222"/>
                <a:gd name="T65" fmla="*/ 5 h 25"/>
                <a:gd name="T66" fmla="*/ 188 w 222"/>
                <a:gd name="T67" fmla="*/ 4 h 25"/>
                <a:gd name="T68" fmla="*/ 194 w 222"/>
                <a:gd name="T69" fmla="*/ 3 h 25"/>
                <a:gd name="T70" fmla="*/ 199 w 222"/>
                <a:gd name="T71" fmla="*/ 3 h 25"/>
                <a:gd name="T72" fmla="*/ 205 w 222"/>
                <a:gd name="T73" fmla="*/ 2 h 25"/>
                <a:gd name="T74" fmla="*/ 211 w 222"/>
                <a:gd name="T75" fmla="*/ 1 h 25"/>
                <a:gd name="T76" fmla="*/ 216 w 222"/>
                <a:gd name="T77" fmla="*/ 1 h 25"/>
                <a:gd name="T78" fmla="*/ 222 w 222"/>
                <a:gd name="T7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2" h="25">
                  <a:moveTo>
                    <a:pt x="0" y="25"/>
                  </a:moveTo>
                  <a:lnTo>
                    <a:pt x="3" y="25"/>
                  </a:lnTo>
                  <a:lnTo>
                    <a:pt x="6" y="25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17" y="24"/>
                  </a:lnTo>
                  <a:lnTo>
                    <a:pt x="20" y="23"/>
                  </a:lnTo>
                  <a:lnTo>
                    <a:pt x="23" y="23"/>
                  </a:lnTo>
                  <a:lnTo>
                    <a:pt x="25" y="23"/>
                  </a:lnTo>
                  <a:lnTo>
                    <a:pt x="28" y="22"/>
                  </a:lnTo>
                  <a:lnTo>
                    <a:pt x="31" y="22"/>
                  </a:lnTo>
                  <a:lnTo>
                    <a:pt x="34" y="22"/>
                  </a:lnTo>
                  <a:lnTo>
                    <a:pt x="37" y="21"/>
                  </a:lnTo>
                  <a:lnTo>
                    <a:pt x="40" y="21"/>
                  </a:lnTo>
                  <a:lnTo>
                    <a:pt x="42" y="21"/>
                  </a:lnTo>
                  <a:lnTo>
                    <a:pt x="45" y="20"/>
                  </a:lnTo>
                  <a:lnTo>
                    <a:pt x="48" y="20"/>
                  </a:lnTo>
                  <a:lnTo>
                    <a:pt x="51" y="20"/>
                  </a:lnTo>
                  <a:lnTo>
                    <a:pt x="54" y="19"/>
                  </a:lnTo>
                  <a:lnTo>
                    <a:pt x="56" y="19"/>
                  </a:lnTo>
                  <a:lnTo>
                    <a:pt x="59" y="19"/>
                  </a:lnTo>
                  <a:lnTo>
                    <a:pt x="62" y="18"/>
                  </a:lnTo>
                  <a:lnTo>
                    <a:pt x="65" y="18"/>
                  </a:lnTo>
                  <a:lnTo>
                    <a:pt x="68" y="18"/>
                  </a:lnTo>
                  <a:lnTo>
                    <a:pt x="70" y="17"/>
                  </a:lnTo>
                  <a:lnTo>
                    <a:pt x="73" y="17"/>
                  </a:lnTo>
                  <a:lnTo>
                    <a:pt x="76" y="17"/>
                  </a:lnTo>
                  <a:lnTo>
                    <a:pt x="79" y="16"/>
                  </a:lnTo>
                  <a:lnTo>
                    <a:pt x="82" y="16"/>
                  </a:lnTo>
                  <a:lnTo>
                    <a:pt x="84" y="16"/>
                  </a:lnTo>
                  <a:lnTo>
                    <a:pt x="87" y="16"/>
                  </a:lnTo>
                  <a:lnTo>
                    <a:pt x="90" y="15"/>
                  </a:lnTo>
                  <a:lnTo>
                    <a:pt x="93" y="15"/>
                  </a:lnTo>
                  <a:lnTo>
                    <a:pt x="96" y="15"/>
                  </a:lnTo>
                  <a:lnTo>
                    <a:pt x="98" y="14"/>
                  </a:lnTo>
                  <a:lnTo>
                    <a:pt x="101" y="14"/>
                  </a:lnTo>
                  <a:lnTo>
                    <a:pt x="104" y="14"/>
                  </a:lnTo>
                  <a:lnTo>
                    <a:pt x="107" y="13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5" y="12"/>
                  </a:lnTo>
                  <a:lnTo>
                    <a:pt x="118" y="12"/>
                  </a:lnTo>
                  <a:lnTo>
                    <a:pt x="121" y="12"/>
                  </a:lnTo>
                  <a:lnTo>
                    <a:pt x="124" y="11"/>
                  </a:lnTo>
                  <a:lnTo>
                    <a:pt x="126" y="11"/>
                  </a:lnTo>
                  <a:lnTo>
                    <a:pt x="129" y="11"/>
                  </a:lnTo>
                  <a:lnTo>
                    <a:pt x="132" y="10"/>
                  </a:lnTo>
                  <a:lnTo>
                    <a:pt x="135" y="10"/>
                  </a:lnTo>
                  <a:lnTo>
                    <a:pt x="138" y="10"/>
                  </a:lnTo>
                  <a:lnTo>
                    <a:pt x="141" y="9"/>
                  </a:lnTo>
                  <a:lnTo>
                    <a:pt x="143" y="9"/>
                  </a:lnTo>
                  <a:lnTo>
                    <a:pt x="146" y="9"/>
                  </a:lnTo>
                  <a:lnTo>
                    <a:pt x="149" y="8"/>
                  </a:lnTo>
                  <a:lnTo>
                    <a:pt x="152" y="8"/>
                  </a:lnTo>
                  <a:lnTo>
                    <a:pt x="155" y="8"/>
                  </a:lnTo>
                  <a:lnTo>
                    <a:pt x="157" y="8"/>
                  </a:lnTo>
                  <a:lnTo>
                    <a:pt x="160" y="7"/>
                  </a:lnTo>
                  <a:lnTo>
                    <a:pt x="163" y="7"/>
                  </a:lnTo>
                  <a:lnTo>
                    <a:pt x="166" y="7"/>
                  </a:lnTo>
                  <a:lnTo>
                    <a:pt x="169" y="6"/>
                  </a:lnTo>
                  <a:lnTo>
                    <a:pt x="171" y="6"/>
                  </a:lnTo>
                  <a:lnTo>
                    <a:pt x="174" y="6"/>
                  </a:lnTo>
                  <a:lnTo>
                    <a:pt x="177" y="5"/>
                  </a:lnTo>
                  <a:lnTo>
                    <a:pt x="180" y="5"/>
                  </a:lnTo>
                  <a:lnTo>
                    <a:pt x="183" y="5"/>
                  </a:lnTo>
                  <a:lnTo>
                    <a:pt x="185" y="4"/>
                  </a:lnTo>
                  <a:lnTo>
                    <a:pt x="188" y="4"/>
                  </a:lnTo>
                  <a:lnTo>
                    <a:pt x="191" y="4"/>
                  </a:lnTo>
                  <a:lnTo>
                    <a:pt x="194" y="3"/>
                  </a:lnTo>
                  <a:lnTo>
                    <a:pt x="197" y="3"/>
                  </a:lnTo>
                  <a:lnTo>
                    <a:pt x="199" y="3"/>
                  </a:lnTo>
                  <a:lnTo>
                    <a:pt x="202" y="2"/>
                  </a:lnTo>
                  <a:lnTo>
                    <a:pt x="205" y="2"/>
                  </a:lnTo>
                  <a:lnTo>
                    <a:pt x="208" y="2"/>
                  </a:lnTo>
                  <a:lnTo>
                    <a:pt x="211" y="1"/>
                  </a:lnTo>
                  <a:lnTo>
                    <a:pt x="213" y="1"/>
                  </a:lnTo>
                  <a:lnTo>
                    <a:pt x="216" y="1"/>
                  </a:lnTo>
                  <a:lnTo>
                    <a:pt x="219" y="0"/>
                  </a:lnTo>
                  <a:lnTo>
                    <a:pt x="22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66" name="Freeform 195"/>
            <p:cNvSpPr>
              <a:spLocks/>
            </p:cNvSpPr>
            <p:nvPr/>
          </p:nvSpPr>
          <p:spPr bwMode="auto">
            <a:xfrm>
              <a:off x="3277" y="1621"/>
              <a:ext cx="1332" cy="102"/>
            </a:xfrm>
            <a:custGeom>
              <a:avLst/>
              <a:gdLst>
                <a:gd name="T0" fmla="*/ 3 w 222"/>
                <a:gd name="T1" fmla="*/ 16 h 17"/>
                <a:gd name="T2" fmla="*/ 9 w 222"/>
                <a:gd name="T3" fmla="*/ 16 h 17"/>
                <a:gd name="T4" fmla="*/ 14 w 222"/>
                <a:gd name="T5" fmla="*/ 16 h 17"/>
                <a:gd name="T6" fmla="*/ 20 w 222"/>
                <a:gd name="T7" fmla="*/ 15 h 17"/>
                <a:gd name="T8" fmla="*/ 25 w 222"/>
                <a:gd name="T9" fmla="*/ 15 h 17"/>
                <a:gd name="T10" fmla="*/ 31 w 222"/>
                <a:gd name="T11" fmla="*/ 14 h 17"/>
                <a:gd name="T12" fmla="*/ 37 w 222"/>
                <a:gd name="T13" fmla="*/ 14 h 17"/>
                <a:gd name="T14" fmla="*/ 42 w 222"/>
                <a:gd name="T15" fmla="*/ 13 h 17"/>
                <a:gd name="T16" fmla="*/ 48 w 222"/>
                <a:gd name="T17" fmla="*/ 13 h 17"/>
                <a:gd name="T18" fmla="*/ 54 w 222"/>
                <a:gd name="T19" fmla="*/ 13 h 17"/>
                <a:gd name="T20" fmla="*/ 59 w 222"/>
                <a:gd name="T21" fmla="*/ 12 h 17"/>
                <a:gd name="T22" fmla="*/ 65 w 222"/>
                <a:gd name="T23" fmla="*/ 12 h 17"/>
                <a:gd name="T24" fmla="*/ 70 w 222"/>
                <a:gd name="T25" fmla="*/ 11 h 17"/>
                <a:gd name="T26" fmla="*/ 76 w 222"/>
                <a:gd name="T27" fmla="*/ 11 h 17"/>
                <a:gd name="T28" fmla="*/ 82 w 222"/>
                <a:gd name="T29" fmla="*/ 11 h 17"/>
                <a:gd name="T30" fmla="*/ 87 w 222"/>
                <a:gd name="T31" fmla="*/ 10 h 17"/>
                <a:gd name="T32" fmla="*/ 93 w 222"/>
                <a:gd name="T33" fmla="*/ 10 h 17"/>
                <a:gd name="T34" fmla="*/ 98 w 222"/>
                <a:gd name="T35" fmla="*/ 9 h 17"/>
                <a:gd name="T36" fmla="*/ 104 w 222"/>
                <a:gd name="T37" fmla="*/ 9 h 17"/>
                <a:gd name="T38" fmla="*/ 110 w 222"/>
                <a:gd name="T39" fmla="*/ 8 h 17"/>
                <a:gd name="T40" fmla="*/ 115 w 222"/>
                <a:gd name="T41" fmla="*/ 8 h 17"/>
                <a:gd name="T42" fmla="*/ 121 w 222"/>
                <a:gd name="T43" fmla="*/ 8 h 17"/>
                <a:gd name="T44" fmla="*/ 126 w 222"/>
                <a:gd name="T45" fmla="*/ 7 h 17"/>
                <a:gd name="T46" fmla="*/ 132 w 222"/>
                <a:gd name="T47" fmla="*/ 7 h 17"/>
                <a:gd name="T48" fmla="*/ 138 w 222"/>
                <a:gd name="T49" fmla="*/ 6 h 17"/>
                <a:gd name="T50" fmla="*/ 143 w 222"/>
                <a:gd name="T51" fmla="*/ 6 h 17"/>
                <a:gd name="T52" fmla="*/ 149 w 222"/>
                <a:gd name="T53" fmla="*/ 6 h 17"/>
                <a:gd name="T54" fmla="*/ 155 w 222"/>
                <a:gd name="T55" fmla="*/ 5 h 17"/>
                <a:gd name="T56" fmla="*/ 160 w 222"/>
                <a:gd name="T57" fmla="*/ 5 h 17"/>
                <a:gd name="T58" fmla="*/ 166 w 222"/>
                <a:gd name="T59" fmla="*/ 4 h 17"/>
                <a:gd name="T60" fmla="*/ 171 w 222"/>
                <a:gd name="T61" fmla="*/ 4 h 17"/>
                <a:gd name="T62" fmla="*/ 177 w 222"/>
                <a:gd name="T63" fmla="*/ 3 h 17"/>
                <a:gd name="T64" fmla="*/ 183 w 222"/>
                <a:gd name="T65" fmla="*/ 3 h 17"/>
                <a:gd name="T66" fmla="*/ 188 w 222"/>
                <a:gd name="T67" fmla="*/ 3 h 17"/>
                <a:gd name="T68" fmla="*/ 194 w 222"/>
                <a:gd name="T69" fmla="*/ 2 h 17"/>
                <a:gd name="T70" fmla="*/ 199 w 222"/>
                <a:gd name="T71" fmla="*/ 2 h 17"/>
                <a:gd name="T72" fmla="*/ 205 w 222"/>
                <a:gd name="T73" fmla="*/ 1 h 17"/>
                <a:gd name="T74" fmla="*/ 211 w 222"/>
                <a:gd name="T75" fmla="*/ 1 h 17"/>
                <a:gd name="T76" fmla="*/ 216 w 222"/>
                <a:gd name="T77" fmla="*/ 0 h 17"/>
                <a:gd name="T78" fmla="*/ 222 w 222"/>
                <a:gd name="T7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2" h="17">
                  <a:moveTo>
                    <a:pt x="0" y="17"/>
                  </a:moveTo>
                  <a:lnTo>
                    <a:pt x="3" y="16"/>
                  </a:lnTo>
                  <a:lnTo>
                    <a:pt x="6" y="16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4" y="16"/>
                  </a:lnTo>
                  <a:lnTo>
                    <a:pt x="17" y="15"/>
                  </a:lnTo>
                  <a:lnTo>
                    <a:pt x="20" y="15"/>
                  </a:lnTo>
                  <a:lnTo>
                    <a:pt x="23" y="15"/>
                  </a:lnTo>
                  <a:lnTo>
                    <a:pt x="25" y="15"/>
                  </a:lnTo>
                  <a:lnTo>
                    <a:pt x="28" y="15"/>
                  </a:lnTo>
                  <a:lnTo>
                    <a:pt x="31" y="14"/>
                  </a:lnTo>
                  <a:lnTo>
                    <a:pt x="34" y="14"/>
                  </a:lnTo>
                  <a:lnTo>
                    <a:pt x="37" y="14"/>
                  </a:lnTo>
                  <a:lnTo>
                    <a:pt x="40" y="14"/>
                  </a:lnTo>
                  <a:lnTo>
                    <a:pt x="42" y="13"/>
                  </a:lnTo>
                  <a:lnTo>
                    <a:pt x="45" y="13"/>
                  </a:lnTo>
                  <a:lnTo>
                    <a:pt x="48" y="13"/>
                  </a:lnTo>
                  <a:lnTo>
                    <a:pt x="51" y="13"/>
                  </a:lnTo>
                  <a:lnTo>
                    <a:pt x="54" y="13"/>
                  </a:lnTo>
                  <a:lnTo>
                    <a:pt x="56" y="12"/>
                  </a:lnTo>
                  <a:lnTo>
                    <a:pt x="59" y="12"/>
                  </a:lnTo>
                  <a:lnTo>
                    <a:pt x="62" y="12"/>
                  </a:lnTo>
                  <a:lnTo>
                    <a:pt x="65" y="12"/>
                  </a:lnTo>
                  <a:lnTo>
                    <a:pt x="68" y="12"/>
                  </a:lnTo>
                  <a:lnTo>
                    <a:pt x="70" y="11"/>
                  </a:lnTo>
                  <a:lnTo>
                    <a:pt x="73" y="11"/>
                  </a:lnTo>
                  <a:lnTo>
                    <a:pt x="76" y="11"/>
                  </a:lnTo>
                  <a:lnTo>
                    <a:pt x="79" y="11"/>
                  </a:lnTo>
                  <a:lnTo>
                    <a:pt x="82" y="11"/>
                  </a:lnTo>
                  <a:lnTo>
                    <a:pt x="84" y="10"/>
                  </a:lnTo>
                  <a:lnTo>
                    <a:pt x="87" y="10"/>
                  </a:lnTo>
                  <a:lnTo>
                    <a:pt x="90" y="10"/>
                  </a:lnTo>
                  <a:lnTo>
                    <a:pt x="93" y="10"/>
                  </a:lnTo>
                  <a:lnTo>
                    <a:pt x="96" y="9"/>
                  </a:lnTo>
                  <a:lnTo>
                    <a:pt x="98" y="9"/>
                  </a:lnTo>
                  <a:lnTo>
                    <a:pt x="101" y="9"/>
                  </a:lnTo>
                  <a:lnTo>
                    <a:pt x="104" y="9"/>
                  </a:lnTo>
                  <a:lnTo>
                    <a:pt x="107" y="9"/>
                  </a:lnTo>
                  <a:lnTo>
                    <a:pt x="110" y="8"/>
                  </a:lnTo>
                  <a:lnTo>
                    <a:pt x="112" y="8"/>
                  </a:lnTo>
                  <a:lnTo>
                    <a:pt x="115" y="8"/>
                  </a:lnTo>
                  <a:lnTo>
                    <a:pt x="118" y="8"/>
                  </a:lnTo>
                  <a:lnTo>
                    <a:pt x="121" y="8"/>
                  </a:lnTo>
                  <a:lnTo>
                    <a:pt x="124" y="7"/>
                  </a:lnTo>
                  <a:lnTo>
                    <a:pt x="126" y="7"/>
                  </a:lnTo>
                  <a:lnTo>
                    <a:pt x="129" y="7"/>
                  </a:lnTo>
                  <a:lnTo>
                    <a:pt x="132" y="7"/>
                  </a:lnTo>
                  <a:lnTo>
                    <a:pt x="135" y="7"/>
                  </a:lnTo>
                  <a:lnTo>
                    <a:pt x="138" y="6"/>
                  </a:lnTo>
                  <a:lnTo>
                    <a:pt x="141" y="6"/>
                  </a:lnTo>
                  <a:lnTo>
                    <a:pt x="143" y="6"/>
                  </a:lnTo>
                  <a:lnTo>
                    <a:pt x="146" y="6"/>
                  </a:lnTo>
                  <a:lnTo>
                    <a:pt x="149" y="6"/>
                  </a:lnTo>
                  <a:lnTo>
                    <a:pt x="152" y="5"/>
                  </a:lnTo>
                  <a:lnTo>
                    <a:pt x="155" y="5"/>
                  </a:lnTo>
                  <a:lnTo>
                    <a:pt x="157" y="5"/>
                  </a:lnTo>
                  <a:lnTo>
                    <a:pt x="160" y="5"/>
                  </a:lnTo>
                  <a:lnTo>
                    <a:pt x="163" y="4"/>
                  </a:lnTo>
                  <a:lnTo>
                    <a:pt x="166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4" y="4"/>
                  </a:lnTo>
                  <a:lnTo>
                    <a:pt x="177" y="3"/>
                  </a:lnTo>
                  <a:lnTo>
                    <a:pt x="180" y="3"/>
                  </a:lnTo>
                  <a:lnTo>
                    <a:pt x="183" y="3"/>
                  </a:lnTo>
                  <a:lnTo>
                    <a:pt x="185" y="3"/>
                  </a:lnTo>
                  <a:lnTo>
                    <a:pt x="188" y="3"/>
                  </a:lnTo>
                  <a:lnTo>
                    <a:pt x="191" y="2"/>
                  </a:lnTo>
                  <a:lnTo>
                    <a:pt x="194" y="2"/>
                  </a:lnTo>
                  <a:lnTo>
                    <a:pt x="197" y="2"/>
                  </a:lnTo>
                  <a:lnTo>
                    <a:pt x="199" y="2"/>
                  </a:lnTo>
                  <a:lnTo>
                    <a:pt x="202" y="2"/>
                  </a:lnTo>
                  <a:lnTo>
                    <a:pt x="205" y="1"/>
                  </a:lnTo>
                  <a:lnTo>
                    <a:pt x="208" y="1"/>
                  </a:lnTo>
                  <a:lnTo>
                    <a:pt x="211" y="1"/>
                  </a:lnTo>
                  <a:lnTo>
                    <a:pt x="213" y="1"/>
                  </a:lnTo>
                  <a:lnTo>
                    <a:pt x="216" y="0"/>
                  </a:lnTo>
                  <a:lnTo>
                    <a:pt x="219" y="0"/>
                  </a:lnTo>
                  <a:lnTo>
                    <a:pt x="22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67" name="Freeform 196"/>
            <p:cNvSpPr>
              <a:spLocks/>
            </p:cNvSpPr>
            <p:nvPr/>
          </p:nvSpPr>
          <p:spPr bwMode="auto">
            <a:xfrm>
              <a:off x="3277" y="1657"/>
              <a:ext cx="1332" cy="60"/>
            </a:xfrm>
            <a:custGeom>
              <a:avLst/>
              <a:gdLst>
                <a:gd name="T0" fmla="*/ 3 w 222"/>
                <a:gd name="T1" fmla="*/ 9 h 10"/>
                <a:gd name="T2" fmla="*/ 9 w 222"/>
                <a:gd name="T3" fmla="*/ 9 h 10"/>
                <a:gd name="T4" fmla="*/ 14 w 222"/>
                <a:gd name="T5" fmla="*/ 9 h 10"/>
                <a:gd name="T6" fmla="*/ 20 w 222"/>
                <a:gd name="T7" fmla="*/ 9 h 10"/>
                <a:gd name="T8" fmla="*/ 25 w 222"/>
                <a:gd name="T9" fmla="*/ 8 h 10"/>
                <a:gd name="T10" fmla="*/ 31 w 222"/>
                <a:gd name="T11" fmla="*/ 8 h 10"/>
                <a:gd name="T12" fmla="*/ 37 w 222"/>
                <a:gd name="T13" fmla="*/ 8 h 10"/>
                <a:gd name="T14" fmla="*/ 42 w 222"/>
                <a:gd name="T15" fmla="*/ 8 h 10"/>
                <a:gd name="T16" fmla="*/ 48 w 222"/>
                <a:gd name="T17" fmla="*/ 7 h 10"/>
                <a:gd name="T18" fmla="*/ 54 w 222"/>
                <a:gd name="T19" fmla="*/ 7 h 10"/>
                <a:gd name="T20" fmla="*/ 59 w 222"/>
                <a:gd name="T21" fmla="*/ 7 h 10"/>
                <a:gd name="T22" fmla="*/ 65 w 222"/>
                <a:gd name="T23" fmla="*/ 7 h 10"/>
                <a:gd name="T24" fmla="*/ 70 w 222"/>
                <a:gd name="T25" fmla="*/ 6 h 10"/>
                <a:gd name="T26" fmla="*/ 76 w 222"/>
                <a:gd name="T27" fmla="*/ 6 h 10"/>
                <a:gd name="T28" fmla="*/ 82 w 222"/>
                <a:gd name="T29" fmla="*/ 6 h 10"/>
                <a:gd name="T30" fmla="*/ 87 w 222"/>
                <a:gd name="T31" fmla="*/ 6 h 10"/>
                <a:gd name="T32" fmla="*/ 93 w 222"/>
                <a:gd name="T33" fmla="*/ 6 h 10"/>
                <a:gd name="T34" fmla="*/ 98 w 222"/>
                <a:gd name="T35" fmla="*/ 5 h 10"/>
                <a:gd name="T36" fmla="*/ 104 w 222"/>
                <a:gd name="T37" fmla="*/ 5 h 10"/>
                <a:gd name="T38" fmla="*/ 110 w 222"/>
                <a:gd name="T39" fmla="*/ 5 h 10"/>
                <a:gd name="T40" fmla="*/ 115 w 222"/>
                <a:gd name="T41" fmla="*/ 5 h 10"/>
                <a:gd name="T42" fmla="*/ 121 w 222"/>
                <a:gd name="T43" fmla="*/ 4 h 10"/>
                <a:gd name="T44" fmla="*/ 126 w 222"/>
                <a:gd name="T45" fmla="*/ 4 h 10"/>
                <a:gd name="T46" fmla="*/ 132 w 222"/>
                <a:gd name="T47" fmla="*/ 4 h 10"/>
                <a:gd name="T48" fmla="*/ 138 w 222"/>
                <a:gd name="T49" fmla="*/ 4 h 10"/>
                <a:gd name="T50" fmla="*/ 143 w 222"/>
                <a:gd name="T51" fmla="*/ 3 h 10"/>
                <a:gd name="T52" fmla="*/ 149 w 222"/>
                <a:gd name="T53" fmla="*/ 3 h 10"/>
                <a:gd name="T54" fmla="*/ 155 w 222"/>
                <a:gd name="T55" fmla="*/ 3 h 10"/>
                <a:gd name="T56" fmla="*/ 160 w 222"/>
                <a:gd name="T57" fmla="*/ 3 h 10"/>
                <a:gd name="T58" fmla="*/ 166 w 222"/>
                <a:gd name="T59" fmla="*/ 2 h 10"/>
                <a:gd name="T60" fmla="*/ 171 w 222"/>
                <a:gd name="T61" fmla="*/ 2 h 10"/>
                <a:gd name="T62" fmla="*/ 177 w 222"/>
                <a:gd name="T63" fmla="*/ 2 h 10"/>
                <a:gd name="T64" fmla="*/ 183 w 222"/>
                <a:gd name="T65" fmla="*/ 2 h 10"/>
                <a:gd name="T66" fmla="*/ 188 w 222"/>
                <a:gd name="T67" fmla="*/ 1 h 10"/>
                <a:gd name="T68" fmla="*/ 194 w 222"/>
                <a:gd name="T69" fmla="*/ 1 h 10"/>
                <a:gd name="T70" fmla="*/ 199 w 222"/>
                <a:gd name="T71" fmla="*/ 1 h 10"/>
                <a:gd name="T72" fmla="*/ 205 w 222"/>
                <a:gd name="T73" fmla="*/ 1 h 10"/>
                <a:gd name="T74" fmla="*/ 211 w 222"/>
                <a:gd name="T75" fmla="*/ 0 h 10"/>
                <a:gd name="T76" fmla="*/ 216 w 222"/>
                <a:gd name="T77" fmla="*/ 0 h 10"/>
                <a:gd name="T78" fmla="*/ 222 w 222"/>
                <a:gd name="T7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2" h="10">
                  <a:moveTo>
                    <a:pt x="0" y="10"/>
                  </a:moveTo>
                  <a:lnTo>
                    <a:pt x="3" y="9"/>
                  </a:lnTo>
                  <a:lnTo>
                    <a:pt x="6" y="9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4" y="9"/>
                  </a:lnTo>
                  <a:lnTo>
                    <a:pt x="17" y="9"/>
                  </a:lnTo>
                  <a:lnTo>
                    <a:pt x="20" y="9"/>
                  </a:lnTo>
                  <a:lnTo>
                    <a:pt x="23" y="9"/>
                  </a:lnTo>
                  <a:lnTo>
                    <a:pt x="25" y="8"/>
                  </a:lnTo>
                  <a:lnTo>
                    <a:pt x="28" y="8"/>
                  </a:lnTo>
                  <a:lnTo>
                    <a:pt x="31" y="8"/>
                  </a:lnTo>
                  <a:lnTo>
                    <a:pt x="34" y="8"/>
                  </a:lnTo>
                  <a:lnTo>
                    <a:pt x="37" y="8"/>
                  </a:lnTo>
                  <a:lnTo>
                    <a:pt x="40" y="8"/>
                  </a:lnTo>
                  <a:lnTo>
                    <a:pt x="42" y="8"/>
                  </a:lnTo>
                  <a:lnTo>
                    <a:pt x="45" y="8"/>
                  </a:lnTo>
                  <a:lnTo>
                    <a:pt x="48" y="7"/>
                  </a:lnTo>
                  <a:lnTo>
                    <a:pt x="51" y="7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9" y="7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8" y="7"/>
                  </a:lnTo>
                  <a:lnTo>
                    <a:pt x="70" y="6"/>
                  </a:lnTo>
                  <a:lnTo>
                    <a:pt x="73" y="6"/>
                  </a:lnTo>
                  <a:lnTo>
                    <a:pt x="76" y="6"/>
                  </a:lnTo>
                  <a:lnTo>
                    <a:pt x="79" y="6"/>
                  </a:lnTo>
                  <a:lnTo>
                    <a:pt x="82" y="6"/>
                  </a:lnTo>
                  <a:lnTo>
                    <a:pt x="84" y="6"/>
                  </a:lnTo>
                  <a:lnTo>
                    <a:pt x="87" y="6"/>
                  </a:lnTo>
                  <a:lnTo>
                    <a:pt x="90" y="6"/>
                  </a:lnTo>
                  <a:lnTo>
                    <a:pt x="93" y="6"/>
                  </a:lnTo>
                  <a:lnTo>
                    <a:pt x="96" y="5"/>
                  </a:lnTo>
                  <a:lnTo>
                    <a:pt x="98" y="5"/>
                  </a:lnTo>
                  <a:lnTo>
                    <a:pt x="101" y="5"/>
                  </a:lnTo>
                  <a:lnTo>
                    <a:pt x="104" y="5"/>
                  </a:lnTo>
                  <a:lnTo>
                    <a:pt x="107" y="5"/>
                  </a:lnTo>
                  <a:lnTo>
                    <a:pt x="110" y="5"/>
                  </a:lnTo>
                  <a:lnTo>
                    <a:pt x="112" y="5"/>
                  </a:lnTo>
                  <a:lnTo>
                    <a:pt x="115" y="5"/>
                  </a:lnTo>
                  <a:lnTo>
                    <a:pt x="118" y="4"/>
                  </a:lnTo>
                  <a:lnTo>
                    <a:pt x="121" y="4"/>
                  </a:lnTo>
                  <a:lnTo>
                    <a:pt x="124" y="4"/>
                  </a:lnTo>
                  <a:lnTo>
                    <a:pt x="126" y="4"/>
                  </a:lnTo>
                  <a:lnTo>
                    <a:pt x="129" y="4"/>
                  </a:lnTo>
                  <a:lnTo>
                    <a:pt x="132" y="4"/>
                  </a:lnTo>
                  <a:lnTo>
                    <a:pt x="135" y="4"/>
                  </a:lnTo>
                  <a:lnTo>
                    <a:pt x="138" y="4"/>
                  </a:lnTo>
                  <a:lnTo>
                    <a:pt x="141" y="3"/>
                  </a:lnTo>
                  <a:lnTo>
                    <a:pt x="143" y="3"/>
                  </a:lnTo>
                  <a:lnTo>
                    <a:pt x="146" y="3"/>
                  </a:lnTo>
                  <a:lnTo>
                    <a:pt x="149" y="3"/>
                  </a:lnTo>
                  <a:lnTo>
                    <a:pt x="152" y="3"/>
                  </a:lnTo>
                  <a:lnTo>
                    <a:pt x="155" y="3"/>
                  </a:lnTo>
                  <a:lnTo>
                    <a:pt x="157" y="3"/>
                  </a:lnTo>
                  <a:lnTo>
                    <a:pt x="160" y="3"/>
                  </a:lnTo>
                  <a:lnTo>
                    <a:pt x="163" y="2"/>
                  </a:lnTo>
                  <a:lnTo>
                    <a:pt x="166" y="2"/>
                  </a:lnTo>
                  <a:lnTo>
                    <a:pt x="169" y="2"/>
                  </a:lnTo>
                  <a:lnTo>
                    <a:pt x="171" y="2"/>
                  </a:lnTo>
                  <a:lnTo>
                    <a:pt x="174" y="2"/>
                  </a:lnTo>
                  <a:lnTo>
                    <a:pt x="177" y="2"/>
                  </a:lnTo>
                  <a:lnTo>
                    <a:pt x="180" y="2"/>
                  </a:lnTo>
                  <a:lnTo>
                    <a:pt x="183" y="2"/>
                  </a:lnTo>
                  <a:lnTo>
                    <a:pt x="185" y="1"/>
                  </a:lnTo>
                  <a:lnTo>
                    <a:pt x="188" y="1"/>
                  </a:lnTo>
                  <a:lnTo>
                    <a:pt x="191" y="1"/>
                  </a:lnTo>
                  <a:lnTo>
                    <a:pt x="194" y="1"/>
                  </a:lnTo>
                  <a:lnTo>
                    <a:pt x="197" y="1"/>
                  </a:lnTo>
                  <a:lnTo>
                    <a:pt x="199" y="1"/>
                  </a:lnTo>
                  <a:lnTo>
                    <a:pt x="202" y="1"/>
                  </a:lnTo>
                  <a:lnTo>
                    <a:pt x="205" y="1"/>
                  </a:lnTo>
                  <a:lnTo>
                    <a:pt x="208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6" y="0"/>
                  </a:lnTo>
                  <a:lnTo>
                    <a:pt x="219" y="0"/>
                  </a:lnTo>
                  <a:lnTo>
                    <a:pt x="22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68" name="Freeform 197"/>
            <p:cNvSpPr>
              <a:spLocks/>
            </p:cNvSpPr>
            <p:nvPr/>
          </p:nvSpPr>
          <p:spPr bwMode="auto">
            <a:xfrm>
              <a:off x="3277" y="1513"/>
              <a:ext cx="1332" cy="186"/>
            </a:xfrm>
            <a:custGeom>
              <a:avLst/>
              <a:gdLst>
                <a:gd name="T0" fmla="*/ 3 w 222"/>
                <a:gd name="T1" fmla="*/ 30 h 31"/>
                <a:gd name="T2" fmla="*/ 9 w 222"/>
                <a:gd name="T3" fmla="*/ 30 h 31"/>
                <a:gd name="T4" fmla="*/ 14 w 222"/>
                <a:gd name="T5" fmla="*/ 29 h 31"/>
                <a:gd name="T6" fmla="*/ 20 w 222"/>
                <a:gd name="T7" fmla="*/ 28 h 31"/>
                <a:gd name="T8" fmla="*/ 25 w 222"/>
                <a:gd name="T9" fmla="*/ 27 h 31"/>
                <a:gd name="T10" fmla="*/ 31 w 222"/>
                <a:gd name="T11" fmla="*/ 26 h 31"/>
                <a:gd name="T12" fmla="*/ 37 w 222"/>
                <a:gd name="T13" fmla="*/ 26 h 31"/>
                <a:gd name="T14" fmla="*/ 42 w 222"/>
                <a:gd name="T15" fmla="*/ 25 h 31"/>
                <a:gd name="T16" fmla="*/ 48 w 222"/>
                <a:gd name="T17" fmla="*/ 24 h 31"/>
                <a:gd name="T18" fmla="*/ 54 w 222"/>
                <a:gd name="T19" fmla="*/ 23 h 31"/>
                <a:gd name="T20" fmla="*/ 59 w 222"/>
                <a:gd name="T21" fmla="*/ 23 h 31"/>
                <a:gd name="T22" fmla="*/ 65 w 222"/>
                <a:gd name="T23" fmla="*/ 22 h 31"/>
                <a:gd name="T24" fmla="*/ 70 w 222"/>
                <a:gd name="T25" fmla="*/ 21 h 31"/>
                <a:gd name="T26" fmla="*/ 76 w 222"/>
                <a:gd name="T27" fmla="*/ 20 h 31"/>
                <a:gd name="T28" fmla="*/ 82 w 222"/>
                <a:gd name="T29" fmla="*/ 20 h 31"/>
                <a:gd name="T30" fmla="*/ 87 w 222"/>
                <a:gd name="T31" fmla="*/ 19 h 31"/>
                <a:gd name="T32" fmla="*/ 93 w 222"/>
                <a:gd name="T33" fmla="*/ 18 h 31"/>
                <a:gd name="T34" fmla="*/ 98 w 222"/>
                <a:gd name="T35" fmla="*/ 17 h 31"/>
                <a:gd name="T36" fmla="*/ 104 w 222"/>
                <a:gd name="T37" fmla="*/ 16 h 31"/>
                <a:gd name="T38" fmla="*/ 110 w 222"/>
                <a:gd name="T39" fmla="*/ 16 h 31"/>
                <a:gd name="T40" fmla="*/ 115 w 222"/>
                <a:gd name="T41" fmla="*/ 15 h 31"/>
                <a:gd name="T42" fmla="*/ 121 w 222"/>
                <a:gd name="T43" fmla="*/ 14 h 31"/>
                <a:gd name="T44" fmla="*/ 126 w 222"/>
                <a:gd name="T45" fmla="*/ 13 h 31"/>
                <a:gd name="T46" fmla="*/ 132 w 222"/>
                <a:gd name="T47" fmla="*/ 13 h 31"/>
                <a:gd name="T48" fmla="*/ 138 w 222"/>
                <a:gd name="T49" fmla="*/ 12 h 31"/>
                <a:gd name="T50" fmla="*/ 143 w 222"/>
                <a:gd name="T51" fmla="*/ 11 h 31"/>
                <a:gd name="T52" fmla="*/ 149 w 222"/>
                <a:gd name="T53" fmla="*/ 10 h 31"/>
                <a:gd name="T54" fmla="*/ 155 w 222"/>
                <a:gd name="T55" fmla="*/ 9 h 31"/>
                <a:gd name="T56" fmla="*/ 160 w 222"/>
                <a:gd name="T57" fmla="*/ 9 h 31"/>
                <a:gd name="T58" fmla="*/ 166 w 222"/>
                <a:gd name="T59" fmla="*/ 8 h 31"/>
                <a:gd name="T60" fmla="*/ 171 w 222"/>
                <a:gd name="T61" fmla="*/ 7 h 31"/>
                <a:gd name="T62" fmla="*/ 177 w 222"/>
                <a:gd name="T63" fmla="*/ 6 h 31"/>
                <a:gd name="T64" fmla="*/ 183 w 222"/>
                <a:gd name="T65" fmla="*/ 6 h 31"/>
                <a:gd name="T66" fmla="*/ 188 w 222"/>
                <a:gd name="T67" fmla="*/ 5 h 31"/>
                <a:gd name="T68" fmla="*/ 194 w 222"/>
                <a:gd name="T69" fmla="*/ 4 h 31"/>
                <a:gd name="T70" fmla="*/ 199 w 222"/>
                <a:gd name="T71" fmla="*/ 3 h 31"/>
                <a:gd name="T72" fmla="*/ 205 w 222"/>
                <a:gd name="T73" fmla="*/ 3 h 31"/>
                <a:gd name="T74" fmla="*/ 211 w 222"/>
                <a:gd name="T75" fmla="*/ 2 h 31"/>
                <a:gd name="T76" fmla="*/ 216 w 222"/>
                <a:gd name="T77" fmla="*/ 1 h 31"/>
                <a:gd name="T78" fmla="*/ 222 w 222"/>
                <a:gd name="T7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2" h="31">
                  <a:moveTo>
                    <a:pt x="0" y="31"/>
                  </a:moveTo>
                  <a:lnTo>
                    <a:pt x="3" y="30"/>
                  </a:lnTo>
                  <a:lnTo>
                    <a:pt x="6" y="30"/>
                  </a:lnTo>
                  <a:lnTo>
                    <a:pt x="9" y="30"/>
                  </a:lnTo>
                  <a:lnTo>
                    <a:pt x="11" y="29"/>
                  </a:lnTo>
                  <a:lnTo>
                    <a:pt x="14" y="29"/>
                  </a:lnTo>
                  <a:lnTo>
                    <a:pt x="17" y="28"/>
                  </a:lnTo>
                  <a:lnTo>
                    <a:pt x="20" y="28"/>
                  </a:lnTo>
                  <a:lnTo>
                    <a:pt x="23" y="28"/>
                  </a:lnTo>
                  <a:lnTo>
                    <a:pt x="25" y="27"/>
                  </a:lnTo>
                  <a:lnTo>
                    <a:pt x="28" y="27"/>
                  </a:lnTo>
                  <a:lnTo>
                    <a:pt x="31" y="26"/>
                  </a:lnTo>
                  <a:lnTo>
                    <a:pt x="34" y="26"/>
                  </a:lnTo>
                  <a:lnTo>
                    <a:pt x="37" y="26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5" y="25"/>
                  </a:lnTo>
                  <a:lnTo>
                    <a:pt x="48" y="24"/>
                  </a:lnTo>
                  <a:lnTo>
                    <a:pt x="51" y="24"/>
                  </a:lnTo>
                  <a:lnTo>
                    <a:pt x="54" y="23"/>
                  </a:lnTo>
                  <a:lnTo>
                    <a:pt x="56" y="23"/>
                  </a:lnTo>
                  <a:lnTo>
                    <a:pt x="59" y="23"/>
                  </a:lnTo>
                  <a:lnTo>
                    <a:pt x="62" y="22"/>
                  </a:lnTo>
                  <a:lnTo>
                    <a:pt x="65" y="22"/>
                  </a:lnTo>
                  <a:lnTo>
                    <a:pt x="68" y="21"/>
                  </a:lnTo>
                  <a:lnTo>
                    <a:pt x="70" y="21"/>
                  </a:lnTo>
                  <a:lnTo>
                    <a:pt x="73" y="21"/>
                  </a:lnTo>
                  <a:lnTo>
                    <a:pt x="76" y="20"/>
                  </a:lnTo>
                  <a:lnTo>
                    <a:pt x="79" y="20"/>
                  </a:lnTo>
                  <a:lnTo>
                    <a:pt x="82" y="20"/>
                  </a:lnTo>
                  <a:lnTo>
                    <a:pt x="84" y="19"/>
                  </a:lnTo>
                  <a:lnTo>
                    <a:pt x="87" y="19"/>
                  </a:lnTo>
                  <a:lnTo>
                    <a:pt x="90" y="18"/>
                  </a:lnTo>
                  <a:lnTo>
                    <a:pt x="93" y="18"/>
                  </a:lnTo>
                  <a:lnTo>
                    <a:pt x="96" y="18"/>
                  </a:lnTo>
                  <a:lnTo>
                    <a:pt x="98" y="17"/>
                  </a:lnTo>
                  <a:lnTo>
                    <a:pt x="101" y="17"/>
                  </a:lnTo>
                  <a:lnTo>
                    <a:pt x="104" y="16"/>
                  </a:lnTo>
                  <a:lnTo>
                    <a:pt x="107" y="16"/>
                  </a:lnTo>
                  <a:lnTo>
                    <a:pt x="110" y="16"/>
                  </a:lnTo>
                  <a:lnTo>
                    <a:pt x="112" y="15"/>
                  </a:lnTo>
                  <a:lnTo>
                    <a:pt x="115" y="15"/>
                  </a:lnTo>
                  <a:lnTo>
                    <a:pt x="118" y="14"/>
                  </a:lnTo>
                  <a:lnTo>
                    <a:pt x="121" y="14"/>
                  </a:lnTo>
                  <a:lnTo>
                    <a:pt x="124" y="14"/>
                  </a:lnTo>
                  <a:lnTo>
                    <a:pt x="126" y="13"/>
                  </a:lnTo>
                  <a:lnTo>
                    <a:pt x="129" y="13"/>
                  </a:lnTo>
                  <a:lnTo>
                    <a:pt x="132" y="13"/>
                  </a:lnTo>
                  <a:lnTo>
                    <a:pt x="135" y="12"/>
                  </a:lnTo>
                  <a:lnTo>
                    <a:pt x="138" y="12"/>
                  </a:lnTo>
                  <a:lnTo>
                    <a:pt x="141" y="11"/>
                  </a:lnTo>
                  <a:lnTo>
                    <a:pt x="143" y="11"/>
                  </a:lnTo>
                  <a:lnTo>
                    <a:pt x="146" y="11"/>
                  </a:lnTo>
                  <a:lnTo>
                    <a:pt x="149" y="10"/>
                  </a:lnTo>
                  <a:lnTo>
                    <a:pt x="152" y="10"/>
                  </a:lnTo>
                  <a:lnTo>
                    <a:pt x="155" y="9"/>
                  </a:lnTo>
                  <a:lnTo>
                    <a:pt x="157" y="9"/>
                  </a:lnTo>
                  <a:lnTo>
                    <a:pt x="160" y="9"/>
                  </a:lnTo>
                  <a:lnTo>
                    <a:pt x="163" y="8"/>
                  </a:lnTo>
                  <a:lnTo>
                    <a:pt x="166" y="8"/>
                  </a:lnTo>
                  <a:lnTo>
                    <a:pt x="169" y="8"/>
                  </a:lnTo>
                  <a:lnTo>
                    <a:pt x="171" y="7"/>
                  </a:lnTo>
                  <a:lnTo>
                    <a:pt x="174" y="7"/>
                  </a:lnTo>
                  <a:lnTo>
                    <a:pt x="177" y="6"/>
                  </a:lnTo>
                  <a:lnTo>
                    <a:pt x="180" y="6"/>
                  </a:lnTo>
                  <a:lnTo>
                    <a:pt x="183" y="6"/>
                  </a:lnTo>
                  <a:lnTo>
                    <a:pt x="185" y="5"/>
                  </a:lnTo>
                  <a:lnTo>
                    <a:pt x="188" y="5"/>
                  </a:lnTo>
                  <a:lnTo>
                    <a:pt x="191" y="4"/>
                  </a:lnTo>
                  <a:lnTo>
                    <a:pt x="194" y="4"/>
                  </a:lnTo>
                  <a:lnTo>
                    <a:pt x="197" y="4"/>
                  </a:lnTo>
                  <a:lnTo>
                    <a:pt x="199" y="3"/>
                  </a:lnTo>
                  <a:lnTo>
                    <a:pt x="202" y="3"/>
                  </a:lnTo>
                  <a:lnTo>
                    <a:pt x="205" y="3"/>
                  </a:lnTo>
                  <a:lnTo>
                    <a:pt x="208" y="2"/>
                  </a:lnTo>
                  <a:lnTo>
                    <a:pt x="211" y="2"/>
                  </a:lnTo>
                  <a:lnTo>
                    <a:pt x="213" y="1"/>
                  </a:lnTo>
                  <a:lnTo>
                    <a:pt x="216" y="1"/>
                  </a:lnTo>
                  <a:lnTo>
                    <a:pt x="219" y="1"/>
                  </a:lnTo>
                  <a:lnTo>
                    <a:pt x="22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69" name="Freeform 198"/>
            <p:cNvSpPr>
              <a:spLocks/>
            </p:cNvSpPr>
            <p:nvPr/>
          </p:nvSpPr>
          <p:spPr bwMode="auto">
            <a:xfrm>
              <a:off x="3277" y="1321"/>
              <a:ext cx="1332" cy="330"/>
            </a:xfrm>
            <a:custGeom>
              <a:avLst/>
              <a:gdLst>
                <a:gd name="T0" fmla="*/ 3 w 222"/>
                <a:gd name="T1" fmla="*/ 54 h 55"/>
                <a:gd name="T2" fmla="*/ 9 w 222"/>
                <a:gd name="T3" fmla="*/ 52 h 55"/>
                <a:gd name="T4" fmla="*/ 14 w 222"/>
                <a:gd name="T5" fmla="*/ 51 h 55"/>
                <a:gd name="T6" fmla="*/ 20 w 222"/>
                <a:gd name="T7" fmla="*/ 50 h 55"/>
                <a:gd name="T8" fmla="*/ 25 w 222"/>
                <a:gd name="T9" fmla="*/ 48 h 55"/>
                <a:gd name="T10" fmla="*/ 31 w 222"/>
                <a:gd name="T11" fmla="*/ 47 h 55"/>
                <a:gd name="T12" fmla="*/ 37 w 222"/>
                <a:gd name="T13" fmla="*/ 46 h 55"/>
                <a:gd name="T14" fmla="*/ 42 w 222"/>
                <a:gd name="T15" fmla="*/ 44 h 55"/>
                <a:gd name="T16" fmla="*/ 48 w 222"/>
                <a:gd name="T17" fmla="*/ 43 h 55"/>
                <a:gd name="T18" fmla="*/ 54 w 222"/>
                <a:gd name="T19" fmla="*/ 41 h 55"/>
                <a:gd name="T20" fmla="*/ 59 w 222"/>
                <a:gd name="T21" fmla="*/ 40 h 55"/>
                <a:gd name="T22" fmla="*/ 65 w 222"/>
                <a:gd name="T23" fmla="*/ 39 h 55"/>
                <a:gd name="T24" fmla="*/ 70 w 222"/>
                <a:gd name="T25" fmla="*/ 37 h 55"/>
                <a:gd name="T26" fmla="*/ 76 w 222"/>
                <a:gd name="T27" fmla="*/ 36 h 55"/>
                <a:gd name="T28" fmla="*/ 82 w 222"/>
                <a:gd name="T29" fmla="*/ 34 h 55"/>
                <a:gd name="T30" fmla="*/ 87 w 222"/>
                <a:gd name="T31" fmla="*/ 33 h 55"/>
                <a:gd name="T32" fmla="*/ 93 w 222"/>
                <a:gd name="T33" fmla="*/ 32 h 55"/>
                <a:gd name="T34" fmla="*/ 98 w 222"/>
                <a:gd name="T35" fmla="*/ 30 h 55"/>
                <a:gd name="T36" fmla="*/ 104 w 222"/>
                <a:gd name="T37" fmla="*/ 29 h 55"/>
                <a:gd name="T38" fmla="*/ 110 w 222"/>
                <a:gd name="T39" fmla="*/ 27 h 55"/>
                <a:gd name="T40" fmla="*/ 115 w 222"/>
                <a:gd name="T41" fmla="*/ 26 h 55"/>
                <a:gd name="T42" fmla="*/ 121 w 222"/>
                <a:gd name="T43" fmla="*/ 25 h 55"/>
                <a:gd name="T44" fmla="*/ 126 w 222"/>
                <a:gd name="T45" fmla="*/ 23 h 55"/>
                <a:gd name="T46" fmla="*/ 132 w 222"/>
                <a:gd name="T47" fmla="*/ 22 h 55"/>
                <a:gd name="T48" fmla="*/ 138 w 222"/>
                <a:gd name="T49" fmla="*/ 20 h 55"/>
                <a:gd name="T50" fmla="*/ 143 w 222"/>
                <a:gd name="T51" fmla="*/ 19 h 55"/>
                <a:gd name="T52" fmla="*/ 149 w 222"/>
                <a:gd name="T53" fmla="*/ 18 h 55"/>
                <a:gd name="T54" fmla="*/ 155 w 222"/>
                <a:gd name="T55" fmla="*/ 16 h 55"/>
                <a:gd name="T56" fmla="*/ 160 w 222"/>
                <a:gd name="T57" fmla="*/ 15 h 55"/>
                <a:gd name="T58" fmla="*/ 166 w 222"/>
                <a:gd name="T59" fmla="*/ 14 h 55"/>
                <a:gd name="T60" fmla="*/ 171 w 222"/>
                <a:gd name="T61" fmla="*/ 12 h 55"/>
                <a:gd name="T62" fmla="*/ 177 w 222"/>
                <a:gd name="T63" fmla="*/ 11 h 55"/>
                <a:gd name="T64" fmla="*/ 183 w 222"/>
                <a:gd name="T65" fmla="*/ 9 h 55"/>
                <a:gd name="T66" fmla="*/ 188 w 222"/>
                <a:gd name="T67" fmla="*/ 8 h 55"/>
                <a:gd name="T68" fmla="*/ 194 w 222"/>
                <a:gd name="T69" fmla="*/ 7 h 55"/>
                <a:gd name="T70" fmla="*/ 199 w 222"/>
                <a:gd name="T71" fmla="*/ 5 h 55"/>
                <a:gd name="T72" fmla="*/ 205 w 222"/>
                <a:gd name="T73" fmla="*/ 4 h 55"/>
                <a:gd name="T74" fmla="*/ 211 w 222"/>
                <a:gd name="T75" fmla="*/ 2 h 55"/>
                <a:gd name="T76" fmla="*/ 216 w 222"/>
                <a:gd name="T77" fmla="*/ 1 h 55"/>
                <a:gd name="T78" fmla="*/ 222 w 222"/>
                <a:gd name="T7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2" h="55">
                  <a:moveTo>
                    <a:pt x="0" y="55"/>
                  </a:moveTo>
                  <a:lnTo>
                    <a:pt x="3" y="54"/>
                  </a:lnTo>
                  <a:lnTo>
                    <a:pt x="6" y="53"/>
                  </a:lnTo>
                  <a:lnTo>
                    <a:pt x="9" y="52"/>
                  </a:lnTo>
                  <a:lnTo>
                    <a:pt x="11" y="52"/>
                  </a:lnTo>
                  <a:lnTo>
                    <a:pt x="14" y="51"/>
                  </a:lnTo>
                  <a:lnTo>
                    <a:pt x="17" y="50"/>
                  </a:lnTo>
                  <a:lnTo>
                    <a:pt x="20" y="50"/>
                  </a:lnTo>
                  <a:lnTo>
                    <a:pt x="23" y="49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31" y="47"/>
                  </a:lnTo>
                  <a:lnTo>
                    <a:pt x="34" y="46"/>
                  </a:lnTo>
                  <a:lnTo>
                    <a:pt x="37" y="46"/>
                  </a:lnTo>
                  <a:lnTo>
                    <a:pt x="40" y="45"/>
                  </a:lnTo>
                  <a:lnTo>
                    <a:pt x="42" y="44"/>
                  </a:lnTo>
                  <a:lnTo>
                    <a:pt x="45" y="43"/>
                  </a:lnTo>
                  <a:lnTo>
                    <a:pt x="48" y="43"/>
                  </a:lnTo>
                  <a:lnTo>
                    <a:pt x="51" y="42"/>
                  </a:lnTo>
                  <a:lnTo>
                    <a:pt x="54" y="41"/>
                  </a:lnTo>
                  <a:lnTo>
                    <a:pt x="56" y="41"/>
                  </a:lnTo>
                  <a:lnTo>
                    <a:pt x="59" y="40"/>
                  </a:lnTo>
                  <a:lnTo>
                    <a:pt x="62" y="39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0" y="37"/>
                  </a:lnTo>
                  <a:lnTo>
                    <a:pt x="73" y="36"/>
                  </a:lnTo>
                  <a:lnTo>
                    <a:pt x="76" y="36"/>
                  </a:lnTo>
                  <a:lnTo>
                    <a:pt x="79" y="35"/>
                  </a:lnTo>
                  <a:lnTo>
                    <a:pt x="82" y="34"/>
                  </a:lnTo>
                  <a:lnTo>
                    <a:pt x="84" y="34"/>
                  </a:lnTo>
                  <a:lnTo>
                    <a:pt x="87" y="33"/>
                  </a:lnTo>
                  <a:lnTo>
                    <a:pt x="90" y="32"/>
                  </a:lnTo>
                  <a:lnTo>
                    <a:pt x="93" y="32"/>
                  </a:lnTo>
                  <a:lnTo>
                    <a:pt x="96" y="31"/>
                  </a:lnTo>
                  <a:lnTo>
                    <a:pt x="98" y="30"/>
                  </a:lnTo>
                  <a:lnTo>
                    <a:pt x="101" y="30"/>
                  </a:lnTo>
                  <a:lnTo>
                    <a:pt x="104" y="29"/>
                  </a:lnTo>
                  <a:lnTo>
                    <a:pt x="107" y="28"/>
                  </a:lnTo>
                  <a:lnTo>
                    <a:pt x="110" y="27"/>
                  </a:lnTo>
                  <a:lnTo>
                    <a:pt x="112" y="27"/>
                  </a:lnTo>
                  <a:lnTo>
                    <a:pt x="115" y="26"/>
                  </a:lnTo>
                  <a:lnTo>
                    <a:pt x="118" y="25"/>
                  </a:lnTo>
                  <a:lnTo>
                    <a:pt x="121" y="25"/>
                  </a:lnTo>
                  <a:lnTo>
                    <a:pt x="124" y="24"/>
                  </a:lnTo>
                  <a:lnTo>
                    <a:pt x="126" y="23"/>
                  </a:lnTo>
                  <a:lnTo>
                    <a:pt x="129" y="23"/>
                  </a:lnTo>
                  <a:lnTo>
                    <a:pt x="132" y="22"/>
                  </a:lnTo>
                  <a:lnTo>
                    <a:pt x="135" y="21"/>
                  </a:lnTo>
                  <a:lnTo>
                    <a:pt x="138" y="20"/>
                  </a:lnTo>
                  <a:lnTo>
                    <a:pt x="141" y="20"/>
                  </a:lnTo>
                  <a:lnTo>
                    <a:pt x="143" y="19"/>
                  </a:lnTo>
                  <a:lnTo>
                    <a:pt x="146" y="18"/>
                  </a:lnTo>
                  <a:lnTo>
                    <a:pt x="149" y="18"/>
                  </a:lnTo>
                  <a:lnTo>
                    <a:pt x="152" y="17"/>
                  </a:lnTo>
                  <a:lnTo>
                    <a:pt x="155" y="16"/>
                  </a:lnTo>
                  <a:lnTo>
                    <a:pt x="157" y="16"/>
                  </a:lnTo>
                  <a:lnTo>
                    <a:pt x="160" y="15"/>
                  </a:lnTo>
                  <a:lnTo>
                    <a:pt x="163" y="14"/>
                  </a:lnTo>
                  <a:lnTo>
                    <a:pt x="166" y="14"/>
                  </a:lnTo>
                  <a:lnTo>
                    <a:pt x="169" y="13"/>
                  </a:lnTo>
                  <a:lnTo>
                    <a:pt x="171" y="12"/>
                  </a:lnTo>
                  <a:lnTo>
                    <a:pt x="174" y="11"/>
                  </a:lnTo>
                  <a:lnTo>
                    <a:pt x="177" y="11"/>
                  </a:lnTo>
                  <a:lnTo>
                    <a:pt x="180" y="10"/>
                  </a:lnTo>
                  <a:lnTo>
                    <a:pt x="183" y="9"/>
                  </a:lnTo>
                  <a:lnTo>
                    <a:pt x="185" y="9"/>
                  </a:lnTo>
                  <a:lnTo>
                    <a:pt x="188" y="8"/>
                  </a:lnTo>
                  <a:lnTo>
                    <a:pt x="191" y="7"/>
                  </a:lnTo>
                  <a:lnTo>
                    <a:pt x="194" y="7"/>
                  </a:lnTo>
                  <a:lnTo>
                    <a:pt x="197" y="6"/>
                  </a:lnTo>
                  <a:lnTo>
                    <a:pt x="199" y="5"/>
                  </a:lnTo>
                  <a:lnTo>
                    <a:pt x="202" y="4"/>
                  </a:lnTo>
                  <a:lnTo>
                    <a:pt x="205" y="4"/>
                  </a:lnTo>
                  <a:lnTo>
                    <a:pt x="208" y="3"/>
                  </a:lnTo>
                  <a:lnTo>
                    <a:pt x="211" y="2"/>
                  </a:lnTo>
                  <a:lnTo>
                    <a:pt x="213" y="2"/>
                  </a:lnTo>
                  <a:lnTo>
                    <a:pt x="216" y="1"/>
                  </a:lnTo>
                  <a:lnTo>
                    <a:pt x="219" y="0"/>
                  </a:lnTo>
                  <a:lnTo>
                    <a:pt x="22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70" name="Freeform 199"/>
            <p:cNvSpPr>
              <a:spLocks/>
            </p:cNvSpPr>
            <p:nvPr/>
          </p:nvSpPr>
          <p:spPr bwMode="auto">
            <a:xfrm>
              <a:off x="3277" y="1549"/>
              <a:ext cx="1332" cy="144"/>
            </a:xfrm>
            <a:custGeom>
              <a:avLst/>
              <a:gdLst>
                <a:gd name="T0" fmla="*/ 3 w 222"/>
                <a:gd name="T1" fmla="*/ 23 h 24"/>
                <a:gd name="T2" fmla="*/ 9 w 222"/>
                <a:gd name="T3" fmla="*/ 23 h 24"/>
                <a:gd name="T4" fmla="*/ 14 w 222"/>
                <a:gd name="T5" fmla="*/ 22 h 24"/>
                <a:gd name="T6" fmla="*/ 20 w 222"/>
                <a:gd name="T7" fmla="*/ 22 h 24"/>
                <a:gd name="T8" fmla="*/ 25 w 222"/>
                <a:gd name="T9" fmla="*/ 21 h 24"/>
                <a:gd name="T10" fmla="*/ 31 w 222"/>
                <a:gd name="T11" fmla="*/ 20 h 24"/>
                <a:gd name="T12" fmla="*/ 37 w 222"/>
                <a:gd name="T13" fmla="*/ 20 h 24"/>
                <a:gd name="T14" fmla="*/ 42 w 222"/>
                <a:gd name="T15" fmla="*/ 19 h 24"/>
                <a:gd name="T16" fmla="*/ 48 w 222"/>
                <a:gd name="T17" fmla="*/ 19 h 24"/>
                <a:gd name="T18" fmla="*/ 54 w 222"/>
                <a:gd name="T19" fmla="*/ 18 h 24"/>
                <a:gd name="T20" fmla="*/ 59 w 222"/>
                <a:gd name="T21" fmla="*/ 17 h 24"/>
                <a:gd name="T22" fmla="*/ 65 w 222"/>
                <a:gd name="T23" fmla="*/ 17 h 24"/>
                <a:gd name="T24" fmla="*/ 70 w 222"/>
                <a:gd name="T25" fmla="*/ 16 h 24"/>
                <a:gd name="T26" fmla="*/ 76 w 222"/>
                <a:gd name="T27" fmla="*/ 16 h 24"/>
                <a:gd name="T28" fmla="*/ 82 w 222"/>
                <a:gd name="T29" fmla="*/ 15 h 24"/>
                <a:gd name="T30" fmla="*/ 87 w 222"/>
                <a:gd name="T31" fmla="*/ 14 h 24"/>
                <a:gd name="T32" fmla="*/ 93 w 222"/>
                <a:gd name="T33" fmla="*/ 14 h 24"/>
                <a:gd name="T34" fmla="*/ 98 w 222"/>
                <a:gd name="T35" fmla="*/ 13 h 24"/>
                <a:gd name="T36" fmla="*/ 104 w 222"/>
                <a:gd name="T37" fmla="*/ 13 h 24"/>
                <a:gd name="T38" fmla="*/ 110 w 222"/>
                <a:gd name="T39" fmla="*/ 12 h 24"/>
                <a:gd name="T40" fmla="*/ 115 w 222"/>
                <a:gd name="T41" fmla="*/ 11 h 24"/>
                <a:gd name="T42" fmla="*/ 121 w 222"/>
                <a:gd name="T43" fmla="*/ 11 h 24"/>
                <a:gd name="T44" fmla="*/ 126 w 222"/>
                <a:gd name="T45" fmla="*/ 10 h 24"/>
                <a:gd name="T46" fmla="*/ 132 w 222"/>
                <a:gd name="T47" fmla="*/ 10 h 24"/>
                <a:gd name="T48" fmla="*/ 138 w 222"/>
                <a:gd name="T49" fmla="*/ 9 h 24"/>
                <a:gd name="T50" fmla="*/ 143 w 222"/>
                <a:gd name="T51" fmla="*/ 8 h 24"/>
                <a:gd name="T52" fmla="*/ 149 w 222"/>
                <a:gd name="T53" fmla="*/ 8 h 24"/>
                <a:gd name="T54" fmla="*/ 155 w 222"/>
                <a:gd name="T55" fmla="*/ 7 h 24"/>
                <a:gd name="T56" fmla="*/ 160 w 222"/>
                <a:gd name="T57" fmla="*/ 7 h 24"/>
                <a:gd name="T58" fmla="*/ 166 w 222"/>
                <a:gd name="T59" fmla="*/ 6 h 24"/>
                <a:gd name="T60" fmla="*/ 171 w 222"/>
                <a:gd name="T61" fmla="*/ 5 h 24"/>
                <a:gd name="T62" fmla="*/ 177 w 222"/>
                <a:gd name="T63" fmla="*/ 5 h 24"/>
                <a:gd name="T64" fmla="*/ 183 w 222"/>
                <a:gd name="T65" fmla="*/ 4 h 24"/>
                <a:gd name="T66" fmla="*/ 188 w 222"/>
                <a:gd name="T67" fmla="*/ 4 h 24"/>
                <a:gd name="T68" fmla="*/ 194 w 222"/>
                <a:gd name="T69" fmla="*/ 3 h 24"/>
                <a:gd name="T70" fmla="*/ 199 w 222"/>
                <a:gd name="T71" fmla="*/ 2 h 24"/>
                <a:gd name="T72" fmla="*/ 205 w 222"/>
                <a:gd name="T73" fmla="*/ 2 h 24"/>
                <a:gd name="T74" fmla="*/ 211 w 222"/>
                <a:gd name="T75" fmla="*/ 1 h 24"/>
                <a:gd name="T76" fmla="*/ 216 w 222"/>
                <a:gd name="T77" fmla="*/ 1 h 24"/>
                <a:gd name="T78" fmla="*/ 222 w 222"/>
                <a:gd name="T7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2" h="24">
                  <a:moveTo>
                    <a:pt x="0" y="24"/>
                  </a:moveTo>
                  <a:lnTo>
                    <a:pt x="3" y="23"/>
                  </a:lnTo>
                  <a:lnTo>
                    <a:pt x="6" y="23"/>
                  </a:lnTo>
                  <a:lnTo>
                    <a:pt x="9" y="23"/>
                  </a:lnTo>
                  <a:lnTo>
                    <a:pt x="11" y="22"/>
                  </a:lnTo>
                  <a:lnTo>
                    <a:pt x="14" y="22"/>
                  </a:lnTo>
                  <a:lnTo>
                    <a:pt x="17" y="22"/>
                  </a:lnTo>
                  <a:lnTo>
                    <a:pt x="20" y="22"/>
                  </a:lnTo>
                  <a:lnTo>
                    <a:pt x="23" y="21"/>
                  </a:lnTo>
                  <a:lnTo>
                    <a:pt x="25" y="21"/>
                  </a:lnTo>
                  <a:lnTo>
                    <a:pt x="28" y="21"/>
                  </a:lnTo>
                  <a:lnTo>
                    <a:pt x="31" y="20"/>
                  </a:lnTo>
                  <a:lnTo>
                    <a:pt x="34" y="20"/>
                  </a:lnTo>
                  <a:lnTo>
                    <a:pt x="37" y="20"/>
                  </a:lnTo>
                  <a:lnTo>
                    <a:pt x="40" y="19"/>
                  </a:lnTo>
                  <a:lnTo>
                    <a:pt x="42" y="19"/>
                  </a:lnTo>
                  <a:lnTo>
                    <a:pt x="45" y="19"/>
                  </a:lnTo>
                  <a:lnTo>
                    <a:pt x="48" y="19"/>
                  </a:lnTo>
                  <a:lnTo>
                    <a:pt x="51" y="18"/>
                  </a:lnTo>
                  <a:lnTo>
                    <a:pt x="54" y="18"/>
                  </a:lnTo>
                  <a:lnTo>
                    <a:pt x="56" y="18"/>
                  </a:lnTo>
                  <a:lnTo>
                    <a:pt x="59" y="17"/>
                  </a:lnTo>
                  <a:lnTo>
                    <a:pt x="62" y="17"/>
                  </a:lnTo>
                  <a:lnTo>
                    <a:pt x="65" y="17"/>
                  </a:lnTo>
                  <a:lnTo>
                    <a:pt x="68" y="16"/>
                  </a:lnTo>
                  <a:lnTo>
                    <a:pt x="70" y="16"/>
                  </a:lnTo>
                  <a:lnTo>
                    <a:pt x="73" y="16"/>
                  </a:lnTo>
                  <a:lnTo>
                    <a:pt x="76" y="16"/>
                  </a:lnTo>
                  <a:lnTo>
                    <a:pt x="79" y="15"/>
                  </a:lnTo>
                  <a:lnTo>
                    <a:pt x="82" y="15"/>
                  </a:lnTo>
                  <a:lnTo>
                    <a:pt x="84" y="15"/>
                  </a:lnTo>
                  <a:lnTo>
                    <a:pt x="87" y="14"/>
                  </a:lnTo>
                  <a:lnTo>
                    <a:pt x="90" y="14"/>
                  </a:lnTo>
                  <a:lnTo>
                    <a:pt x="93" y="14"/>
                  </a:lnTo>
                  <a:lnTo>
                    <a:pt x="96" y="13"/>
                  </a:lnTo>
                  <a:lnTo>
                    <a:pt x="98" y="13"/>
                  </a:lnTo>
                  <a:lnTo>
                    <a:pt x="101" y="13"/>
                  </a:lnTo>
                  <a:lnTo>
                    <a:pt x="104" y="13"/>
                  </a:lnTo>
                  <a:lnTo>
                    <a:pt x="107" y="12"/>
                  </a:lnTo>
                  <a:lnTo>
                    <a:pt x="110" y="12"/>
                  </a:lnTo>
                  <a:lnTo>
                    <a:pt x="112" y="12"/>
                  </a:lnTo>
                  <a:lnTo>
                    <a:pt x="115" y="11"/>
                  </a:lnTo>
                  <a:lnTo>
                    <a:pt x="118" y="11"/>
                  </a:lnTo>
                  <a:lnTo>
                    <a:pt x="121" y="11"/>
                  </a:lnTo>
                  <a:lnTo>
                    <a:pt x="124" y="10"/>
                  </a:lnTo>
                  <a:lnTo>
                    <a:pt x="126" y="10"/>
                  </a:lnTo>
                  <a:lnTo>
                    <a:pt x="129" y="10"/>
                  </a:lnTo>
                  <a:lnTo>
                    <a:pt x="132" y="10"/>
                  </a:lnTo>
                  <a:lnTo>
                    <a:pt x="135" y="9"/>
                  </a:lnTo>
                  <a:lnTo>
                    <a:pt x="138" y="9"/>
                  </a:lnTo>
                  <a:lnTo>
                    <a:pt x="141" y="9"/>
                  </a:lnTo>
                  <a:lnTo>
                    <a:pt x="143" y="8"/>
                  </a:lnTo>
                  <a:lnTo>
                    <a:pt x="146" y="8"/>
                  </a:lnTo>
                  <a:lnTo>
                    <a:pt x="149" y="8"/>
                  </a:lnTo>
                  <a:lnTo>
                    <a:pt x="152" y="7"/>
                  </a:lnTo>
                  <a:lnTo>
                    <a:pt x="155" y="7"/>
                  </a:lnTo>
                  <a:lnTo>
                    <a:pt x="157" y="7"/>
                  </a:lnTo>
                  <a:lnTo>
                    <a:pt x="160" y="7"/>
                  </a:lnTo>
                  <a:lnTo>
                    <a:pt x="163" y="6"/>
                  </a:lnTo>
                  <a:lnTo>
                    <a:pt x="166" y="6"/>
                  </a:lnTo>
                  <a:lnTo>
                    <a:pt x="169" y="6"/>
                  </a:lnTo>
                  <a:lnTo>
                    <a:pt x="171" y="5"/>
                  </a:lnTo>
                  <a:lnTo>
                    <a:pt x="174" y="5"/>
                  </a:lnTo>
                  <a:lnTo>
                    <a:pt x="177" y="5"/>
                  </a:lnTo>
                  <a:lnTo>
                    <a:pt x="180" y="4"/>
                  </a:lnTo>
                  <a:lnTo>
                    <a:pt x="183" y="4"/>
                  </a:lnTo>
                  <a:lnTo>
                    <a:pt x="185" y="4"/>
                  </a:lnTo>
                  <a:lnTo>
                    <a:pt x="188" y="4"/>
                  </a:lnTo>
                  <a:lnTo>
                    <a:pt x="191" y="3"/>
                  </a:lnTo>
                  <a:lnTo>
                    <a:pt x="194" y="3"/>
                  </a:lnTo>
                  <a:lnTo>
                    <a:pt x="197" y="3"/>
                  </a:lnTo>
                  <a:lnTo>
                    <a:pt x="199" y="2"/>
                  </a:lnTo>
                  <a:lnTo>
                    <a:pt x="202" y="2"/>
                  </a:lnTo>
                  <a:lnTo>
                    <a:pt x="205" y="2"/>
                  </a:lnTo>
                  <a:lnTo>
                    <a:pt x="208" y="2"/>
                  </a:lnTo>
                  <a:lnTo>
                    <a:pt x="211" y="1"/>
                  </a:lnTo>
                  <a:lnTo>
                    <a:pt x="213" y="1"/>
                  </a:lnTo>
                  <a:lnTo>
                    <a:pt x="216" y="1"/>
                  </a:lnTo>
                  <a:lnTo>
                    <a:pt x="219" y="0"/>
                  </a:lnTo>
                  <a:lnTo>
                    <a:pt x="22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71" name="Freeform 200"/>
            <p:cNvSpPr>
              <a:spLocks/>
            </p:cNvSpPr>
            <p:nvPr/>
          </p:nvSpPr>
          <p:spPr bwMode="auto">
            <a:xfrm>
              <a:off x="3277" y="1177"/>
              <a:ext cx="1332" cy="510"/>
            </a:xfrm>
            <a:custGeom>
              <a:avLst/>
              <a:gdLst>
                <a:gd name="T0" fmla="*/ 3 w 222"/>
                <a:gd name="T1" fmla="*/ 84 h 85"/>
                <a:gd name="T2" fmla="*/ 9 w 222"/>
                <a:gd name="T3" fmla="*/ 81 h 85"/>
                <a:gd name="T4" fmla="*/ 14 w 222"/>
                <a:gd name="T5" fmla="*/ 79 h 85"/>
                <a:gd name="T6" fmla="*/ 20 w 222"/>
                <a:gd name="T7" fmla="*/ 77 h 85"/>
                <a:gd name="T8" fmla="*/ 25 w 222"/>
                <a:gd name="T9" fmla="*/ 75 h 85"/>
                <a:gd name="T10" fmla="*/ 31 w 222"/>
                <a:gd name="T11" fmla="*/ 73 h 85"/>
                <a:gd name="T12" fmla="*/ 37 w 222"/>
                <a:gd name="T13" fmla="*/ 71 h 85"/>
                <a:gd name="T14" fmla="*/ 42 w 222"/>
                <a:gd name="T15" fmla="*/ 69 h 85"/>
                <a:gd name="T16" fmla="*/ 48 w 222"/>
                <a:gd name="T17" fmla="*/ 66 h 85"/>
                <a:gd name="T18" fmla="*/ 54 w 222"/>
                <a:gd name="T19" fmla="*/ 64 h 85"/>
                <a:gd name="T20" fmla="*/ 59 w 222"/>
                <a:gd name="T21" fmla="*/ 62 h 85"/>
                <a:gd name="T22" fmla="*/ 65 w 222"/>
                <a:gd name="T23" fmla="*/ 60 h 85"/>
                <a:gd name="T24" fmla="*/ 70 w 222"/>
                <a:gd name="T25" fmla="*/ 58 h 85"/>
                <a:gd name="T26" fmla="*/ 76 w 222"/>
                <a:gd name="T27" fmla="*/ 56 h 85"/>
                <a:gd name="T28" fmla="*/ 82 w 222"/>
                <a:gd name="T29" fmla="*/ 54 h 85"/>
                <a:gd name="T30" fmla="*/ 87 w 222"/>
                <a:gd name="T31" fmla="*/ 51 h 85"/>
                <a:gd name="T32" fmla="*/ 93 w 222"/>
                <a:gd name="T33" fmla="*/ 49 h 85"/>
                <a:gd name="T34" fmla="*/ 98 w 222"/>
                <a:gd name="T35" fmla="*/ 47 h 85"/>
                <a:gd name="T36" fmla="*/ 104 w 222"/>
                <a:gd name="T37" fmla="*/ 45 h 85"/>
                <a:gd name="T38" fmla="*/ 110 w 222"/>
                <a:gd name="T39" fmla="*/ 43 h 85"/>
                <a:gd name="T40" fmla="*/ 115 w 222"/>
                <a:gd name="T41" fmla="*/ 41 h 85"/>
                <a:gd name="T42" fmla="*/ 121 w 222"/>
                <a:gd name="T43" fmla="*/ 38 h 85"/>
                <a:gd name="T44" fmla="*/ 126 w 222"/>
                <a:gd name="T45" fmla="*/ 36 h 85"/>
                <a:gd name="T46" fmla="*/ 132 w 222"/>
                <a:gd name="T47" fmla="*/ 34 h 85"/>
                <a:gd name="T48" fmla="*/ 138 w 222"/>
                <a:gd name="T49" fmla="*/ 32 h 85"/>
                <a:gd name="T50" fmla="*/ 143 w 222"/>
                <a:gd name="T51" fmla="*/ 30 h 85"/>
                <a:gd name="T52" fmla="*/ 149 w 222"/>
                <a:gd name="T53" fmla="*/ 28 h 85"/>
                <a:gd name="T54" fmla="*/ 155 w 222"/>
                <a:gd name="T55" fmla="*/ 26 h 85"/>
                <a:gd name="T56" fmla="*/ 160 w 222"/>
                <a:gd name="T57" fmla="*/ 23 h 85"/>
                <a:gd name="T58" fmla="*/ 166 w 222"/>
                <a:gd name="T59" fmla="*/ 21 h 85"/>
                <a:gd name="T60" fmla="*/ 171 w 222"/>
                <a:gd name="T61" fmla="*/ 19 h 85"/>
                <a:gd name="T62" fmla="*/ 177 w 222"/>
                <a:gd name="T63" fmla="*/ 17 h 85"/>
                <a:gd name="T64" fmla="*/ 183 w 222"/>
                <a:gd name="T65" fmla="*/ 15 h 85"/>
                <a:gd name="T66" fmla="*/ 188 w 222"/>
                <a:gd name="T67" fmla="*/ 13 h 85"/>
                <a:gd name="T68" fmla="*/ 194 w 222"/>
                <a:gd name="T69" fmla="*/ 11 h 85"/>
                <a:gd name="T70" fmla="*/ 199 w 222"/>
                <a:gd name="T71" fmla="*/ 8 h 85"/>
                <a:gd name="T72" fmla="*/ 205 w 222"/>
                <a:gd name="T73" fmla="*/ 6 h 85"/>
                <a:gd name="T74" fmla="*/ 211 w 222"/>
                <a:gd name="T75" fmla="*/ 4 h 85"/>
                <a:gd name="T76" fmla="*/ 216 w 222"/>
                <a:gd name="T77" fmla="*/ 2 h 85"/>
                <a:gd name="T78" fmla="*/ 222 w 222"/>
                <a:gd name="T7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2" h="85">
                  <a:moveTo>
                    <a:pt x="0" y="85"/>
                  </a:moveTo>
                  <a:lnTo>
                    <a:pt x="3" y="84"/>
                  </a:lnTo>
                  <a:lnTo>
                    <a:pt x="6" y="82"/>
                  </a:lnTo>
                  <a:lnTo>
                    <a:pt x="9" y="81"/>
                  </a:lnTo>
                  <a:lnTo>
                    <a:pt x="11" y="80"/>
                  </a:lnTo>
                  <a:lnTo>
                    <a:pt x="14" y="79"/>
                  </a:lnTo>
                  <a:lnTo>
                    <a:pt x="17" y="78"/>
                  </a:lnTo>
                  <a:lnTo>
                    <a:pt x="20" y="77"/>
                  </a:lnTo>
                  <a:lnTo>
                    <a:pt x="23" y="76"/>
                  </a:lnTo>
                  <a:lnTo>
                    <a:pt x="25" y="75"/>
                  </a:lnTo>
                  <a:lnTo>
                    <a:pt x="28" y="74"/>
                  </a:lnTo>
                  <a:lnTo>
                    <a:pt x="31" y="73"/>
                  </a:lnTo>
                  <a:lnTo>
                    <a:pt x="34" y="72"/>
                  </a:lnTo>
                  <a:lnTo>
                    <a:pt x="37" y="71"/>
                  </a:lnTo>
                  <a:lnTo>
                    <a:pt x="40" y="70"/>
                  </a:lnTo>
                  <a:lnTo>
                    <a:pt x="42" y="69"/>
                  </a:lnTo>
                  <a:lnTo>
                    <a:pt x="45" y="67"/>
                  </a:lnTo>
                  <a:lnTo>
                    <a:pt x="48" y="66"/>
                  </a:lnTo>
                  <a:lnTo>
                    <a:pt x="51" y="65"/>
                  </a:lnTo>
                  <a:lnTo>
                    <a:pt x="54" y="64"/>
                  </a:lnTo>
                  <a:lnTo>
                    <a:pt x="56" y="63"/>
                  </a:lnTo>
                  <a:lnTo>
                    <a:pt x="59" y="62"/>
                  </a:lnTo>
                  <a:lnTo>
                    <a:pt x="62" y="61"/>
                  </a:lnTo>
                  <a:lnTo>
                    <a:pt x="65" y="60"/>
                  </a:lnTo>
                  <a:lnTo>
                    <a:pt x="68" y="59"/>
                  </a:lnTo>
                  <a:lnTo>
                    <a:pt x="70" y="58"/>
                  </a:lnTo>
                  <a:lnTo>
                    <a:pt x="73" y="57"/>
                  </a:lnTo>
                  <a:lnTo>
                    <a:pt x="76" y="56"/>
                  </a:lnTo>
                  <a:lnTo>
                    <a:pt x="79" y="55"/>
                  </a:lnTo>
                  <a:lnTo>
                    <a:pt x="82" y="54"/>
                  </a:lnTo>
                  <a:lnTo>
                    <a:pt x="84" y="52"/>
                  </a:lnTo>
                  <a:lnTo>
                    <a:pt x="87" y="51"/>
                  </a:lnTo>
                  <a:lnTo>
                    <a:pt x="90" y="50"/>
                  </a:lnTo>
                  <a:lnTo>
                    <a:pt x="93" y="49"/>
                  </a:lnTo>
                  <a:lnTo>
                    <a:pt x="96" y="48"/>
                  </a:lnTo>
                  <a:lnTo>
                    <a:pt x="98" y="47"/>
                  </a:lnTo>
                  <a:lnTo>
                    <a:pt x="101" y="46"/>
                  </a:lnTo>
                  <a:lnTo>
                    <a:pt x="104" y="45"/>
                  </a:lnTo>
                  <a:lnTo>
                    <a:pt x="107" y="44"/>
                  </a:lnTo>
                  <a:lnTo>
                    <a:pt x="110" y="43"/>
                  </a:lnTo>
                  <a:lnTo>
                    <a:pt x="112" y="42"/>
                  </a:lnTo>
                  <a:lnTo>
                    <a:pt x="115" y="41"/>
                  </a:lnTo>
                  <a:lnTo>
                    <a:pt x="118" y="40"/>
                  </a:lnTo>
                  <a:lnTo>
                    <a:pt x="121" y="38"/>
                  </a:lnTo>
                  <a:lnTo>
                    <a:pt x="124" y="37"/>
                  </a:lnTo>
                  <a:lnTo>
                    <a:pt x="126" y="36"/>
                  </a:lnTo>
                  <a:lnTo>
                    <a:pt x="129" y="35"/>
                  </a:lnTo>
                  <a:lnTo>
                    <a:pt x="132" y="34"/>
                  </a:lnTo>
                  <a:lnTo>
                    <a:pt x="135" y="33"/>
                  </a:lnTo>
                  <a:lnTo>
                    <a:pt x="138" y="32"/>
                  </a:lnTo>
                  <a:lnTo>
                    <a:pt x="141" y="31"/>
                  </a:lnTo>
                  <a:lnTo>
                    <a:pt x="143" y="30"/>
                  </a:lnTo>
                  <a:lnTo>
                    <a:pt x="146" y="29"/>
                  </a:lnTo>
                  <a:lnTo>
                    <a:pt x="149" y="28"/>
                  </a:lnTo>
                  <a:lnTo>
                    <a:pt x="152" y="27"/>
                  </a:lnTo>
                  <a:lnTo>
                    <a:pt x="155" y="26"/>
                  </a:lnTo>
                  <a:lnTo>
                    <a:pt x="157" y="25"/>
                  </a:lnTo>
                  <a:lnTo>
                    <a:pt x="160" y="23"/>
                  </a:lnTo>
                  <a:lnTo>
                    <a:pt x="163" y="22"/>
                  </a:lnTo>
                  <a:lnTo>
                    <a:pt x="166" y="21"/>
                  </a:lnTo>
                  <a:lnTo>
                    <a:pt x="169" y="20"/>
                  </a:lnTo>
                  <a:lnTo>
                    <a:pt x="171" y="19"/>
                  </a:lnTo>
                  <a:lnTo>
                    <a:pt x="174" y="18"/>
                  </a:lnTo>
                  <a:lnTo>
                    <a:pt x="177" y="17"/>
                  </a:lnTo>
                  <a:lnTo>
                    <a:pt x="180" y="16"/>
                  </a:lnTo>
                  <a:lnTo>
                    <a:pt x="183" y="15"/>
                  </a:lnTo>
                  <a:lnTo>
                    <a:pt x="185" y="14"/>
                  </a:lnTo>
                  <a:lnTo>
                    <a:pt x="188" y="13"/>
                  </a:lnTo>
                  <a:lnTo>
                    <a:pt x="191" y="12"/>
                  </a:lnTo>
                  <a:lnTo>
                    <a:pt x="194" y="11"/>
                  </a:lnTo>
                  <a:lnTo>
                    <a:pt x="197" y="9"/>
                  </a:lnTo>
                  <a:lnTo>
                    <a:pt x="199" y="8"/>
                  </a:lnTo>
                  <a:lnTo>
                    <a:pt x="202" y="7"/>
                  </a:lnTo>
                  <a:lnTo>
                    <a:pt x="205" y="6"/>
                  </a:lnTo>
                  <a:lnTo>
                    <a:pt x="208" y="5"/>
                  </a:lnTo>
                  <a:lnTo>
                    <a:pt x="211" y="4"/>
                  </a:lnTo>
                  <a:lnTo>
                    <a:pt x="213" y="3"/>
                  </a:lnTo>
                  <a:lnTo>
                    <a:pt x="216" y="2"/>
                  </a:lnTo>
                  <a:lnTo>
                    <a:pt x="219" y="1"/>
                  </a:lnTo>
                  <a:lnTo>
                    <a:pt x="22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72" name="Freeform 201"/>
            <p:cNvSpPr>
              <a:spLocks/>
            </p:cNvSpPr>
            <p:nvPr/>
          </p:nvSpPr>
          <p:spPr bwMode="auto">
            <a:xfrm>
              <a:off x="3277" y="481"/>
              <a:ext cx="1332" cy="858"/>
            </a:xfrm>
            <a:custGeom>
              <a:avLst/>
              <a:gdLst>
                <a:gd name="T0" fmla="*/ 3 w 222"/>
                <a:gd name="T1" fmla="*/ 141 h 143"/>
                <a:gd name="T2" fmla="*/ 9 w 222"/>
                <a:gd name="T3" fmla="*/ 137 h 143"/>
                <a:gd name="T4" fmla="*/ 14 w 222"/>
                <a:gd name="T5" fmla="*/ 134 h 143"/>
                <a:gd name="T6" fmla="*/ 20 w 222"/>
                <a:gd name="T7" fmla="*/ 130 h 143"/>
                <a:gd name="T8" fmla="*/ 25 w 222"/>
                <a:gd name="T9" fmla="*/ 127 h 143"/>
                <a:gd name="T10" fmla="*/ 31 w 222"/>
                <a:gd name="T11" fmla="*/ 123 h 143"/>
                <a:gd name="T12" fmla="*/ 37 w 222"/>
                <a:gd name="T13" fmla="*/ 119 h 143"/>
                <a:gd name="T14" fmla="*/ 42 w 222"/>
                <a:gd name="T15" fmla="*/ 116 h 143"/>
                <a:gd name="T16" fmla="*/ 48 w 222"/>
                <a:gd name="T17" fmla="*/ 112 h 143"/>
                <a:gd name="T18" fmla="*/ 54 w 222"/>
                <a:gd name="T19" fmla="*/ 109 h 143"/>
                <a:gd name="T20" fmla="*/ 59 w 222"/>
                <a:gd name="T21" fmla="*/ 105 h 143"/>
                <a:gd name="T22" fmla="*/ 65 w 222"/>
                <a:gd name="T23" fmla="*/ 101 h 143"/>
                <a:gd name="T24" fmla="*/ 70 w 222"/>
                <a:gd name="T25" fmla="*/ 98 h 143"/>
                <a:gd name="T26" fmla="*/ 76 w 222"/>
                <a:gd name="T27" fmla="*/ 94 h 143"/>
                <a:gd name="T28" fmla="*/ 82 w 222"/>
                <a:gd name="T29" fmla="*/ 91 h 143"/>
                <a:gd name="T30" fmla="*/ 87 w 222"/>
                <a:gd name="T31" fmla="*/ 87 h 143"/>
                <a:gd name="T32" fmla="*/ 93 w 222"/>
                <a:gd name="T33" fmla="*/ 83 h 143"/>
                <a:gd name="T34" fmla="*/ 98 w 222"/>
                <a:gd name="T35" fmla="*/ 80 h 143"/>
                <a:gd name="T36" fmla="*/ 104 w 222"/>
                <a:gd name="T37" fmla="*/ 76 h 143"/>
                <a:gd name="T38" fmla="*/ 110 w 222"/>
                <a:gd name="T39" fmla="*/ 73 h 143"/>
                <a:gd name="T40" fmla="*/ 115 w 222"/>
                <a:gd name="T41" fmla="*/ 69 h 143"/>
                <a:gd name="T42" fmla="*/ 121 w 222"/>
                <a:gd name="T43" fmla="*/ 65 h 143"/>
                <a:gd name="T44" fmla="*/ 126 w 222"/>
                <a:gd name="T45" fmla="*/ 62 h 143"/>
                <a:gd name="T46" fmla="*/ 132 w 222"/>
                <a:gd name="T47" fmla="*/ 58 h 143"/>
                <a:gd name="T48" fmla="*/ 138 w 222"/>
                <a:gd name="T49" fmla="*/ 55 h 143"/>
                <a:gd name="T50" fmla="*/ 143 w 222"/>
                <a:gd name="T51" fmla="*/ 51 h 143"/>
                <a:gd name="T52" fmla="*/ 149 w 222"/>
                <a:gd name="T53" fmla="*/ 47 h 143"/>
                <a:gd name="T54" fmla="*/ 155 w 222"/>
                <a:gd name="T55" fmla="*/ 44 h 143"/>
                <a:gd name="T56" fmla="*/ 160 w 222"/>
                <a:gd name="T57" fmla="*/ 40 h 143"/>
                <a:gd name="T58" fmla="*/ 166 w 222"/>
                <a:gd name="T59" fmla="*/ 37 h 143"/>
                <a:gd name="T60" fmla="*/ 171 w 222"/>
                <a:gd name="T61" fmla="*/ 33 h 143"/>
                <a:gd name="T62" fmla="*/ 177 w 222"/>
                <a:gd name="T63" fmla="*/ 29 h 143"/>
                <a:gd name="T64" fmla="*/ 183 w 222"/>
                <a:gd name="T65" fmla="*/ 26 h 143"/>
                <a:gd name="T66" fmla="*/ 188 w 222"/>
                <a:gd name="T67" fmla="*/ 22 h 143"/>
                <a:gd name="T68" fmla="*/ 194 w 222"/>
                <a:gd name="T69" fmla="*/ 19 h 143"/>
                <a:gd name="T70" fmla="*/ 199 w 222"/>
                <a:gd name="T71" fmla="*/ 15 h 143"/>
                <a:gd name="T72" fmla="*/ 205 w 222"/>
                <a:gd name="T73" fmla="*/ 11 h 143"/>
                <a:gd name="T74" fmla="*/ 211 w 222"/>
                <a:gd name="T75" fmla="*/ 8 h 143"/>
                <a:gd name="T76" fmla="*/ 216 w 222"/>
                <a:gd name="T77" fmla="*/ 4 h 143"/>
                <a:gd name="T78" fmla="*/ 222 w 222"/>
                <a:gd name="T7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2" h="143">
                  <a:moveTo>
                    <a:pt x="0" y="143"/>
                  </a:moveTo>
                  <a:lnTo>
                    <a:pt x="3" y="141"/>
                  </a:lnTo>
                  <a:lnTo>
                    <a:pt x="6" y="139"/>
                  </a:lnTo>
                  <a:lnTo>
                    <a:pt x="9" y="137"/>
                  </a:lnTo>
                  <a:lnTo>
                    <a:pt x="11" y="136"/>
                  </a:lnTo>
                  <a:lnTo>
                    <a:pt x="14" y="134"/>
                  </a:lnTo>
                  <a:lnTo>
                    <a:pt x="17" y="132"/>
                  </a:lnTo>
                  <a:lnTo>
                    <a:pt x="20" y="130"/>
                  </a:lnTo>
                  <a:lnTo>
                    <a:pt x="23" y="128"/>
                  </a:lnTo>
                  <a:lnTo>
                    <a:pt x="25" y="127"/>
                  </a:lnTo>
                  <a:lnTo>
                    <a:pt x="28" y="125"/>
                  </a:lnTo>
                  <a:lnTo>
                    <a:pt x="31" y="123"/>
                  </a:lnTo>
                  <a:lnTo>
                    <a:pt x="34" y="121"/>
                  </a:lnTo>
                  <a:lnTo>
                    <a:pt x="37" y="119"/>
                  </a:lnTo>
                  <a:lnTo>
                    <a:pt x="40" y="118"/>
                  </a:lnTo>
                  <a:lnTo>
                    <a:pt x="42" y="116"/>
                  </a:lnTo>
                  <a:lnTo>
                    <a:pt x="45" y="114"/>
                  </a:lnTo>
                  <a:lnTo>
                    <a:pt x="48" y="112"/>
                  </a:lnTo>
                  <a:lnTo>
                    <a:pt x="51" y="110"/>
                  </a:lnTo>
                  <a:lnTo>
                    <a:pt x="54" y="109"/>
                  </a:lnTo>
                  <a:lnTo>
                    <a:pt x="56" y="107"/>
                  </a:lnTo>
                  <a:lnTo>
                    <a:pt x="59" y="105"/>
                  </a:lnTo>
                  <a:lnTo>
                    <a:pt x="62" y="103"/>
                  </a:lnTo>
                  <a:lnTo>
                    <a:pt x="65" y="101"/>
                  </a:lnTo>
                  <a:lnTo>
                    <a:pt x="68" y="100"/>
                  </a:lnTo>
                  <a:lnTo>
                    <a:pt x="70" y="98"/>
                  </a:lnTo>
                  <a:lnTo>
                    <a:pt x="73" y="96"/>
                  </a:lnTo>
                  <a:lnTo>
                    <a:pt x="76" y="94"/>
                  </a:lnTo>
                  <a:lnTo>
                    <a:pt x="79" y="92"/>
                  </a:lnTo>
                  <a:lnTo>
                    <a:pt x="82" y="91"/>
                  </a:lnTo>
                  <a:lnTo>
                    <a:pt x="84" y="89"/>
                  </a:lnTo>
                  <a:lnTo>
                    <a:pt x="87" y="87"/>
                  </a:lnTo>
                  <a:lnTo>
                    <a:pt x="90" y="85"/>
                  </a:lnTo>
                  <a:lnTo>
                    <a:pt x="93" y="83"/>
                  </a:lnTo>
                  <a:lnTo>
                    <a:pt x="96" y="82"/>
                  </a:lnTo>
                  <a:lnTo>
                    <a:pt x="98" y="80"/>
                  </a:lnTo>
                  <a:lnTo>
                    <a:pt x="101" y="78"/>
                  </a:lnTo>
                  <a:lnTo>
                    <a:pt x="104" y="76"/>
                  </a:lnTo>
                  <a:lnTo>
                    <a:pt x="107" y="74"/>
                  </a:lnTo>
                  <a:lnTo>
                    <a:pt x="110" y="73"/>
                  </a:lnTo>
                  <a:lnTo>
                    <a:pt x="112" y="71"/>
                  </a:lnTo>
                  <a:lnTo>
                    <a:pt x="115" y="69"/>
                  </a:lnTo>
                  <a:lnTo>
                    <a:pt x="118" y="67"/>
                  </a:lnTo>
                  <a:lnTo>
                    <a:pt x="121" y="65"/>
                  </a:lnTo>
                  <a:lnTo>
                    <a:pt x="124" y="64"/>
                  </a:lnTo>
                  <a:lnTo>
                    <a:pt x="126" y="62"/>
                  </a:lnTo>
                  <a:lnTo>
                    <a:pt x="129" y="60"/>
                  </a:lnTo>
                  <a:lnTo>
                    <a:pt x="132" y="58"/>
                  </a:lnTo>
                  <a:lnTo>
                    <a:pt x="135" y="56"/>
                  </a:lnTo>
                  <a:lnTo>
                    <a:pt x="138" y="55"/>
                  </a:lnTo>
                  <a:lnTo>
                    <a:pt x="141" y="53"/>
                  </a:lnTo>
                  <a:lnTo>
                    <a:pt x="143" y="51"/>
                  </a:lnTo>
                  <a:lnTo>
                    <a:pt x="146" y="49"/>
                  </a:lnTo>
                  <a:lnTo>
                    <a:pt x="149" y="47"/>
                  </a:lnTo>
                  <a:lnTo>
                    <a:pt x="152" y="46"/>
                  </a:lnTo>
                  <a:lnTo>
                    <a:pt x="155" y="44"/>
                  </a:lnTo>
                  <a:lnTo>
                    <a:pt x="157" y="42"/>
                  </a:lnTo>
                  <a:lnTo>
                    <a:pt x="160" y="40"/>
                  </a:lnTo>
                  <a:lnTo>
                    <a:pt x="163" y="38"/>
                  </a:lnTo>
                  <a:lnTo>
                    <a:pt x="166" y="37"/>
                  </a:lnTo>
                  <a:lnTo>
                    <a:pt x="169" y="35"/>
                  </a:lnTo>
                  <a:lnTo>
                    <a:pt x="171" y="33"/>
                  </a:lnTo>
                  <a:lnTo>
                    <a:pt x="174" y="31"/>
                  </a:lnTo>
                  <a:lnTo>
                    <a:pt x="177" y="29"/>
                  </a:lnTo>
                  <a:lnTo>
                    <a:pt x="180" y="28"/>
                  </a:lnTo>
                  <a:lnTo>
                    <a:pt x="183" y="26"/>
                  </a:lnTo>
                  <a:lnTo>
                    <a:pt x="185" y="24"/>
                  </a:lnTo>
                  <a:lnTo>
                    <a:pt x="188" y="22"/>
                  </a:lnTo>
                  <a:lnTo>
                    <a:pt x="191" y="20"/>
                  </a:lnTo>
                  <a:lnTo>
                    <a:pt x="194" y="19"/>
                  </a:lnTo>
                  <a:lnTo>
                    <a:pt x="197" y="17"/>
                  </a:lnTo>
                  <a:lnTo>
                    <a:pt x="199" y="15"/>
                  </a:lnTo>
                  <a:lnTo>
                    <a:pt x="202" y="13"/>
                  </a:lnTo>
                  <a:lnTo>
                    <a:pt x="205" y="11"/>
                  </a:lnTo>
                  <a:lnTo>
                    <a:pt x="208" y="9"/>
                  </a:lnTo>
                  <a:lnTo>
                    <a:pt x="211" y="8"/>
                  </a:lnTo>
                  <a:lnTo>
                    <a:pt x="213" y="6"/>
                  </a:lnTo>
                  <a:lnTo>
                    <a:pt x="216" y="4"/>
                  </a:lnTo>
                  <a:lnTo>
                    <a:pt x="219" y="2"/>
                  </a:lnTo>
                  <a:lnTo>
                    <a:pt x="22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73" name="Freeform 202"/>
            <p:cNvSpPr>
              <a:spLocks/>
            </p:cNvSpPr>
            <p:nvPr/>
          </p:nvSpPr>
          <p:spPr bwMode="auto">
            <a:xfrm>
              <a:off x="3277" y="907"/>
              <a:ext cx="1332" cy="690"/>
            </a:xfrm>
            <a:custGeom>
              <a:avLst/>
              <a:gdLst>
                <a:gd name="T0" fmla="*/ 3 w 222"/>
                <a:gd name="T1" fmla="*/ 113 h 115"/>
                <a:gd name="T2" fmla="*/ 9 w 222"/>
                <a:gd name="T3" fmla="*/ 110 h 115"/>
                <a:gd name="T4" fmla="*/ 14 w 222"/>
                <a:gd name="T5" fmla="*/ 108 h 115"/>
                <a:gd name="T6" fmla="*/ 20 w 222"/>
                <a:gd name="T7" fmla="*/ 105 h 115"/>
                <a:gd name="T8" fmla="*/ 25 w 222"/>
                <a:gd name="T9" fmla="*/ 102 h 115"/>
                <a:gd name="T10" fmla="*/ 31 w 222"/>
                <a:gd name="T11" fmla="*/ 99 h 115"/>
                <a:gd name="T12" fmla="*/ 37 w 222"/>
                <a:gd name="T13" fmla="*/ 96 h 115"/>
                <a:gd name="T14" fmla="*/ 42 w 222"/>
                <a:gd name="T15" fmla="*/ 93 h 115"/>
                <a:gd name="T16" fmla="*/ 48 w 222"/>
                <a:gd name="T17" fmla="*/ 90 h 115"/>
                <a:gd name="T18" fmla="*/ 54 w 222"/>
                <a:gd name="T19" fmla="*/ 87 h 115"/>
                <a:gd name="T20" fmla="*/ 59 w 222"/>
                <a:gd name="T21" fmla="*/ 84 h 115"/>
                <a:gd name="T22" fmla="*/ 65 w 222"/>
                <a:gd name="T23" fmla="*/ 81 h 115"/>
                <a:gd name="T24" fmla="*/ 70 w 222"/>
                <a:gd name="T25" fmla="*/ 79 h 115"/>
                <a:gd name="T26" fmla="*/ 76 w 222"/>
                <a:gd name="T27" fmla="*/ 76 h 115"/>
                <a:gd name="T28" fmla="*/ 82 w 222"/>
                <a:gd name="T29" fmla="*/ 73 h 115"/>
                <a:gd name="T30" fmla="*/ 87 w 222"/>
                <a:gd name="T31" fmla="*/ 70 h 115"/>
                <a:gd name="T32" fmla="*/ 93 w 222"/>
                <a:gd name="T33" fmla="*/ 67 h 115"/>
                <a:gd name="T34" fmla="*/ 98 w 222"/>
                <a:gd name="T35" fmla="*/ 64 h 115"/>
                <a:gd name="T36" fmla="*/ 104 w 222"/>
                <a:gd name="T37" fmla="*/ 61 h 115"/>
                <a:gd name="T38" fmla="*/ 110 w 222"/>
                <a:gd name="T39" fmla="*/ 58 h 115"/>
                <a:gd name="T40" fmla="*/ 115 w 222"/>
                <a:gd name="T41" fmla="*/ 55 h 115"/>
                <a:gd name="T42" fmla="*/ 121 w 222"/>
                <a:gd name="T43" fmla="*/ 52 h 115"/>
                <a:gd name="T44" fmla="*/ 126 w 222"/>
                <a:gd name="T45" fmla="*/ 50 h 115"/>
                <a:gd name="T46" fmla="*/ 132 w 222"/>
                <a:gd name="T47" fmla="*/ 47 h 115"/>
                <a:gd name="T48" fmla="*/ 138 w 222"/>
                <a:gd name="T49" fmla="*/ 44 h 115"/>
                <a:gd name="T50" fmla="*/ 143 w 222"/>
                <a:gd name="T51" fmla="*/ 41 h 115"/>
                <a:gd name="T52" fmla="*/ 149 w 222"/>
                <a:gd name="T53" fmla="*/ 38 h 115"/>
                <a:gd name="T54" fmla="*/ 155 w 222"/>
                <a:gd name="T55" fmla="*/ 35 h 115"/>
                <a:gd name="T56" fmla="*/ 160 w 222"/>
                <a:gd name="T57" fmla="*/ 32 h 115"/>
                <a:gd name="T58" fmla="*/ 166 w 222"/>
                <a:gd name="T59" fmla="*/ 29 h 115"/>
                <a:gd name="T60" fmla="*/ 171 w 222"/>
                <a:gd name="T61" fmla="*/ 26 h 115"/>
                <a:gd name="T62" fmla="*/ 177 w 222"/>
                <a:gd name="T63" fmla="*/ 24 h 115"/>
                <a:gd name="T64" fmla="*/ 183 w 222"/>
                <a:gd name="T65" fmla="*/ 21 h 115"/>
                <a:gd name="T66" fmla="*/ 188 w 222"/>
                <a:gd name="T67" fmla="*/ 18 h 115"/>
                <a:gd name="T68" fmla="*/ 194 w 222"/>
                <a:gd name="T69" fmla="*/ 15 h 115"/>
                <a:gd name="T70" fmla="*/ 199 w 222"/>
                <a:gd name="T71" fmla="*/ 12 h 115"/>
                <a:gd name="T72" fmla="*/ 205 w 222"/>
                <a:gd name="T73" fmla="*/ 9 h 115"/>
                <a:gd name="T74" fmla="*/ 211 w 222"/>
                <a:gd name="T75" fmla="*/ 6 h 115"/>
                <a:gd name="T76" fmla="*/ 216 w 222"/>
                <a:gd name="T77" fmla="*/ 3 h 115"/>
                <a:gd name="T78" fmla="*/ 222 w 222"/>
                <a:gd name="T7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2" h="115">
                  <a:moveTo>
                    <a:pt x="0" y="115"/>
                  </a:moveTo>
                  <a:lnTo>
                    <a:pt x="3" y="113"/>
                  </a:lnTo>
                  <a:lnTo>
                    <a:pt x="6" y="112"/>
                  </a:lnTo>
                  <a:lnTo>
                    <a:pt x="9" y="110"/>
                  </a:lnTo>
                  <a:lnTo>
                    <a:pt x="11" y="109"/>
                  </a:lnTo>
                  <a:lnTo>
                    <a:pt x="14" y="108"/>
                  </a:lnTo>
                  <a:lnTo>
                    <a:pt x="17" y="106"/>
                  </a:lnTo>
                  <a:lnTo>
                    <a:pt x="20" y="105"/>
                  </a:lnTo>
                  <a:lnTo>
                    <a:pt x="23" y="103"/>
                  </a:lnTo>
                  <a:lnTo>
                    <a:pt x="25" y="102"/>
                  </a:lnTo>
                  <a:lnTo>
                    <a:pt x="28" y="100"/>
                  </a:lnTo>
                  <a:lnTo>
                    <a:pt x="31" y="99"/>
                  </a:lnTo>
                  <a:lnTo>
                    <a:pt x="34" y="97"/>
                  </a:lnTo>
                  <a:lnTo>
                    <a:pt x="37" y="96"/>
                  </a:lnTo>
                  <a:lnTo>
                    <a:pt x="40" y="95"/>
                  </a:lnTo>
                  <a:lnTo>
                    <a:pt x="42" y="93"/>
                  </a:lnTo>
                  <a:lnTo>
                    <a:pt x="45" y="92"/>
                  </a:lnTo>
                  <a:lnTo>
                    <a:pt x="48" y="90"/>
                  </a:lnTo>
                  <a:lnTo>
                    <a:pt x="51" y="89"/>
                  </a:lnTo>
                  <a:lnTo>
                    <a:pt x="54" y="87"/>
                  </a:lnTo>
                  <a:lnTo>
                    <a:pt x="56" y="86"/>
                  </a:lnTo>
                  <a:lnTo>
                    <a:pt x="59" y="84"/>
                  </a:lnTo>
                  <a:lnTo>
                    <a:pt x="62" y="83"/>
                  </a:lnTo>
                  <a:lnTo>
                    <a:pt x="65" y="81"/>
                  </a:lnTo>
                  <a:lnTo>
                    <a:pt x="68" y="80"/>
                  </a:lnTo>
                  <a:lnTo>
                    <a:pt x="70" y="79"/>
                  </a:lnTo>
                  <a:lnTo>
                    <a:pt x="73" y="77"/>
                  </a:lnTo>
                  <a:lnTo>
                    <a:pt x="76" y="76"/>
                  </a:lnTo>
                  <a:lnTo>
                    <a:pt x="79" y="74"/>
                  </a:lnTo>
                  <a:lnTo>
                    <a:pt x="82" y="73"/>
                  </a:lnTo>
                  <a:lnTo>
                    <a:pt x="84" y="71"/>
                  </a:lnTo>
                  <a:lnTo>
                    <a:pt x="87" y="70"/>
                  </a:lnTo>
                  <a:lnTo>
                    <a:pt x="90" y="68"/>
                  </a:lnTo>
                  <a:lnTo>
                    <a:pt x="93" y="67"/>
                  </a:lnTo>
                  <a:lnTo>
                    <a:pt x="96" y="66"/>
                  </a:lnTo>
                  <a:lnTo>
                    <a:pt x="98" y="64"/>
                  </a:lnTo>
                  <a:lnTo>
                    <a:pt x="101" y="63"/>
                  </a:lnTo>
                  <a:lnTo>
                    <a:pt x="104" y="61"/>
                  </a:lnTo>
                  <a:lnTo>
                    <a:pt x="107" y="60"/>
                  </a:lnTo>
                  <a:lnTo>
                    <a:pt x="110" y="58"/>
                  </a:lnTo>
                  <a:lnTo>
                    <a:pt x="112" y="57"/>
                  </a:lnTo>
                  <a:lnTo>
                    <a:pt x="115" y="55"/>
                  </a:lnTo>
                  <a:lnTo>
                    <a:pt x="118" y="54"/>
                  </a:lnTo>
                  <a:lnTo>
                    <a:pt x="121" y="52"/>
                  </a:lnTo>
                  <a:lnTo>
                    <a:pt x="124" y="51"/>
                  </a:lnTo>
                  <a:lnTo>
                    <a:pt x="126" y="50"/>
                  </a:lnTo>
                  <a:lnTo>
                    <a:pt x="129" y="48"/>
                  </a:lnTo>
                  <a:lnTo>
                    <a:pt x="132" y="47"/>
                  </a:lnTo>
                  <a:lnTo>
                    <a:pt x="135" y="45"/>
                  </a:lnTo>
                  <a:lnTo>
                    <a:pt x="138" y="44"/>
                  </a:lnTo>
                  <a:lnTo>
                    <a:pt x="141" y="42"/>
                  </a:lnTo>
                  <a:lnTo>
                    <a:pt x="143" y="41"/>
                  </a:lnTo>
                  <a:lnTo>
                    <a:pt x="146" y="39"/>
                  </a:lnTo>
                  <a:lnTo>
                    <a:pt x="149" y="38"/>
                  </a:lnTo>
                  <a:lnTo>
                    <a:pt x="152" y="37"/>
                  </a:lnTo>
                  <a:lnTo>
                    <a:pt x="155" y="35"/>
                  </a:lnTo>
                  <a:lnTo>
                    <a:pt x="157" y="34"/>
                  </a:lnTo>
                  <a:lnTo>
                    <a:pt x="160" y="32"/>
                  </a:lnTo>
                  <a:lnTo>
                    <a:pt x="163" y="31"/>
                  </a:lnTo>
                  <a:lnTo>
                    <a:pt x="166" y="29"/>
                  </a:lnTo>
                  <a:lnTo>
                    <a:pt x="169" y="28"/>
                  </a:lnTo>
                  <a:lnTo>
                    <a:pt x="171" y="26"/>
                  </a:lnTo>
                  <a:lnTo>
                    <a:pt x="174" y="25"/>
                  </a:lnTo>
                  <a:lnTo>
                    <a:pt x="177" y="24"/>
                  </a:lnTo>
                  <a:lnTo>
                    <a:pt x="180" y="22"/>
                  </a:lnTo>
                  <a:lnTo>
                    <a:pt x="183" y="21"/>
                  </a:lnTo>
                  <a:lnTo>
                    <a:pt x="185" y="19"/>
                  </a:lnTo>
                  <a:lnTo>
                    <a:pt x="188" y="18"/>
                  </a:lnTo>
                  <a:lnTo>
                    <a:pt x="191" y="16"/>
                  </a:lnTo>
                  <a:lnTo>
                    <a:pt x="194" y="15"/>
                  </a:lnTo>
                  <a:lnTo>
                    <a:pt x="197" y="13"/>
                  </a:lnTo>
                  <a:lnTo>
                    <a:pt x="199" y="12"/>
                  </a:lnTo>
                  <a:lnTo>
                    <a:pt x="202" y="10"/>
                  </a:lnTo>
                  <a:lnTo>
                    <a:pt x="205" y="9"/>
                  </a:lnTo>
                  <a:lnTo>
                    <a:pt x="208" y="8"/>
                  </a:lnTo>
                  <a:lnTo>
                    <a:pt x="211" y="6"/>
                  </a:lnTo>
                  <a:lnTo>
                    <a:pt x="213" y="5"/>
                  </a:lnTo>
                  <a:lnTo>
                    <a:pt x="216" y="3"/>
                  </a:lnTo>
                  <a:lnTo>
                    <a:pt x="219" y="2"/>
                  </a:lnTo>
                  <a:lnTo>
                    <a:pt x="22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74" name="Freeform 203"/>
            <p:cNvSpPr>
              <a:spLocks/>
            </p:cNvSpPr>
            <p:nvPr/>
          </p:nvSpPr>
          <p:spPr bwMode="auto">
            <a:xfrm>
              <a:off x="3277" y="1051"/>
              <a:ext cx="1332" cy="648"/>
            </a:xfrm>
            <a:custGeom>
              <a:avLst/>
              <a:gdLst>
                <a:gd name="T0" fmla="*/ 3 w 222"/>
                <a:gd name="T1" fmla="*/ 107 h 108"/>
                <a:gd name="T2" fmla="*/ 9 w 222"/>
                <a:gd name="T3" fmla="*/ 104 h 108"/>
                <a:gd name="T4" fmla="*/ 14 w 222"/>
                <a:gd name="T5" fmla="*/ 101 h 108"/>
                <a:gd name="T6" fmla="*/ 20 w 222"/>
                <a:gd name="T7" fmla="*/ 99 h 108"/>
                <a:gd name="T8" fmla="*/ 25 w 222"/>
                <a:gd name="T9" fmla="*/ 96 h 108"/>
                <a:gd name="T10" fmla="*/ 31 w 222"/>
                <a:gd name="T11" fmla="*/ 93 h 108"/>
                <a:gd name="T12" fmla="*/ 37 w 222"/>
                <a:gd name="T13" fmla="*/ 90 h 108"/>
                <a:gd name="T14" fmla="*/ 42 w 222"/>
                <a:gd name="T15" fmla="*/ 88 h 108"/>
                <a:gd name="T16" fmla="*/ 48 w 222"/>
                <a:gd name="T17" fmla="*/ 85 h 108"/>
                <a:gd name="T18" fmla="*/ 54 w 222"/>
                <a:gd name="T19" fmla="*/ 82 h 108"/>
                <a:gd name="T20" fmla="*/ 59 w 222"/>
                <a:gd name="T21" fmla="*/ 79 h 108"/>
                <a:gd name="T22" fmla="*/ 65 w 222"/>
                <a:gd name="T23" fmla="*/ 77 h 108"/>
                <a:gd name="T24" fmla="*/ 70 w 222"/>
                <a:gd name="T25" fmla="*/ 74 h 108"/>
                <a:gd name="T26" fmla="*/ 76 w 222"/>
                <a:gd name="T27" fmla="*/ 71 h 108"/>
                <a:gd name="T28" fmla="*/ 82 w 222"/>
                <a:gd name="T29" fmla="*/ 68 h 108"/>
                <a:gd name="T30" fmla="*/ 87 w 222"/>
                <a:gd name="T31" fmla="*/ 66 h 108"/>
                <a:gd name="T32" fmla="*/ 93 w 222"/>
                <a:gd name="T33" fmla="*/ 63 h 108"/>
                <a:gd name="T34" fmla="*/ 98 w 222"/>
                <a:gd name="T35" fmla="*/ 60 h 108"/>
                <a:gd name="T36" fmla="*/ 104 w 222"/>
                <a:gd name="T37" fmla="*/ 57 h 108"/>
                <a:gd name="T38" fmla="*/ 110 w 222"/>
                <a:gd name="T39" fmla="*/ 55 h 108"/>
                <a:gd name="T40" fmla="*/ 115 w 222"/>
                <a:gd name="T41" fmla="*/ 52 h 108"/>
                <a:gd name="T42" fmla="*/ 121 w 222"/>
                <a:gd name="T43" fmla="*/ 49 h 108"/>
                <a:gd name="T44" fmla="*/ 126 w 222"/>
                <a:gd name="T45" fmla="*/ 47 h 108"/>
                <a:gd name="T46" fmla="*/ 132 w 222"/>
                <a:gd name="T47" fmla="*/ 44 h 108"/>
                <a:gd name="T48" fmla="*/ 138 w 222"/>
                <a:gd name="T49" fmla="*/ 41 h 108"/>
                <a:gd name="T50" fmla="*/ 143 w 222"/>
                <a:gd name="T51" fmla="*/ 38 h 108"/>
                <a:gd name="T52" fmla="*/ 149 w 222"/>
                <a:gd name="T53" fmla="*/ 36 h 108"/>
                <a:gd name="T54" fmla="*/ 155 w 222"/>
                <a:gd name="T55" fmla="*/ 33 h 108"/>
                <a:gd name="T56" fmla="*/ 160 w 222"/>
                <a:gd name="T57" fmla="*/ 30 h 108"/>
                <a:gd name="T58" fmla="*/ 166 w 222"/>
                <a:gd name="T59" fmla="*/ 27 h 108"/>
                <a:gd name="T60" fmla="*/ 171 w 222"/>
                <a:gd name="T61" fmla="*/ 25 h 108"/>
                <a:gd name="T62" fmla="*/ 177 w 222"/>
                <a:gd name="T63" fmla="*/ 22 h 108"/>
                <a:gd name="T64" fmla="*/ 183 w 222"/>
                <a:gd name="T65" fmla="*/ 19 h 108"/>
                <a:gd name="T66" fmla="*/ 188 w 222"/>
                <a:gd name="T67" fmla="*/ 16 h 108"/>
                <a:gd name="T68" fmla="*/ 194 w 222"/>
                <a:gd name="T69" fmla="*/ 14 h 108"/>
                <a:gd name="T70" fmla="*/ 199 w 222"/>
                <a:gd name="T71" fmla="*/ 11 h 108"/>
                <a:gd name="T72" fmla="*/ 205 w 222"/>
                <a:gd name="T73" fmla="*/ 8 h 108"/>
                <a:gd name="T74" fmla="*/ 211 w 222"/>
                <a:gd name="T75" fmla="*/ 5 h 108"/>
                <a:gd name="T76" fmla="*/ 216 w 222"/>
                <a:gd name="T77" fmla="*/ 3 h 108"/>
                <a:gd name="T78" fmla="*/ 222 w 222"/>
                <a:gd name="T7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2" h="108">
                  <a:moveTo>
                    <a:pt x="0" y="108"/>
                  </a:moveTo>
                  <a:lnTo>
                    <a:pt x="3" y="107"/>
                  </a:lnTo>
                  <a:lnTo>
                    <a:pt x="6" y="105"/>
                  </a:lnTo>
                  <a:lnTo>
                    <a:pt x="9" y="104"/>
                  </a:lnTo>
                  <a:lnTo>
                    <a:pt x="11" y="103"/>
                  </a:lnTo>
                  <a:lnTo>
                    <a:pt x="14" y="101"/>
                  </a:lnTo>
                  <a:lnTo>
                    <a:pt x="17" y="100"/>
                  </a:lnTo>
                  <a:lnTo>
                    <a:pt x="20" y="99"/>
                  </a:lnTo>
                  <a:lnTo>
                    <a:pt x="23" y="97"/>
                  </a:lnTo>
                  <a:lnTo>
                    <a:pt x="25" y="96"/>
                  </a:lnTo>
                  <a:lnTo>
                    <a:pt x="28" y="95"/>
                  </a:lnTo>
                  <a:lnTo>
                    <a:pt x="31" y="93"/>
                  </a:lnTo>
                  <a:lnTo>
                    <a:pt x="34" y="92"/>
                  </a:lnTo>
                  <a:lnTo>
                    <a:pt x="37" y="90"/>
                  </a:lnTo>
                  <a:lnTo>
                    <a:pt x="40" y="89"/>
                  </a:lnTo>
                  <a:lnTo>
                    <a:pt x="42" y="88"/>
                  </a:lnTo>
                  <a:lnTo>
                    <a:pt x="45" y="86"/>
                  </a:lnTo>
                  <a:lnTo>
                    <a:pt x="48" y="85"/>
                  </a:lnTo>
                  <a:lnTo>
                    <a:pt x="51" y="84"/>
                  </a:lnTo>
                  <a:lnTo>
                    <a:pt x="54" y="82"/>
                  </a:lnTo>
                  <a:lnTo>
                    <a:pt x="56" y="81"/>
                  </a:lnTo>
                  <a:lnTo>
                    <a:pt x="59" y="79"/>
                  </a:lnTo>
                  <a:lnTo>
                    <a:pt x="62" y="78"/>
                  </a:lnTo>
                  <a:lnTo>
                    <a:pt x="65" y="77"/>
                  </a:lnTo>
                  <a:lnTo>
                    <a:pt x="68" y="75"/>
                  </a:lnTo>
                  <a:lnTo>
                    <a:pt x="70" y="74"/>
                  </a:lnTo>
                  <a:lnTo>
                    <a:pt x="73" y="73"/>
                  </a:lnTo>
                  <a:lnTo>
                    <a:pt x="76" y="71"/>
                  </a:lnTo>
                  <a:lnTo>
                    <a:pt x="79" y="70"/>
                  </a:lnTo>
                  <a:lnTo>
                    <a:pt x="82" y="68"/>
                  </a:lnTo>
                  <a:lnTo>
                    <a:pt x="84" y="67"/>
                  </a:lnTo>
                  <a:lnTo>
                    <a:pt x="87" y="66"/>
                  </a:lnTo>
                  <a:lnTo>
                    <a:pt x="90" y="64"/>
                  </a:lnTo>
                  <a:lnTo>
                    <a:pt x="93" y="63"/>
                  </a:lnTo>
                  <a:lnTo>
                    <a:pt x="96" y="62"/>
                  </a:lnTo>
                  <a:lnTo>
                    <a:pt x="98" y="60"/>
                  </a:lnTo>
                  <a:lnTo>
                    <a:pt x="101" y="59"/>
                  </a:lnTo>
                  <a:lnTo>
                    <a:pt x="104" y="57"/>
                  </a:lnTo>
                  <a:lnTo>
                    <a:pt x="107" y="56"/>
                  </a:lnTo>
                  <a:lnTo>
                    <a:pt x="110" y="55"/>
                  </a:lnTo>
                  <a:lnTo>
                    <a:pt x="112" y="53"/>
                  </a:lnTo>
                  <a:lnTo>
                    <a:pt x="115" y="52"/>
                  </a:lnTo>
                  <a:lnTo>
                    <a:pt x="118" y="51"/>
                  </a:lnTo>
                  <a:lnTo>
                    <a:pt x="121" y="49"/>
                  </a:lnTo>
                  <a:lnTo>
                    <a:pt x="124" y="48"/>
                  </a:lnTo>
                  <a:lnTo>
                    <a:pt x="126" y="47"/>
                  </a:lnTo>
                  <a:lnTo>
                    <a:pt x="129" y="45"/>
                  </a:lnTo>
                  <a:lnTo>
                    <a:pt x="132" y="44"/>
                  </a:lnTo>
                  <a:lnTo>
                    <a:pt x="135" y="42"/>
                  </a:lnTo>
                  <a:lnTo>
                    <a:pt x="138" y="41"/>
                  </a:lnTo>
                  <a:lnTo>
                    <a:pt x="141" y="40"/>
                  </a:lnTo>
                  <a:lnTo>
                    <a:pt x="143" y="38"/>
                  </a:lnTo>
                  <a:lnTo>
                    <a:pt x="146" y="37"/>
                  </a:lnTo>
                  <a:lnTo>
                    <a:pt x="149" y="36"/>
                  </a:lnTo>
                  <a:lnTo>
                    <a:pt x="152" y="34"/>
                  </a:lnTo>
                  <a:lnTo>
                    <a:pt x="155" y="33"/>
                  </a:lnTo>
                  <a:lnTo>
                    <a:pt x="157" y="31"/>
                  </a:lnTo>
                  <a:lnTo>
                    <a:pt x="160" y="30"/>
                  </a:lnTo>
                  <a:lnTo>
                    <a:pt x="163" y="29"/>
                  </a:lnTo>
                  <a:lnTo>
                    <a:pt x="166" y="27"/>
                  </a:lnTo>
                  <a:lnTo>
                    <a:pt x="169" y="26"/>
                  </a:lnTo>
                  <a:lnTo>
                    <a:pt x="171" y="25"/>
                  </a:lnTo>
                  <a:lnTo>
                    <a:pt x="174" y="23"/>
                  </a:lnTo>
                  <a:lnTo>
                    <a:pt x="177" y="22"/>
                  </a:lnTo>
                  <a:lnTo>
                    <a:pt x="180" y="20"/>
                  </a:lnTo>
                  <a:lnTo>
                    <a:pt x="183" y="19"/>
                  </a:lnTo>
                  <a:lnTo>
                    <a:pt x="185" y="18"/>
                  </a:lnTo>
                  <a:lnTo>
                    <a:pt x="188" y="16"/>
                  </a:lnTo>
                  <a:lnTo>
                    <a:pt x="191" y="15"/>
                  </a:lnTo>
                  <a:lnTo>
                    <a:pt x="194" y="14"/>
                  </a:lnTo>
                  <a:lnTo>
                    <a:pt x="197" y="12"/>
                  </a:lnTo>
                  <a:lnTo>
                    <a:pt x="199" y="11"/>
                  </a:lnTo>
                  <a:lnTo>
                    <a:pt x="202" y="10"/>
                  </a:lnTo>
                  <a:lnTo>
                    <a:pt x="205" y="8"/>
                  </a:lnTo>
                  <a:lnTo>
                    <a:pt x="208" y="7"/>
                  </a:lnTo>
                  <a:lnTo>
                    <a:pt x="211" y="5"/>
                  </a:lnTo>
                  <a:lnTo>
                    <a:pt x="213" y="4"/>
                  </a:lnTo>
                  <a:lnTo>
                    <a:pt x="216" y="3"/>
                  </a:lnTo>
                  <a:lnTo>
                    <a:pt x="219" y="1"/>
                  </a:lnTo>
                  <a:lnTo>
                    <a:pt x="22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75" name="Line 204"/>
            <p:cNvSpPr>
              <a:spLocks noChangeShapeType="1"/>
            </p:cNvSpPr>
            <p:nvPr/>
          </p:nvSpPr>
          <p:spPr bwMode="auto">
            <a:xfrm flipV="1">
              <a:off x="3211" y="421"/>
              <a:ext cx="0" cy="142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76" name="Rectangle 205"/>
            <p:cNvSpPr>
              <a:spLocks noChangeArrowheads="1"/>
            </p:cNvSpPr>
            <p:nvPr/>
          </p:nvSpPr>
          <p:spPr bwMode="auto">
            <a:xfrm>
              <a:off x="3067" y="1669"/>
              <a:ext cx="9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7" name="Rectangle 206"/>
            <p:cNvSpPr>
              <a:spLocks noChangeArrowheads="1"/>
            </p:cNvSpPr>
            <p:nvPr/>
          </p:nvSpPr>
          <p:spPr bwMode="auto">
            <a:xfrm>
              <a:off x="3013" y="1201"/>
              <a:ext cx="144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8" name="Rectangle 207"/>
            <p:cNvSpPr>
              <a:spLocks noChangeArrowheads="1"/>
            </p:cNvSpPr>
            <p:nvPr/>
          </p:nvSpPr>
          <p:spPr bwMode="auto">
            <a:xfrm>
              <a:off x="3013" y="733"/>
              <a:ext cx="144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20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9" name="Line 208"/>
            <p:cNvSpPr>
              <a:spLocks noChangeShapeType="1"/>
            </p:cNvSpPr>
            <p:nvPr/>
          </p:nvSpPr>
          <p:spPr bwMode="auto">
            <a:xfrm>
              <a:off x="3175" y="1717"/>
              <a:ext cx="36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0" name="Line 209"/>
            <p:cNvSpPr>
              <a:spLocks noChangeShapeType="1"/>
            </p:cNvSpPr>
            <p:nvPr/>
          </p:nvSpPr>
          <p:spPr bwMode="auto">
            <a:xfrm>
              <a:off x="3175" y="1249"/>
              <a:ext cx="36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1" name="Line 210"/>
            <p:cNvSpPr>
              <a:spLocks noChangeShapeType="1"/>
            </p:cNvSpPr>
            <p:nvPr/>
          </p:nvSpPr>
          <p:spPr bwMode="auto">
            <a:xfrm>
              <a:off x="3175" y="781"/>
              <a:ext cx="36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2" name="Line 211"/>
            <p:cNvSpPr>
              <a:spLocks noChangeShapeType="1"/>
            </p:cNvSpPr>
            <p:nvPr/>
          </p:nvSpPr>
          <p:spPr bwMode="auto">
            <a:xfrm>
              <a:off x="3211" y="1843"/>
              <a:ext cx="1464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3" name="Line 212"/>
            <p:cNvSpPr>
              <a:spLocks noChangeShapeType="1"/>
            </p:cNvSpPr>
            <p:nvPr/>
          </p:nvSpPr>
          <p:spPr bwMode="auto">
            <a:xfrm flipV="1">
              <a:off x="3277" y="1843"/>
              <a:ext cx="0" cy="3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4" name="Line 213"/>
            <p:cNvSpPr>
              <a:spLocks noChangeShapeType="1"/>
            </p:cNvSpPr>
            <p:nvPr/>
          </p:nvSpPr>
          <p:spPr bwMode="auto">
            <a:xfrm flipV="1">
              <a:off x="3613" y="1843"/>
              <a:ext cx="0" cy="3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5" name="Line 214"/>
            <p:cNvSpPr>
              <a:spLocks noChangeShapeType="1"/>
            </p:cNvSpPr>
            <p:nvPr/>
          </p:nvSpPr>
          <p:spPr bwMode="auto">
            <a:xfrm flipV="1">
              <a:off x="3943" y="1843"/>
              <a:ext cx="0" cy="3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6" name="Line 215"/>
            <p:cNvSpPr>
              <a:spLocks noChangeShapeType="1"/>
            </p:cNvSpPr>
            <p:nvPr/>
          </p:nvSpPr>
          <p:spPr bwMode="auto">
            <a:xfrm flipV="1">
              <a:off x="4273" y="1843"/>
              <a:ext cx="0" cy="3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7" name="Line 216"/>
            <p:cNvSpPr>
              <a:spLocks noChangeShapeType="1"/>
            </p:cNvSpPr>
            <p:nvPr/>
          </p:nvSpPr>
          <p:spPr bwMode="auto">
            <a:xfrm flipV="1">
              <a:off x="4609" y="1843"/>
              <a:ext cx="0" cy="3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8" name="Rectangle 217"/>
            <p:cNvSpPr>
              <a:spLocks noChangeArrowheads="1"/>
            </p:cNvSpPr>
            <p:nvPr/>
          </p:nvSpPr>
          <p:spPr bwMode="auto">
            <a:xfrm>
              <a:off x="3232" y="1885"/>
              <a:ext cx="9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9" name="Rectangle 218"/>
            <p:cNvSpPr>
              <a:spLocks noChangeArrowheads="1"/>
            </p:cNvSpPr>
            <p:nvPr/>
          </p:nvSpPr>
          <p:spPr bwMode="auto">
            <a:xfrm>
              <a:off x="3568" y="1885"/>
              <a:ext cx="9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0" name="Rectangle 219"/>
            <p:cNvSpPr>
              <a:spLocks noChangeArrowheads="1"/>
            </p:cNvSpPr>
            <p:nvPr/>
          </p:nvSpPr>
          <p:spPr bwMode="auto">
            <a:xfrm>
              <a:off x="3898" y="1885"/>
              <a:ext cx="9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1" name="Rectangle 220"/>
            <p:cNvSpPr>
              <a:spLocks noChangeArrowheads="1"/>
            </p:cNvSpPr>
            <p:nvPr/>
          </p:nvSpPr>
          <p:spPr bwMode="auto">
            <a:xfrm>
              <a:off x="4228" y="1885"/>
              <a:ext cx="9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4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2" name="Rectangle 221"/>
            <p:cNvSpPr>
              <a:spLocks noChangeArrowheads="1"/>
            </p:cNvSpPr>
            <p:nvPr/>
          </p:nvSpPr>
          <p:spPr bwMode="auto">
            <a:xfrm>
              <a:off x="4564" y="1885"/>
              <a:ext cx="9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5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3" name="Rectangle 222"/>
            <p:cNvSpPr>
              <a:spLocks noChangeArrowheads="1"/>
            </p:cNvSpPr>
            <p:nvPr/>
          </p:nvSpPr>
          <p:spPr bwMode="auto">
            <a:xfrm>
              <a:off x="3493" y="2041"/>
              <a:ext cx="90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Phenology index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4" name="Rectangle 223"/>
            <p:cNvSpPr>
              <a:spLocks noChangeArrowheads="1"/>
            </p:cNvSpPr>
            <p:nvPr/>
          </p:nvSpPr>
          <p:spPr bwMode="auto">
            <a:xfrm rot="16200000">
              <a:off x="2493" y="1041"/>
              <a:ext cx="85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Number</a:t>
              </a: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of </a:t>
              </a:r>
              <a:r>
                <a:rPr kumimoji="0" lang="es-ES" altLang="es-E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eggs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6" name="Rectangle 225"/>
            <p:cNvSpPr>
              <a:spLocks noChangeArrowheads="1"/>
            </p:cNvSpPr>
            <p:nvPr/>
          </p:nvSpPr>
          <p:spPr bwMode="auto">
            <a:xfrm>
              <a:off x="4789" y="187"/>
              <a:ext cx="186" cy="1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97" name="Rectangle 226"/>
            <p:cNvSpPr>
              <a:spLocks noChangeArrowheads="1"/>
            </p:cNvSpPr>
            <p:nvPr/>
          </p:nvSpPr>
          <p:spPr bwMode="auto">
            <a:xfrm>
              <a:off x="4789" y="187"/>
              <a:ext cx="186" cy="180"/>
            </a:xfrm>
            <a:prstGeom prst="rect">
              <a:avLst/>
            </a:prstGeom>
            <a:noFill/>
            <a:ln w="9525" cap="rnd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98" name="Rectangle 227"/>
            <p:cNvSpPr>
              <a:spLocks noChangeArrowheads="1"/>
            </p:cNvSpPr>
            <p:nvPr/>
          </p:nvSpPr>
          <p:spPr bwMode="auto">
            <a:xfrm>
              <a:off x="4789" y="367"/>
              <a:ext cx="186" cy="1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99" name="Rectangle 228"/>
            <p:cNvSpPr>
              <a:spLocks noChangeArrowheads="1"/>
            </p:cNvSpPr>
            <p:nvPr/>
          </p:nvSpPr>
          <p:spPr bwMode="auto">
            <a:xfrm>
              <a:off x="4789" y="367"/>
              <a:ext cx="186" cy="180"/>
            </a:xfrm>
            <a:prstGeom prst="rect">
              <a:avLst/>
            </a:prstGeom>
            <a:noFill/>
            <a:ln w="9525" cap="rnd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00" name="Line 229"/>
            <p:cNvSpPr>
              <a:spLocks noChangeShapeType="1"/>
            </p:cNvSpPr>
            <p:nvPr/>
          </p:nvSpPr>
          <p:spPr bwMode="auto">
            <a:xfrm>
              <a:off x="4807" y="457"/>
              <a:ext cx="150" cy="0"/>
            </a:xfrm>
            <a:prstGeom prst="line">
              <a:avLst/>
            </a:prstGeom>
            <a:noFill/>
            <a:ln w="9525" cap="flat">
              <a:solidFill>
                <a:srgbClr val="E69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01" name="Rectangle 230"/>
            <p:cNvSpPr>
              <a:spLocks noChangeArrowheads="1"/>
            </p:cNvSpPr>
            <p:nvPr/>
          </p:nvSpPr>
          <p:spPr bwMode="auto">
            <a:xfrm>
              <a:off x="4789" y="547"/>
              <a:ext cx="186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02" name="Rectangle 231"/>
            <p:cNvSpPr>
              <a:spLocks noChangeArrowheads="1"/>
            </p:cNvSpPr>
            <p:nvPr/>
          </p:nvSpPr>
          <p:spPr bwMode="auto">
            <a:xfrm>
              <a:off x="4789" y="547"/>
              <a:ext cx="186" cy="186"/>
            </a:xfrm>
            <a:prstGeom prst="rect">
              <a:avLst/>
            </a:prstGeom>
            <a:noFill/>
            <a:ln w="9525" cap="rnd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03" name="Line 232"/>
            <p:cNvSpPr>
              <a:spLocks noChangeShapeType="1"/>
            </p:cNvSpPr>
            <p:nvPr/>
          </p:nvSpPr>
          <p:spPr bwMode="auto">
            <a:xfrm>
              <a:off x="4807" y="643"/>
              <a:ext cx="150" cy="0"/>
            </a:xfrm>
            <a:prstGeom prst="line">
              <a:avLst/>
            </a:prstGeom>
            <a:noFill/>
            <a:ln w="9525" cap="flat">
              <a:solidFill>
                <a:srgbClr val="56B4E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04" name="Rectangle 233"/>
            <p:cNvSpPr>
              <a:spLocks noChangeArrowheads="1"/>
            </p:cNvSpPr>
            <p:nvPr/>
          </p:nvSpPr>
          <p:spPr bwMode="auto">
            <a:xfrm>
              <a:off x="4789" y="733"/>
              <a:ext cx="186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05" name="Rectangle 234"/>
            <p:cNvSpPr>
              <a:spLocks noChangeArrowheads="1"/>
            </p:cNvSpPr>
            <p:nvPr/>
          </p:nvSpPr>
          <p:spPr bwMode="auto">
            <a:xfrm>
              <a:off x="4789" y="733"/>
              <a:ext cx="186" cy="186"/>
            </a:xfrm>
            <a:prstGeom prst="rect">
              <a:avLst/>
            </a:prstGeom>
            <a:noFill/>
            <a:ln w="9525" cap="rnd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06" name="Line 235"/>
            <p:cNvSpPr>
              <a:spLocks noChangeShapeType="1"/>
            </p:cNvSpPr>
            <p:nvPr/>
          </p:nvSpPr>
          <p:spPr bwMode="auto">
            <a:xfrm>
              <a:off x="4807" y="823"/>
              <a:ext cx="150" cy="0"/>
            </a:xfrm>
            <a:prstGeom prst="line">
              <a:avLst/>
            </a:prstGeom>
            <a:noFill/>
            <a:ln w="9525" cap="flat">
              <a:solidFill>
                <a:srgbClr val="009E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07" name="Rectangle 236"/>
            <p:cNvSpPr>
              <a:spLocks noChangeArrowheads="1"/>
            </p:cNvSpPr>
            <p:nvPr/>
          </p:nvSpPr>
          <p:spPr bwMode="auto">
            <a:xfrm>
              <a:off x="4789" y="919"/>
              <a:ext cx="186" cy="1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08" name="Rectangle 237"/>
            <p:cNvSpPr>
              <a:spLocks noChangeArrowheads="1"/>
            </p:cNvSpPr>
            <p:nvPr/>
          </p:nvSpPr>
          <p:spPr bwMode="auto">
            <a:xfrm>
              <a:off x="4789" y="919"/>
              <a:ext cx="186" cy="180"/>
            </a:xfrm>
            <a:prstGeom prst="rect">
              <a:avLst/>
            </a:prstGeom>
            <a:noFill/>
            <a:ln w="9525" cap="rnd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09" name="Line 238"/>
            <p:cNvSpPr>
              <a:spLocks noChangeShapeType="1"/>
            </p:cNvSpPr>
            <p:nvPr/>
          </p:nvSpPr>
          <p:spPr bwMode="auto">
            <a:xfrm>
              <a:off x="4807" y="1009"/>
              <a:ext cx="150" cy="0"/>
            </a:xfrm>
            <a:prstGeom prst="line">
              <a:avLst/>
            </a:prstGeom>
            <a:noFill/>
            <a:ln w="9525" cap="flat">
              <a:solidFill>
                <a:srgbClr val="F0E44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10" name="Rectangle 239"/>
            <p:cNvSpPr>
              <a:spLocks noChangeArrowheads="1"/>
            </p:cNvSpPr>
            <p:nvPr/>
          </p:nvSpPr>
          <p:spPr bwMode="auto">
            <a:xfrm>
              <a:off x="4789" y="1099"/>
              <a:ext cx="186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11" name="Rectangle 240"/>
            <p:cNvSpPr>
              <a:spLocks noChangeArrowheads="1"/>
            </p:cNvSpPr>
            <p:nvPr/>
          </p:nvSpPr>
          <p:spPr bwMode="auto">
            <a:xfrm>
              <a:off x="4789" y="1099"/>
              <a:ext cx="186" cy="186"/>
            </a:xfrm>
            <a:prstGeom prst="rect">
              <a:avLst/>
            </a:prstGeom>
            <a:noFill/>
            <a:ln w="9525" cap="rnd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12" name="Line 241"/>
            <p:cNvSpPr>
              <a:spLocks noChangeShapeType="1"/>
            </p:cNvSpPr>
            <p:nvPr/>
          </p:nvSpPr>
          <p:spPr bwMode="auto">
            <a:xfrm>
              <a:off x="4807" y="1195"/>
              <a:ext cx="150" cy="0"/>
            </a:xfrm>
            <a:prstGeom prst="line">
              <a:avLst/>
            </a:prstGeom>
            <a:noFill/>
            <a:ln w="9525" cap="flat">
              <a:solidFill>
                <a:srgbClr val="007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14" name="Rectangle 242"/>
            <p:cNvSpPr>
              <a:spLocks noChangeArrowheads="1"/>
            </p:cNvSpPr>
            <p:nvPr/>
          </p:nvSpPr>
          <p:spPr bwMode="auto">
            <a:xfrm>
              <a:off x="4789" y="1285"/>
              <a:ext cx="186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15" name="Rectangle 243"/>
            <p:cNvSpPr>
              <a:spLocks noChangeArrowheads="1"/>
            </p:cNvSpPr>
            <p:nvPr/>
          </p:nvSpPr>
          <p:spPr bwMode="auto">
            <a:xfrm>
              <a:off x="4789" y="1285"/>
              <a:ext cx="186" cy="186"/>
            </a:xfrm>
            <a:prstGeom prst="rect">
              <a:avLst/>
            </a:prstGeom>
            <a:noFill/>
            <a:ln w="9525" cap="rnd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2" name="Line 244"/>
            <p:cNvSpPr>
              <a:spLocks noChangeShapeType="1"/>
            </p:cNvSpPr>
            <p:nvPr/>
          </p:nvSpPr>
          <p:spPr bwMode="auto">
            <a:xfrm>
              <a:off x="4807" y="1381"/>
              <a:ext cx="150" cy="0"/>
            </a:xfrm>
            <a:prstGeom prst="line">
              <a:avLst/>
            </a:prstGeom>
            <a:noFill/>
            <a:ln w="9525" cap="flat">
              <a:solidFill>
                <a:srgbClr val="D55E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3" name="Rectangle 245"/>
            <p:cNvSpPr>
              <a:spLocks noChangeArrowheads="1"/>
            </p:cNvSpPr>
            <p:nvPr/>
          </p:nvSpPr>
          <p:spPr bwMode="auto">
            <a:xfrm>
              <a:off x="4789" y="1471"/>
              <a:ext cx="186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4" name="Rectangle 246"/>
            <p:cNvSpPr>
              <a:spLocks noChangeArrowheads="1"/>
            </p:cNvSpPr>
            <p:nvPr/>
          </p:nvSpPr>
          <p:spPr bwMode="auto">
            <a:xfrm>
              <a:off x="4789" y="1471"/>
              <a:ext cx="186" cy="186"/>
            </a:xfrm>
            <a:prstGeom prst="rect">
              <a:avLst/>
            </a:prstGeom>
            <a:noFill/>
            <a:ln w="9525" cap="rnd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5" name="Line 247"/>
            <p:cNvSpPr>
              <a:spLocks noChangeShapeType="1"/>
            </p:cNvSpPr>
            <p:nvPr/>
          </p:nvSpPr>
          <p:spPr bwMode="auto">
            <a:xfrm>
              <a:off x="4807" y="1561"/>
              <a:ext cx="150" cy="0"/>
            </a:xfrm>
            <a:prstGeom prst="line">
              <a:avLst/>
            </a:prstGeom>
            <a:noFill/>
            <a:ln w="9525" cap="flat">
              <a:solidFill>
                <a:srgbClr val="CC79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6" name="Rectangle 248"/>
            <p:cNvSpPr>
              <a:spLocks noChangeArrowheads="1"/>
            </p:cNvSpPr>
            <p:nvPr/>
          </p:nvSpPr>
          <p:spPr bwMode="auto">
            <a:xfrm>
              <a:off x="4789" y="1657"/>
              <a:ext cx="186" cy="1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7" name="Rectangle 249"/>
            <p:cNvSpPr>
              <a:spLocks noChangeArrowheads="1"/>
            </p:cNvSpPr>
            <p:nvPr/>
          </p:nvSpPr>
          <p:spPr bwMode="auto">
            <a:xfrm>
              <a:off x="4789" y="1657"/>
              <a:ext cx="186" cy="180"/>
            </a:xfrm>
            <a:prstGeom prst="rect">
              <a:avLst/>
            </a:prstGeom>
            <a:noFill/>
            <a:ln w="9525" cap="rnd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8" name="Line 250"/>
            <p:cNvSpPr>
              <a:spLocks noChangeShapeType="1"/>
            </p:cNvSpPr>
            <p:nvPr/>
          </p:nvSpPr>
          <p:spPr bwMode="auto">
            <a:xfrm>
              <a:off x="4807" y="1747"/>
              <a:ext cx="150" cy="0"/>
            </a:xfrm>
            <a:prstGeom prst="line">
              <a:avLst/>
            </a:prstGeom>
            <a:noFill/>
            <a:ln w="9525" cap="flat">
              <a:solidFill>
                <a:srgbClr val="CC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9" name="Rectangle 251"/>
            <p:cNvSpPr>
              <a:spLocks noChangeArrowheads="1"/>
            </p:cNvSpPr>
            <p:nvPr/>
          </p:nvSpPr>
          <p:spPr bwMode="auto">
            <a:xfrm>
              <a:off x="4789" y="1837"/>
              <a:ext cx="186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1" name="Rectangle 252"/>
            <p:cNvSpPr>
              <a:spLocks noChangeArrowheads="1"/>
            </p:cNvSpPr>
            <p:nvPr/>
          </p:nvSpPr>
          <p:spPr bwMode="auto">
            <a:xfrm>
              <a:off x="4789" y="1837"/>
              <a:ext cx="186" cy="186"/>
            </a:xfrm>
            <a:prstGeom prst="rect">
              <a:avLst/>
            </a:prstGeom>
            <a:noFill/>
            <a:ln w="9525" cap="rnd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2" name="Line 253"/>
            <p:cNvSpPr>
              <a:spLocks noChangeShapeType="1"/>
            </p:cNvSpPr>
            <p:nvPr/>
          </p:nvSpPr>
          <p:spPr bwMode="auto">
            <a:xfrm>
              <a:off x="4807" y="1933"/>
              <a:ext cx="150" cy="0"/>
            </a:xfrm>
            <a:prstGeom prst="line">
              <a:avLst/>
            </a:prstGeom>
            <a:noFill/>
            <a:ln w="9525" cap="flat">
              <a:solidFill>
                <a:srgbClr val="99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3" name="Rectangle 254"/>
            <p:cNvSpPr>
              <a:spLocks noChangeArrowheads="1"/>
            </p:cNvSpPr>
            <p:nvPr/>
          </p:nvSpPr>
          <p:spPr bwMode="auto">
            <a:xfrm>
              <a:off x="4789" y="2023"/>
              <a:ext cx="186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7" name="Rectangle 255"/>
            <p:cNvSpPr>
              <a:spLocks noChangeArrowheads="1"/>
            </p:cNvSpPr>
            <p:nvPr/>
          </p:nvSpPr>
          <p:spPr bwMode="auto">
            <a:xfrm>
              <a:off x="4789" y="2023"/>
              <a:ext cx="186" cy="186"/>
            </a:xfrm>
            <a:prstGeom prst="rect">
              <a:avLst/>
            </a:prstGeom>
            <a:noFill/>
            <a:ln w="9525" cap="rnd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8" name="Line 256"/>
            <p:cNvSpPr>
              <a:spLocks noChangeShapeType="1"/>
            </p:cNvSpPr>
            <p:nvPr/>
          </p:nvSpPr>
          <p:spPr bwMode="auto">
            <a:xfrm>
              <a:off x="4807" y="2113"/>
              <a:ext cx="150" cy="0"/>
            </a:xfrm>
            <a:prstGeom prst="line">
              <a:avLst/>
            </a:prstGeom>
            <a:noFill/>
            <a:ln w="9525" cap="flat">
              <a:solidFill>
                <a:srgbClr val="66CC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9" name="Rectangle 257"/>
            <p:cNvSpPr>
              <a:spLocks noChangeArrowheads="1"/>
            </p:cNvSpPr>
            <p:nvPr/>
          </p:nvSpPr>
          <p:spPr bwMode="auto">
            <a:xfrm>
              <a:off x="4999" y="223"/>
              <a:ext cx="34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Ale001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" name="Rectangle 258"/>
            <p:cNvSpPr>
              <a:spLocks noChangeArrowheads="1"/>
            </p:cNvSpPr>
            <p:nvPr/>
          </p:nvSpPr>
          <p:spPr bwMode="auto">
            <a:xfrm>
              <a:off x="4999" y="409"/>
              <a:ext cx="39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Göt009a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" name="Rectangle 259"/>
            <p:cNvSpPr>
              <a:spLocks noChangeArrowheads="1"/>
            </p:cNvSpPr>
            <p:nvPr/>
          </p:nvSpPr>
          <p:spPr bwMode="auto">
            <a:xfrm>
              <a:off x="4999" y="595"/>
              <a:ext cx="39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Göt009b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" name="Rectangle 260"/>
            <p:cNvSpPr>
              <a:spLocks noChangeArrowheads="1"/>
            </p:cNvSpPr>
            <p:nvPr/>
          </p:nvSpPr>
          <p:spPr bwMode="auto">
            <a:xfrm>
              <a:off x="4999" y="775"/>
              <a:ext cx="34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Göt016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" name="Rectangle 261"/>
            <p:cNvSpPr>
              <a:spLocks noChangeArrowheads="1"/>
            </p:cNvSpPr>
            <p:nvPr/>
          </p:nvSpPr>
          <p:spPr bwMode="auto">
            <a:xfrm>
              <a:off x="4999" y="961"/>
              <a:ext cx="34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Her003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" name="Rectangle 262"/>
            <p:cNvSpPr>
              <a:spLocks noChangeArrowheads="1"/>
            </p:cNvSpPr>
            <p:nvPr/>
          </p:nvSpPr>
          <p:spPr bwMode="auto">
            <a:xfrm>
              <a:off x="4999" y="1147"/>
              <a:ext cx="34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Her004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" name="Rectangle 263"/>
            <p:cNvSpPr>
              <a:spLocks noChangeArrowheads="1"/>
            </p:cNvSpPr>
            <p:nvPr/>
          </p:nvSpPr>
          <p:spPr bwMode="auto">
            <a:xfrm>
              <a:off x="4999" y="1333"/>
              <a:ext cx="34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Her005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" name="Rectangle 264"/>
            <p:cNvSpPr>
              <a:spLocks noChangeArrowheads="1"/>
            </p:cNvSpPr>
            <p:nvPr/>
          </p:nvSpPr>
          <p:spPr bwMode="auto">
            <a:xfrm>
              <a:off x="4999" y="1513"/>
              <a:ext cx="33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Ler010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" name="Rectangle 265"/>
            <p:cNvSpPr>
              <a:spLocks noChangeArrowheads="1"/>
            </p:cNvSpPr>
            <p:nvPr/>
          </p:nvSpPr>
          <p:spPr bwMode="auto">
            <a:xfrm>
              <a:off x="4999" y="1699"/>
              <a:ext cx="33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Par003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" name="Rectangle 266"/>
            <p:cNvSpPr>
              <a:spLocks noChangeArrowheads="1"/>
            </p:cNvSpPr>
            <p:nvPr/>
          </p:nvSpPr>
          <p:spPr bwMode="auto">
            <a:xfrm>
              <a:off x="4999" y="1885"/>
              <a:ext cx="34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Vår004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" name="Rectangle 267"/>
            <p:cNvSpPr>
              <a:spLocks noChangeArrowheads="1"/>
            </p:cNvSpPr>
            <p:nvPr/>
          </p:nvSpPr>
          <p:spPr bwMode="auto">
            <a:xfrm>
              <a:off x="4999" y="2065"/>
              <a:ext cx="34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Vår009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5" name="204 Rectángulo"/>
          <p:cNvSpPr/>
          <p:nvPr/>
        </p:nvSpPr>
        <p:spPr>
          <a:xfrm>
            <a:off x="7524328" y="243959"/>
            <a:ext cx="1117600" cy="3394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06" name="205 CuadroTexto"/>
          <p:cNvSpPr txBox="1"/>
          <p:nvPr/>
        </p:nvSpPr>
        <p:spPr>
          <a:xfrm>
            <a:off x="7380312" y="632009"/>
            <a:ext cx="1656184" cy="21236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Par003</a:t>
            </a:r>
          </a:p>
          <a:p>
            <a:endParaRPr lang="es-E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Vår004</a:t>
            </a:r>
          </a:p>
          <a:p>
            <a:endParaRPr lang="es-ES" sz="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Vår009</a:t>
            </a:r>
          </a:p>
          <a:p>
            <a:endParaRPr lang="es-ES" sz="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Ler010</a:t>
            </a:r>
            <a:endParaRPr lang="es-ES" sz="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Her004</a:t>
            </a:r>
          </a:p>
          <a:p>
            <a:r>
              <a:rPr lang="es-E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Ale001</a:t>
            </a:r>
          </a:p>
          <a:p>
            <a:endParaRPr lang="es-ES" sz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Her003-</a:t>
            </a:r>
            <a:r>
              <a:rPr lang="es-E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Göt009a-</a:t>
            </a:r>
            <a:r>
              <a:rPr lang="es-E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Her005</a:t>
            </a:r>
          </a:p>
          <a:p>
            <a:endParaRPr lang="es-ES" sz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Göt009b-Göt016</a:t>
            </a:r>
          </a:p>
        </p:txBody>
      </p:sp>
      <p:sp>
        <p:nvSpPr>
          <p:cNvPr id="287" name="286 Rectángulo"/>
          <p:cNvSpPr/>
          <p:nvPr/>
        </p:nvSpPr>
        <p:spPr>
          <a:xfrm>
            <a:off x="3011457" y="464237"/>
            <a:ext cx="1117600" cy="3052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915816" y="620688"/>
            <a:ext cx="1656184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Par003</a:t>
            </a:r>
          </a:p>
          <a:p>
            <a:endParaRPr lang="es-ES" sz="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0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Vår004</a:t>
            </a:r>
          </a:p>
          <a:p>
            <a:endParaRPr lang="es-ES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0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Her004</a:t>
            </a:r>
          </a:p>
          <a:p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Ler010</a:t>
            </a:r>
          </a:p>
          <a:p>
            <a:endParaRPr lang="es-E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Her005-Her003-Göt009b</a:t>
            </a:r>
          </a:p>
          <a:p>
            <a:endParaRPr lang="es-ES" sz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Ale001-Vår009-Göt009a</a:t>
            </a:r>
          </a:p>
          <a:p>
            <a:endParaRPr lang="es-ES" sz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Göt016</a:t>
            </a:r>
          </a:p>
        </p:txBody>
      </p:sp>
      <p:grpSp>
        <p:nvGrpSpPr>
          <p:cNvPr id="220" name="Group 271"/>
          <p:cNvGrpSpPr>
            <a:grpSpLocks noChangeAspect="1"/>
          </p:cNvGrpSpPr>
          <p:nvPr/>
        </p:nvGrpSpPr>
        <p:grpSpPr bwMode="auto">
          <a:xfrm>
            <a:off x="4500563" y="3238500"/>
            <a:ext cx="4464050" cy="3219450"/>
            <a:chOff x="2835" y="2040"/>
            <a:chExt cx="2812" cy="2028"/>
          </a:xfrm>
        </p:grpSpPr>
        <p:sp>
          <p:nvSpPr>
            <p:cNvPr id="221" name="AutoShape 270"/>
            <p:cNvSpPr>
              <a:spLocks noChangeAspect="1" noChangeArrowheads="1" noTextEdit="1"/>
            </p:cNvSpPr>
            <p:nvPr/>
          </p:nvSpPr>
          <p:spPr bwMode="auto">
            <a:xfrm>
              <a:off x="2845" y="2160"/>
              <a:ext cx="2802" cy="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2" name="Freeform 272"/>
            <p:cNvSpPr>
              <a:spLocks/>
            </p:cNvSpPr>
            <p:nvPr/>
          </p:nvSpPr>
          <p:spPr bwMode="auto">
            <a:xfrm>
              <a:off x="3277" y="3408"/>
              <a:ext cx="1332" cy="216"/>
            </a:xfrm>
            <a:custGeom>
              <a:avLst/>
              <a:gdLst>
                <a:gd name="T0" fmla="*/ 3 w 222"/>
                <a:gd name="T1" fmla="*/ 36 h 36"/>
                <a:gd name="T2" fmla="*/ 9 w 222"/>
                <a:gd name="T3" fmla="*/ 35 h 36"/>
                <a:gd name="T4" fmla="*/ 14 w 222"/>
                <a:gd name="T5" fmla="*/ 34 h 36"/>
                <a:gd name="T6" fmla="*/ 20 w 222"/>
                <a:gd name="T7" fmla="*/ 33 h 36"/>
                <a:gd name="T8" fmla="*/ 25 w 222"/>
                <a:gd name="T9" fmla="*/ 32 h 36"/>
                <a:gd name="T10" fmla="*/ 31 w 222"/>
                <a:gd name="T11" fmla="*/ 31 h 36"/>
                <a:gd name="T12" fmla="*/ 37 w 222"/>
                <a:gd name="T13" fmla="*/ 30 h 36"/>
                <a:gd name="T14" fmla="*/ 42 w 222"/>
                <a:gd name="T15" fmla="*/ 29 h 36"/>
                <a:gd name="T16" fmla="*/ 48 w 222"/>
                <a:gd name="T17" fmla="*/ 29 h 36"/>
                <a:gd name="T18" fmla="*/ 54 w 222"/>
                <a:gd name="T19" fmla="*/ 28 h 36"/>
                <a:gd name="T20" fmla="*/ 59 w 222"/>
                <a:gd name="T21" fmla="*/ 27 h 36"/>
                <a:gd name="T22" fmla="*/ 65 w 222"/>
                <a:gd name="T23" fmla="*/ 26 h 36"/>
                <a:gd name="T24" fmla="*/ 70 w 222"/>
                <a:gd name="T25" fmla="*/ 25 h 36"/>
                <a:gd name="T26" fmla="*/ 76 w 222"/>
                <a:gd name="T27" fmla="*/ 24 h 36"/>
                <a:gd name="T28" fmla="*/ 82 w 222"/>
                <a:gd name="T29" fmla="*/ 23 h 36"/>
                <a:gd name="T30" fmla="*/ 87 w 222"/>
                <a:gd name="T31" fmla="*/ 22 h 36"/>
                <a:gd name="T32" fmla="*/ 93 w 222"/>
                <a:gd name="T33" fmla="*/ 21 h 36"/>
                <a:gd name="T34" fmla="*/ 98 w 222"/>
                <a:gd name="T35" fmla="*/ 20 h 36"/>
                <a:gd name="T36" fmla="*/ 104 w 222"/>
                <a:gd name="T37" fmla="*/ 19 h 36"/>
                <a:gd name="T38" fmla="*/ 110 w 222"/>
                <a:gd name="T39" fmla="*/ 18 h 36"/>
                <a:gd name="T40" fmla="*/ 115 w 222"/>
                <a:gd name="T41" fmla="*/ 17 h 36"/>
                <a:gd name="T42" fmla="*/ 121 w 222"/>
                <a:gd name="T43" fmla="*/ 17 h 36"/>
                <a:gd name="T44" fmla="*/ 126 w 222"/>
                <a:gd name="T45" fmla="*/ 16 h 36"/>
                <a:gd name="T46" fmla="*/ 132 w 222"/>
                <a:gd name="T47" fmla="*/ 15 h 36"/>
                <a:gd name="T48" fmla="*/ 138 w 222"/>
                <a:gd name="T49" fmla="*/ 14 h 36"/>
                <a:gd name="T50" fmla="*/ 143 w 222"/>
                <a:gd name="T51" fmla="*/ 13 h 36"/>
                <a:gd name="T52" fmla="*/ 149 w 222"/>
                <a:gd name="T53" fmla="*/ 12 h 36"/>
                <a:gd name="T54" fmla="*/ 155 w 222"/>
                <a:gd name="T55" fmla="*/ 11 h 36"/>
                <a:gd name="T56" fmla="*/ 160 w 222"/>
                <a:gd name="T57" fmla="*/ 10 h 36"/>
                <a:gd name="T58" fmla="*/ 166 w 222"/>
                <a:gd name="T59" fmla="*/ 9 h 36"/>
                <a:gd name="T60" fmla="*/ 171 w 222"/>
                <a:gd name="T61" fmla="*/ 8 h 36"/>
                <a:gd name="T62" fmla="*/ 177 w 222"/>
                <a:gd name="T63" fmla="*/ 7 h 36"/>
                <a:gd name="T64" fmla="*/ 183 w 222"/>
                <a:gd name="T65" fmla="*/ 6 h 36"/>
                <a:gd name="T66" fmla="*/ 188 w 222"/>
                <a:gd name="T67" fmla="*/ 6 h 36"/>
                <a:gd name="T68" fmla="*/ 194 w 222"/>
                <a:gd name="T69" fmla="*/ 5 h 36"/>
                <a:gd name="T70" fmla="*/ 199 w 222"/>
                <a:gd name="T71" fmla="*/ 4 h 36"/>
                <a:gd name="T72" fmla="*/ 205 w 222"/>
                <a:gd name="T73" fmla="*/ 3 h 36"/>
                <a:gd name="T74" fmla="*/ 211 w 222"/>
                <a:gd name="T75" fmla="*/ 2 h 36"/>
                <a:gd name="T76" fmla="*/ 216 w 222"/>
                <a:gd name="T77" fmla="*/ 1 h 36"/>
                <a:gd name="T78" fmla="*/ 222 w 222"/>
                <a:gd name="T7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2" h="36">
                  <a:moveTo>
                    <a:pt x="0" y="36"/>
                  </a:moveTo>
                  <a:lnTo>
                    <a:pt x="3" y="36"/>
                  </a:lnTo>
                  <a:lnTo>
                    <a:pt x="6" y="35"/>
                  </a:lnTo>
                  <a:lnTo>
                    <a:pt x="9" y="35"/>
                  </a:lnTo>
                  <a:lnTo>
                    <a:pt x="11" y="35"/>
                  </a:lnTo>
                  <a:lnTo>
                    <a:pt x="14" y="34"/>
                  </a:lnTo>
                  <a:lnTo>
                    <a:pt x="17" y="34"/>
                  </a:lnTo>
                  <a:lnTo>
                    <a:pt x="20" y="33"/>
                  </a:lnTo>
                  <a:lnTo>
                    <a:pt x="23" y="33"/>
                  </a:lnTo>
                  <a:lnTo>
                    <a:pt x="25" y="32"/>
                  </a:lnTo>
                  <a:lnTo>
                    <a:pt x="28" y="32"/>
                  </a:lnTo>
                  <a:lnTo>
                    <a:pt x="31" y="31"/>
                  </a:lnTo>
                  <a:lnTo>
                    <a:pt x="34" y="31"/>
                  </a:lnTo>
                  <a:lnTo>
                    <a:pt x="37" y="30"/>
                  </a:lnTo>
                  <a:lnTo>
                    <a:pt x="40" y="30"/>
                  </a:lnTo>
                  <a:lnTo>
                    <a:pt x="42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51" y="28"/>
                  </a:lnTo>
                  <a:lnTo>
                    <a:pt x="54" y="28"/>
                  </a:lnTo>
                  <a:lnTo>
                    <a:pt x="56" y="27"/>
                  </a:lnTo>
                  <a:lnTo>
                    <a:pt x="59" y="27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8" y="25"/>
                  </a:lnTo>
                  <a:lnTo>
                    <a:pt x="70" y="25"/>
                  </a:lnTo>
                  <a:lnTo>
                    <a:pt x="73" y="24"/>
                  </a:lnTo>
                  <a:lnTo>
                    <a:pt x="76" y="24"/>
                  </a:lnTo>
                  <a:lnTo>
                    <a:pt x="79" y="23"/>
                  </a:lnTo>
                  <a:lnTo>
                    <a:pt x="82" y="23"/>
                  </a:lnTo>
                  <a:lnTo>
                    <a:pt x="84" y="23"/>
                  </a:lnTo>
                  <a:lnTo>
                    <a:pt x="87" y="22"/>
                  </a:lnTo>
                  <a:lnTo>
                    <a:pt x="90" y="22"/>
                  </a:lnTo>
                  <a:lnTo>
                    <a:pt x="93" y="21"/>
                  </a:lnTo>
                  <a:lnTo>
                    <a:pt x="96" y="21"/>
                  </a:lnTo>
                  <a:lnTo>
                    <a:pt x="98" y="20"/>
                  </a:lnTo>
                  <a:lnTo>
                    <a:pt x="101" y="20"/>
                  </a:lnTo>
                  <a:lnTo>
                    <a:pt x="104" y="19"/>
                  </a:lnTo>
                  <a:lnTo>
                    <a:pt x="107" y="19"/>
                  </a:lnTo>
                  <a:lnTo>
                    <a:pt x="110" y="18"/>
                  </a:lnTo>
                  <a:lnTo>
                    <a:pt x="112" y="18"/>
                  </a:lnTo>
                  <a:lnTo>
                    <a:pt x="115" y="17"/>
                  </a:lnTo>
                  <a:lnTo>
                    <a:pt x="118" y="17"/>
                  </a:lnTo>
                  <a:lnTo>
                    <a:pt x="121" y="17"/>
                  </a:lnTo>
                  <a:lnTo>
                    <a:pt x="124" y="16"/>
                  </a:lnTo>
                  <a:lnTo>
                    <a:pt x="126" y="16"/>
                  </a:lnTo>
                  <a:lnTo>
                    <a:pt x="129" y="15"/>
                  </a:lnTo>
                  <a:lnTo>
                    <a:pt x="132" y="15"/>
                  </a:lnTo>
                  <a:lnTo>
                    <a:pt x="135" y="14"/>
                  </a:lnTo>
                  <a:lnTo>
                    <a:pt x="138" y="14"/>
                  </a:lnTo>
                  <a:lnTo>
                    <a:pt x="141" y="13"/>
                  </a:lnTo>
                  <a:lnTo>
                    <a:pt x="143" y="13"/>
                  </a:lnTo>
                  <a:lnTo>
                    <a:pt x="146" y="12"/>
                  </a:lnTo>
                  <a:lnTo>
                    <a:pt x="149" y="12"/>
                  </a:lnTo>
                  <a:lnTo>
                    <a:pt x="152" y="12"/>
                  </a:lnTo>
                  <a:lnTo>
                    <a:pt x="155" y="11"/>
                  </a:lnTo>
                  <a:lnTo>
                    <a:pt x="157" y="11"/>
                  </a:lnTo>
                  <a:lnTo>
                    <a:pt x="160" y="10"/>
                  </a:lnTo>
                  <a:lnTo>
                    <a:pt x="163" y="10"/>
                  </a:lnTo>
                  <a:lnTo>
                    <a:pt x="166" y="9"/>
                  </a:lnTo>
                  <a:lnTo>
                    <a:pt x="169" y="9"/>
                  </a:lnTo>
                  <a:lnTo>
                    <a:pt x="171" y="8"/>
                  </a:lnTo>
                  <a:lnTo>
                    <a:pt x="174" y="8"/>
                  </a:lnTo>
                  <a:lnTo>
                    <a:pt x="177" y="7"/>
                  </a:lnTo>
                  <a:lnTo>
                    <a:pt x="180" y="7"/>
                  </a:lnTo>
                  <a:lnTo>
                    <a:pt x="183" y="6"/>
                  </a:lnTo>
                  <a:lnTo>
                    <a:pt x="185" y="6"/>
                  </a:lnTo>
                  <a:lnTo>
                    <a:pt x="188" y="6"/>
                  </a:lnTo>
                  <a:lnTo>
                    <a:pt x="191" y="5"/>
                  </a:lnTo>
                  <a:lnTo>
                    <a:pt x="194" y="5"/>
                  </a:lnTo>
                  <a:lnTo>
                    <a:pt x="197" y="4"/>
                  </a:lnTo>
                  <a:lnTo>
                    <a:pt x="199" y="4"/>
                  </a:lnTo>
                  <a:lnTo>
                    <a:pt x="202" y="3"/>
                  </a:lnTo>
                  <a:lnTo>
                    <a:pt x="205" y="3"/>
                  </a:lnTo>
                  <a:lnTo>
                    <a:pt x="208" y="2"/>
                  </a:lnTo>
                  <a:lnTo>
                    <a:pt x="211" y="2"/>
                  </a:lnTo>
                  <a:lnTo>
                    <a:pt x="213" y="1"/>
                  </a:lnTo>
                  <a:lnTo>
                    <a:pt x="216" y="1"/>
                  </a:lnTo>
                  <a:lnTo>
                    <a:pt x="219" y="0"/>
                  </a:lnTo>
                  <a:lnTo>
                    <a:pt x="222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3" name="Freeform 273"/>
            <p:cNvSpPr>
              <a:spLocks/>
            </p:cNvSpPr>
            <p:nvPr/>
          </p:nvSpPr>
          <p:spPr bwMode="auto">
            <a:xfrm>
              <a:off x="3277" y="3444"/>
              <a:ext cx="1332" cy="144"/>
            </a:xfrm>
            <a:custGeom>
              <a:avLst/>
              <a:gdLst>
                <a:gd name="T0" fmla="*/ 3 w 222"/>
                <a:gd name="T1" fmla="*/ 23 h 24"/>
                <a:gd name="T2" fmla="*/ 9 w 222"/>
                <a:gd name="T3" fmla="*/ 23 h 24"/>
                <a:gd name="T4" fmla="*/ 14 w 222"/>
                <a:gd name="T5" fmla="*/ 22 h 24"/>
                <a:gd name="T6" fmla="*/ 20 w 222"/>
                <a:gd name="T7" fmla="*/ 22 h 24"/>
                <a:gd name="T8" fmla="*/ 25 w 222"/>
                <a:gd name="T9" fmla="*/ 21 h 24"/>
                <a:gd name="T10" fmla="*/ 31 w 222"/>
                <a:gd name="T11" fmla="*/ 20 h 24"/>
                <a:gd name="T12" fmla="*/ 37 w 222"/>
                <a:gd name="T13" fmla="*/ 20 h 24"/>
                <a:gd name="T14" fmla="*/ 42 w 222"/>
                <a:gd name="T15" fmla="*/ 19 h 24"/>
                <a:gd name="T16" fmla="*/ 48 w 222"/>
                <a:gd name="T17" fmla="*/ 19 h 24"/>
                <a:gd name="T18" fmla="*/ 54 w 222"/>
                <a:gd name="T19" fmla="*/ 18 h 24"/>
                <a:gd name="T20" fmla="*/ 59 w 222"/>
                <a:gd name="T21" fmla="*/ 17 h 24"/>
                <a:gd name="T22" fmla="*/ 65 w 222"/>
                <a:gd name="T23" fmla="*/ 17 h 24"/>
                <a:gd name="T24" fmla="*/ 70 w 222"/>
                <a:gd name="T25" fmla="*/ 16 h 24"/>
                <a:gd name="T26" fmla="*/ 76 w 222"/>
                <a:gd name="T27" fmla="*/ 16 h 24"/>
                <a:gd name="T28" fmla="*/ 82 w 222"/>
                <a:gd name="T29" fmla="*/ 15 h 24"/>
                <a:gd name="T30" fmla="*/ 87 w 222"/>
                <a:gd name="T31" fmla="*/ 14 h 24"/>
                <a:gd name="T32" fmla="*/ 93 w 222"/>
                <a:gd name="T33" fmla="*/ 14 h 24"/>
                <a:gd name="T34" fmla="*/ 98 w 222"/>
                <a:gd name="T35" fmla="*/ 13 h 24"/>
                <a:gd name="T36" fmla="*/ 104 w 222"/>
                <a:gd name="T37" fmla="*/ 12 h 24"/>
                <a:gd name="T38" fmla="*/ 110 w 222"/>
                <a:gd name="T39" fmla="*/ 12 h 24"/>
                <a:gd name="T40" fmla="*/ 115 w 222"/>
                <a:gd name="T41" fmla="*/ 11 h 24"/>
                <a:gd name="T42" fmla="*/ 121 w 222"/>
                <a:gd name="T43" fmla="*/ 11 h 24"/>
                <a:gd name="T44" fmla="*/ 126 w 222"/>
                <a:gd name="T45" fmla="*/ 10 h 24"/>
                <a:gd name="T46" fmla="*/ 132 w 222"/>
                <a:gd name="T47" fmla="*/ 9 h 24"/>
                <a:gd name="T48" fmla="*/ 138 w 222"/>
                <a:gd name="T49" fmla="*/ 9 h 24"/>
                <a:gd name="T50" fmla="*/ 143 w 222"/>
                <a:gd name="T51" fmla="*/ 8 h 24"/>
                <a:gd name="T52" fmla="*/ 149 w 222"/>
                <a:gd name="T53" fmla="*/ 8 h 24"/>
                <a:gd name="T54" fmla="*/ 155 w 222"/>
                <a:gd name="T55" fmla="*/ 7 h 24"/>
                <a:gd name="T56" fmla="*/ 160 w 222"/>
                <a:gd name="T57" fmla="*/ 6 h 24"/>
                <a:gd name="T58" fmla="*/ 166 w 222"/>
                <a:gd name="T59" fmla="*/ 6 h 24"/>
                <a:gd name="T60" fmla="*/ 171 w 222"/>
                <a:gd name="T61" fmla="*/ 5 h 24"/>
                <a:gd name="T62" fmla="*/ 177 w 222"/>
                <a:gd name="T63" fmla="*/ 4 h 24"/>
                <a:gd name="T64" fmla="*/ 183 w 222"/>
                <a:gd name="T65" fmla="*/ 4 h 24"/>
                <a:gd name="T66" fmla="*/ 188 w 222"/>
                <a:gd name="T67" fmla="*/ 3 h 24"/>
                <a:gd name="T68" fmla="*/ 194 w 222"/>
                <a:gd name="T69" fmla="*/ 3 h 24"/>
                <a:gd name="T70" fmla="*/ 199 w 222"/>
                <a:gd name="T71" fmla="*/ 2 h 24"/>
                <a:gd name="T72" fmla="*/ 205 w 222"/>
                <a:gd name="T73" fmla="*/ 1 h 24"/>
                <a:gd name="T74" fmla="*/ 211 w 222"/>
                <a:gd name="T75" fmla="*/ 1 h 24"/>
                <a:gd name="T76" fmla="*/ 216 w 222"/>
                <a:gd name="T77" fmla="*/ 0 h 24"/>
                <a:gd name="T78" fmla="*/ 222 w 222"/>
                <a:gd name="T7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2" h="24">
                  <a:moveTo>
                    <a:pt x="0" y="24"/>
                  </a:moveTo>
                  <a:lnTo>
                    <a:pt x="3" y="23"/>
                  </a:lnTo>
                  <a:lnTo>
                    <a:pt x="6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4" y="22"/>
                  </a:lnTo>
                  <a:lnTo>
                    <a:pt x="17" y="22"/>
                  </a:lnTo>
                  <a:lnTo>
                    <a:pt x="20" y="22"/>
                  </a:lnTo>
                  <a:lnTo>
                    <a:pt x="23" y="21"/>
                  </a:lnTo>
                  <a:lnTo>
                    <a:pt x="25" y="21"/>
                  </a:lnTo>
                  <a:lnTo>
                    <a:pt x="28" y="21"/>
                  </a:lnTo>
                  <a:lnTo>
                    <a:pt x="31" y="20"/>
                  </a:lnTo>
                  <a:lnTo>
                    <a:pt x="34" y="20"/>
                  </a:lnTo>
                  <a:lnTo>
                    <a:pt x="37" y="20"/>
                  </a:lnTo>
                  <a:lnTo>
                    <a:pt x="40" y="19"/>
                  </a:lnTo>
                  <a:lnTo>
                    <a:pt x="42" y="19"/>
                  </a:lnTo>
                  <a:lnTo>
                    <a:pt x="45" y="19"/>
                  </a:lnTo>
                  <a:lnTo>
                    <a:pt x="48" y="19"/>
                  </a:lnTo>
                  <a:lnTo>
                    <a:pt x="51" y="18"/>
                  </a:lnTo>
                  <a:lnTo>
                    <a:pt x="54" y="18"/>
                  </a:lnTo>
                  <a:lnTo>
                    <a:pt x="56" y="18"/>
                  </a:lnTo>
                  <a:lnTo>
                    <a:pt x="59" y="17"/>
                  </a:lnTo>
                  <a:lnTo>
                    <a:pt x="62" y="17"/>
                  </a:lnTo>
                  <a:lnTo>
                    <a:pt x="65" y="17"/>
                  </a:lnTo>
                  <a:lnTo>
                    <a:pt x="68" y="16"/>
                  </a:lnTo>
                  <a:lnTo>
                    <a:pt x="70" y="16"/>
                  </a:lnTo>
                  <a:lnTo>
                    <a:pt x="73" y="16"/>
                  </a:lnTo>
                  <a:lnTo>
                    <a:pt x="76" y="16"/>
                  </a:lnTo>
                  <a:lnTo>
                    <a:pt x="79" y="15"/>
                  </a:lnTo>
                  <a:lnTo>
                    <a:pt x="82" y="15"/>
                  </a:lnTo>
                  <a:lnTo>
                    <a:pt x="84" y="15"/>
                  </a:lnTo>
                  <a:lnTo>
                    <a:pt x="87" y="14"/>
                  </a:lnTo>
                  <a:lnTo>
                    <a:pt x="90" y="14"/>
                  </a:lnTo>
                  <a:lnTo>
                    <a:pt x="93" y="14"/>
                  </a:lnTo>
                  <a:lnTo>
                    <a:pt x="96" y="13"/>
                  </a:lnTo>
                  <a:lnTo>
                    <a:pt x="98" y="13"/>
                  </a:lnTo>
                  <a:lnTo>
                    <a:pt x="101" y="13"/>
                  </a:lnTo>
                  <a:lnTo>
                    <a:pt x="104" y="12"/>
                  </a:lnTo>
                  <a:lnTo>
                    <a:pt x="107" y="12"/>
                  </a:lnTo>
                  <a:lnTo>
                    <a:pt x="110" y="12"/>
                  </a:lnTo>
                  <a:lnTo>
                    <a:pt x="112" y="12"/>
                  </a:lnTo>
                  <a:lnTo>
                    <a:pt x="115" y="11"/>
                  </a:lnTo>
                  <a:lnTo>
                    <a:pt x="118" y="11"/>
                  </a:lnTo>
                  <a:lnTo>
                    <a:pt x="121" y="11"/>
                  </a:lnTo>
                  <a:lnTo>
                    <a:pt x="124" y="10"/>
                  </a:lnTo>
                  <a:lnTo>
                    <a:pt x="126" y="10"/>
                  </a:lnTo>
                  <a:lnTo>
                    <a:pt x="129" y="10"/>
                  </a:lnTo>
                  <a:lnTo>
                    <a:pt x="132" y="9"/>
                  </a:lnTo>
                  <a:lnTo>
                    <a:pt x="135" y="9"/>
                  </a:lnTo>
                  <a:lnTo>
                    <a:pt x="138" y="9"/>
                  </a:lnTo>
                  <a:lnTo>
                    <a:pt x="141" y="8"/>
                  </a:lnTo>
                  <a:lnTo>
                    <a:pt x="143" y="8"/>
                  </a:lnTo>
                  <a:lnTo>
                    <a:pt x="146" y="8"/>
                  </a:lnTo>
                  <a:lnTo>
                    <a:pt x="149" y="8"/>
                  </a:lnTo>
                  <a:lnTo>
                    <a:pt x="152" y="7"/>
                  </a:lnTo>
                  <a:lnTo>
                    <a:pt x="155" y="7"/>
                  </a:lnTo>
                  <a:lnTo>
                    <a:pt x="157" y="7"/>
                  </a:lnTo>
                  <a:lnTo>
                    <a:pt x="160" y="6"/>
                  </a:lnTo>
                  <a:lnTo>
                    <a:pt x="163" y="6"/>
                  </a:lnTo>
                  <a:lnTo>
                    <a:pt x="166" y="6"/>
                  </a:lnTo>
                  <a:lnTo>
                    <a:pt x="169" y="5"/>
                  </a:lnTo>
                  <a:lnTo>
                    <a:pt x="171" y="5"/>
                  </a:lnTo>
                  <a:lnTo>
                    <a:pt x="174" y="5"/>
                  </a:lnTo>
                  <a:lnTo>
                    <a:pt x="177" y="4"/>
                  </a:lnTo>
                  <a:lnTo>
                    <a:pt x="180" y="4"/>
                  </a:lnTo>
                  <a:lnTo>
                    <a:pt x="183" y="4"/>
                  </a:lnTo>
                  <a:lnTo>
                    <a:pt x="185" y="4"/>
                  </a:lnTo>
                  <a:lnTo>
                    <a:pt x="188" y="3"/>
                  </a:lnTo>
                  <a:lnTo>
                    <a:pt x="191" y="3"/>
                  </a:lnTo>
                  <a:lnTo>
                    <a:pt x="194" y="3"/>
                  </a:lnTo>
                  <a:lnTo>
                    <a:pt x="197" y="2"/>
                  </a:lnTo>
                  <a:lnTo>
                    <a:pt x="199" y="2"/>
                  </a:lnTo>
                  <a:lnTo>
                    <a:pt x="202" y="2"/>
                  </a:lnTo>
                  <a:lnTo>
                    <a:pt x="205" y="1"/>
                  </a:lnTo>
                  <a:lnTo>
                    <a:pt x="208" y="1"/>
                  </a:lnTo>
                  <a:lnTo>
                    <a:pt x="211" y="1"/>
                  </a:lnTo>
                  <a:lnTo>
                    <a:pt x="213" y="0"/>
                  </a:lnTo>
                  <a:lnTo>
                    <a:pt x="216" y="0"/>
                  </a:lnTo>
                  <a:lnTo>
                    <a:pt x="219" y="0"/>
                  </a:lnTo>
                  <a:lnTo>
                    <a:pt x="22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6" name="Freeform 274"/>
            <p:cNvSpPr>
              <a:spLocks/>
            </p:cNvSpPr>
            <p:nvPr/>
          </p:nvSpPr>
          <p:spPr bwMode="auto">
            <a:xfrm>
              <a:off x="3277" y="3498"/>
              <a:ext cx="1332" cy="96"/>
            </a:xfrm>
            <a:custGeom>
              <a:avLst/>
              <a:gdLst>
                <a:gd name="T0" fmla="*/ 3 w 222"/>
                <a:gd name="T1" fmla="*/ 16 h 16"/>
                <a:gd name="T2" fmla="*/ 9 w 222"/>
                <a:gd name="T3" fmla="*/ 16 h 16"/>
                <a:gd name="T4" fmla="*/ 14 w 222"/>
                <a:gd name="T5" fmla="*/ 15 h 16"/>
                <a:gd name="T6" fmla="*/ 20 w 222"/>
                <a:gd name="T7" fmla="*/ 15 h 16"/>
                <a:gd name="T8" fmla="*/ 25 w 222"/>
                <a:gd name="T9" fmla="*/ 14 h 16"/>
                <a:gd name="T10" fmla="*/ 31 w 222"/>
                <a:gd name="T11" fmla="*/ 14 h 16"/>
                <a:gd name="T12" fmla="*/ 37 w 222"/>
                <a:gd name="T13" fmla="*/ 14 h 16"/>
                <a:gd name="T14" fmla="*/ 42 w 222"/>
                <a:gd name="T15" fmla="*/ 13 h 16"/>
                <a:gd name="T16" fmla="*/ 48 w 222"/>
                <a:gd name="T17" fmla="*/ 13 h 16"/>
                <a:gd name="T18" fmla="*/ 54 w 222"/>
                <a:gd name="T19" fmla="*/ 12 h 16"/>
                <a:gd name="T20" fmla="*/ 59 w 222"/>
                <a:gd name="T21" fmla="*/ 12 h 16"/>
                <a:gd name="T22" fmla="*/ 65 w 222"/>
                <a:gd name="T23" fmla="*/ 12 h 16"/>
                <a:gd name="T24" fmla="*/ 70 w 222"/>
                <a:gd name="T25" fmla="*/ 11 h 16"/>
                <a:gd name="T26" fmla="*/ 76 w 222"/>
                <a:gd name="T27" fmla="*/ 11 h 16"/>
                <a:gd name="T28" fmla="*/ 82 w 222"/>
                <a:gd name="T29" fmla="*/ 10 h 16"/>
                <a:gd name="T30" fmla="*/ 87 w 222"/>
                <a:gd name="T31" fmla="*/ 10 h 16"/>
                <a:gd name="T32" fmla="*/ 93 w 222"/>
                <a:gd name="T33" fmla="*/ 10 h 16"/>
                <a:gd name="T34" fmla="*/ 98 w 222"/>
                <a:gd name="T35" fmla="*/ 9 h 16"/>
                <a:gd name="T36" fmla="*/ 104 w 222"/>
                <a:gd name="T37" fmla="*/ 9 h 16"/>
                <a:gd name="T38" fmla="*/ 110 w 222"/>
                <a:gd name="T39" fmla="*/ 8 h 16"/>
                <a:gd name="T40" fmla="*/ 115 w 222"/>
                <a:gd name="T41" fmla="*/ 8 h 16"/>
                <a:gd name="T42" fmla="*/ 121 w 222"/>
                <a:gd name="T43" fmla="*/ 8 h 16"/>
                <a:gd name="T44" fmla="*/ 126 w 222"/>
                <a:gd name="T45" fmla="*/ 7 h 16"/>
                <a:gd name="T46" fmla="*/ 132 w 222"/>
                <a:gd name="T47" fmla="*/ 7 h 16"/>
                <a:gd name="T48" fmla="*/ 138 w 222"/>
                <a:gd name="T49" fmla="*/ 6 h 16"/>
                <a:gd name="T50" fmla="*/ 143 w 222"/>
                <a:gd name="T51" fmla="*/ 6 h 16"/>
                <a:gd name="T52" fmla="*/ 149 w 222"/>
                <a:gd name="T53" fmla="*/ 6 h 16"/>
                <a:gd name="T54" fmla="*/ 155 w 222"/>
                <a:gd name="T55" fmla="*/ 5 h 16"/>
                <a:gd name="T56" fmla="*/ 160 w 222"/>
                <a:gd name="T57" fmla="*/ 5 h 16"/>
                <a:gd name="T58" fmla="*/ 166 w 222"/>
                <a:gd name="T59" fmla="*/ 4 h 16"/>
                <a:gd name="T60" fmla="*/ 171 w 222"/>
                <a:gd name="T61" fmla="*/ 4 h 16"/>
                <a:gd name="T62" fmla="*/ 177 w 222"/>
                <a:gd name="T63" fmla="*/ 4 h 16"/>
                <a:gd name="T64" fmla="*/ 183 w 222"/>
                <a:gd name="T65" fmla="*/ 3 h 16"/>
                <a:gd name="T66" fmla="*/ 188 w 222"/>
                <a:gd name="T67" fmla="*/ 3 h 16"/>
                <a:gd name="T68" fmla="*/ 194 w 222"/>
                <a:gd name="T69" fmla="*/ 2 h 16"/>
                <a:gd name="T70" fmla="*/ 199 w 222"/>
                <a:gd name="T71" fmla="*/ 2 h 16"/>
                <a:gd name="T72" fmla="*/ 205 w 222"/>
                <a:gd name="T73" fmla="*/ 2 h 16"/>
                <a:gd name="T74" fmla="*/ 211 w 222"/>
                <a:gd name="T75" fmla="*/ 1 h 16"/>
                <a:gd name="T76" fmla="*/ 216 w 222"/>
                <a:gd name="T77" fmla="*/ 1 h 16"/>
                <a:gd name="T78" fmla="*/ 222 w 222"/>
                <a:gd name="T7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2" h="16">
                  <a:moveTo>
                    <a:pt x="0" y="16"/>
                  </a:moveTo>
                  <a:lnTo>
                    <a:pt x="3" y="16"/>
                  </a:lnTo>
                  <a:lnTo>
                    <a:pt x="6" y="16"/>
                  </a:lnTo>
                  <a:lnTo>
                    <a:pt x="9" y="16"/>
                  </a:lnTo>
                  <a:lnTo>
                    <a:pt x="11" y="15"/>
                  </a:lnTo>
                  <a:lnTo>
                    <a:pt x="14" y="15"/>
                  </a:lnTo>
                  <a:lnTo>
                    <a:pt x="17" y="15"/>
                  </a:lnTo>
                  <a:lnTo>
                    <a:pt x="20" y="15"/>
                  </a:lnTo>
                  <a:lnTo>
                    <a:pt x="23" y="15"/>
                  </a:lnTo>
                  <a:lnTo>
                    <a:pt x="25" y="14"/>
                  </a:lnTo>
                  <a:lnTo>
                    <a:pt x="28" y="14"/>
                  </a:lnTo>
                  <a:lnTo>
                    <a:pt x="31" y="14"/>
                  </a:lnTo>
                  <a:lnTo>
                    <a:pt x="34" y="14"/>
                  </a:lnTo>
                  <a:lnTo>
                    <a:pt x="37" y="14"/>
                  </a:lnTo>
                  <a:lnTo>
                    <a:pt x="40" y="13"/>
                  </a:lnTo>
                  <a:lnTo>
                    <a:pt x="42" y="13"/>
                  </a:lnTo>
                  <a:lnTo>
                    <a:pt x="45" y="13"/>
                  </a:lnTo>
                  <a:lnTo>
                    <a:pt x="48" y="13"/>
                  </a:lnTo>
                  <a:lnTo>
                    <a:pt x="51" y="13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59" y="12"/>
                  </a:lnTo>
                  <a:lnTo>
                    <a:pt x="62" y="12"/>
                  </a:lnTo>
                  <a:lnTo>
                    <a:pt x="65" y="12"/>
                  </a:lnTo>
                  <a:lnTo>
                    <a:pt x="68" y="11"/>
                  </a:lnTo>
                  <a:lnTo>
                    <a:pt x="70" y="11"/>
                  </a:lnTo>
                  <a:lnTo>
                    <a:pt x="73" y="11"/>
                  </a:lnTo>
                  <a:lnTo>
                    <a:pt x="76" y="11"/>
                  </a:lnTo>
                  <a:lnTo>
                    <a:pt x="79" y="11"/>
                  </a:lnTo>
                  <a:lnTo>
                    <a:pt x="82" y="10"/>
                  </a:lnTo>
                  <a:lnTo>
                    <a:pt x="84" y="10"/>
                  </a:lnTo>
                  <a:lnTo>
                    <a:pt x="87" y="10"/>
                  </a:lnTo>
                  <a:lnTo>
                    <a:pt x="90" y="10"/>
                  </a:lnTo>
                  <a:lnTo>
                    <a:pt x="93" y="10"/>
                  </a:lnTo>
                  <a:lnTo>
                    <a:pt x="96" y="9"/>
                  </a:lnTo>
                  <a:lnTo>
                    <a:pt x="98" y="9"/>
                  </a:lnTo>
                  <a:lnTo>
                    <a:pt x="101" y="9"/>
                  </a:lnTo>
                  <a:lnTo>
                    <a:pt x="104" y="9"/>
                  </a:lnTo>
                  <a:lnTo>
                    <a:pt x="107" y="9"/>
                  </a:lnTo>
                  <a:lnTo>
                    <a:pt x="110" y="8"/>
                  </a:lnTo>
                  <a:lnTo>
                    <a:pt x="112" y="8"/>
                  </a:lnTo>
                  <a:lnTo>
                    <a:pt x="115" y="8"/>
                  </a:lnTo>
                  <a:lnTo>
                    <a:pt x="118" y="8"/>
                  </a:lnTo>
                  <a:lnTo>
                    <a:pt x="121" y="8"/>
                  </a:lnTo>
                  <a:lnTo>
                    <a:pt x="124" y="7"/>
                  </a:lnTo>
                  <a:lnTo>
                    <a:pt x="126" y="7"/>
                  </a:lnTo>
                  <a:lnTo>
                    <a:pt x="129" y="7"/>
                  </a:lnTo>
                  <a:lnTo>
                    <a:pt x="132" y="7"/>
                  </a:lnTo>
                  <a:lnTo>
                    <a:pt x="135" y="7"/>
                  </a:lnTo>
                  <a:lnTo>
                    <a:pt x="138" y="6"/>
                  </a:lnTo>
                  <a:lnTo>
                    <a:pt x="141" y="6"/>
                  </a:lnTo>
                  <a:lnTo>
                    <a:pt x="143" y="6"/>
                  </a:lnTo>
                  <a:lnTo>
                    <a:pt x="146" y="6"/>
                  </a:lnTo>
                  <a:lnTo>
                    <a:pt x="149" y="6"/>
                  </a:lnTo>
                  <a:lnTo>
                    <a:pt x="152" y="5"/>
                  </a:lnTo>
                  <a:lnTo>
                    <a:pt x="155" y="5"/>
                  </a:lnTo>
                  <a:lnTo>
                    <a:pt x="157" y="5"/>
                  </a:lnTo>
                  <a:lnTo>
                    <a:pt x="160" y="5"/>
                  </a:lnTo>
                  <a:lnTo>
                    <a:pt x="163" y="5"/>
                  </a:lnTo>
                  <a:lnTo>
                    <a:pt x="166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4" y="4"/>
                  </a:lnTo>
                  <a:lnTo>
                    <a:pt x="177" y="4"/>
                  </a:lnTo>
                  <a:lnTo>
                    <a:pt x="180" y="3"/>
                  </a:lnTo>
                  <a:lnTo>
                    <a:pt x="183" y="3"/>
                  </a:lnTo>
                  <a:lnTo>
                    <a:pt x="185" y="3"/>
                  </a:lnTo>
                  <a:lnTo>
                    <a:pt x="188" y="3"/>
                  </a:lnTo>
                  <a:lnTo>
                    <a:pt x="191" y="3"/>
                  </a:lnTo>
                  <a:lnTo>
                    <a:pt x="194" y="2"/>
                  </a:lnTo>
                  <a:lnTo>
                    <a:pt x="197" y="2"/>
                  </a:lnTo>
                  <a:lnTo>
                    <a:pt x="199" y="2"/>
                  </a:lnTo>
                  <a:lnTo>
                    <a:pt x="202" y="2"/>
                  </a:lnTo>
                  <a:lnTo>
                    <a:pt x="205" y="2"/>
                  </a:lnTo>
                  <a:lnTo>
                    <a:pt x="208" y="1"/>
                  </a:lnTo>
                  <a:lnTo>
                    <a:pt x="211" y="1"/>
                  </a:lnTo>
                  <a:lnTo>
                    <a:pt x="213" y="1"/>
                  </a:lnTo>
                  <a:lnTo>
                    <a:pt x="216" y="1"/>
                  </a:lnTo>
                  <a:lnTo>
                    <a:pt x="219" y="1"/>
                  </a:lnTo>
                  <a:lnTo>
                    <a:pt x="22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7" name="Freeform 275"/>
            <p:cNvSpPr>
              <a:spLocks/>
            </p:cNvSpPr>
            <p:nvPr/>
          </p:nvSpPr>
          <p:spPr bwMode="auto">
            <a:xfrm>
              <a:off x="3277" y="3528"/>
              <a:ext cx="1332" cy="48"/>
            </a:xfrm>
            <a:custGeom>
              <a:avLst/>
              <a:gdLst>
                <a:gd name="T0" fmla="*/ 3 w 222"/>
                <a:gd name="T1" fmla="*/ 8 h 8"/>
                <a:gd name="T2" fmla="*/ 9 w 222"/>
                <a:gd name="T3" fmla="*/ 8 h 8"/>
                <a:gd name="T4" fmla="*/ 14 w 222"/>
                <a:gd name="T5" fmla="*/ 8 h 8"/>
                <a:gd name="T6" fmla="*/ 20 w 222"/>
                <a:gd name="T7" fmla="*/ 8 h 8"/>
                <a:gd name="T8" fmla="*/ 25 w 222"/>
                <a:gd name="T9" fmla="*/ 7 h 8"/>
                <a:gd name="T10" fmla="*/ 31 w 222"/>
                <a:gd name="T11" fmla="*/ 7 h 8"/>
                <a:gd name="T12" fmla="*/ 37 w 222"/>
                <a:gd name="T13" fmla="*/ 7 h 8"/>
                <a:gd name="T14" fmla="*/ 42 w 222"/>
                <a:gd name="T15" fmla="*/ 7 h 8"/>
                <a:gd name="T16" fmla="*/ 48 w 222"/>
                <a:gd name="T17" fmla="*/ 6 h 8"/>
                <a:gd name="T18" fmla="*/ 54 w 222"/>
                <a:gd name="T19" fmla="*/ 6 h 8"/>
                <a:gd name="T20" fmla="*/ 59 w 222"/>
                <a:gd name="T21" fmla="*/ 6 h 8"/>
                <a:gd name="T22" fmla="*/ 65 w 222"/>
                <a:gd name="T23" fmla="*/ 6 h 8"/>
                <a:gd name="T24" fmla="*/ 70 w 222"/>
                <a:gd name="T25" fmla="*/ 6 h 8"/>
                <a:gd name="T26" fmla="*/ 76 w 222"/>
                <a:gd name="T27" fmla="*/ 5 h 8"/>
                <a:gd name="T28" fmla="*/ 82 w 222"/>
                <a:gd name="T29" fmla="*/ 5 h 8"/>
                <a:gd name="T30" fmla="*/ 87 w 222"/>
                <a:gd name="T31" fmla="*/ 5 h 8"/>
                <a:gd name="T32" fmla="*/ 93 w 222"/>
                <a:gd name="T33" fmla="*/ 5 h 8"/>
                <a:gd name="T34" fmla="*/ 98 w 222"/>
                <a:gd name="T35" fmla="*/ 4 h 8"/>
                <a:gd name="T36" fmla="*/ 104 w 222"/>
                <a:gd name="T37" fmla="*/ 4 h 8"/>
                <a:gd name="T38" fmla="*/ 110 w 222"/>
                <a:gd name="T39" fmla="*/ 4 h 8"/>
                <a:gd name="T40" fmla="*/ 115 w 222"/>
                <a:gd name="T41" fmla="*/ 4 h 8"/>
                <a:gd name="T42" fmla="*/ 121 w 222"/>
                <a:gd name="T43" fmla="*/ 4 h 8"/>
                <a:gd name="T44" fmla="*/ 126 w 222"/>
                <a:gd name="T45" fmla="*/ 3 h 8"/>
                <a:gd name="T46" fmla="*/ 132 w 222"/>
                <a:gd name="T47" fmla="*/ 3 h 8"/>
                <a:gd name="T48" fmla="*/ 138 w 222"/>
                <a:gd name="T49" fmla="*/ 3 h 8"/>
                <a:gd name="T50" fmla="*/ 143 w 222"/>
                <a:gd name="T51" fmla="*/ 3 h 8"/>
                <a:gd name="T52" fmla="*/ 149 w 222"/>
                <a:gd name="T53" fmla="*/ 2 h 8"/>
                <a:gd name="T54" fmla="*/ 155 w 222"/>
                <a:gd name="T55" fmla="*/ 2 h 8"/>
                <a:gd name="T56" fmla="*/ 160 w 222"/>
                <a:gd name="T57" fmla="*/ 2 h 8"/>
                <a:gd name="T58" fmla="*/ 166 w 222"/>
                <a:gd name="T59" fmla="*/ 2 h 8"/>
                <a:gd name="T60" fmla="*/ 171 w 222"/>
                <a:gd name="T61" fmla="*/ 2 h 8"/>
                <a:gd name="T62" fmla="*/ 177 w 222"/>
                <a:gd name="T63" fmla="*/ 1 h 8"/>
                <a:gd name="T64" fmla="*/ 183 w 222"/>
                <a:gd name="T65" fmla="*/ 1 h 8"/>
                <a:gd name="T66" fmla="*/ 188 w 222"/>
                <a:gd name="T67" fmla="*/ 1 h 8"/>
                <a:gd name="T68" fmla="*/ 194 w 222"/>
                <a:gd name="T69" fmla="*/ 1 h 8"/>
                <a:gd name="T70" fmla="*/ 199 w 222"/>
                <a:gd name="T71" fmla="*/ 0 h 8"/>
                <a:gd name="T72" fmla="*/ 205 w 222"/>
                <a:gd name="T73" fmla="*/ 0 h 8"/>
                <a:gd name="T74" fmla="*/ 211 w 222"/>
                <a:gd name="T75" fmla="*/ 0 h 8"/>
                <a:gd name="T76" fmla="*/ 216 w 222"/>
                <a:gd name="T77" fmla="*/ 0 h 8"/>
                <a:gd name="T78" fmla="*/ 222 w 222"/>
                <a:gd name="T7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2" h="8">
                  <a:moveTo>
                    <a:pt x="0" y="8"/>
                  </a:moveTo>
                  <a:lnTo>
                    <a:pt x="3" y="8"/>
                  </a:lnTo>
                  <a:lnTo>
                    <a:pt x="6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4" y="8"/>
                  </a:lnTo>
                  <a:lnTo>
                    <a:pt x="17" y="8"/>
                  </a:lnTo>
                  <a:lnTo>
                    <a:pt x="20" y="8"/>
                  </a:lnTo>
                  <a:lnTo>
                    <a:pt x="23" y="7"/>
                  </a:lnTo>
                  <a:lnTo>
                    <a:pt x="25" y="7"/>
                  </a:lnTo>
                  <a:lnTo>
                    <a:pt x="28" y="7"/>
                  </a:lnTo>
                  <a:lnTo>
                    <a:pt x="31" y="7"/>
                  </a:lnTo>
                  <a:lnTo>
                    <a:pt x="34" y="7"/>
                  </a:lnTo>
                  <a:lnTo>
                    <a:pt x="37" y="7"/>
                  </a:lnTo>
                  <a:lnTo>
                    <a:pt x="40" y="7"/>
                  </a:lnTo>
                  <a:lnTo>
                    <a:pt x="42" y="7"/>
                  </a:lnTo>
                  <a:lnTo>
                    <a:pt x="45" y="7"/>
                  </a:lnTo>
                  <a:lnTo>
                    <a:pt x="48" y="6"/>
                  </a:lnTo>
                  <a:lnTo>
                    <a:pt x="51" y="6"/>
                  </a:lnTo>
                  <a:lnTo>
                    <a:pt x="54" y="6"/>
                  </a:lnTo>
                  <a:lnTo>
                    <a:pt x="56" y="6"/>
                  </a:lnTo>
                  <a:lnTo>
                    <a:pt x="59" y="6"/>
                  </a:lnTo>
                  <a:lnTo>
                    <a:pt x="62" y="6"/>
                  </a:lnTo>
                  <a:lnTo>
                    <a:pt x="65" y="6"/>
                  </a:lnTo>
                  <a:lnTo>
                    <a:pt x="68" y="6"/>
                  </a:lnTo>
                  <a:lnTo>
                    <a:pt x="70" y="6"/>
                  </a:lnTo>
                  <a:lnTo>
                    <a:pt x="73" y="5"/>
                  </a:lnTo>
                  <a:lnTo>
                    <a:pt x="76" y="5"/>
                  </a:lnTo>
                  <a:lnTo>
                    <a:pt x="79" y="5"/>
                  </a:lnTo>
                  <a:lnTo>
                    <a:pt x="82" y="5"/>
                  </a:lnTo>
                  <a:lnTo>
                    <a:pt x="84" y="5"/>
                  </a:lnTo>
                  <a:lnTo>
                    <a:pt x="87" y="5"/>
                  </a:lnTo>
                  <a:lnTo>
                    <a:pt x="90" y="5"/>
                  </a:lnTo>
                  <a:lnTo>
                    <a:pt x="93" y="5"/>
                  </a:lnTo>
                  <a:lnTo>
                    <a:pt x="96" y="5"/>
                  </a:lnTo>
                  <a:lnTo>
                    <a:pt x="98" y="4"/>
                  </a:lnTo>
                  <a:lnTo>
                    <a:pt x="101" y="4"/>
                  </a:lnTo>
                  <a:lnTo>
                    <a:pt x="104" y="4"/>
                  </a:lnTo>
                  <a:lnTo>
                    <a:pt x="107" y="4"/>
                  </a:lnTo>
                  <a:lnTo>
                    <a:pt x="110" y="4"/>
                  </a:lnTo>
                  <a:lnTo>
                    <a:pt x="112" y="4"/>
                  </a:lnTo>
                  <a:lnTo>
                    <a:pt x="115" y="4"/>
                  </a:lnTo>
                  <a:lnTo>
                    <a:pt x="118" y="4"/>
                  </a:lnTo>
                  <a:lnTo>
                    <a:pt x="121" y="4"/>
                  </a:lnTo>
                  <a:lnTo>
                    <a:pt x="124" y="3"/>
                  </a:lnTo>
                  <a:lnTo>
                    <a:pt x="126" y="3"/>
                  </a:lnTo>
                  <a:lnTo>
                    <a:pt x="129" y="3"/>
                  </a:lnTo>
                  <a:lnTo>
                    <a:pt x="132" y="3"/>
                  </a:lnTo>
                  <a:lnTo>
                    <a:pt x="135" y="3"/>
                  </a:lnTo>
                  <a:lnTo>
                    <a:pt x="138" y="3"/>
                  </a:lnTo>
                  <a:lnTo>
                    <a:pt x="141" y="3"/>
                  </a:lnTo>
                  <a:lnTo>
                    <a:pt x="143" y="3"/>
                  </a:lnTo>
                  <a:lnTo>
                    <a:pt x="146" y="3"/>
                  </a:lnTo>
                  <a:lnTo>
                    <a:pt x="149" y="2"/>
                  </a:lnTo>
                  <a:lnTo>
                    <a:pt x="152" y="2"/>
                  </a:lnTo>
                  <a:lnTo>
                    <a:pt x="155" y="2"/>
                  </a:lnTo>
                  <a:lnTo>
                    <a:pt x="157" y="2"/>
                  </a:lnTo>
                  <a:lnTo>
                    <a:pt x="160" y="2"/>
                  </a:lnTo>
                  <a:lnTo>
                    <a:pt x="163" y="2"/>
                  </a:lnTo>
                  <a:lnTo>
                    <a:pt x="166" y="2"/>
                  </a:lnTo>
                  <a:lnTo>
                    <a:pt x="169" y="2"/>
                  </a:lnTo>
                  <a:lnTo>
                    <a:pt x="171" y="2"/>
                  </a:lnTo>
                  <a:lnTo>
                    <a:pt x="174" y="1"/>
                  </a:lnTo>
                  <a:lnTo>
                    <a:pt x="177" y="1"/>
                  </a:lnTo>
                  <a:lnTo>
                    <a:pt x="180" y="1"/>
                  </a:lnTo>
                  <a:lnTo>
                    <a:pt x="183" y="1"/>
                  </a:lnTo>
                  <a:lnTo>
                    <a:pt x="185" y="1"/>
                  </a:lnTo>
                  <a:lnTo>
                    <a:pt x="188" y="1"/>
                  </a:lnTo>
                  <a:lnTo>
                    <a:pt x="191" y="1"/>
                  </a:lnTo>
                  <a:lnTo>
                    <a:pt x="194" y="1"/>
                  </a:lnTo>
                  <a:lnTo>
                    <a:pt x="197" y="1"/>
                  </a:lnTo>
                  <a:lnTo>
                    <a:pt x="199" y="0"/>
                  </a:lnTo>
                  <a:lnTo>
                    <a:pt x="202" y="0"/>
                  </a:lnTo>
                  <a:lnTo>
                    <a:pt x="205" y="0"/>
                  </a:lnTo>
                  <a:lnTo>
                    <a:pt x="208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6" y="0"/>
                  </a:lnTo>
                  <a:lnTo>
                    <a:pt x="219" y="0"/>
                  </a:lnTo>
                  <a:lnTo>
                    <a:pt x="22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8" name="Freeform 276"/>
            <p:cNvSpPr>
              <a:spLocks/>
            </p:cNvSpPr>
            <p:nvPr/>
          </p:nvSpPr>
          <p:spPr bwMode="auto">
            <a:xfrm>
              <a:off x="3277" y="3456"/>
              <a:ext cx="1332" cy="120"/>
            </a:xfrm>
            <a:custGeom>
              <a:avLst/>
              <a:gdLst>
                <a:gd name="T0" fmla="*/ 3 w 222"/>
                <a:gd name="T1" fmla="*/ 20 h 20"/>
                <a:gd name="T2" fmla="*/ 9 w 222"/>
                <a:gd name="T3" fmla="*/ 19 h 20"/>
                <a:gd name="T4" fmla="*/ 14 w 222"/>
                <a:gd name="T5" fmla="*/ 19 h 20"/>
                <a:gd name="T6" fmla="*/ 20 w 222"/>
                <a:gd name="T7" fmla="*/ 18 h 20"/>
                <a:gd name="T8" fmla="*/ 25 w 222"/>
                <a:gd name="T9" fmla="*/ 18 h 20"/>
                <a:gd name="T10" fmla="*/ 31 w 222"/>
                <a:gd name="T11" fmla="*/ 17 h 20"/>
                <a:gd name="T12" fmla="*/ 37 w 222"/>
                <a:gd name="T13" fmla="*/ 17 h 20"/>
                <a:gd name="T14" fmla="*/ 42 w 222"/>
                <a:gd name="T15" fmla="*/ 16 h 20"/>
                <a:gd name="T16" fmla="*/ 48 w 222"/>
                <a:gd name="T17" fmla="*/ 16 h 20"/>
                <a:gd name="T18" fmla="*/ 54 w 222"/>
                <a:gd name="T19" fmla="*/ 15 h 20"/>
                <a:gd name="T20" fmla="*/ 59 w 222"/>
                <a:gd name="T21" fmla="*/ 15 h 20"/>
                <a:gd name="T22" fmla="*/ 65 w 222"/>
                <a:gd name="T23" fmla="*/ 14 h 20"/>
                <a:gd name="T24" fmla="*/ 70 w 222"/>
                <a:gd name="T25" fmla="*/ 14 h 20"/>
                <a:gd name="T26" fmla="*/ 76 w 222"/>
                <a:gd name="T27" fmla="*/ 13 h 20"/>
                <a:gd name="T28" fmla="*/ 82 w 222"/>
                <a:gd name="T29" fmla="*/ 12 h 20"/>
                <a:gd name="T30" fmla="*/ 87 w 222"/>
                <a:gd name="T31" fmla="*/ 12 h 20"/>
                <a:gd name="T32" fmla="*/ 93 w 222"/>
                <a:gd name="T33" fmla="*/ 11 h 20"/>
                <a:gd name="T34" fmla="*/ 98 w 222"/>
                <a:gd name="T35" fmla="*/ 11 h 20"/>
                <a:gd name="T36" fmla="*/ 104 w 222"/>
                <a:gd name="T37" fmla="*/ 10 h 20"/>
                <a:gd name="T38" fmla="*/ 110 w 222"/>
                <a:gd name="T39" fmla="*/ 10 h 20"/>
                <a:gd name="T40" fmla="*/ 115 w 222"/>
                <a:gd name="T41" fmla="*/ 9 h 20"/>
                <a:gd name="T42" fmla="*/ 121 w 222"/>
                <a:gd name="T43" fmla="*/ 9 h 20"/>
                <a:gd name="T44" fmla="*/ 126 w 222"/>
                <a:gd name="T45" fmla="*/ 8 h 20"/>
                <a:gd name="T46" fmla="*/ 132 w 222"/>
                <a:gd name="T47" fmla="*/ 8 h 20"/>
                <a:gd name="T48" fmla="*/ 138 w 222"/>
                <a:gd name="T49" fmla="*/ 7 h 20"/>
                <a:gd name="T50" fmla="*/ 143 w 222"/>
                <a:gd name="T51" fmla="*/ 7 h 20"/>
                <a:gd name="T52" fmla="*/ 149 w 222"/>
                <a:gd name="T53" fmla="*/ 6 h 20"/>
                <a:gd name="T54" fmla="*/ 155 w 222"/>
                <a:gd name="T55" fmla="*/ 6 h 20"/>
                <a:gd name="T56" fmla="*/ 160 w 222"/>
                <a:gd name="T57" fmla="*/ 5 h 20"/>
                <a:gd name="T58" fmla="*/ 166 w 222"/>
                <a:gd name="T59" fmla="*/ 5 h 20"/>
                <a:gd name="T60" fmla="*/ 171 w 222"/>
                <a:gd name="T61" fmla="*/ 4 h 20"/>
                <a:gd name="T62" fmla="*/ 177 w 222"/>
                <a:gd name="T63" fmla="*/ 4 h 20"/>
                <a:gd name="T64" fmla="*/ 183 w 222"/>
                <a:gd name="T65" fmla="*/ 3 h 20"/>
                <a:gd name="T66" fmla="*/ 188 w 222"/>
                <a:gd name="T67" fmla="*/ 3 h 20"/>
                <a:gd name="T68" fmla="*/ 194 w 222"/>
                <a:gd name="T69" fmla="*/ 2 h 20"/>
                <a:gd name="T70" fmla="*/ 199 w 222"/>
                <a:gd name="T71" fmla="*/ 2 h 20"/>
                <a:gd name="T72" fmla="*/ 205 w 222"/>
                <a:gd name="T73" fmla="*/ 1 h 20"/>
                <a:gd name="T74" fmla="*/ 211 w 222"/>
                <a:gd name="T75" fmla="*/ 1 h 20"/>
                <a:gd name="T76" fmla="*/ 216 w 222"/>
                <a:gd name="T77" fmla="*/ 0 h 20"/>
                <a:gd name="T78" fmla="*/ 222 w 222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2" h="20">
                  <a:moveTo>
                    <a:pt x="0" y="20"/>
                  </a:moveTo>
                  <a:lnTo>
                    <a:pt x="3" y="20"/>
                  </a:lnTo>
                  <a:lnTo>
                    <a:pt x="6" y="20"/>
                  </a:lnTo>
                  <a:lnTo>
                    <a:pt x="9" y="19"/>
                  </a:lnTo>
                  <a:lnTo>
                    <a:pt x="11" y="19"/>
                  </a:lnTo>
                  <a:lnTo>
                    <a:pt x="14" y="19"/>
                  </a:lnTo>
                  <a:lnTo>
                    <a:pt x="17" y="18"/>
                  </a:lnTo>
                  <a:lnTo>
                    <a:pt x="20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8" y="17"/>
                  </a:lnTo>
                  <a:lnTo>
                    <a:pt x="31" y="17"/>
                  </a:lnTo>
                  <a:lnTo>
                    <a:pt x="34" y="17"/>
                  </a:lnTo>
                  <a:lnTo>
                    <a:pt x="37" y="17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5" y="16"/>
                  </a:lnTo>
                  <a:lnTo>
                    <a:pt x="48" y="16"/>
                  </a:lnTo>
                  <a:lnTo>
                    <a:pt x="51" y="15"/>
                  </a:lnTo>
                  <a:lnTo>
                    <a:pt x="54" y="15"/>
                  </a:lnTo>
                  <a:lnTo>
                    <a:pt x="56" y="15"/>
                  </a:lnTo>
                  <a:lnTo>
                    <a:pt x="59" y="15"/>
                  </a:lnTo>
                  <a:lnTo>
                    <a:pt x="62" y="14"/>
                  </a:lnTo>
                  <a:lnTo>
                    <a:pt x="65" y="14"/>
                  </a:lnTo>
                  <a:lnTo>
                    <a:pt x="68" y="14"/>
                  </a:lnTo>
                  <a:lnTo>
                    <a:pt x="70" y="14"/>
                  </a:lnTo>
                  <a:lnTo>
                    <a:pt x="73" y="13"/>
                  </a:lnTo>
                  <a:lnTo>
                    <a:pt x="76" y="13"/>
                  </a:lnTo>
                  <a:lnTo>
                    <a:pt x="79" y="13"/>
                  </a:lnTo>
                  <a:lnTo>
                    <a:pt x="82" y="12"/>
                  </a:lnTo>
                  <a:lnTo>
                    <a:pt x="84" y="12"/>
                  </a:lnTo>
                  <a:lnTo>
                    <a:pt x="87" y="12"/>
                  </a:lnTo>
                  <a:lnTo>
                    <a:pt x="90" y="12"/>
                  </a:lnTo>
                  <a:lnTo>
                    <a:pt x="93" y="11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1" y="11"/>
                  </a:lnTo>
                  <a:lnTo>
                    <a:pt x="104" y="10"/>
                  </a:lnTo>
                  <a:lnTo>
                    <a:pt x="107" y="10"/>
                  </a:lnTo>
                  <a:lnTo>
                    <a:pt x="110" y="10"/>
                  </a:lnTo>
                  <a:lnTo>
                    <a:pt x="112" y="10"/>
                  </a:lnTo>
                  <a:lnTo>
                    <a:pt x="115" y="9"/>
                  </a:lnTo>
                  <a:lnTo>
                    <a:pt x="118" y="9"/>
                  </a:lnTo>
                  <a:lnTo>
                    <a:pt x="121" y="9"/>
                  </a:lnTo>
                  <a:lnTo>
                    <a:pt x="124" y="9"/>
                  </a:lnTo>
                  <a:lnTo>
                    <a:pt x="126" y="8"/>
                  </a:lnTo>
                  <a:lnTo>
                    <a:pt x="129" y="8"/>
                  </a:lnTo>
                  <a:lnTo>
                    <a:pt x="132" y="8"/>
                  </a:lnTo>
                  <a:lnTo>
                    <a:pt x="135" y="8"/>
                  </a:lnTo>
                  <a:lnTo>
                    <a:pt x="138" y="7"/>
                  </a:lnTo>
                  <a:lnTo>
                    <a:pt x="141" y="7"/>
                  </a:lnTo>
                  <a:lnTo>
                    <a:pt x="143" y="7"/>
                  </a:lnTo>
                  <a:lnTo>
                    <a:pt x="146" y="7"/>
                  </a:lnTo>
                  <a:lnTo>
                    <a:pt x="149" y="6"/>
                  </a:lnTo>
                  <a:lnTo>
                    <a:pt x="152" y="6"/>
                  </a:lnTo>
                  <a:lnTo>
                    <a:pt x="155" y="6"/>
                  </a:lnTo>
                  <a:lnTo>
                    <a:pt x="157" y="5"/>
                  </a:lnTo>
                  <a:lnTo>
                    <a:pt x="160" y="5"/>
                  </a:lnTo>
                  <a:lnTo>
                    <a:pt x="163" y="5"/>
                  </a:lnTo>
                  <a:lnTo>
                    <a:pt x="166" y="5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4" y="4"/>
                  </a:lnTo>
                  <a:lnTo>
                    <a:pt x="177" y="4"/>
                  </a:lnTo>
                  <a:lnTo>
                    <a:pt x="180" y="3"/>
                  </a:lnTo>
                  <a:lnTo>
                    <a:pt x="183" y="3"/>
                  </a:lnTo>
                  <a:lnTo>
                    <a:pt x="185" y="3"/>
                  </a:lnTo>
                  <a:lnTo>
                    <a:pt x="188" y="3"/>
                  </a:lnTo>
                  <a:lnTo>
                    <a:pt x="191" y="2"/>
                  </a:lnTo>
                  <a:lnTo>
                    <a:pt x="194" y="2"/>
                  </a:lnTo>
                  <a:lnTo>
                    <a:pt x="197" y="2"/>
                  </a:lnTo>
                  <a:lnTo>
                    <a:pt x="199" y="2"/>
                  </a:lnTo>
                  <a:lnTo>
                    <a:pt x="202" y="1"/>
                  </a:lnTo>
                  <a:lnTo>
                    <a:pt x="205" y="1"/>
                  </a:lnTo>
                  <a:lnTo>
                    <a:pt x="208" y="1"/>
                  </a:lnTo>
                  <a:lnTo>
                    <a:pt x="211" y="1"/>
                  </a:lnTo>
                  <a:lnTo>
                    <a:pt x="213" y="0"/>
                  </a:lnTo>
                  <a:lnTo>
                    <a:pt x="216" y="0"/>
                  </a:lnTo>
                  <a:lnTo>
                    <a:pt x="219" y="0"/>
                  </a:lnTo>
                  <a:lnTo>
                    <a:pt x="22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9" name="Freeform 277"/>
            <p:cNvSpPr>
              <a:spLocks/>
            </p:cNvSpPr>
            <p:nvPr/>
          </p:nvSpPr>
          <p:spPr bwMode="auto">
            <a:xfrm>
              <a:off x="3277" y="3252"/>
              <a:ext cx="1332" cy="330"/>
            </a:xfrm>
            <a:custGeom>
              <a:avLst/>
              <a:gdLst>
                <a:gd name="T0" fmla="*/ 3 w 222"/>
                <a:gd name="T1" fmla="*/ 54 h 55"/>
                <a:gd name="T2" fmla="*/ 9 w 222"/>
                <a:gd name="T3" fmla="*/ 53 h 55"/>
                <a:gd name="T4" fmla="*/ 14 w 222"/>
                <a:gd name="T5" fmla="*/ 51 h 55"/>
                <a:gd name="T6" fmla="*/ 20 w 222"/>
                <a:gd name="T7" fmla="*/ 50 h 55"/>
                <a:gd name="T8" fmla="*/ 25 w 222"/>
                <a:gd name="T9" fmla="*/ 48 h 55"/>
                <a:gd name="T10" fmla="*/ 31 w 222"/>
                <a:gd name="T11" fmla="*/ 47 h 55"/>
                <a:gd name="T12" fmla="*/ 37 w 222"/>
                <a:gd name="T13" fmla="*/ 46 h 55"/>
                <a:gd name="T14" fmla="*/ 42 w 222"/>
                <a:gd name="T15" fmla="*/ 44 h 55"/>
                <a:gd name="T16" fmla="*/ 48 w 222"/>
                <a:gd name="T17" fmla="*/ 43 h 55"/>
                <a:gd name="T18" fmla="*/ 54 w 222"/>
                <a:gd name="T19" fmla="*/ 42 h 55"/>
                <a:gd name="T20" fmla="*/ 59 w 222"/>
                <a:gd name="T21" fmla="*/ 40 h 55"/>
                <a:gd name="T22" fmla="*/ 65 w 222"/>
                <a:gd name="T23" fmla="*/ 39 h 55"/>
                <a:gd name="T24" fmla="*/ 70 w 222"/>
                <a:gd name="T25" fmla="*/ 37 h 55"/>
                <a:gd name="T26" fmla="*/ 76 w 222"/>
                <a:gd name="T27" fmla="*/ 36 h 55"/>
                <a:gd name="T28" fmla="*/ 82 w 222"/>
                <a:gd name="T29" fmla="*/ 35 h 55"/>
                <a:gd name="T30" fmla="*/ 87 w 222"/>
                <a:gd name="T31" fmla="*/ 33 h 55"/>
                <a:gd name="T32" fmla="*/ 93 w 222"/>
                <a:gd name="T33" fmla="*/ 32 h 55"/>
                <a:gd name="T34" fmla="*/ 98 w 222"/>
                <a:gd name="T35" fmla="*/ 31 h 55"/>
                <a:gd name="T36" fmla="*/ 104 w 222"/>
                <a:gd name="T37" fmla="*/ 29 h 55"/>
                <a:gd name="T38" fmla="*/ 110 w 222"/>
                <a:gd name="T39" fmla="*/ 28 h 55"/>
                <a:gd name="T40" fmla="*/ 115 w 222"/>
                <a:gd name="T41" fmla="*/ 26 h 55"/>
                <a:gd name="T42" fmla="*/ 121 w 222"/>
                <a:gd name="T43" fmla="*/ 25 h 55"/>
                <a:gd name="T44" fmla="*/ 126 w 222"/>
                <a:gd name="T45" fmla="*/ 24 h 55"/>
                <a:gd name="T46" fmla="*/ 132 w 222"/>
                <a:gd name="T47" fmla="*/ 22 h 55"/>
                <a:gd name="T48" fmla="*/ 138 w 222"/>
                <a:gd name="T49" fmla="*/ 21 h 55"/>
                <a:gd name="T50" fmla="*/ 143 w 222"/>
                <a:gd name="T51" fmla="*/ 20 h 55"/>
                <a:gd name="T52" fmla="*/ 149 w 222"/>
                <a:gd name="T53" fmla="*/ 18 h 55"/>
                <a:gd name="T54" fmla="*/ 155 w 222"/>
                <a:gd name="T55" fmla="*/ 17 h 55"/>
                <a:gd name="T56" fmla="*/ 160 w 222"/>
                <a:gd name="T57" fmla="*/ 15 h 55"/>
                <a:gd name="T58" fmla="*/ 166 w 222"/>
                <a:gd name="T59" fmla="*/ 14 h 55"/>
                <a:gd name="T60" fmla="*/ 171 w 222"/>
                <a:gd name="T61" fmla="*/ 13 h 55"/>
                <a:gd name="T62" fmla="*/ 177 w 222"/>
                <a:gd name="T63" fmla="*/ 11 h 55"/>
                <a:gd name="T64" fmla="*/ 183 w 222"/>
                <a:gd name="T65" fmla="*/ 10 h 55"/>
                <a:gd name="T66" fmla="*/ 188 w 222"/>
                <a:gd name="T67" fmla="*/ 9 h 55"/>
                <a:gd name="T68" fmla="*/ 194 w 222"/>
                <a:gd name="T69" fmla="*/ 7 h 55"/>
                <a:gd name="T70" fmla="*/ 199 w 222"/>
                <a:gd name="T71" fmla="*/ 6 h 55"/>
                <a:gd name="T72" fmla="*/ 205 w 222"/>
                <a:gd name="T73" fmla="*/ 5 h 55"/>
                <a:gd name="T74" fmla="*/ 211 w 222"/>
                <a:gd name="T75" fmla="*/ 3 h 55"/>
                <a:gd name="T76" fmla="*/ 216 w 222"/>
                <a:gd name="T77" fmla="*/ 2 h 55"/>
                <a:gd name="T78" fmla="*/ 222 w 222"/>
                <a:gd name="T7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2" h="55">
                  <a:moveTo>
                    <a:pt x="0" y="55"/>
                  </a:moveTo>
                  <a:lnTo>
                    <a:pt x="3" y="54"/>
                  </a:lnTo>
                  <a:lnTo>
                    <a:pt x="6" y="53"/>
                  </a:lnTo>
                  <a:lnTo>
                    <a:pt x="9" y="53"/>
                  </a:lnTo>
                  <a:lnTo>
                    <a:pt x="11" y="52"/>
                  </a:lnTo>
                  <a:lnTo>
                    <a:pt x="14" y="51"/>
                  </a:lnTo>
                  <a:lnTo>
                    <a:pt x="17" y="51"/>
                  </a:lnTo>
                  <a:lnTo>
                    <a:pt x="20" y="50"/>
                  </a:lnTo>
                  <a:lnTo>
                    <a:pt x="23" y="49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31" y="47"/>
                  </a:lnTo>
                  <a:lnTo>
                    <a:pt x="34" y="46"/>
                  </a:lnTo>
                  <a:lnTo>
                    <a:pt x="37" y="46"/>
                  </a:lnTo>
                  <a:lnTo>
                    <a:pt x="40" y="45"/>
                  </a:lnTo>
                  <a:lnTo>
                    <a:pt x="42" y="44"/>
                  </a:lnTo>
                  <a:lnTo>
                    <a:pt x="45" y="44"/>
                  </a:lnTo>
                  <a:lnTo>
                    <a:pt x="48" y="43"/>
                  </a:lnTo>
                  <a:lnTo>
                    <a:pt x="51" y="42"/>
                  </a:lnTo>
                  <a:lnTo>
                    <a:pt x="54" y="42"/>
                  </a:lnTo>
                  <a:lnTo>
                    <a:pt x="56" y="41"/>
                  </a:lnTo>
                  <a:lnTo>
                    <a:pt x="59" y="40"/>
                  </a:lnTo>
                  <a:lnTo>
                    <a:pt x="62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0" y="37"/>
                  </a:lnTo>
                  <a:lnTo>
                    <a:pt x="73" y="37"/>
                  </a:lnTo>
                  <a:lnTo>
                    <a:pt x="76" y="36"/>
                  </a:lnTo>
                  <a:lnTo>
                    <a:pt x="79" y="35"/>
                  </a:lnTo>
                  <a:lnTo>
                    <a:pt x="82" y="35"/>
                  </a:lnTo>
                  <a:lnTo>
                    <a:pt x="84" y="34"/>
                  </a:lnTo>
                  <a:lnTo>
                    <a:pt x="87" y="33"/>
                  </a:lnTo>
                  <a:lnTo>
                    <a:pt x="90" y="33"/>
                  </a:lnTo>
                  <a:lnTo>
                    <a:pt x="93" y="32"/>
                  </a:lnTo>
                  <a:lnTo>
                    <a:pt x="96" y="31"/>
                  </a:lnTo>
                  <a:lnTo>
                    <a:pt x="98" y="31"/>
                  </a:lnTo>
                  <a:lnTo>
                    <a:pt x="101" y="30"/>
                  </a:lnTo>
                  <a:lnTo>
                    <a:pt x="104" y="29"/>
                  </a:lnTo>
                  <a:lnTo>
                    <a:pt x="107" y="29"/>
                  </a:lnTo>
                  <a:lnTo>
                    <a:pt x="110" y="28"/>
                  </a:lnTo>
                  <a:lnTo>
                    <a:pt x="112" y="27"/>
                  </a:lnTo>
                  <a:lnTo>
                    <a:pt x="115" y="26"/>
                  </a:lnTo>
                  <a:lnTo>
                    <a:pt x="118" y="26"/>
                  </a:lnTo>
                  <a:lnTo>
                    <a:pt x="121" y="25"/>
                  </a:lnTo>
                  <a:lnTo>
                    <a:pt x="124" y="24"/>
                  </a:lnTo>
                  <a:lnTo>
                    <a:pt x="126" y="24"/>
                  </a:lnTo>
                  <a:lnTo>
                    <a:pt x="129" y="23"/>
                  </a:lnTo>
                  <a:lnTo>
                    <a:pt x="132" y="22"/>
                  </a:lnTo>
                  <a:lnTo>
                    <a:pt x="135" y="22"/>
                  </a:lnTo>
                  <a:lnTo>
                    <a:pt x="138" y="21"/>
                  </a:lnTo>
                  <a:lnTo>
                    <a:pt x="141" y="20"/>
                  </a:lnTo>
                  <a:lnTo>
                    <a:pt x="143" y="20"/>
                  </a:lnTo>
                  <a:lnTo>
                    <a:pt x="146" y="19"/>
                  </a:lnTo>
                  <a:lnTo>
                    <a:pt x="149" y="18"/>
                  </a:lnTo>
                  <a:lnTo>
                    <a:pt x="152" y="18"/>
                  </a:lnTo>
                  <a:lnTo>
                    <a:pt x="155" y="17"/>
                  </a:lnTo>
                  <a:lnTo>
                    <a:pt x="157" y="16"/>
                  </a:lnTo>
                  <a:lnTo>
                    <a:pt x="160" y="15"/>
                  </a:lnTo>
                  <a:lnTo>
                    <a:pt x="163" y="15"/>
                  </a:lnTo>
                  <a:lnTo>
                    <a:pt x="166" y="14"/>
                  </a:lnTo>
                  <a:lnTo>
                    <a:pt x="169" y="13"/>
                  </a:lnTo>
                  <a:lnTo>
                    <a:pt x="171" y="13"/>
                  </a:lnTo>
                  <a:lnTo>
                    <a:pt x="174" y="12"/>
                  </a:lnTo>
                  <a:lnTo>
                    <a:pt x="177" y="11"/>
                  </a:lnTo>
                  <a:lnTo>
                    <a:pt x="180" y="11"/>
                  </a:lnTo>
                  <a:lnTo>
                    <a:pt x="183" y="10"/>
                  </a:lnTo>
                  <a:lnTo>
                    <a:pt x="185" y="9"/>
                  </a:lnTo>
                  <a:lnTo>
                    <a:pt x="188" y="9"/>
                  </a:lnTo>
                  <a:lnTo>
                    <a:pt x="191" y="8"/>
                  </a:lnTo>
                  <a:lnTo>
                    <a:pt x="194" y="7"/>
                  </a:lnTo>
                  <a:lnTo>
                    <a:pt x="197" y="7"/>
                  </a:lnTo>
                  <a:lnTo>
                    <a:pt x="199" y="6"/>
                  </a:lnTo>
                  <a:lnTo>
                    <a:pt x="202" y="5"/>
                  </a:lnTo>
                  <a:lnTo>
                    <a:pt x="205" y="5"/>
                  </a:lnTo>
                  <a:lnTo>
                    <a:pt x="208" y="4"/>
                  </a:lnTo>
                  <a:lnTo>
                    <a:pt x="211" y="3"/>
                  </a:lnTo>
                  <a:lnTo>
                    <a:pt x="213" y="2"/>
                  </a:lnTo>
                  <a:lnTo>
                    <a:pt x="216" y="2"/>
                  </a:lnTo>
                  <a:lnTo>
                    <a:pt x="219" y="1"/>
                  </a:lnTo>
                  <a:lnTo>
                    <a:pt x="22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0" name="Freeform 278"/>
            <p:cNvSpPr>
              <a:spLocks/>
            </p:cNvSpPr>
            <p:nvPr/>
          </p:nvSpPr>
          <p:spPr bwMode="auto">
            <a:xfrm>
              <a:off x="3277" y="3432"/>
              <a:ext cx="1332" cy="162"/>
            </a:xfrm>
            <a:custGeom>
              <a:avLst/>
              <a:gdLst>
                <a:gd name="T0" fmla="*/ 3 w 222"/>
                <a:gd name="T1" fmla="*/ 26 h 27"/>
                <a:gd name="T2" fmla="*/ 9 w 222"/>
                <a:gd name="T3" fmla="*/ 26 h 27"/>
                <a:gd name="T4" fmla="*/ 14 w 222"/>
                <a:gd name="T5" fmla="*/ 25 h 27"/>
                <a:gd name="T6" fmla="*/ 20 w 222"/>
                <a:gd name="T7" fmla="*/ 24 h 27"/>
                <a:gd name="T8" fmla="*/ 25 w 222"/>
                <a:gd name="T9" fmla="*/ 24 h 27"/>
                <a:gd name="T10" fmla="*/ 31 w 222"/>
                <a:gd name="T11" fmla="*/ 23 h 27"/>
                <a:gd name="T12" fmla="*/ 37 w 222"/>
                <a:gd name="T13" fmla="*/ 22 h 27"/>
                <a:gd name="T14" fmla="*/ 42 w 222"/>
                <a:gd name="T15" fmla="*/ 22 h 27"/>
                <a:gd name="T16" fmla="*/ 48 w 222"/>
                <a:gd name="T17" fmla="*/ 21 h 27"/>
                <a:gd name="T18" fmla="*/ 54 w 222"/>
                <a:gd name="T19" fmla="*/ 20 h 27"/>
                <a:gd name="T20" fmla="*/ 59 w 222"/>
                <a:gd name="T21" fmla="*/ 20 h 27"/>
                <a:gd name="T22" fmla="*/ 65 w 222"/>
                <a:gd name="T23" fmla="*/ 19 h 27"/>
                <a:gd name="T24" fmla="*/ 70 w 222"/>
                <a:gd name="T25" fmla="*/ 18 h 27"/>
                <a:gd name="T26" fmla="*/ 76 w 222"/>
                <a:gd name="T27" fmla="*/ 17 h 27"/>
                <a:gd name="T28" fmla="*/ 82 w 222"/>
                <a:gd name="T29" fmla="*/ 17 h 27"/>
                <a:gd name="T30" fmla="*/ 87 w 222"/>
                <a:gd name="T31" fmla="*/ 16 h 27"/>
                <a:gd name="T32" fmla="*/ 93 w 222"/>
                <a:gd name="T33" fmla="*/ 15 h 27"/>
                <a:gd name="T34" fmla="*/ 98 w 222"/>
                <a:gd name="T35" fmla="*/ 15 h 27"/>
                <a:gd name="T36" fmla="*/ 104 w 222"/>
                <a:gd name="T37" fmla="*/ 14 h 27"/>
                <a:gd name="T38" fmla="*/ 110 w 222"/>
                <a:gd name="T39" fmla="*/ 13 h 27"/>
                <a:gd name="T40" fmla="*/ 115 w 222"/>
                <a:gd name="T41" fmla="*/ 13 h 27"/>
                <a:gd name="T42" fmla="*/ 121 w 222"/>
                <a:gd name="T43" fmla="*/ 12 h 27"/>
                <a:gd name="T44" fmla="*/ 126 w 222"/>
                <a:gd name="T45" fmla="*/ 11 h 27"/>
                <a:gd name="T46" fmla="*/ 132 w 222"/>
                <a:gd name="T47" fmla="*/ 11 h 27"/>
                <a:gd name="T48" fmla="*/ 138 w 222"/>
                <a:gd name="T49" fmla="*/ 10 h 27"/>
                <a:gd name="T50" fmla="*/ 143 w 222"/>
                <a:gd name="T51" fmla="*/ 9 h 27"/>
                <a:gd name="T52" fmla="*/ 149 w 222"/>
                <a:gd name="T53" fmla="*/ 9 h 27"/>
                <a:gd name="T54" fmla="*/ 155 w 222"/>
                <a:gd name="T55" fmla="*/ 8 h 27"/>
                <a:gd name="T56" fmla="*/ 160 w 222"/>
                <a:gd name="T57" fmla="*/ 7 h 27"/>
                <a:gd name="T58" fmla="*/ 166 w 222"/>
                <a:gd name="T59" fmla="*/ 7 h 27"/>
                <a:gd name="T60" fmla="*/ 171 w 222"/>
                <a:gd name="T61" fmla="*/ 6 h 27"/>
                <a:gd name="T62" fmla="*/ 177 w 222"/>
                <a:gd name="T63" fmla="*/ 5 h 27"/>
                <a:gd name="T64" fmla="*/ 183 w 222"/>
                <a:gd name="T65" fmla="*/ 5 h 27"/>
                <a:gd name="T66" fmla="*/ 188 w 222"/>
                <a:gd name="T67" fmla="*/ 4 h 27"/>
                <a:gd name="T68" fmla="*/ 194 w 222"/>
                <a:gd name="T69" fmla="*/ 3 h 27"/>
                <a:gd name="T70" fmla="*/ 199 w 222"/>
                <a:gd name="T71" fmla="*/ 3 h 27"/>
                <a:gd name="T72" fmla="*/ 205 w 222"/>
                <a:gd name="T73" fmla="*/ 2 h 27"/>
                <a:gd name="T74" fmla="*/ 211 w 222"/>
                <a:gd name="T75" fmla="*/ 1 h 27"/>
                <a:gd name="T76" fmla="*/ 216 w 222"/>
                <a:gd name="T77" fmla="*/ 1 h 27"/>
                <a:gd name="T78" fmla="*/ 222 w 222"/>
                <a:gd name="T7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2" h="27">
                  <a:moveTo>
                    <a:pt x="0" y="27"/>
                  </a:moveTo>
                  <a:lnTo>
                    <a:pt x="3" y="26"/>
                  </a:lnTo>
                  <a:lnTo>
                    <a:pt x="6" y="26"/>
                  </a:lnTo>
                  <a:lnTo>
                    <a:pt x="9" y="26"/>
                  </a:lnTo>
                  <a:lnTo>
                    <a:pt x="11" y="25"/>
                  </a:lnTo>
                  <a:lnTo>
                    <a:pt x="14" y="25"/>
                  </a:lnTo>
                  <a:lnTo>
                    <a:pt x="17" y="25"/>
                  </a:lnTo>
                  <a:lnTo>
                    <a:pt x="20" y="24"/>
                  </a:lnTo>
                  <a:lnTo>
                    <a:pt x="23" y="24"/>
                  </a:lnTo>
                  <a:lnTo>
                    <a:pt x="25" y="24"/>
                  </a:lnTo>
                  <a:lnTo>
                    <a:pt x="28" y="23"/>
                  </a:lnTo>
                  <a:lnTo>
                    <a:pt x="31" y="23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5" y="21"/>
                  </a:lnTo>
                  <a:lnTo>
                    <a:pt x="48" y="21"/>
                  </a:lnTo>
                  <a:lnTo>
                    <a:pt x="51" y="21"/>
                  </a:lnTo>
                  <a:lnTo>
                    <a:pt x="54" y="20"/>
                  </a:lnTo>
                  <a:lnTo>
                    <a:pt x="56" y="20"/>
                  </a:lnTo>
                  <a:lnTo>
                    <a:pt x="59" y="20"/>
                  </a:lnTo>
                  <a:lnTo>
                    <a:pt x="62" y="19"/>
                  </a:lnTo>
                  <a:lnTo>
                    <a:pt x="65" y="19"/>
                  </a:lnTo>
                  <a:lnTo>
                    <a:pt x="68" y="19"/>
                  </a:lnTo>
                  <a:lnTo>
                    <a:pt x="70" y="18"/>
                  </a:lnTo>
                  <a:lnTo>
                    <a:pt x="73" y="18"/>
                  </a:lnTo>
                  <a:lnTo>
                    <a:pt x="76" y="17"/>
                  </a:lnTo>
                  <a:lnTo>
                    <a:pt x="79" y="17"/>
                  </a:lnTo>
                  <a:lnTo>
                    <a:pt x="82" y="17"/>
                  </a:lnTo>
                  <a:lnTo>
                    <a:pt x="84" y="16"/>
                  </a:lnTo>
                  <a:lnTo>
                    <a:pt x="87" y="16"/>
                  </a:lnTo>
                  <a:lnTo>
                    <a:pt x="90" y="16"/>
                  </a:lnTo>
                  <a:lnTo>
                    <a:pt x="93" y="15"/>
                  </a:lnTo>
                  <a:lnTo>
                    <a:pt x="96" y="15"/>
                  </a:lnTo>
                  <a:lnTo>
                    <a:pt x="98" y="15"/>
                  </a:lnTo>
                  <a:lnTo>
                    <a:pt x="101" y="14"/>
                  </a:lnTo>
                  <a:lnTo>
                    <a:pt x="104" y="14"/>
                  </a:lnTo>
                  <a:lnTo>
                    <a:pt x="107" y="14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5" y="13"/>
                  </a:lnTo>
                  <a:lnTo>
                    <a:pt x="118" y="12"/>
                  </a:lnTo>
                  <a:lnTo>
                    <a:pt x="121" y="12"/>
                  </a:lnTo>
                  <a:lnTo>
                    <a:pt x="124" y="12"/>
                  </a:lnTo>
                  <a:lnTo>
                    <a:pt x="126" y="11"/>
                  </a:lnTo>
                  <a:lnTo>
                    <a:pt x="129" y="11"/>
                  </a:lnTo>
                  <a:lnTo>
                    <a:pt x="132" y="11"/>
                  </a:lnTo>
                  <a:lnTo>
                    <a:pt x="135" y="10"/>
                  </a:lnTo>
                  <a:lnTo>
                    <a:pt x="138" y="10"/>
                  </a:lnTo>
                  <a:lnTo>
                    <a:pt x="141" y="10"/>
                  </a:lnTo>
                  <a:lnTo>
                    <a:pt x="143" y="9"/>
                  </a:lnTo>
                  <a:lnTo>
                    <a:pt x="146" y="9"/>
                  </a:lnTo>
                  <a:lnTo>
                    <a:pt x="149" y="9"/>
                  </a:lnTo>
                  <a:lnTo>
                    <a:pt x="152" y="8"/>
                  </a:lnTo>
                  <a:lnTo>
                    <a:pt x="155" y="8"/>
                  </a:lnTo>
                  <a:lnTo>
                    <a:pt x="157" y="8"/>
                  </a:lnTo>
                  <a:lnTo>
                    <a:pt x="160" y="7"/>
                  </a:lnTo>
                  <a:lnTo>
                    <a:pt x="163" y="7"/>
                  </a:lnTo>
                  <a:lnTo>
                    <a:pt x="166" y="7"/>
                  </a:lnTo>
                  <a:lnTo>
                    <a:pt x="169" y="6"/>
                  </a:lnTo>
                  <a:lnTo>
                    <a:pt x="171" y="6"/>
                  </a:lnTo>
                  <a:lnTo>
                    <a:pt x="174" y="6"/>
                  </a:lnTo>
                  <a:lnTo>
                    <a:pt x="177" y="5"/>
                  </a:lnTo>
                  <a:lnTo>
                    <a:pt x="180" y="5"/>
                  </a:lnTo>
                  <a:lnTo>
                    <a:pt x="183" y="5"/>
                  </a:lnTo>
                  <a:lnTo>
                    <a:pt x="185" y="4"/>
                  </a:lnTo>
                  <a:lnTo>
                    <a:pt x="188" y="4"/>
                  </a:lnTo>
                  <a:lnTo>
                    <a:pt x="191" y="4"/>
                  </a:lnTo>
                  <a:lnTo>
                    <a:pt x="194" y="3"/>
                  </a:lnTo>
                  <a:lnTo>
                    <a:pt x="197" y="3"/>
                  </a:lnTo>
                  <a:lnTo>
                    <a:pt x="199" y="3"/>
                  </a:lnTo>
                  <a:lnTo>
                    <a:pt x="202" y="2"/>
                  </a:lnTo>
                  <a:lnTo>
                    <a:pt x="205" y="2"/>
                  </a:lnTo>
                  <a:lnTo>
                    <a:pt x="208" y="2"/>
                  </a:lnTo>
                  <a:lnTo>
                    <a:pt x="211" y="1"/>
                  </a:lnTo>
                  <a:lnTo>
                    <a:pt x="213" y="1"/>
                  </a:lnTo>
                  <a:lnTo>
                    <a:pt x="216" y="1"/>
                  </a:lnTo>
                  <a:lnTo>
                    <a:pt x="219" y="0"/>
                  </a:lnTo>
                  <a:lnTo>
                    <a:pt x="22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1" name="Freeform 279"/>
            <p:cNvSpPr>
              <a:spLocks/>
            </p:cNvSpPr>
            <p:nvPr/>
          </p:nvSpPr>
          <p:spPr bwMode="auto">
            <a:xfrm>
              <a:off x="3277" y="3216"/>
              <a:ext cx="1332" cy="414"/>
            </a:xfrm>
            <a:custGeom>
              <a:avLst/>
              <a:gdLst>
                <a:gd name="T0" fmla="*/ 3 w 222"/>
                <a:gd name="T1" fmla="*/ 68 h 69"/>
                <a:gd name="T2" fmla="*/ 9 w 222"/>
                <a:gd name="T3" fmla="*/ 66 h 69"/>
                <a:gd name="T4" fmla="*/ 14 w 222"/>
                <a:gd name="T5" fmla="*/ 65 h 69"/>
                <a:gd name="T6" fmla="*/ 20 w 222"/>
                <a:gd name="T7" fmla="*/ 63 h 69"/>
                <a:gd name="T8" fmla="*/ 25 w 222"/>
                <a:gd name="T9" fmla="*/ 61 h 69"/>
                <a:gd name="T10" fmla="*/ 31 w 222"/>
                <a:gd name="T11" fmla="*/ 59 h 69"/>
                <a:gd name="T12" fmla="*/ 37 w 222"/>
                <a:gd name="T13" fmla="*/ 58 h 69"/>
                <a:gd name="T14" fmla="*/ 42 w 222"/>
                <a:gd name="T15" fmla="*/ 56 h 69"/>
                <a:gd name="T16" fmla="*/ 48 w 222"/>
                <a:gd name="T17" fmla="*/ 54 h 69"/>
                <a:gd name="T18" fmla="*/ 54 w 222"/>
                <a:gd name="T19" fmla="*/ 52 h 69"/>
                <a:gd name="T20" fmla="*/ 59 w 222"/>
                <a:gd name="T21" fmla="*/ 51 h 69"/>
                <a:gd name="T22" fmla="*/ 65 w 222"/>
                <a:gd name="T23" fmla="*/ 49 h 69"/>
                <a:gd name="T24" fmla="*/ 70 w 222"/>
                <a:gd name="T25" fmla="*/ 47 h 69"/>
                <a:gd name="T26" fmla="*/ 76 w 222"/>
                <a:gd name="T27" fmla="*/ 45 h 69"/>
                <a:gd name="T28" fmla="*/ 82 w 222"/>
                <a:gd name="T29" fmla="*/ 44 h 69"/>
                <a:gd name="T30" fmla="*/ 87 w 222"/>
                <a:gd name="T31" fmla="*/ 42 h 69"/>
                <a:gd name="T32" fmla="*/ 93 w 222"/>
                <a:gd name="T33" fmla="*/ 40 h 69"/>
                <a:gd name="T34" fmla="*/ 98 w 222"/>
                <a:gd name="T35" fmla="*/ 39 h 69"/>
                <a:gd name="T36" fmla="*/ 104 w 222"/>
                <a:gd name="T37" fmla="*/ 37 h 69"/>
                <a:gd name="T38" fmla="*/ 110 w 222"/>
                <a:gd name="T39" fmla="*/ 35 h 69"/>
                <a:gd name="T40" fmla="*/ 115 w 222"/>
                <a:gd name="T41" fmla="*/ 33 h 69"/>
                <a:gd name="T42" fmla="*/ 121 w 222"/>
                <a:gd name="T43" fmla="*/ 32 h 69"/>
                <a:gd name="T44" fmla="*/ 126 w 222"/>
                <a:gd name="T45" fmla="*/ 30 h 69"/>
                <a:gd name="T46" fmla="*/ 132 w 222"/>
                <a:gd name="T47" fmla="*/ 28 h 69"/>
                <a:gd name="T48" fmla="*/ 138 w 222"/>
                <a:gd name="T49" fmla="*/ 26 h 69"/>
                <a:gd name="T50" fmla="*/ 143 w 222"/>
                <a:gd name="T51" fmla="*/ 25 h 69"/>
                <a:gd name="T52" fmla="*/ 149 w 222"/>
                <a:gd name="T53" fmla="*/ 23 h 69"/>
                <a:gd name="T54" fmla="*/ 155 w 222"/>
                <a:gd name="T55" fmla="*/ 21 h 69"/>
                <a:gd name="T56" fmla="*/ 160 w 222"/>
                <a:gd name="T57" fmla="*/ 19 h 69"/>
                <a:gd name="T58" fmla="*/ 166 w 222"/>
                <a:gd name="T59" fmla="*/ 18 h 69"/>
                <a:gd name="T60" fmla="*/ 171 w 222"/>
                <a:gd name="T61" fmla="*/ 16 h 69"/>
                <a:gd name="T62" fmla="*/ 177 w 222"/>
                <a:gd name="T63" fmla="*/ 14 h 69"/>
                <a:gd name="T64" fmla="*/ 183 w 222"/>
                <a:gd name="T65" fmla="*/ 12 h 69"/>
                <a:gd name="T66" fmla="*/ 188 w 222"/>
                <a:gd name="T67" fmla="*/ 11 h 69"/>
                <a:gd name="T68" fmla="*/ 194 w 222"/>
                <a:gd name="T69" fmla="*/ 9 h 69"/>
                <a:gd name="T70" fmla="*/ 199 w 222"/>
                <a:gd name="T71" fmla="*/ 7 h 69"/>
                <a:gd name="T72" fmla="*/ 205 w 222"/>
                <a:gd name="T73" fmla="*/ 5 h 69"/>
                <a:gd name="T74" fmla="*/ 211 w 222"/>
                <a:gd name="T75" fmla="*/ 4 h 69"/>
                <a:gd name="T76" fmla="*/ 216 w 222"/>
                <a:gd name="T77" fmla="*/ 2 h 69"/>
                <a:gd name="T78" fmla="*/ 222 w 222"/>
                <a:gd name="T7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2" h="69">
                  <a:moveTo>
                    <a:pt x="0" y="69"/>
                  </a:moveTo>
                  <a:lnTo>
                    <a:pt x="3" y="68"/>
                  </a:lnTo>
                  <a:lnTo>
                    <a:pt x="6" y="67"/>
                  </a:lnTo>
                  <a:lnTo>
                    <a:pt x="9" y="66"/>
                  </a:lnTo>
                  <a:lnTo>
                    <a:pt x="11" y="66"/>
                  </a:lnTo>
                  <a:lnTo>
                    <a:pt x="14" y="65"/>
                  </a:lnTo>
                  <a:lnTo>
                    <a:pt x="17" y="64"/>
                  </a:lnTo>
                  <a:lnTo>
                    <a:pt x="20" y="63"/>
                  </a:lnTo>
                  <a:lnTo>
                    <a:pt x="23" y="62"/>
                  </a:lnTo>
                  <a:lnTo>
                    <a:pt x="25" y="61"/>
                  </a:lnTo>
                  <a:lnTo>
                    <a:pt x="28" y="60"/>
                  </a:lnTo>
                  <a:lnTo>
                    <a:pt x="31" y="59"/>
                  </a:lnTo>
                  <a:lnTo>
                    <a:pt x="34" y="59"/>
                  </a:lnTo>
                  <a:lnTo>
                    <a:pt x="37" y="58"/>
                  </a:lnTo>
                  <a:lnTo>
                    <a:pt x="40" y="57"/>
                  </a:lnTo>
                  <a:lnTo>
                    <a:pt x="42" y="56"/>
                  </a:lnTo>
                  <a:lnTo>
                    <a:pt x="45" y="55"/>
                  </a:lnTo>
                  <a:lnTo>
                    <a:pt x="48" y="54"/>
                  </a:lnTo>
                  <a:lnTo>
                    <a:pt x="51" y="53"/>
                  </a:lnTo>
                  <a:lnTo>
                    <a:pt x="54" y="52"/>
                  </a:lnTo>
                  <a:lnTo>
                    <a:pt x="56" y="52"/>
                  </a:lnTo>
                  <a:lnTo>
                    <a:pt x="59" y="51"/>
                  </a:lnTo>
                  <a:lnTo>
                    <a:pt x="62" y="50"/>
                  </a:lnTo>
                  <a:lnTo>
                    <a:pt x="65" y="49"/>
                  </a:lnTo>
                  <a:lnTo>
                    <a:pt x="68" y="48"/>
                  </a:lnTo>
                  <a:lnTo>
                    <a:pt x="70" y="47"/>
                  </a:lnTo>
                  <a:lnTo>
                    <a:pt x="73" y="46"/>
                  </a:lnTo>
                  <a:lnTo>
                    <a:pt x="76" y="45"/>
                  </a:lnTo>
                  <a:lnTo>
                    <a:pt x="79" y="45"/>
                  </a:lnTo>
                  <a:lnTo>
                    <a:pt x="82" y="44"/>
                  </a:lnTo>
                  <a:lnTo>
                    <a:pt x="84" y="43"/>
                  </a:lnTo>
                  <a:lnTo>
                    <a:pt x="87" y="42"/>
                  </a:lnTo>
                  <a:lnTo>
                    <a:pt x="90" y="41"/>
                  </a:lnTo>
                  <a:lnTo>
                    <a:pt x="93" y="40"/>
                  </a:lnTo>
                  <a:lnTo>
                    <a:pt x="96" y="39"/>
                  </a:lnTo>
                  <a:lnTo>
                    <a:pt x="98" y="39"/>
                  </a:lnTo>
                  <a:lnTo>
                    <a:pt x="101" y="38"/>
                  </a:lnTo>
                  <a:lnTo>
                    <a:pt x="104" y="37"/>
                  </a:lnTo>
                  <a:lnTo>
                    <a:pt x="107" y="36"/>
                  </a:lnTo>
                  <a:lnTo>
                    <a:pt x="110" y="35"/>
                  </a:lnTo>
                  <a:lnTo>
                    <a:pt x="112" y="34"/>
                  </a:lnTo>
                  <a:lnTo>
                    <a:pt x="115" y="33"/>
                  </a:lnTo>
                  <a:lnTo>
                    <a:pt x="118" y="32"/>
                  </a:lnTo>
                  <a:lnTo>
                    <a:pt x="121" y="32"/>
                  </a:lnTo>
                  <a:lnTo>
                    <a:pt x="124" y="31"/>
                  </a:lnTo>
                  <a:lnTo>
                    <a:pt x="126" y="30"/>
                  </a:lnTo>
                  <a:lnTo>
                    <a:pt x="129" y="29"/>
                  </a:lnTo>
                  <a:lnTo>
                    <a:pt x="132" y="28"/>
                  </a:lnTo>
                  <a:lnTo>
                    <a:pt x="135" y="27"/>
                  </a:lnTo>
                  <a:lnTo>
                    <a:pt x="138" y="26"/>
                  </a:lnTo>
                  <a:lnTo>
                    <a:pt x="141" y="25"/>
                  </a:lnTo>
                  <a:lnTo>
                    <a:pt x="143" y="25"/>
                  </a:lnTo>
                  <a:lnTo>
                    <a:pt x="146" y="24"/>
                  </a:lnTo>
                  <a:lnTo>
                    <a:pt x="149" y="23"/>
                  </a:lnTo>
                  <a:lnTo>
                    <a:pt x="152" y="22"/>
                  </a:lnTo>
                  <a:lnTo>
                    <a:pt x="155" y="21"/>
                  </a:lnTo>
                  <a:lnTo>
                    <a:pt x="157" y="20"/>
                  </a:lnTo>
                  <a:lnTo>
                    <a:pt x="160" y="19"/>
                  </a:lnTo>
                  <a:lnTo>
                    <a:pt x="163" y="18"/>
                  </a:lnTo>
                  <a:lnTo>
                    <a:pt x="166" y="18"/>
                  </a:lnTo>
                  <a:lnTo>
                    <a:pt x="169" y="17"/>
                  </a:lnTo>
                  <a:lnTo>
                    <a:pt x="171" y="16"/>
                  </a:lnTo>
                  <a:lnTo>
                    <a:pt x="174" y="15"/>
                  </a:lnTo>
                  <a:lnTo>
                    <a:pt x="177" y="14"/>
                  </a:lnTo>
                  <a:lnTo>
                    <a:pt x="180" y="13"/>
                  </a:lnTo>
                  <a:lnTo>
                    <a:pt x="183" y="12"/>
                  </a:lnTo>
                  <a:lnTo>
                    <a:pt x="185" y="11"/>
                  </a:lnTo>
                  <a:lnTo>
                    <a:pt x="188" y="11"/>
                  </a:lnTo>
                  <a:lnTo>
                    <a:pt x="191" y="10"/>
                  </a:lnTo>
                  <a:lnTo>
                    <a:pt x="194" y="9"/>
                  </a:lnTo>
                  <a:lnTo>
                    <a:pt x="197" y="8"/>
                  </a:lnTo>
                  <a:lnTo>
                    <a:pt x="199" y="7"/>
                  </a:lnTo>
                  <a:lnTo>
                    <a:pt x="202" y="6"/>
                  </a:lnTo>
                  <a:lnTo>
                    <a:pt x="205" y="5"/>
                  </a:lnTo>
                  <a:lnTo>
                    <a:pt x="208" y="4"/>
                  </a:lnTo>
                  <a:lnTo>
                    <a:pt x="211" y="4"/>
                  </a:lnTo>
                  <a:lnTo>
                    <a:pt x="213" y="3"/>
                  </a:lnTo>
                  <a:lnTo>
                    <a:pt x="216" y="2"/>
                  </a:lnTo>
                  <a:lnTo>
                    <a:pt x="219" y="1"/>
                  </a:lnTo>
                  <a:lnTo>
                    <a:pt x="22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2" name="Freeform 280"/>
            <p:cNvSpPr>
              <a:spLocks/>
            </p:cNvSpPr>
            <p:nvPr/>
          </p:nvSpPr>
          <p:spPr bwMode="auto">
            <a:xfrm>
              <a:off x="3277" y="2334"/>
              <a:ext cx="1332" cy="1170"/>
            </a:xfrm>
            <a:custGeom>
              <a:avLst/>
              <a:gdLst>
                <a:gd name="T0" fmla="*/ 3 w 222"/>
                <a:gd name="T1" fmla="*/ 192 h 195"/>
                <a:gd name="T2" fmla="*/ 9 w 222"/>
                <a:gd name="T3" fmla="*/ 187 h 195"/>
                <a:gd name="T4" fmla="*/ 14 w 222"/>
                <a:gd name="T5" fmla="*/ 182 h 195"/>
                <a:gd name="T6" fmla="*/ 20 w 222"/>
                <a:gd name="T7" fmla="*/ 177 h 195"/>
                <a:gd name="T8" fmla="*/ 25 w 222"/>
                <a:gd name="T9" fmla="*/ 172 h 195"/>
                <a:gd name="T10" fmla="*/ 31 w 222"/>
                <a:gd name="T11" fmla="*/ 168 h 195"/>
                <a:gd name="T12" fmla="*/ 37 w 222"/>
                <a:gd name="T13" fmla="*/ 163 h 195"/>
                <a:gd name="T14" fmla="*/ 42 w 222"/>
                <a:gd name="T15" fmla="*/ 158 h 195"/>
                <a:gd name="T16" fmla="*/ 48 w 222"/>
                <a:gd name="T17" fmla="*/ 153 h 195"/>
                <a:gd name="T18" fmla="*/ 54 w 222"/>
                <a:gd name="T19" fmla="*/ 148 h 195"/>
                <a:gd name="T20" fmla="*/ 59 w 222"/>
                <a:gd name="T21" fmla="*/ 143 h 195"/>
                <a:gd name="T22" fmla="*/ 65 w 222"/>
                <a:gd name="T23" fmla="*/ 138 h 195"/>
                <a:gd name="T24" fmla="*/ 70 w 222"/>
                <a:gd name="T25" fmla="*/ 133 h 195"/>
                <a:gd name="T26" fmla="*/ 76 w 222"/>
                <a:gd name="T27" fmla="*/ 128 h 195"/>
                <a:gd name="T28" fmla="*/ 82 w 222"/>
                <a:gd name="T29" fmla="*/ 123 h 195"/>
                <a:gd name="T30" fmla="*/ 87 w 222"/>
                <a:gd name="T31" fmla="*/ 118 h 195"/>
                <a:gd name="T32" fmla="*/ 93 w 222"/>
                <a:gd name="T33" fmla="*/ 114 h 195"/>
                <a:gd name="T34" fmla="*/ 98 w 222"/>
                <a:gd name="T35" fmla="*/ 109 h 195"/>
                <a:gd name="T36" fmla="*/ 104 w 222"/>
                <a:gd name="T37" fmla="*/ 104 h 195"/>
                <a:gd name="T38" fmla="*/ 110 w 222"/>
                <a:gd name="T39" fmla="*/ 99 h 195"/>
                <a:gd name="T40" fmla="*/ 115 w 222"/>
                <a:gd name="T41" fmla="*/ 94 h 195"/>
                <a:gd name="T42" fmla="*/ 121 w 222"/>
                <a:gd name="T43" fmla="*/ 89 h 195"/>
                <a:gd name="T44" fmla="*/ 126 w 222"/>
                <a:gd name="T45" fmla="*/ 84 h 195"/>
                <a:gd name="T46" fmla="*/ 132 w 222"/>
                <a:gd name="T47" fmla="*/ 79 h 195"/>
                <a:gd name="T48" fmla="*/ 138 w 222"/>
                <a:gd name="T49" fmla="*/ 74 h 195"/>
                <a:gd name="T50" fmla="*/ 143 w 222"/>
                <a:gd name="T51" fmla="*/ 69 h 195"/>
                <a:gd name="T52" fmla="*/ 149 w 222"/>
                <a:gd name="T53" fmla="*/ 64 h 195"/>
                <a:gd name="T54" fmla="*/ 155 w 222"/>
                <a:gd name="T55" fmla="*/ 59 h 195"/>
                <a:gd name="T56" fmla="*/ 160 w 222"/>
                <a:gd name="T57" fmla="*/ 55 h 195"/>
                <a:gd name="T58" fmla="*/ 166 w 222"/>
                <a:gd name="T59" fmla="*/ 50 h 195"/>
                <a:gd name="T60" fmla="*/ 171 w 222"/>
                <a:gd name="T61" fmla="*/ 45 h 195"/>
                <a:gd name="T62" fmla="*/ 177 w 222"/>
                <a:gd name="T63" fmla="*/ 40 h 195"/>
                <a:gd name="T64" fmla="*/ 183 w 222"/>
                <a:gd name="T65" fmla="*/ 35 h 195"/>
                <a:gd name="T66" fmla="*/ 188 w 222"/>
                <a:gd name="T67" fmla="*/ 30 h 195"/>
                <a:gd name="T68" fmla="*/ 194 w 222"/>
                <a:gd name="T69" fmla="*/ 25 h 195"/>
                <a:gd name="T70" fmla="*/ 199 w 222"/>
                <a:gd name="T71" fmla="*/ 20 h 195"/>
                <a:gd name="T72" fmla="*/ 205 w 222"/>
                <a:gd name="T73" fmla="*/ 15 h 195"/>
                <a:gd name="T74" fmla="*/ 211 w 222"/>
                <a:gd name="T75" fmla="*/ 10 h 195"/>
                <a:gd name="T76" fmla="*/ 216 w 222"/>
                <a:gd name="T77" fmla="*/ 5 h 195"/>
                <a:gd name="T78" fmla="*/ 222 w 222"/>
                <a:gd name="T7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2" h="195">
                  <a:moveTo>
                    <a:pt x="0" y="195"/>
                  </a:moveTo>
                  <a:lnTo>
                    <a:pt x="3" y="192"/>
                  </a:lnTo>
                  <a:lnTo>
                    <a:pt x="6" y="190"/>
                  </a:lnTo>
                  <a:lnTo>
                    <a:pt x="9" y="187"/>
                  </a:lnTo>
                  <a:lnTo>
                    <a:pt x="11" y="185"/>
                  </a:lnTo>
                  <a:lnTo>
                    <a:pt x="14" y="182"/>
                  </a:lnTo>
                  <a:lnTo>
                    <a:pt x="17" y="180"/>
                  </a:lnTo>
                  <a:lnTo>
                    <a:pt x="20" y="177"/>
                  </a:lnTo>
                  <a:lnTo>
                    <a:pt x="23" y="175"/>
                  </a:lnTo>
                  <a:lnTo>
                    <a:pt x="25" y="172"/>
                  </a:lnTo>
                  <a:lnTo>
                    <a:pt x="28" y="170"/>
                  </a:lnTo>
                  <a:lnTo>
                    <a:pt x="31" y="168"/>
                  </a:lnTo>
                  <a:lnTo>
                    <a:pt x="34" y="165"/>
                  </a:lnTo>
                  <a:lnTo>
                    <a:pt x="37" y="163"/>
                  </a:lnTo>
                  <a:lnTo>
                    <a:pt x="40" y="160"/>
                  </a:lnTo>
                  <a:lnTo>
                    <a:pt x="42" y="158"/>
                  </a:lnTo>
                  <a:lnTo>
                    <a:pt x="45" y="155"/>
                  </a:lnTo>
                  <a:lnTo>
                    <a:pt x="48" y="153"/>
                  </a:lnTo>
                  <a:lnTo>
                    <a:pt x="51" y="150"/>
                  </a:lnTo>
                  <a:lnTo>
                    <a:pt x="54" y="148"/>
                  </a:lnTo>
                  <a:lnTo>
                    <a:pt x="56" y="145"/>
                  </a:lnTo>
                  <a:lnTo>
                    <a:pt x="59" y="143"/>
                  </a:lnTo>
                  <a:lnTo>
                    <a:pt x="62" y="141"/>
                  </a:lnTo>
                  <a:lnTo>
                    <a:pt x="65" y="138"/>
                  </a:lnTo>
                  <a:lnTo>
                    <a:pt x="68" y="136"/>
                  </a:lnTo>
                  <a:lnTo>
                    <a:pt x="70" y="133"/>
                  </a:lnTo>
                  <a:lnTo>
                    <a:pt x="73" y="131"/>
                  </a:lnTo>
                  <a:lnTo>
                    <a:pt x="76" y="128"/>
                  </a:lnTo>
                  <a:lnTo>
                    <a:pt x="79" y="126"/>
                  </a:lnTo>
                  <a:lnTo>
                    <a:pt x="82" y="123"/>
                  </a:lnTo>
                  <a:lnTo>
                    <a:pt x="84" y="121"/>
                  </a:lnTo>
                  <a:lnTo>
                    <a:pt x="87" y="118"/>
                  </a:lnTo>
                  <a:lnTo>
                    <a:pt x="90" y="116"/>
                  </a:lnTo>
                  <a:lnTo>
                    <a:pt x="93" y="114"/>
                  </a:lnTo>
                  <a:lnTo>
                    <a:pt x="96" y="111"/>
                  </a:lnTo>
                  <a:lnTo>
                    <a:pt x="98" y="109"/>
                  </a:lnTo>
                  <a:lnTo>
                    <a:pt x="101" y="106"/>
                  </a:lnTo>
                  <a:lnTo>
                    <a:pt x="104" y="104"/>
                  </a:lnTo>
                  <a:lnTo>
                    <a:pt x="107" y="101"/>
                  </a:lnTo>
                  <a:lnTo>
                    <a:pt x="110" y="99"/>
                  </a:lnTo>
                  <a:lnTo>
                    <a:pt x="112" y="96"/>
                  </a:lnTo>
                  <a:lnTo>
                    <a:pt x="115" y="94"/>
                  </a:lnTo>
                  <a:lnTo>
                    <a:pt x="118" y="91"/>
                  </a:lnTo>
                  <a:lnTo>
                    <a:pt x="121" y="89"/>
                  </a:lnTo>
                  <a:lnTo>
                    <a:pt x="124" y="86"/>
                  </a:lnTo>
                  <a:lnTo>
                    <a:pt x="126" y="84"/>
                  </a:lnTo>
                  <a:lnTo>
                    <a:pt x="129" y="82"/>
                  </a:lnTo>
                  <a:lnTo>
                    <a:pt x="132" y="79"/>
                  </a:lnTo>
                  <a:lnTo>
                    <a:pt x="135" y="77"/>
                  </a:lnTo>
                  <a:lnTo>
                    <a:pt x="138" y="74"/>
                  </a:lnTo>
                  <a:lnTo>
                    <a:pt x="141" y="72"/>
                  </a:lnTo>
                  <a:lnTo>
                    <a:pt x="143" y="69"/>
                  </a:lnTo>
                  <a:lnTo>
                    <a:pt x="146" y="67"/>
                  </a:lnTo>
                  <a:lnTo>
                    <a:pt x="149" y="64"/>
                  </a:lnTo>
                  <a:lnTo>
                    <a:pt x="152" y="62"/>
                  </a:lnTo>
                  <a:lnTo>
                    <a:pt x="155" y="59"/>
                  </a:lnTo>
                  <a:lnTo>
                    <a:pt x="157" y="57"/>
                  </a:lnTo>
                  <a:lnTo>
                    <a:pt x="160" y="55"/>
                  </a:lnTo>
                  <a:lnTo>
                    <a:pt x="163" y="52"/>
                  </a:lnTo>
                  <a:lnTo>
                    <a:pt x="166" y="50"/>
                  </a:lnTo>
                  <a:lnTo>
                    <a:pt x="169" y="47"/>
                  </a:lnTo>
                  <a:lnTo>
                    <a:pt x="171" y="45"/>
                  </a:lnTo>
                  <a:lnTo>
                    <a:pt x="174" y="42"/>
                  </a:lnTo>
                  <a:lnTo>
                    <a:pt x="177" y="40"/>
                  </a:lnTo>
                  <a:lnTo>
                    <a:pt x="180" y="37"/>
                  </a:lnTo>
                  <a:lnTo>
                    <a:pt x="183" y="35"/>
                  </a:lnTo>
                  <a:lnTo>
                    <a:pt x="185" y="32"/>
                  </a:lnTo>
                  <a:lnTo>
                    <a:pt x="188" y="30"/>
                  </a:lnTo>
                  <a:lnTo>
                    <a:pt x="191" y="28"/>
                  </a:lnTo>
                  <a:lnTo>
                    <a:pt x="194" y="25"/>
                  </a:lnTo>
                  <a:lnTo>
                    <a:pt x="197" y="23"/>
                  </a:lnTo>
                  <a:lnTo>
                    <a:pt x="199" y="20"/>
                  </a:lnTo>
                  <a:lnTo>
                    <a:pt x="202" y="18"/>
                  </a:lnTo>
                  <a:lnTo>
                    <a:pt x="205" y="15"/>
                  </a:lnTo>
                  <a:lnTo>
                    <a:pt x="208" y="13"/>
                  </a:lnTo>
                  <a:lnTo>
                    <a:pt x="211" y="10"/>
                  </a:lnTo>
                  <a:lnTo>
                    <a:pt x="213" y="8"/>
                  </a:lnTo>
                  <a:lnTo>
                    <a:pt x="216" y="5"/>
                  </a:lnTo>
                  <a:lnTo>
                    <a:pt x="219" y="3"/>
                  </a:lnTo>
                  <a:lnTo>
                    <a:pt x="22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3" name="Freeform 281"/>
            <p:cNvSpPr>
              <a:spLocks/>
            </p:cNvSpPr>
            <p:nvPr/>
          </p:nvSpPr>
          <p:spPr bwMode="auto">
            <a:xfrm>
              <a:off x="3277" y="3102"/>
              <a:ext cx="1332" cy="486"/>
            </a:xfrm>
            <a:custGeom>
              <a:avLst/>
              <a:gdLst>
                <a:gd name="T0" fmla="*/ 3 w 222"/>
                <a:gd name="T1" fmla="*/ 80 h 81"/>
                <a:gd name="T2" fmla="*/ 9 w 222"/>
                <a:gd name="T3" fmla="*/ 78 h 81"/>
                <a:gd name="T4" fmla="*/ 14 w 222"/>
                <a:gd name="T5" fmla="*/ 76 h 81"/>
                <a:gd name="T6" fmla="*/ 20 w 222"/>
                <a:gd name="T7" fmla="*/ 74 h 81"/>
                <a:gd name="T8" fmla="*/ 25 w 222"/>
                <a:gd name="T9" fmla="*/ 72 h 81"/>
                <a:gd name="T10" fmla="*/ 31 w 222"/>
                <a:gd name="T11" fmla="*/ 70 h 81"/>
                <a:gd name="T12" fmla="*/ 37 w 222"/>
                <a:gd name="T13" fmla="*/ 67 h 81"/>
                <a:gd name="T14" fmla="*/ 42 w 222"/>
                <a:gd name="T15" fmla="*/ 65 h 81"/>
                <a:gd name="T16" fmla="*/ 48 w 222"/>
                <a:gd name="T17" fmla="*/ 63 h 81"/>
                <a:gd name="T18" fmla="*/ 54 w 222"/>
                <a:gd name="T19" fmla="*/ 61 h 81"/>
                <a:gd name="T20" fmla="*/ 59 w 222"/>
                <a:gd name="T21" fmla="*/ 59 h 81"/>
                <a:gd name="T22" fmla="*/ 65 w 222"/>
                <a:gd name="T23" fmla="*/ 57 h 81"/>
                <a:gd name="T24" fmla="*/ 70 w 222"/>
                <a:gd name="T25" fmla="*/ 55 h 81"/>
                <a:gd name="T26" fmla="*/ 76 w 222"/>
                <a:gd name="T27" fmla="*/ 53 h 81"/>
                <a:gd name="T28" fmla="*/ 82 w 222"/>
                <a:gd name="T29" fmla="*/ 51 h 81"/>
                <a:gd name="T30" fmla="*/ 87 w 222"/>
                <a:gd name="T31" fmla="*/ 49 h 81"/>
                <a:gd name="T32" fmla="*/ 93 w 222"/>
                <a:gd name="T33" fmla="*/ 47 h 81"/>
                <a:gd name="T34" fmla="*/ 98 w 222"/>
                <a:gd name="T35" fmla="*/ 45 h 81"/>
                <a:gd name="T36" fmla="*/ 104 w 222"/>
                <a:gd name="T37" fmla="*/ 43 h 81"/>
                <a:gd name="T38" fmla="*/ 110 w 222"/>
                <a:gd name="T39" fmla="*/ 41 h 81"/>
                <a:gd name="T40" fmla="*/ 115 w 222"/>
                <a:gd name="T41" fmla="*/ 39 h 81"/>
                <a:gd name="T42" fmla="*/ 121 w 222"/>
                <a:gd name="T43" fmla="*/ 37 h 81"/>
                <a:gd name="T44" fmla="*/ 126 w 222"/>
                <a:gd name="T45" fmla="*/ 35 h 81"/>
                <a:gd name="T46" fmla="*/ 132 w 222"/>
                <a:gd name="T47" fmla="*/ 33 h 81"/>
                <a:gd name="T48" fmla="*/ 138 w 222"/>
                <a:gd name="T49" fmla="*/ 31 h 81"/>
                <a:gd name="T50" fmla="*/ 143 w 222"/>
                <a:gd name="T51" fmla="*/ 29 h 81"/>
                <a:gd name="T52" fmla="*/ 149 w 222"/>
                <a:gd name="T53" fmla="*/ 27 h 81"/>
                <a:gd name="T54" fmla="*/ 155 w 222"/>
                <a:gd name="T55" fmla="*/ 24 h 81"/>
                <a:gd name="T56" fmla="*/ 160 w 222"/>
                <a:gd name="T57" fmla="*/ 22 h 81"/>
                <a:gd name="T58" fmla="*/ 166 w 222"/>
                <a:gd name="T59" fmla="*/ 20 h 81"/>
                <a:gd name="T60" fmla="*/ 171 w 222"/>
                <a:gd name="T61" fmla="*/ 18 h 81"/>
                <a:gd name="T62" fmla="*/ 177 w 222"/>
                <a:gd name="T63" fmla="*/ 16 h 81"/>
                <a:gd name="T64" fmla="*/ 183 w 222"/>
                <a:gd name="T65" fmla="*/ 14 h 81"/>
                <a:gd name="T66" fmla="*/ 188 w 222"/>
                <a:gd name="T67" fmla="*/ 12 h 81"/>
                <a:gd name="T68" fmla="*/ 194 w 222"/>
                <a:gd name="T69" fmla="*/ 10 h 81"/>
                <a:gd name="T70" fmla="*/ 199 w 222"/>
                <a:gd name="T71" fmla="*/ 8 h 81"/>
                <a:gd name="T72" fmla="*/ 205 w 222"/>
                <a:gd name="T73" fmla="*/ 6 h 81"/>
                <a:gd name="T74" fmla="*/ 211 w 222"/>
                <a:gd name="T75" fmla="*/ 4 h 81"/>
                <a:gd name="T76" fmla="*/ 216 w 222"/>
                <a:gd name="T77" fmla="*/ 2 h 81"/>
                <a:gd name="T78" fmla="*/ 222 w 222"/>
                <a:gd name="T7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2" h="81">
                  <a:moveTo>
                    <a:pt x="0" y="81"/>
                  </a:moveTo>
                  <a:lnTo>
                    <a:pt x="3" y="80"/>
                  </a:lnTo>
                  <a:lnTo>
                    <a:pt x="6" y="79"/>
                  </a:lnTo>
                  <a:lnTo>
                    <a:pt x="9" y="78"/>
                  </a:lnTo>
                  <a:lnTo>
                    <a:pt x="11" y="77"/>
                  </a:lnTo>
                  <a:lnTo>
                    <a:pt x="14" y="76"/>
                  </a:lnTo>
                  <a:lnTo>
                    <a:pt x="17" y="75"/>
                  </a:lnTo>
                  <a:lnTo>
                    <a:pt x="20" y="74"/>
                  </a:lnTo>
                  <a:lnTo>
                    <a:pt x="23" y="73"/>
                  </a:lnTo>
                  <a:lnTo>
                    <a:pt x="25" y="72"/>
                  </a:lnTo>
                  <a:lnTo>
                    <a:pt x="28" y="71"/>
                  </a:lnTo>
                  <a:lnTo>
                    <a:pt x="31" y="70"/>
                  </a:lnTo>
                  <a:lnTo>
                    <a:pt x="34" y="69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2" y="65"/>
                  </a:lnTo>
                  <a:lnTo>
                    <a:pt x="45" y="64"/>
                  </a:lnTo>
                  <a:lnTo>
                    <a:pt x="48" y="63"/>
                  </a:lnTo>
                  <a:lnTo>
                    <a:pt x="51" y="62"/>
                  </a:lnTo>
                  <a:lnTo>
                    <a:pt x="54" y="61"/>
                  </a:lnTo>
                  <a:lnTo>
                    <a:pt x="56" y="60"/>
                  </a:lnTo>
                  <a:lnTo>
                    <a:pt x="59" y="59"/>
                  </a:lnTo>
                  <a:lnTo>
                    <a:pt x="62" y="58"/>
                  </a:lnTo>
                  <a:lnTo>
                    <a:pt x="65" y="57"/>
                  </a:lnTo>
                  <a:lnTo>
                    <a:pt x="68" y="56"/>
                  </a:lnTo>
                  <a:lnTo>
                    <a:pt x="70" y="55"/>
                  </a:lnTo>
                  <a:lnTo>
                    <a:pt x="73" y="54"/>
                  </a:lnTo>
                  <a:lnTo>
                    <a:pt x="76" y="53"/>
                  </a:lnTo>
                  <a:lnTo>
                    <a:pt x="79" y="52"/>
                  </a:lnTo>
                  <a:lnTo>
                    <a:pt x="82" y="51"/>
                  </a:lnTo>
                  <a:lnTo>
                    <a:pt x="84" y="50"/>
                  </a:lnTo>
                  <a:lnTo>
                    <a:pt x="87" y="49"/>
                  </a:lnTo>
                  <a:lnTo>
                    <a:pt x="90" y="48"/>
                  </a:lnTo>
                  <a:lnTo>
                    <a:pt x="93" y="47"/>
                  </a:lnTo>
                  <a:lnTo>
                    <a:pt x="96" y="46"/>
                  </a:lnTo>
                  <a:lnTo>
                    <a:pt x="98" y="45"/>
                  </a:lnTo>
                  <a:lnTo>
                    <a:pt x="101" y="44"/>
                  </a:lnTo>
                  <a:lnTo>
                    <a:pt x="104" y="43"/>
                  </a:lnTo>
                  <a:lnTo>
                    <a:pt x="107" y="42"/>
                  </a:lnTo>
                  <a:lnTo>
                    <a:pt x="110" y="41"/>
                  </a:lnTo>
                  <a:lnTo>
                    <a:pt x="112" y="40"/>
                  </a:lnTo>
                  <a:lnTo>
                    <a:pt x="115" y="39"/>
                  </a:lnTo>
                  <a:lnTo>
                    <a:pt x="118" y="38"/>
                  </a:lnTo>
                  <a:lnTo>
                    <a:pt x="121" y="37"/>
                  </a:lnTo>
                  <a:lnTo>
                    <a:pt x="124" y="36"/>
                  </a:lnTo>
                  <a:lnTo>
                    <a:pt x="126" y="35"/>
                  </a:lnTo>
                  <a:lnTo>
                    <a:pt x="129" y="34"/>
                  </a:lnTo>
                  <a:lnTo>
                    <a:pt x="132" y="33"/>
                  </a:lnTo>
                  <a:lnTo>
                    <a:pt x="135" y="32"/>
                  </a:lnTo>
                  <a:lnTo>
                    <a:pt x="138" y="31"/>
                  </a:lnTo>
                  <a:lnTo>
                    <a:pt x="141" y="30"/>
                  </a:lnTo>
                  <a:lnTo>
                    <a:pt x="143" y="29"/>
                  </a:lnTo>
                  <a:lnTo>
                    <a:pt x="146" y="28"/>
                  </a:lnTo>
                  <a:lnTo>
                    <a:pt x="149" y="27"/>
                  </a:lnTo>
                  <a:lnTo>
                    <a:pt x="152" y="26"/>
                  </a:lnTo>
                  <a:lnTo>
                    <a:pt x="155" y="24"/>
                  </a:lnTo>
                  <a:lnTo>
                    <a:pt x="157" y="23"/>
                  </a:lnTo>
                  <a:lnTo>
                    <a:pt x="160" y="22"/>
                  </a:lnTo>
                  <a:lnTo>
                    <a:pt x="163" y="21"/>
                  </a:lnTo>
                  <a:lnTo>
                    <a:pt x="166" y="20"/>
                  </a:lnTo>
                  <a:lnTo>
                    <a:pt x="169" y="19"/>
                  </a:lnTo>
                  <a:lnTo>
                    <a:pt x="171" y="18"/>
                  </a:lnTo>
                  <a:lnTo>
                    <a:pt x="174" y="17"/>
                  </a:lnTo>
                  <a:lnTo>
                    <a:pt x="177" y="16"/>
                  </a:lnTo>
                  <a:lnTo>
                    <a:pt x="180" y="15"/>
                  </a:lnTo>
                  <a:lnTo>
                    <a:pt x="183" y="14"/>
                  </a:lnTo>
                  <a:lnTo>
                    <a:pt x="185" y="13"/>
                  </a:lnTo>
                  <a:lnTo>
                    <a:pt x="188" y="12"/>
                  </a:lnTo>
                  <a:lnTo>
                    <a:pt x="191" y="11"/>
                  </a:lnTo>
                  <a:lnTo>
                    <a:pt x="194" y="10"/>
                  </a:lnTo>
                  <a:lnTo>
                    <a:pt x="197" y="9"/>
                  </a:lnTo>
                  <a:lnTo>
                    <a:pt x="199" y="8"/>
                  </a:lnTo>
                  <a:lnTo>
                    <a:pt x="202" y="7"/>
                  </a:lnTo>
                  <a:lnTo>
                    <a:pt x="205" y="6"/>
                  </a:lnTo>
                  <a:lnTo>
                    <a:pt x="208" y="5"/>
                  </a:lnTo>
                  <a:lnTo>
                    <a:pt x="211" y="4"/>
                  </a:lnTo>
                  <a:lnTo>
                    <a:pt x="213" y="3"/>
                  </a:lnTo>
                  <a:lnTo>
                    <a:pt x="216" y="2"/>
                  </a:lnTo>
                  <a:lnTo>
                    <a:pt x="219" y="1"/>
                  </a:lnTo>
                  <a:lnTo>
                    <a:pt x="22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4" name="Freeform 282"/>
            <p:cNvSpPr>
              <a:spLocks/>
            </p:cNvSpPr>
            <p:nvPr/>
          </p:nvSpPr>
          <p:spPr bwMode="auto">
            <a:xfrm>
              <a:off x="3277" y="3240"/>
              <a:ext cx="1332" cy="342"/>
            </a:xfrm>
            <a:custGeom>
              <a:avLst/>
              <a:gdLst>
                <a:gd name="T0" fmla="*/ 3 w 222"/>
                <a:gd name="T1" fmla="*/ 57 h 57"/>
                <a:gd name="T2" fmla="*/ 9 w 222"/>
                <a:gd name="T3" fmla="*/ 55 h 57"/>
                <a:gd name="T4" fmla="*/ 14 w 222"/>
                <a:gd name="T5" fmla="*/ 54 h 57"/>
                <a:gd name="T6" fmla="*/ 20 w 222"/>
                <a:gd name="T7" fmla="*/ 52 h 57"/>
                <a:gd name="T8" fmla="*/ 25 w 222"/>
                <a:gd name="T9" fmla="*/ 51 h 57"/>
                <a:gd name="T10" fmla="*/ 31 w 222"/>
                <a:gd name="T11" fmla="*/ 49 h 57"/>
                <a:gd name="T12" fmla="*/ 37 w 222"/>
                <a:gd name="T13" fmla="*/ 48 h 57"/>
                <a:gd name="T14" fmla="*/ 42 w 222"/>
                <a:gd name="T15" fmla="*/ 46 h 57"/>
                <a:gd name="T16" fmla="*/ 48 w 222"/>
                <a:gd name="T17" fmla="*/ 45 h 57"/>
                <a:gd name="T18" fmla="*/ 54 w 222"/>
                <a:gd name="T19" fmla="*/ 44 h 57"/>
                <a:gd name="T20" fmla="*/ 59 w 222"/>
                <a:gd name="T21" fmla="*/ 42 h 57"/>
                <a:gd name="T22" fmla="*/ 65 w 222"/>
                <a:gd name="T23" fmla="*/ 41 h 57"/>
                <a:gd name="T24" fmla="*/ 70 w 222"/>
                <a:gd name="T25" fmla="*/ 39 h 57"/>
                <a:gd name="T26" fmla="*/ 76 w 222"/>
                <a:gd name="T27" fmla="*/ 38 h 57"/>
                <a:gd name="T28" fmla="*/ 82 w 222"/>
                <a:gd name="T29" fmla="*/ 36 h 57"/>
                <a:gd name="T30" fmla="*/ 87 w 222"/>
                <a:gd name="T31" fmla="*/ 35 h 57"/>
                <a:gd name="T32" fmla="*/ 93 w 222"/>
                <a:gd name="T33" fmla="*/ 33 h 57"/>
                <a:gd name="T34" fmla="*/ 98 w 222"/>
                <a:gd name="T35" fmla="*/ 32 h 57"/>
                <a:gd name="T36" fmla="*/ 104 w 222"/>
                <a:gd name="T37" fmla="*/ 30 h 57"/>
                <a:gd name="T38" fmla="*/ 110 w 222"/>
                <a:gd name="T39" fmla="*/ 29 h 57"/>
                <a:gd name="T40" fmla="*/ 115 w 222"/>
                <a:gd name="T41" fmla="*/ 27 h 57"/>
                <a:gd name="T42" fmla="*/ 121 w 222"/>
                <a:gd name="T43" fmla="*/ 26 h 57"/>
                <a:gd name="T44" fmla="*/ 126 w 222"/>
                <a:gd name="T45" fmla="*/ 24 h 57"/>
                <a:gd name="T46" fmla="*/ 132 w 222"/>
                <a:gd name="T47" fmla="*/ 23 h 57"/>
                <a:gd name="T48" fmla="*/ 138 w 222"/>
                <a:gd name="T49" fmla="*/ 22 h 57"/>
                <a:gd name="T50" fmla="*/ 143 w 222"/>
                <a:gd name="T51" fmla="*/ 20 h 57"/>
                <a:gd name="T52" fmla="*/ 149 w 222"/>
                <a:gd name="T53" fmla="*/ 19 h 57"/>
                <a:gd name="T54" fmla="*/ 155 w 222"/>
                <a:gd name="T55" fmla="*/ 17 h 57"/>
                <a:gd name="T56" fmla="*/ 160 w 222"/>
                <a:gd name="T57" fmla="*/ 16 h 57"/>
                <a:gd name="T58" fmla="*/ 166 w 222"/>
                <a:gd name="T59" fmla="*/ 14 h 57"/>
                <a:gd name="T60" fmla="*/ 171 w 222"/>
                <a:gd name="T61" fmla="*/ 13 h 57"/>
                <a:gd name="T62" fmla="*/ 177 w 222"/>
                <a:gd name="T63" fmla="*/ 11 h 57"/>
                <a:gd name="T64" fmla="*/ 183 w 222"/>
                <a:gd name="T65" fmla="*/ 10 h 57"/>
                <a:gd name="T66" fmla="*/ 188 w 222"/>
                <a:gd name="T67" fmla="*/ 8 h 57"/>
                <a:gd name="T68" fmla="*/ 194 w 222"/>
                <a:gd name="T69" fmla="*/ 7 h 57"/>
                <a:gd name="T70" fmla="*/ 199 w 222"/>
                <a:gd name="T71" fmla="*/ 5 h 57"/>
                <a:gd name="T72" fmla="*/ 205 w 222"/>
                <a:gd name="T73" fmla="*/ 4 h 57"/>
                <a:gd name="T74" fmla="*/ 211 w 222"/>
                <a:gd name="T75" fmla="*/ 2 h 57"/>
                <a:gd name="T76" fmla="*/ 216 w 222"/>
                <a:gd name="T77" fmla="*/ 1 h 57"/>
                <a:gd name="T78" fmla="*/ 222 w 222"/>
                <a:gd name="T7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2" h="57">
                  <a:moveTo>
                    <a:pt x="0" y="57"/>
                  </a:moveTo>
                  <a:lnTo>
                    <a:pt x="3" y="57"/>
                  </a:lnTo>
                  <a:lnTo>
                    <a:pt x="6" y="56"/>
                  </a:lnTo>
                  <a:lnTo>
                    <a:pt x="9" y="55"/>
                  </a:lnTo>
                  <a:lnTo>
                    <a:pt x="11" y="54"/>
                  </a:lnTo>
                  <a:lnTo>
                    <a:pt x="14" y="54"/>
                  </a:lnTo>
                  <a:lnTo>
                    <a:pt x="17" y="53"/>
                  </a:lnTo>
                  <a:lnTo>
                    <a:pt x="20" y="52"/>
                  </a:lnTo>
                  <a:lnTo>
                    <a:pt x="23" y="52"/>
                  </a:lnTo>
                  <a:lnTo>
                    <a:pt x="25" y="51"/>
                  </a:lnTo>
                  <a:lnTo>
                    <a:pt x="28" y="50"/>
                  </a:lnTo>
                  <a:lnTo>
                    <a:pt x="31" y="49"/>
                  </a:lnTo>
                  <a:lnTo>
                    <a:pt x="34" y="49"/>
                  </a:lnTo>
                  <a:lnTo>
                    <a:pt x="37" y="48"/>
                  </a:lnTo>
                  <a:lnTo>
                    <a:pt x="40" y="47"/>
                  </a:lnTo>
                  <a:lnTo>
                    <a:pt x="42" y="46"/>
                  </a:lnTo>
                  <a:lnTo>
                    <a:pt x="45" y="46"/>
                  </a:lnTo>
                  <a:lnTo>
                    <a:pt x="48" y="45"/>
                  </a:lnTo>
                  <a:lnTo>
                    <a:pt x="51" y="44"/>
                  </a:lnTo>
                  <a:lnTo>
                    <a:pt x="54" y="44"/>
                  </a:lnTo>
                  <a:lnTo>
                    <a:pt x="56" y="43"/>
                  </a:lnTo>
                  <a:lnTo>
                    <a:pt x="59" y="42"/>
                  </a:lnTo>
                  <a:lnTo>
                    <a:pt x="62" y="41"/>
                  </a:lnTo>
                  <a:lnTo>
                    <a:pt x="65" y="41"/>
                  </a:lnTo>
                  <a:lnTo>
                    <a:pt x="68" y="40"/>
                  </a:lnTo>
                  <a:lnTo>
                    <a:pt x="70" y="39"/>
                  </a:lnTo>
                  <a:lnTo>
                    <a:pt x="73" y="38"/>
                  </a:lnTo>
                  <a:lnTo>
                    <a:pt x="76" y="38"/>
                  </a:lnTo>
                  <a:lnTo>
                    <a:pt x="79" y="37"/>
                  </a:lnTo>
                  <a:lnTo>
                    <a:pt x="82" y="36"/>
                  </a:lnTo>
                  <a:lnTo>
                    <a:pt x="84" y="35"/>
                  </a:lnTo>
                  <a:lnTo>
                    <a:pt x="87" y="35"/>
                  </a:lnTo>
                  <a:lnTo>
                    <a:pt x="90" y="34"/>
                  </a:lnTo>
                  <a:lnTo>
                    <a:pt x="93" y="33"/>
                  </a:lnTo>
                  <a:lnTo>
                    <a:pt x="96" y="33"/>
                  </a:lnTo>
                  <a:lnTo>
                    <a:pt x="98" y="32"/>
                  </a:lnTo>
                  <a:lnTo>
                    <a:pt x="101" y="31"/>
                  </a:lnTo>
                  <a:lnTo>
                    <a:pt x="104" y="30"/>
                  </a:lnTo>
                  <a:lnTo>
                    <a:pt x="107" y="30"/>
                  </a:lnTo>
                  <a:lnTo>
                    <a:pt x="110" y="29"/>
                  </a:lnTo>
                  <a:lnTo>
                    <a:pt x="112" y="28"/>
                  </a:lnTo>
                  <a:lnTo>
                    <a:pt x="115" y="27"/>
                  </a:lnTo>
                  <a:lnTo>
                    <a:pt x="118" y="27"/>
                  </a:lnTo>
                  <a:lnTo>
                    <a:pt x="121" y="26"/>
                  </a:lnTo>
                  <a:lnTo>
                    <a:pt x="124" y="25"/>
                  </a:lnTo>
                  <a:lnTo>
                    <a:pt x="126" y="24"/>
                  </a:lnTo>
                  <a:lnTo>
                    <a:pt x="129" y="24"/>
                  </a:lnTo>
                  <a:lnTo>
                    <a:pt x="132" y="23"/>
                  </a:lnTo>
                  <a:lnTo>
                    <a:pt x="135" y="22"/>
                  </a:lnTo>
                  <a:lnTo>
                    <a:pt x="138" y="22"/>
                  </a:lnTo>
                  <a:lnTo>
                    <a:pt x="141" y="21"/>
                  </a:lnTo>
                  <a:lnTo>
                    <a:pt x="143" y="20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52" y="18"/>
                  </a:lnTo>
                  <a:lnTo>
                    <a:pt x="155" y="17"/>
                  </a:lnTo>
                  <a:lnTo>
                    <a:pt x="157" y="16"/>
                  </a:lnTo>
                  <a:lnTo>
                    <a:pt x="160" y="16"/>
                  </a:lnTo>
                  <a:lnTo>
                    <a:pt x="163" y="15"/>
                  </a:lnTo>
                  <a:lnTo>
                    <a:pt x="166" y="14"/>
                  </a:lnTo>
                  <a:lnTo>
                    <a:pt x="169" y="13"/>
                  </a:lnTo>
                  <a:lnTo>
                    <a:pt x="171" y="13"/>
                  </a:lnTo>
                  <a:lnTo>
                    <a:pt x="174" y="12"/>
                  </a:lnTo>
                  <a:lnTo>
                    <a:pt x="177" y="11"/>
                  </a:lnTo>
                  <a:lnTo>
                    <a:pt x="180" y="11"/>
                  </a:lnTo>
                  <a:lnTo>
                    <a:pt x="183" y="10"/>
                  </a:lnTo>
                  <a:lnTo>
                    <a:pt x="185" y="9"/>
                  </a:lnTo>
                  <a:lnTo>
                    <a:pt x="188" y="8"/>
                  </a:lnTo>
                  <a:lnTo>
                    <a:pt x="191" y="8"/>
                  </a:lnTo>
                  <a:lnTo>
                    <a:pt x="194" y="7"/>
                  </a:lnTo>
                  <a:lnTo>
                    <a:pt x="197" y="6"/>
                  </a:lnTo>
                  <a:lnTo>
                    <a:pt x="199" y="5"/>
                  </a:lnTo>
                  <a:lnTo>
                    <a:pt x="202" y="5"/>
                  </a:lnTo>
                  <a:lnTo>
                    <a:pt x="205" y="4"/>
                  </a:lnTo>
                  <a:lnTo>
                    <a:pt x="208" y="3"/>
                  </a:lnTo>
                  <a:lnTo>
                    <a:pt x="211" y="2"/>
                  </a:lnTo>
                  <a:lnTo>
                    <a:pt x="213" y="2"/>
                  </a:lnTo>
                  <a:lnTo>
                    <a:pt x="216" y="1"/>
                  </a:lnTo>
                  <a:lnTo>
                    <a:pt x="219" y="0"/>
                  </a:lnTo>
                  <a:lnTo>
                    <a:pt x="22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5" name="Line 283"/>
            <p:cNvSpPr>
              <a:spLocks noChangeShapeType="1"/>
            </p:cNvSpPr>
            <p:nvPr/>
          </p:nvSpPr>
          <p:spPr bwMode="auto">
            <a:xfrm flipV="1">
              <a:off x="3211" y="2274"/>
              <a:ext cx="0" cy="142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" name="Rectangle 284"/>
            <p:cNvSpPr>
              <a:spLocks noChangeArrowheads="1"/>
            </p:cNvSpPr>
            <p:nvPr/>
          </p:nvSpPr>
          <p:spPr bwMode="auto">
            <a:xfrm>
              <a:off x="3067" y="3522"/>
              <a:ext cx="9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7" name="Rectangle 285"/>
            <p:cNvSpPr>
              <a:spLocks noChangeArrowheads="1"/>
            </p:cNvSpPr>
            <p:nvPr/>
          </p:nvSpPr>
          <p:spPr bwMode="auto">
            <a:xfrm>
              <a:off x="3013" y="3228"/>
              <a:ext cx="144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8" name="Rectangle 286"/>
            <p:cNvSpPr>
              <a:spLocks noChangeArrowheads="1"/>
            </p:cNvSpPr>
            <p:nvPr/>
          </p:nvSpPr>
          <p:spPr bwMode="auto">
            <a:xfrm>
              <a:off x="3013" y="2928"/>
              <a:ext cx="144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20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9" name="Rectangle 287"/>
            <p:cNvSpPr>
              <a:spLocks noChangeArrowheads="1"/>
            </p:cNvSpPr>
            <p:nvPr/>
          </p:nvSpPr>
          <p:spPr bwMode="auto">
            <a:xfrm>
              <a:off x="3013" y="2634"/>
              <a:ext cx="144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30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0" name="Rectangle 288"/>
            <p:cNvSpPr>
              <a:spLocks noChangeArrowheads="1"/>
            </p:cNvSpPr>
            <p:nvPr/>
          </p:nvSpPr>
          <p:spPr bwMode="auto">
            <a:xfrm>
              <a:off x="3013" y="2340"/>
              <a:ext cx="144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40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1" name="Line 289"/>
            <p:cNvSpPr>
              <a:spLocks noChangeShapeType="1"/>
            </p:cNvSpPr>
            <p:nvPr/>
          </p:nvSpPr>
          <p:spPr bwMode="auto">
            <a:xfrm>
              <a:off x="3175" y="3570"/>
              <a:ext cx="36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Line 290"/>
            <p:cNvSpPr>
              <a:spLocks noChangeShapeType="1"/>
            </p:cNvSpPr>
            <p:nvPr/>
          </p:nvSpPr>
          <p:spPr bwMode="auto">
            <a:xfrm>
              <a:off x="3175" y="3276"/>
              <a:ext cx="36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Line 291"/>
            <p:cNvSpPr>
              <a:spLocks noChangeShapeType="1"/>
            </p:cNvSpPr>
            <p:nvPr/>
          </p:nvSpPr>
          <p:spPr bwMode="auto">
            <a:xfrm>
              <a:off x="3175" y="2976"/>
              <a:ext cx="36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Line 292"/>
            <p:cNvSpPr>
              <a:spLocks noChangeShapeType="1"/>
            </p:cNvSpPr>
            <p:nvPr/>
          </p:nvSpPr>
          <p:spPr bwMode="auto">
            <a:xfrm>
              <a:off x="3175" y="2682"/>
              <a:ext cx="36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Line 293"/>
            <p:cNvSpPr>
              <a:spLocks noChangeShapeType="1"/>
            </p:cNvSpPr>
            <p:nvPr/>
          </p:nvSpPr>
          <p:spPr bwMode="auto">
            <a:xfrm>
              <a:off x="3175" y="2388"/>
              <a:ext cx="36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Line 294"/>
            <p:cNvSpPr>
              <a:spLocks noChangeShapeType="1"/>
            </p:cNvSpPr>
            <p:nvPr/>
          </p:nvSpPr>
          <p:spPr bwMode="auto">
            <a:xfrm>
              <a:off x="3211" y="3696"/>
              <a:ext cx="1464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Line 295"/>
            <p:cNvSpPr>
              <a:spLocks noChangeShapeType="1"/>
            </p:cNvSpPr>
            <p:nvPr/>
          </p:nvSpPr>
          <p:spPr bwMode="auto">
            <a:xfrm flipV="1">
              <a:off x="3277" y="3696"/>
              <a:ext cx="0" cy="3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Line 296"/>
            <p:cNvSpPr>
              <a:spLocks noChangeShapeType="1"/>
            </p:cNvSpPr>
            <p:nvPr/>
          </p:nvSpPr>
          <p:spPr bwMode="auto">
            <a:xfrm flipV="1">
              <a:off x="3547" y="3696"/>
              <a:ext cx="0" cy="3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Line 297"/>
            <p:cNvSpPr>
              <a:spLocks noChangeShapeType="1"/>
            </p:cNvSpPr>
            <p:nvPr/>
          </p:nvSpPr>
          <p:spPr bwMode="auto">
            <a:xfrm flipV="1">
              <a:off x="3811" y="3696"/>
              <a:ext cx="0" cy="3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Line 298"/>
            <p:cNvSpPr>
              <a:spLocks noChangeShapeType="1"/>
            </p:cNvSpPr>
            <p:nvPr/>
          </p:nvSpPr>
          <p:spPr bwMode="auto">
            <a:xfrm flipV="1">
              <a:off x="4075" y="3696"/>
              <a:ext cx="0" cy="3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" name="Line 299"/>
            <p:cNvSpPr>
              <a:spLocks noChangeShapeType="1"/>
            </p:cNvSpPr>
            <p:nvPr/>
          </p:nvSpPr>
          <p:spPr bwMode="auto">
            <a:xfrm flipV="1">
              <a:off x="4345" y="3696"/>
              <a:ext cx="0" cy="3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" name="Line 300"/>
            <p:cNvSpPr>
              <a:spLocks noChangeShapeType="1"/>
            </p:cNvSpPr>
            <p:nvPr/>
          </p:nvSpPr>
          <p:spPr bwMode="auto">
            <a:xfrm flipV="1">
              <a:off x="4609" y="3696"/>
              <a:ext cx="0" cy="3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" name="Rectangle 301"/>
            <p:cNvSpPr>
              <a:spLocks noChangeArrowheads="1"/>
            </p:cNvSpPr>
            <p:nvPr/>
          </p:nvSpPr>
          <p:spPr bwMode="auto">
            <a:xfrm>
              <a:off x="3232" y="3738"/>
              <a:ext cx="9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4" name="Rectangle 302"/>
            <p:cNvSpPr>
              <a:spLocks noChangeArrowheads="1"/>
            </p:cNvSpPr>
            <p:nvPr/>
          </p:nvSpPr>
          <p:spPr bwMode="auto">
            <a:xfrm>
              <a:off x="3502" y="3738"/>
              <a:ext cx="9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0" name="Rectangle 303"/>
            <p:cNvSpPr>
              <a:spLocks noChangeArrowheads="1"/>
            </p:cNvSpPr>
            <p:nvPr/>
          </p:nvSpPr>
          <p:spPr bwMode="auto">
            <a:xfrm>
              <a:off x="3766" y="3738"/>
              <a:ext cx="9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1" name="Rectangle 304"/>
            <p:cNvSpPr>
              <a:spLocks noChangeArrowheads="1"/>
            </p:cNvSpPr>
            <p:nvPr/>
          </p:nvSpPr>
          <p:spPr bwMode="auto">
            <a:xfrm>
              <a:off x="4030" y="3738"/>
              <a:ext cx="9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4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2" name="Rectangle 305"/>
            <p:cNvSpPr>
              <a:spLocks noChangeArrowheads="1"/>
            </p:cNvSpPr>
            <p:nvPr/>
          </p:nvSpPr>
          <p:spPr bwMode="auto">
            <a:xfrm>
              <a:off x="4300" y="3738"/>
              <a:ext cx="9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5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3" name="Rectangle 306"/>
            <p:cNvSpPr>
              <a:spLocks noChangeArrowheads="1"/>
            </p:cNvSpPr>
            <p:nvPr/>
          </p:nvSpPr>
          <p:spPr bwMode="auto">
            <a:xfrm>
              <a:off x="4564" y="3738"/>
              <a:ext cx="9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6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4" name="Rectangle 307"/>
            <p:cNvSpPr>
              <a:spLocks noChangeArrowheads="1"/>
            </p:cNvSpPr>
            <p:nvPr/>
          </p:nvSpPr>
          <p:spPr bwMode="auto">
            <a:xfrm>
              <a:off x="3424" y="3894"/>
              <a:ext cx="103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Most advanced bud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5" name="Rectangle 308"/>
            <p:cNvSpPr>
              <a:spLocks noChangeArrowheads="1"/>
            </p:cNvSpPr>
            <p:nvPr/>
          </p:nvSpPr>
          <p:spPr bwMode="auto">
            <a:xfrm rot="16200000">
              <a:off x="2493" y="2894"/>
              <a:ext cx="85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Number</a:t>
              </a: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of </a:t>
              </a:r>
              <a:r>
                <a:rPr kumimoji="0" lang="es-ES" altLang="es-E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eggs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7" name="Rectangle 310"/>
            <p:cNvSpPr>
              <a:spLocks noChangeArrowheads="1"/>
            </p:cNvSpPr>
            <p:nvPr/>
          </p:nvSpPr>
          <p:spPr bwMode="auto">
            <a:xfrm>
              <a:off x="4789" y="2040"/>
              <a:ext cx="186" cy="1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88" name="Rectangle 311"/>
            <p:cNvSpPr>
              <a:spLocks noChangeArrowheads="1"/>
            </p:cNvSpPr>
            <p:nvPr/>
          </p:nvSpPr>
          <p:spPr bwMode="auto">
            <a:xfrm>
              <a:off x="4789" y="2040"/>
              <a:ext cx="186" cy="180"/>
            </a:xfrm>
            <a:prstGeom prst="rect">
              <a:avLst/>
            </a:prstGeom>
            <a:noFill/>
            <a:ln w="9525" cap="rnd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89" name="Rectangle 312"/>
            <p:cNvSpPr>
              <a:spLocks noChangeArrowheads="1"/>
            </p:cNvSpPr>
            <p:nvPr/>
          </p:nvSpPr>
          <p:spPr bwMode="auto">
            <a:xfrm>
              <a:off x="4789" y="2220"/>
              <a:ext cx="186" cy="1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90" name="Rectangle 313"/>
            <p:cNvSpPr>
              <a:spLocks noChangeArrowheads="1"/>
            </p:cNvSpPr>
            <p:nvPr/>
          </p:nvSpPr>
          <p:spPr bwMode="auto">
            <a:xfrm>
              <a:off x="4789" y="2220"/>
              <a:ext cx="186" cy="180"/>
            </a:xfrm>
            <a:prstGeom prst="rect">
              <a:avLst/>
            </a:prstGeom>
            <a:noFill/>
            <a:ln w="9525" cap="rnd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91" name="Line 314"/>
            <p:cNvSpPr>
              <a:spLocks noChangeShapeType="1"/>
            </p:cNvSpPr>
            <p:nvPr/>
          </p:nvSpPr>
          <p:spPr bwMode="auto">
            <a:xfrm>
              <a:off x="4807" y="2310"/>
              <a:ext cx="150" cy="0"/>
            </a:xfrm>
            <a:prstGeom prst="line">
              <a:avLst/>
            </a:prstGeom>
            <a:noFill/>
            <a:ln w="9525" cap="flat">
              <a:solidFill>
                <a:srgbClr val="E69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93" name="Rectangle 315"/>
            <p:cNvSpPr>
              <a:spLocks noChangeArrowheads="1"/>
            </p:cNvSpPr>
            <p:nvPr/>
          </p:nvSpPr>
          <p:spPr bwMode="auto">
            <a:xfrm>
              <a:off x="4789" y="2400"/>
              <a:ext cx="186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94" name="Rectangle 316"/>
            <p:cNvSpPr>
              <a:spLocks noChangeArrowheads="1"/>
            </p:cNvSpPr>
            <p:nvPr/>
          </p:nvSpPr>
          <p:spPr bwMode="auto">
            <a:xfrm>
              <a:off x="4789" y="2400"/>
              <a:ext cx="186" cy="186"/>
            </a:xfrm>
            <a:prstGeom prst="rect">
              <a:avLst/>
            </a:prstGeom>
            <a:noFill/>
            <a:ln w="9525" cap="rnd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95" name="Line 317"/>
            <p:cNvSpPr>
              <a:spLocks noChangeShapeType="1"/>
            </p:cNvSpPr>
            <p:nvPr/>
          </p:nvSpPr>
          <p:spPr bwMode="auto">
            <a:xfrm>
              <a:off x="4807" y="2496"/>
              <a:ext cx="150" cy="0"/>
            </a:xfrm>
            <a:prstGeom prst="line">
              <a:avLst/>
            </a:prstGeom>
            <a:noFill/>
            <a:ln w="9525" cap="flat">
              <a:solidFill>
                <a:srgbClr val="56B4E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96" name="Rectangle 318"/>
            <p:cNvSpPr>
              <a:spLocks noChangeArrowheads="1"/>
            </p:cNvSpPr>
            <p:nvPr/>
          </p:nvSpPr>
          <p:spPr bwMode="auto">
            <a:xfrm>
              <a:off x="4789" y="2586"/>
              <a:ext cx="186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97" name="Rectangle 319"/>
            <p:cNvSpPr>
              <a:spLocks noChangeArrowheads="1"/>
            </p:cNvSpPr>
            <p:nvPr/>
          </p:nvSpPr>
          <p:spPr bwMode="auto">
            <a:xfrm>
              <a:off x="4789" y="2586"/>
              <a:ext cx="186" cy="186"/>
            </a:xfrm>
            <a:prstGeom prst="rect">
              <a:avLst/>
            </a:prstGeom>
            <a:noFill/>
            <a:ln w="9525" cap="rnd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98" name="Line 320"/>
            <p:cNvSpPr>
              <a:spLocks noChangeShapeType="1"/>
            </p:cNvSpPr>
            <p:nvPr/>
          </p:nvSpPr>
          <p:spPr bwMode="auto">
            <a:xfrm>
              <a:off x="4807" y="2676"/>
              <a:ext cx="150" cy="0"/>
            </a:xfrm>
            <a:prstGeom prst="line">
              <a:avLst/>
            </a:prstGeom>
            <a:noFill/>
            <a:ln w="9525" cap="flat">
              <a:solidFill>
                <a:srgbClr val="009E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99" name="Rectangle 321"/>
            <p:cNvSpPr>
              <a:spLocks noChangeArrowheads="1"/>
            </p:cNvSpPr>
            <p:nvPr/>
          </p:nvSpPr>
          <p:spPr bwMode="auto">
            <a:xfrm>
              <a:off x="4789" y="2772"/>
              <a:ext cx="186" cy="1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00" name="Rectangle 322"/>
            <p:cNvSpPr>
              <a:spLocks noChangeArrowheads="1"/>
            </p:cNvSpPr>
            <p:nvPr/>
          </p:nvSpPr>
          <p:spPr bwMode="auto">
            <a:xfrm>
              <a:off x="4789" y="2772"/>
              <a:ext cx="186" cy="180"/>
            </a:xfrm>
            <a:prstGeom prst="rect">
              <a:avLst/>
            </a:prstGeom>
            <a:noFill/>
            <a:ln w="9525" cap="rnd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01" name="Line 323"/>
            <p:cNvSpPr>
              <a:spLocks noChangeShapeType="1"/>
            </p:cNvSpPr>
            <p:nvPr/>
          </p:nvSpPr>
          <p:spPr bwMode="auto">
            <a:xfrm>
              <a:off x="4807" y="2862"/>
              <a:ext cx="150" cy="0"/>
            </a:xfrm>
            <a:prstGeom prst="line">
              <a:avLst/>
            </a:prstGeom>
            <a:noFill/>
            <a:ln w="9525" cap="flat">
              <a:solidFill>
                <a:srgbClr val="F0E44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02" name="Rectangle 324"/>
            <p:cNvSpPr>
              <a:spLocks noChangeArrowheads="1"/>
            </p:cNvSpPr>
            <p:nvPr/>
          </p:nvSpPr>
          <p:spPr bwMode="auto">
            <a:xfrm>
              <a:off x="4789" y="2952"/>
              <a:ext cx="186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03" name="Rectangle 325"/>
            <p:cNvSpPr>
              <a:spLocks noChangeArrowheads="1"/>
            </p:cNvSpPr>
            <p:nvPr/>
          </p:nvSpPr>
          <p:spPr bwMode="auto">
            <a:xfrm>
              <a:off x="4789" y="2952"/>
              <a:ext cx="186" cy="186"/>
            </a:xfrm>
            <a:prstGeom prst="rect">
              <a:avLst/>
            </a:prstGeom>
            <a:noFill/>
            <a:ln w="9525" cap="rnd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04" name="Line 326"/>
            <p:cNvSpPr>
              <a:spLocks noChangeShapeType="1"/>
            </p:cNvSpPr>
            <p:nvPr/>
          </p:nvSpPr>
          <p:spPr bwMode="auto">
            <a:xfrm>
              <a:off x="4807" y="3048"/>
              <a:ext cx="150" cy="0"/>
            </a:xfrm>
            <a:prstGeom prst="line">
              <a:avLst/>
            </a:prstGeom>
            <a:noFill/>
            <a:ln w="9525" cap="flat">
              <a:solidFill>
                <a:srgbClr val="007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05" name="Rectangle 327"/>
            <p:cNvSpPr>
              <a:spLocks noChangeArrowheads="1"/>
            </p:cNvSpPr>
            <p:nvPr/>
          </p:nvSpPr>
          <p:spPr bwMode="auto">
            <a:xfrm>
              <a:off x="4789" y="3138"/>
              <a:ext cx="186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06" name="Rectangle 328"/>
            <p:cNvSpPr>
              <a:spLocks noChangeArrowheads="1"/>
            </p:cNvSpPr>
            <p:nvPr/>
          </p:nvSpPr>
          <p:spPr bwMode="auto">
            <a:xfrm>
              <a:off x="4789" y="3138"/>
              <a:ext cx="186" cy="186"/>
            </a:xfrm>
            <a:prstGeom prst="rect">
              <a:avLst/>
            </a:prstGeom>
            <a:noFill/>
            <a:ln w="9525" cap="rnd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07" name="Line 329"/>
            <p:cNvSpPr>
              <a:spLocks noChangeShapeType="1"/>
            </p:cNvSpPr>
            <p:nvPr/>
          </p:nvSpPr>
          <p:spPr bwMode="auto">
            <a:xfrm>
              <a:off x="4807" y="3234"/>
              <a:ext cx="150" cy="0"/>
            </a:xfrm>
            <a:prstGeom prst="line">
              <a:avLst/>
            </a:prstGeom>
            <a:noFill/>
            <a:ln w="9525" cap="flat">
              <a:solidFill>
                <a:srgbClr val="D55E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08" name="Rectangle 330"/>
            <p:cNvSpPr>
              <a:spLocks noChangeArrowheads="1"/>
            </p:cNvSpPr>
            <p:nvPr/>
          </p:nvSpPr>
          <p:spPr bwMode="auto">
            <a:xfrm>
              <a:off x="4789" y="3324"/>
              <a:ext cx="186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09" name="Rectangle 331"/>
            <p:cNvSpPr>
              <a:spLocks noChangeArrowheads="1"/>
            </p:cNvSpPr>
            <p:nvPr/>
          </p:nvSpPr>
          <p:spPr bwMode="auto">
            <a:xfrm>
              <a:off x="4789" y="3324"/>
              <a:ext cx="186" cy="186"/>
            </a:xfrm>
            <a:prstGeom prst="rect">
              <a:avLst/>
            </a:prstGeom>
            <a:noFill/>
            <a:ln w="9525" cap="rnd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10" name="Line 332"/>
            <p:cNvSpPr>
              <a:spLocks noChangeShapeType="1"/>
            </p:cNvSpPr>
            <p:nvPr/>
          </p:nvSpPr>
          <p:spPr bwMode="auto">
            <a:xfrm>
              <a:off x="4807" y="3414"/>
              <a:ext cx="150" cy="0"/>
            </a:xfrm>
            <a:prstGeom prst="line">
              <a:avLst/>
            </a:prstGeom>
            <a:noFill/>
            <a:ln w="9525" cap="flat">
              <a:solidFill>
                <a:srgbClr val="CC79A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11" name="Rectangle 333"/>
            <p:cNvSpPr>
              <a:spLocks noChangeArrowheads="1"/>
            </p:cNvSpPr>
            <p:nvPr/>
          </p:nvSpPr>
          <p:spPr bwMode="auto">
            <a:xfrm>
              <a:off x="4789" y="3510"/>
              <a:ext cx="186" cy="1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12" name="Rectangle 334"/>
            <p:cNvSpPr>
              <a:spLocks noChangeArrowheads="1"/>
            </p:cNvSpPr>
            <p:nvPr/>
          </p:nvSpPr>
          <p:spPr bwMode="auto">
            <a:xfrm>
              <a:off x="4789" y="3510"/>
              <a:ext cx="186" cy="180"/>
            </a:xfrm>
            <a:prstGeom prst="rect">
              <a:avLst/>
            </a:prstGeom>
            <a:noFill/>
            <a:ln w="9525" cap="rnd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13" name="Line 335"/>
            <p:cNvSpPr>
              <a:spLocks noChangeShapeType="1"/>
            </p:cNvSpPr>
            <p:nvPr/>
          </p:nvSpPr>
          <p:spPr bwMode="auto">
            <a:xfrm>
              <a:off x="4807" y="3600"/>
              <a:ext cx="150" cy="0"/>
            </a:xfrm>
            <a:prstGeom prst="line">
              <a:avLst/>
            </a:prstGeom>
            <a:noFill/>
            <a:ln w="9525" cap="flat">
              <a:solidFill>
                <a:srgbClr val="CC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14" name="Rectangle 336"/>
            <p:cNvSpPr>
              <a:spLocks noChangeArrowheads="1"/>
            </p:cNvSpPr>
            <p:nvPr/>
          </p:nvSpPr>
          <p:spPr bwMode="auto">
            <a:xfrm>
              <a:off x="4789" y="3690"/>
              <a:ext cx="186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15" name="Rectangle 337"/>
            <p:cNvSpPr>
              <a:spLocks noChangeArrowheads="1"/>
            </p:cNvSpPr>
            <p:nvPr/>
          </p:nvSpPr>
          <p:spPr bwMode="auto">
            <a:xfrm>
              <a:off x="4789" y="3690"/>
              <a:ext cx="186" cy="186"/>
            </a:xfrm>
            <a:prstGeom prst="rect">
              <a:avLst/>
            </a:prstGeom>
            <a:noFill/>
            <a:ln w="9525" cap="rnd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16" name="Line 338"/>
            <p:cNvSpPr>
              <a:spLocks noChangeShapeType="1"/>
            </p:cNvSpPr>
            <p:nvPr/>
          </p:nvSpPr>
          <p:spPr bwMode="auto">
            <a:xfrm>
              <a:off x="4807" y="3786"/>
              <a:ext cx="150" cy="0"/>
            </a:xfrm>
            <a:prstGeom prst="line">
              <a:avLst/>
            </a:prstGeom>
            <a:noFill/>
            <a:ln w="9525" cap="flat">
              <a:solidFill>
                <a:srgbClr val="9999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17" name="Rectangle 339"/>
            <p:cNvSpPr>
              <a:spLocks noChangeArrowheads="1"/>
            </p:cNvSpPr>
            <p:nvPr/>
          </p:nvSpPr>
          <p:spPr bwMode="auto">
            <a:xfrm>
              <a:off x="4789" y="3876"/>
              <a:ext cx="186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18" name="Rectangle 340"/>
            <p:cNvSpPr>
              <a:spLocks noChangeArrowheads="1"/>
            </p:cNvSpPr>
            <p:nvPr/>
          </p:nvSpPr>
          <p:spPr bwMode="auto">
            <a:xfrm>
              <a:off x="4789" y="3876"/>
              <a:ext cx="186" cy="186"/>
            </a:xfrm>
            <a:prstGeom prst="rect">
              <a:avLst/>
            </a:prstGeom>
            <a:noFill/>
            <a:ln w="9525" cap="rnd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19" name="Line 341"/>
            <p:cNvSpPr>
              <a:spLocks noChangeShapeType="1"/>
            </p:cNvSpPr>
            <p:nvPr/>
          </p:nvSpPr>
          <p:spPr bwMode="auto">
            <a:xfrm>
              <a:off x="4807" y="3966"/>
              <a:ext cx="150" cy="0"/>
            </a:xfrm>
            <a:prstGeom prst="line">
              <a:avLst/>
            </a:prstGeom>
            <a:noFill/>
            <a:ln w="9525" cap="flat">
              <a:solidFill>
                <a:srgbClr val="66CC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20" name="Rectangle 342"/>
            <p:cNvSpPr>
              <a:spLocks noChangeArrowheads="1"/>
            </p:cNvSpPr>
            <p:nvPr/>
          </p:nvSpPr>
          <p:spPr bwMode="auto">
            <a:xfrm>
              <a:off x="4999" y="2076"/>
              <a:ext cx="34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Ale001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1" name="Rectangle 343"/>
            <p:cNvSpPr>
              <a:spLocks noChangeArrowheads="1"/>
            </p:cNvSpPr>
            <p:nvPr/>
          </p:nvSpPr>
          <p:spPr bwMode="auto">
            <a:xfrm>
              <a:off x="4999" y="2262"/>
              <a:ext cx="39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Göt009a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2" name="Rectangle 344"/>
            <p:cNvSpPr>
              <a:spLocks noChangeArrowheads="1"/>
            </p:cNvSpPr>
            <p:nvPr/>
          </p:nvSpPr>
          <p:spPr bwMode="auto">
            <a:xfrm>
              <a:off x="4999" y="2448"/>
              <a:ext cx="39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Göt009b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3" name="Rectangle 345"/>
            <p:cNvSpPr>
              <a:spLocks noChangeArrowheads="1"/>
            </p:cNvSpPr>
            <p:nvPr/>
          </p:nvSpPr>
          <p:spPr bwMode="auto">
            <a:xfrm>
              <a:off x="4999" y="2628"/>
              <a:ext cx="34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Göt016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4" name="Rectangle 346"/>
            <p:cNvSpPr>
              <a:spLocks noChangeArrowheads="1"/>
            </p:cNvSpPr>
            <p:nvPr/>
          </p:nvSpPr>
          <p:spPr bwMode="auto">
            <a:xfrm>
              <a:off x="4999" y="2814"/>
              <a:ext cx="34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Her003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5" name="Rectangle 347"/>
            <p:cNvSpPr>
              <a:spLocks noChangeArrowheads="1"/>
            </p:cNvSpPr>
            <p:nvPr/>
          </p:nvSpPr>
          <p:spPr bwMode="auto">
            <a:xfrm>
              <a:off x="4999" y="3000"/>
              <a:ext cx="34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Her004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6" name="Rectangle 348"/>
            <p:cNvSpPr>
              <a:spLocks noChangeArrowheads="1"/>
            </p:cNvSpPr>
            <p:nvPr/>
          </p:nvSpPr>
          <p:spPr bwMode="auto">
            <a:xfrm>
              <a:off x="4999" y="3186"/>
              <a:ext cx="34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Her005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7" name="Rectangle 349"/>
            <p:cNvSpPr>
              <a:spLocks noChangeArrowheads="1"/>
            </p:cNvSpPr>
            <p:nvPr/>
          </p:nvSpPr>
          <p:spPr bwMode="auto">
            <a:xfrm>
              <a:off x="4999" y="3366"/>
              <a:ext cx="33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Ler010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8" name="Rectangle 350"/>
            <p:cNvSpPr>
              <a:spLocks noChangeArrowheads="1"/>
            </p:cNvSpPr>
            <p:nvPr/>
          </p:nvSpPr>
          <p:spPr bwMode="auto">
            <a:xfrm>
              <a:off x="4999" y="3552"/>
              <a:ext cx="33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Par003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9" name="Rectangle 351"/>
            <p:cNvSpPr>
              <a:spLocks noChangeArrowheads="1"/>
            </p:cNvSpPr>
            <p:nvPr/>
          </p:nvSpPr>
          <p:spPr bwMode="auto">
            <a:xfrm>
              <a:off x="4999" y="3738"/>
              <a:ext cx="34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Vår004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0" name="Rectangle 352"/>
            <p:cNvSpPr>
              <a:spLocks noChangeArrowheads="1"/>
            </p:cNvSpPr>
            <p:nvPr/>
          </p:nvSpPr>
          <p:spPr bwMode="auto">
            <a:xfrm>
              <a:off x="4999" y="3918"/>
              <a:ext cx="34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Vår009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5" name="284 Rectángulo"/>
          <p:cNvSpPr/>
          <p:nvPr/>
        </p:nvSpPr>
        <p:spPr>
          <a:xfrm>
            <a:off x="7452320" y="2573338"/>
            <a:ext cx="1117600" cy="40240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86" name="205 CuadroTexto"/>
          <p:cNvSpPr txBox="1"/>
          <p:nvPr/>
        </p:nvSpPr>
        <p:spPr>
          <a:xfrm>
            <a:off x="7380312" y="3573016"/>
            <a:ext cx="1656080" cy="22313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100" kern="1200" dirty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Par003</a:t>
            </a:r>
            <a:endParaRPr lang="es-ES" sz="12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endParaRPr lang="fr-FR" sz="1100" kern="1200" dirty="0" smtClean="0">
              <a:solidFill>
                <a:srgbClr val="000000"/>
              </a:solidFill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endParaRPr lang="fr-FR" sz="11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endParaRPr lang="fr-FR" sz="1100" kern="1200" dirty="0" smtClean="0">
              <a:solidFill>
                <a:srgbClr val="000000"/>
              </a:solidFill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endParaRPr lang="fr-FR" sz="11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endParaRPr lang="fr-FR" sz="1100" kern="1200" dirty="0" smtClean="0">
              <a:solidFill>
                <a:srgbClr val="000000"/>
              </a:solidFill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endParaRPr lang="fr-FR" sz="11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fr-FR" sz="1100" kern="1200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Vår004</a:t>
            </a:r>
            <a:endParaRPr lang="es-ES" sz="12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endParaRPr lang="fr-FR" sz="400" kern="1200" dirty="0" smtClean="0">
              <a:solidFill>
                <a:srgbClr val="000000"/>
              </a:solidFill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fr-FR" sz="1100" kern="1200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Ler010-Vår009-Her004</a:t>
            </a:r>
            <a:endParaRPr lang="es-ES" sz="12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endParaRPr lang="fr-FR" sz="1000" kern="1200" dirty="0" smtClean="0">
              <a:solidFill>
                <a:srgbClr val="000000"/>
              </a:solidFill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fr-FR" sz="1100" kern="1200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Ale001-</a:t>
            </a:r>
            <a:r>
              <a:rPr lang="es-ES" sz="1100" kern="1200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Her005-Göt009a</a:t>
            </a:r>
          </a:p>
          <a:p>
            <a:pPr>
              <a:spcAft>
                <a:spcPts val="0"/>
              </a:spcAft>
            </a:pPr>
            <a:r>
              <a:rPr lang="es-ES" sz="1100" kern="1200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Her003-Göt009b-Göt016</a:t>
            </a:r>
            <a:endParaRPr lang="es-E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5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1" y="-891480"/>
            <a:ext cx="4619625" cy="461962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79" y="-891480"/>
            <a:ext cx="4619625" cy="4619625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827584" y="-8914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220072" y="-8914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49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53768"/>
            <a:ext cx="4992194" cy="370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459432"/>
            <a:ext cx="4992194" cy="370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-459432"/>
            <a:ext cx="4992194" cy="370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07504" y="-75675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predator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811666" y="-756756"/>
            <a:ext cx="444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predator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055" y="3129624"/>
            <a:ext cx="4992194" cy="370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-324544" y="-171400"/>
            <a:ext cx="64807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853560"/>
            <a:ext cx="4992194" cy="370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858000"/>
            <a:ext cx="4992194" cy="370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2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8" y="2847380"/>
            <a:ext cx="46196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52936"/>
            <a:ext cx="46196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8" y="-1467544"/>
            <a:ext cx="46196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-108520" y="-891480"/>
            <a:ext cx="6480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850404" y="3568085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242892" y="3568085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850404" y="-68474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1187624" y="35332"/>
            <a:ext cx="2808312" cy="36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716016" y="35332"/>
            <a:ext cx="2815195" cy="36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5496" y="344845"/>
            <a:ext cx="6480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2"/>
          <a:stretch/>
        </p:blipFill>
        <p:spPr bwMode="auto">
          <a:xfrm>
            <a:off x="409004" y="3438524"/>
            <a:ext cx="3952875" cy="3419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3" b="11154"/>
          <a:stretch/>
        </p:blipFill>
        <p:spPr bwMode="auto">
          <a:xfrm>
            <a:off x="409004" y="404242"/>
            <a:ext cx="39528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" t="16512"/>
          <a:stretch/>
        </p:blipFill>
        <p:spPr bwMode="auto">
          <a:xfrm>
            <a:off x="4246959" y="3438524"/>
            <a:ext cx="3637409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" t="16966" b="10942"/>
          <a:stretch/>
        </p:blipFill>
        <p:spPr bwMode="auto">
          <a:xfrm>
            <a:off x="4246959" y="404242"/>
            <a:ext cx="3637409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33" name="6232 Grupo"/>
          <p:cNvGrpSpPr/>
          <p:nvPr/>
        </p:nvGrpSpPr>
        <p:grpSpPr>
          <a:xfrm>
            <a:off x="1669156" y="7002016"/>
            <a:ext cx="5351116" cy="531440"/>
            <a:chOff x="1309116" y="6858000"/>
            <a:chExt cx="5351116" cy="531440"/>
          </a:xfrm>
        </p:grpSpPr>
        <p:sp>
          <p:nvSpPr>
            <p:cNvPr id="1181" name="Line 1153"/>
            <p:cNvSpPr>
              <a:spLocks noChangeShapeType="1"/>
            </p:cNvSpPr>
            <p:nvPr/>
          </p:nvSpPr>
          <p:spPr bwMode="auto">
            <a:xfrm>
              <a:off x="1309116" y="6953250"/>
              <a:ext cx="276225" cy="0"/>
            </a:xfrm>
            <a:prstGeom prst="line">
              <a:avLst/>
            </a:prstGeom>
            <a:noFill/>
            <a:ln w="28575" cap="rnd">
              <a:solidFill>
                <a:srgbClr val="FF4E3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2" name="Line 1154"/>
            <p:cNvSpPr>
              <a:spLocks noChangeShapeType="1"/>
            </p:cNvSpPr>
            <p:nvPr/>
          </p:nvSpPr>
          <p:spPr bwMode="auto">
            <a:xfrm>
              <a:off x="2336241" y="6965007"/>
              <a:ext cx="276225" cy="0"/>
            </a:xfrm>
            <a:prstGeom prst="line">
              <a:avLst/>
            </a:prstGeom>
            <a:noFill/>
            <a:ln w="28575" cap="rnd">
              <a:solidFill>
                <a:srgbClr val="DF7A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3" name="Line 1155"/>
            <p:cNvSpPr>
              <a:spLocks noChangeShapeType="1"/>
            </p:cNvSpPr>
            <p:nvPr/>
          </p:nvSpPr>
          <p:spPr bwMode="auto">
            <a:xfrm>
              <a:off x="3261828" y="6965007"/>
              <a:ext cx="276225" cy="0"/>
            </a:xfrm>
            <a:prstGeom prst="line">
              <a:avLst/>
            </a:prstGeom>
            <a:noFill/>
            <a:ln w="28575" cap="rnd">
              <a:solidFill>
                <a:srgbClr val="A69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4" name="Line 1156"/>
            <p:cNvSpPr>
              <a:spLocks noChangeShapeType="1"/>
            </p:cNvSpPr>
            <p:nvPr/>
          </p:nvSpPr>
          <p:spPr bwMode="auto">
            <a:xfrm>
              <a:off x="4271651" y="6965007"/>
              <a:ext cx="266700" cy="0"/>
            </a:xfrm>
            <a:prstGeom prst="line">
              <a:avLst/>
            </a:prstGeom>
            <a:noFill/>
            <a:ln w="28575" cap="rnd">
              <a:solidFill>
                <a:srgbClr val="2CAB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5" name="Line 1157"/>
            <p:cNvSpPr>
              <a:spLocks noChangeShapeType="1"/>
            </p:cNvSpPr>
            <p:nvPr/>
          </p:nvSpPr>
          <p:spPr bwMode="auto">
            <a:xfrm>
              <a:off x="5261527" y="6979711"/>
              <a:ext cx="266700" cy="0"/>
            </a:xfrm>
            <a:prstGeom prst="line">
              <a:avLst/>
            </a:prstGeom>
            <a:noFill/>
            <a:ln w="28575" cap="rnd">
              <a:solidFill>
                <a:srgbClr val="00BA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6" name="Line 1158"/>
            <p:cNvSpPr>
              <a:spLocks noChangeShapeType="1"/>
            </p:cNvSpPr>
            <p:nvPr/>
          </p:nvSpPr>
          <p:spPr bwMode="auto">
            <a:xfrm>
              <a:off x="6136843" y="6990159"/>
              <a:ext cx="266700" cy="0"/>
            </a:xfrm>
            <a:prstGeom prst="line">
              <a:avLst/>
            </a:prstGeom>
            <a:noFill/>
            <a:ln w="28575" cap="rnd">
              <a:solidFill>
                <a:srgbClr val="00C19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7" name="Line 1159"/>
            <p:cNvSpPr>
              <a:spLocks noChangeShapeType="1"/>
            </p:cNvSpPr>
            <p:nvPr/>
          </p:nvSpPr>
          <p:spPr bwMode="auto">
            <a:xfrm>
              <a:off x="1313878" y="7233279"/>
              <a:ext cx="266700" cy="0"/>
            </a:xfrm>
            <a:prstGeom prst="line">
              <a:avLst/>
            </a:prstGeom>
            <a:noFill/>
            <a:ln w="28575" cap="rnd">
              <a:solidFill>
                <a:srgbClr val="00BDE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8" name="Line 1160"/>
            <p:cNvSpPr>
              <a:spLocks noChangeShapeType="1"/>
            </p:cNvSpPr>
            <p:nvPr/>
          </p:nvSpPr>
          <p:spPr bwMode="auto">
            <a:xfrm>
              <a:off x="2336241" y="7233279"/>
              <a:ext cx="266700" cy="0"/>
            </a:xfrm>
            <a:prstGeom prst="line">
              <a:avLst/>
            </a:prstGeom>
            <a:noFill/>
            <a:ln w="28575" cap="rnd">
              <a:solidFill>
                <a:srgbClr val="009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9" name="Line 1161"/>
            <p:cNvSpPr>
              <a:spLocks noChangeShapeType="1"/>
            </p:cNvSpPr>
            <p:nvPr/>
          </p:nvSpPr>
          <p:spPr bwMode="auto">
            <a:xfrm>
              <a:off x="3261828" y="7238469"/>
              <a:ext cx="266700" cy="0"/>
            </a:xfrm>
            <a:prstGeom prst="line">
              <a:avLst/>
            </a:prstGeom>
            <a:noFill/>
            <a:ln w="28575" cap="rnd">
              <a:solidFill>
                <a:srgbClr val="B659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90" name="Line 1162"/>
            <p:cNvSpPr>
              <a:spLocks noChangeShapeType="1"/>
            </p:cNvSpPr>
            <p:nvPr/>
          </p:nvSpPr>
          <p:spPr bwMode="auto">
            <a:xfrm>
              <a:off x="4283968" y="7238469"/>
              <a:ext cx="266700" cy="0"/>
            </a:xfrm>
            <a:prstGeom prst="line">
              <a:avLst/>
            </a:prstGeom>
            <a:noFill/>
            <a:ln w="28575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91" name="Line 1163"/>
            <p:cNvSpPr>
              <a:spLocks noChangeShapeType="1"/>
            </p:cNvSpPr>
            <p:nvPr/>
          </p:nvSpPr>
          <p:spPr bwMode="auto">
            <a:xfrm>
              <a:off x="5277056" y="7233279"/>
              <a:ext cx="266700" cy="0"/>
            </a:xfrm>
            <a:prstGeom prst="line">
              <a:avLst/>
            </a:prstGeom>
            <a:noFill/>
            <a:ln w="28575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92" name="Rectangle 1164"/>
            <p:cNvSpPr>
              <a:spLocks noChangeArrowheads="1"/>
            </p:cNvSpPr>
            <p:nvPr/>
          </p:nvSpPr>
          <p:spPr bwMode="auto">
            <a:xfrm>
              <a:off x="1718691" y="6858000"/>
              <a:ext cx="14747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A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3" name="Rectangle 1165"/>
            <p:cNvSpPr>
              <a:spLocks noChangeArrowheads="1"/>
            </p:cNvSpPr>
            <p:nvPr/>
          </p:nvSpPr>
          <p:spPr bwMode="auto">
            <a:xfrm>
              <a:off x="2745816" y="6860232"/>
              <a:ext cx="13625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B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4" name="Rectangle 1166"/>
            <p:cNvSpPr>
              <a:spLocks noChangeArrowheads="1"/>
            </p:cNvSpPr>
            <p:nvPr/>
          </p:nvSpPr>
          <p:spPr bwMode="auto">
            <a:xfrm>
              <a:off x="3671403" y="6860232"/>
              <a:ext cx="13625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5" name="Rectangle 1167"/>
            <p:cNvSpPr>
              <a:spLocks noChangeArrowheads="1"/>
            </p:cNvSpPr>
            <p:nvPr/>
          </p:nvSpPr>
          <p:spPr bwMode="auto">
            <a:xfrm>
              <a:off x="4681226" y="6869757"/>
              <a:ext cx="14747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D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6" name="Rectangle 1168"/>
            <p:cNvSpPr>
              <a:spLocks noChangeArrowheads="1"/>
            </p:cNvSpPr>
            <p:nvPr/>
          </p:nvSpPr>
          <p:spPr bwMode="auto">
            <a:xfrm>
              <a:off x="5671102" y="6874936"/>
              <a:ext cx="12503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7" name="Rectangle 1169"/>
            <p:cNvSpPr>
              <a:spLocks noChangeArrowheads="1"/>
            </p:cNvSpPr>
            <p:nvPr/>
          </p:nvSpPr>
          <p:spPr bwMode="auto">
            <a:xfrm>
              <a:off x="6546418" y="6885384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F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8" name="Rectangle 1170"/>
            <p:cNvSpPr>
              <a:spLocks noChangeArrowheads="1"/>
            </p:cNvSpPr>
            <p:nvPr/>
          </p:nvSpPr>
          <p:spPr bwMode="auto">
            <a:xfrm>
              <a:off x="1723453" y="7138029"/>
              <a:ext cx="14747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G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9" name="Rectangle 1171"/>
            <p:cNvSpPr>
              <a:spLocks noChangeArrowheads="1"/>
            </p:cNvSpPr>
            <p:nvPr/>
          </p:nvSpPr>
          <p:spPr bwMode="auto">
            <a:xfrm>
              <a:off x="2745816" y="7128504"/>
              <a:ext cx="14747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H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0" name="Rectangle 1172"/>
            <p:cNvSpPr>
              <a:spLocks noChangeArrowheads="1"/>
            </p:cNvSpPr>
            <p:nvPr/>
          </p:nvSpPr>
          <p:spPr bwMode="auto">
            <a:xfrm>
              <a:off x="3671403" y="7133694"/>
              <a:ext cx="6893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600" dirty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1" name="Rectangle 1173"/>
            <p:cNvSpPr>
              <a:spLocks noChangeArrowheads="1"/>
            </p:cNvSpPr>
            <p:nvPr/>
          </p:nvSpPr>
          <p:spPr bwMode="auto">
            <a:xfrm>
              <a:off x="4693543" y="7143219"/>
              <a:ext cx="801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J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2" name="Rectangle 1174"/>
            <p:cNvSpPr>
              <a:spLocks noChangeArrowheads="1"/>
            </p:cNvSpPr>
            <p:nvPr/>
          </p:nvSpPr>
          <p:spPr bwMode="auto">
            <a:xfrm>
              <a:off x="5686631" y="7128504"/>
              <a:ext cx="14747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K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36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-13121"/>
            <a:ext cx="7373966" cy="6871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2036032" y="-149123"/>
            <a:ext cx="255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5557855" y="-149123"/>
            <a:ext cx="255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043608" y="-99392"/>
            <a:ext cx="6480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grpSp>
        <p:nvGrpSpPr>
          <p:cNvPr id="21" name="20 Grupo"/>
          <p:cNvGrpSpPr/>
          <p:nvPr/>
        </p:nvGrpSpPr>
        <p:grpSpPr>
          <a:xfrm>
            <a:off x="2378025" y="6621070"/>
            <a:ext cx="5351116" cy="531440"/>
            <a:chOff x="1309116" y="6858000"/>
            <a:chExt cx="5351116" cy="531440"/>
          </a:xfrm>
        </p:grpSpPr>
        <p:sp>
          <p:nvSpPr>
            <p:cNvPr id="22" name="Line 1153"/>
            <p:cNvSpPr>
              <a:spLocks noChangeShapeType="1"/>
            </p:cNvSpPr>
            <p:nvPr/>
          </p:nvSpPr>
          <p:spPr bwMode="auto">
            <a:xfrm>
              <a:off x="1309116" y="6953250"/>
              <a:ext cx="276225" cy="0"/>
            </a:xfrm>
            <a:prstGeom prst="line">
              <a:avLst/>
            </a:prstGeom>
            <a:noFill/>
            <a:ln w="28575" cap="rnd">
              <a:solidFill>
                <a:srgbClr val="FF4E3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Line 1154"/>
            <p:cNvSpPr>
              <a:spLocks noChangeShapeType="1"/>
            </p:cNvSpPr>
            <p:nvPr/>
          </p:nvSpPr>
          <p:spPr bwMode="auto">
            <a:xfrm>
              <a:off x="2336241" y="6965007"/>
              <a:ext cx="276225" cy="0"/>
            </a:xfrm>
            <a:prstGeom prst="line">
              <a:avLst/>
            </a:prstGeom>
            <a:noFill/>
            <a:ln w="28575" cap="rnd">
              <a:solidFill>
                <a:srgbClr val="DF7A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Line 1155"/>
            <p:cNvSpPr>
              <a:spLocks noChangeShapeType="1"/>
            </p:cNvSpPr>
            <p:nvPr/>
          </p:nvSpPr>
          <p:spPr bwMode="auto">
            <a:xfrm>
              <a:off x="3261828" y="6965007"/>
              <a:ext cx="276225" cy="0"/>
            </a:xfrm>
            <a:prstGeom prst="line">
              <a:avLst/>
            </a:prstGeom>
            <a:noFill/>
            <a:ln w="28575" cap="rnd">
              <a:solidFill>
                <a:srgbClr val="A69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Line 1156"/>
            <p:cNvSpPr>
              <a:spLocks noChangeShapeType="1"/>
            </p:cNvSpPr>
            <p:nvPr/>
          </p:nvSpPr>
          <p:spPr bwMode="auto">
            <a:xfrm>
              <a:off x="4271651" y="6965007"/>
              <a:ext cx="266700" cy="0"/>
            </a:xfrm>
            <a:prstGeom prst="line">
              <a:avLst/>
            </a:prstGeom>
            <a:noFill/>
            <a:ln w="28575" cap="rnd">
              <a:solidFill>
                <a:srgbClr val="2CAB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Line 1157"/>
            <p:cNvSpPr>
              <a:spLocks noChangeShapeType="1"/>
            </p:cNvSpPr>
            <p:nvPr/>
          </p:nvSpPr>
          <p:spPr bwMode="auto">
            <a:xfrm>
              <a:off x="5261527" y="6979711"/>
              <a:ext cx="266700" cy="0"/>
            </a:xfrm>
            <a:prstGeom prst="line">
              <a:avLst/>
            </a:prstGeom>
            <a:noFill/>
            <a:ln w="28575" cap="rnd">
              <a:solidFill>
                <a:srgbClr val="00BA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Line 1158"/>
            <p:cNvSpPr>
              <a:spLocks noChangeShapeType="1"/>
            </p:cNvSpPr>
            <p:nvPr/>
          </p:nvSpPr>
          <p:spPr bwMode="auto">
            <a:xfrm>
              <a:off x="6136843" y="6990159"/>
              <a:ext cx="266700" cy="0"/>
            </a:xfrm>
            <a:prstGeom prst="line">
              <a:avLst/>
            </a:prstGeom>
            <a:noFill/>
            <a:ln w="28575" cap="rnd">
              <a:solidFill>
                <a:srgbClr val="00C19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Line 1159"/>
            <p:cNvSpPr>
              <a:spLocks noChangeShapeType="1"/>
            </p:cNvSpPr>
            <p:nvPr/>
          </p:nvSpPr>
          <p:spPr bwMode="auto">
            <a:xfrm>
              <a:off x="1313878" y="7233279"/>
              <a:ext cx="266700" cy="0"/>
            </a:xfrm>
            <a:prstGeom prst="line">
              <a:avLst/>
            </a:prstGeom>
            <a:noFill/>
            <a:ln w="28575" cap="rnd">
              <a:solidFill>
                <a:srgbClr val="00BDE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Line 1160"/>
            <p:cNvSpPr>
              <a:spLocks noChangeShapeType="1"/>
            </p:cNvSpPr>
            <p:nvPr/>
          </p:nvSpPr>
          <p:spPr bwMode="auto">
            <a:xfrm>
              <a:off x="2336241" y="7233279"/>
              <a:ext cx="266700" cy="0"/>
            </a:xfrm>
            <a:prstGeom prst="line">
              <a:avLst/>
            </a:prstGeom>
            <a:noFill/>
            <a:ln w="28575" cap="rnd">
              <a:solidFill>
                <a:srgbClr val="009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Line 1161"/>
            <p:cNvSpPr>
              <a:spLocks noChangeShapeType="1"/>
            </p:cNvSpPr>
            <p:nvPr/>
          </p:nvSpPr>
          <p:spPr bwMode="auto">
            <a:xfrm>
              <a:off x="3261828" y="7238469"/>
              <a:ext cx="266700" cy="0"/>
            </a:xfrm>
            <a:prstGeom prst="line">
              <a:avLst/>
            </a:prstGeom>
            <a:noFill/>
            <a:ln w="28575" cap="rnd">
              <a:solidFill>
                <a:srgbClr val="B659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Line 1162"/>
            <p:cNvSpPr>
              <a:spLocks noChangeShapeType="1"/>
            </p:cNvSpPr>
            <p:nvPr/>
          </p:nvSpPr>
          <p:spPr bwMode="auto">
            <a:xfrm>
              <a:off x="4283968" y="7238469"/>
              <a:ext cx="266700" cy="0"/>
            </a:xfrm>
            <a:prstGeom prst="line">
              <a:avLst/>
            </a:prstGeom>
            <a:noFill/>
            <a:ln w="28575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Line 1163"/>
            <p:cNvSpPr>
              <a:spLocks noChangeShapeType="1"/>
            </p:cNvSpPr>
            <p:nvPr/>
          </p:nvSpPr>
          <p:spPr bwMode="auto">
            <a:xfrm>
              <a:off x="5277056" y="7233279"/>
              <a:ext cx="266700" cy="0"/>
            </a:xfrm>
            <a:prstGeom prst="line">
              <a:avLst/>
            </a:prstGeom>
            <a:noFill/>
            <a:ln w="28575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Rectangle 1164"/>
            <p:cNvSpPr>
              <a:spLocks noChangeArrowheads="1"/>
            </p:cNvSpPr>
            <p:nvPr/>
          </p:nvSpPr>
          <p:spPr bwMode="auto">
            <a:xfrm>
              <a:off x="1718691" y="6858000"/>
              <a:ext cx="14747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A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1165"/>
            <p:cNvSpPr>
              <a:spLocks noChangeArrowheads="1"/>
            </p:cNvSpPr>
            <p:nvPr/>
          </p:nvSpPr>
          <p:spPr bwMode="auto">
            <a:xfrm>
              <a:off x="2745816" y="6860232"/>
              <a:ext cx="13625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B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1166"/>
            <p:cNvSpPr>
              <a:spLocks noChangeArrowheads="1"/>
            </p:cNvSpPr>
            <p:nvPr/>
          </p:nvSpPr>
          <p:spPr bwMode="auto">
            <a:xfrm>
              <a:off x="3671403" y="6860232"/>
              <a:ext cx="13625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1167"/>
            <p:cNvSpPr>
              <a:spLocks noChangeArrowheads="1"/>
            </p:cNvSpPr>
            <p:nvPr/>
          </p:nvSpPr>
          <p:spPr bwMode="auto">
            <a:xfrm>
              <a:off x="4681226" y="6869757"/>
              <a:ext cx="14747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D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1168"/>
            <p:cNvSpPr>
              <a:spLocks noChangeArrowheads="1"/>
            </p:cNvSpPr>
            <p:nvPr/>
          </p:nvSpPr>
          <p:spPr bwMode="auto">
            <a:xfrm>
              <a:off x="5671102" y="6874936"/>
              <a:ext cx="12503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1169"/>
            <p:cNvSpPr>
              <a:spLocks noChangeArrowheads="1"/>
            </p:cNvSpPr>
            <p:nvPr/>
          </p:nvSpPr>
          <p:spPr bwMode="auto">
            <a:xfrm>
              <a:off x="6546418" y="6885384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F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1170"/>
            <p:cNvSpPr>
              <a:spLocks noChangeArrowheads="1"/>
            </p:cNvSpPr>
            <p:nvPr/>
          </p:nvSpPr>
          <p:spPr bwMode="auto">
            <a:xfrm>
              <a:off x="1723453" y="7138029"/>
              <a:ext cx="14747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G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1171"/>
            <p:cNvSpPr>
              <a:spLocks noChangeArrowheads="1"/>
            </p:cNvSpPr>
            <p:nvPr/>
          </p:nvSpPr>
          <p:spPr bwMode="auto">
            <a:xfrm>
              <a:off x="2745816" y="7128504"/>
              <a:ext cx="14747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H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1172"/>
            <p:cNvSpPr>
              <a:spLocks noChangeArrowheads="1"/>
            </p:cNvSpPr>
            <p:nvPr/>
          </p:nvSpPr>
          <p:spPr bwMode="auto">
            <a:xfrm>
              <a:off x="3671403" y="7133694"/>
              <a:ext cx="6893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600" dirty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1173"/>
            <p:cNvSpPr>
              <a:spLocks noChangeArrowheads="1"/>
            </p:cNvSpPr>
            <p:nvPr/>
          </p:nvSpPr>
          <p:spPr bwMode="auto">
            <a:xfrm>
              <a:off x="4693543" y="7143219"/>
              <a:ext cx="801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J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1174"/>
            <p:cNvSpPr>
              <a:spLocks noChangeArrowheads="1"/>
            </p:cNvSpPr>
            <p:nvPr/>
          </p:nvSpPr>
          <p:spPr bwMode="auto">
            <a:xfrm>
              <a:off x="5686631" y="7128504"/>
              <a:ext cx="14747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K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1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900113" y="85725"/>
            <a:ext cx="7385050" cy="6896100"/>
            <a:chOff x="567" y="54"/>
            <a:chExt cx="4652" cy="4344"/>
          </a:xfrm>
        </p:grpSpPr>
        <p:sp>
          <p:nvSpPr>
            <p:cNvPr id="29" name="AutoShape 4"/>
            <p:cNvSpPr>
              <a:spLocks noChangeAspect="1" noChangeArrowheads="1" noTextEdit="1"/>
            </p:cNvSpPr>
            <p:nvPr/>
          </p:nvSpPr>
          <p:spPr bwMode="auto">
            <a:xfrm>
              <a:off x="567" y="54"/>
              <a:ext cx="4645" cy="4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30" name="Group 206"/>
            <p:cNvGrpSpPr>
              <a:grpSpLocks/>
            </p:cNvGrpSpPr>
            <p:nvPr/>
          </p:nvGrpSpPr>
          <p:grpSpPr bwMode="auto">
            <a:xfrm>
              <a:off x="567" y="54"/>
              <a:ext cx="4652" cy="4344"/>
              <a:chOff x="567" y="54"/>
              <a:chExt cx="4652" cy="4344"/>
            </a:xfrm>
          </p:grpSpPr>
          <p:sp>
            <p:nvSpPr>
              <p:cNvPr id="6223" name="Rectangle 6"/>
              <p:cNvSpPr>
                <a:spLocks noChangeArrowheads="1"/>
              </p:cNvSpPr>
              <p:nvPr/>
            </p:nvSpPr>
            <p:spPr bwMode="auto">
              <a:xfrm>
                <a:off x="567" y="54"/>
                <a:ext cx="4652" cy="43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24" name="Line 7"/>
              <p:cNvSpPr>
                <a:spLocks noChangeShapeType="1"/>
              </p:cNvSpPr>
              <p:nvPr/>
            </p:nvSpPr>
            <p:spPr bwMode="auto">
              <a:xfrm>
                <a:off x="1598" y="1634"/>
                <a:ext cx="1205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25" name="Line 8"/>
              <p:cNvSpPr>
                <a:spLocks noChangeShapeType="1"/>
              </p:cNvSpPr>
              <p:nvPr/>
            </p:nvSpPr>
            <p:spPr bwMode="auto">
              <a:xfrm>
                <a:off x="1598" y="1634"/>
                <a:ext cx="0" cy="58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26" name="Line 9"/>
              <p:cNvSpPr>
                <a:spLocks noChangeShapeType="1"/>
              </p:cNvSpPr>
              <p:nvPr/>
            </p:nvSpPr>
            <p:spPr bwMode="auto">
              <a:xfrm>
                <a:off x="2002" y="1634"/>
                <a:ext cx="0" cy="58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27" name="Line 10"/>
              <p:cNvSpPr>
                <a:spLocks noChangeShapeType="1"/>
              </p:cNvSpPr>
              <p:nvPr/>
            </p:nvSpPr>
            <p:spPr bwMode="auto">
              <a:xfrm>
                <a:off x="2406" y="1634"/>
                <a:ext cx="0" cy="58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28" name="Line 11"/>
              <p:cNvSpPr>
                <a:spLocks noChangeShapeType="1"/>
              </p:cNvSpPr>
              <p:nvPr/>
            </p:nvSpPr>
            <p:spPr bwMode="auto">
              <a:xfrm>
                <a:off x="2803" y="1634"/>
                <a:ext cx="0" cy="58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29" name="Rectangle 12"/>
              <p:cNvSpPr>
                <a:spLocks noChangeArrowheads="1"/>
              </p:cNvSpPr>
              <p:nvPr/>
            </p:nvSpPr>
            <p:spPr bwMode="auto">
              <a:xfrm>
                <a:off x="1541" y="1743"/>
                <a:ext cx="11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0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30" name="Rectangle 13"/>
              <p:cNvSpPr>
                <a:spLocks noChangeArrowheads="1"/>
              </p:cNvSpPr>
              <p:nvPr/>
            </p:nvSpPr>
            <p:spPr bwMode="auto">
              <a:xfrm>
                <a:off x="1945" y="1743"/>
                <a:ext cx="11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31" name="Rectangle 14"/>
              <p:cNvSpPr>
                <a:spLocks noChangeArrowheads="1"/>
              </p:cNvSpPr>
              <p:nvPr/>
            </p:nvSpPr>
            <p:spPr bwMode="auto">
              <a:xfrm>
                <a:off x="2349" y="1743"/>
                <a:ext cx="11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4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32" name="Rectangle 15"/>
              <p:cNvSpPr>
                <a:spLocks noChangeArrowheads="1"/>
              </p:cNvSpPr>
              <p:nvPr/>
            </p:nvSpPr>
            <p:spPr bwMode="auto">
              <a:xfrm>
                <a:off x="2746" y="1743"/>
                <a:ext cx="11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6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33" name="Line 16"/>
              <p:cNvSpPr>
                <a:spLocks noChangeShapeType="1"/>
              </p:cNvSpPr>
              <p:nvPr/>
            </p:nvSpPr>
            <p:spPr bwMode="auto">
              <a:xfrm flipV="1">
                <a:off x="1274" y="242"/>
                <a:ext cx="0" cy="1342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34" name="Line 17"/>
              <p:cNvSpPr>
                <a:spLocks noChangeShapeType="1"/>
              </p:cNvSpPr>
              <p:nvPr/>
            </p:nvSpPr>
            <p:spPr bwMode="auto">
              <a:xfrm flipH="1">
                <a:off x="1216" y="1584"/>
                <a:ext cx="58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35" name="Line 18"/>
              <p:cNvSpPr>
                <a:spLocks noChangeShapeType="1"/>
              </p:cNvSpPr>
              <p:nvPr/>
            </p:nvSpPr>
            <p:spPr bwMode="auto">
              <a:xfrm flipH="1">
                <a:off x="1216" y="1317"/>
                <a:ext cx="58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36" name="Line 19"/>
              <p:cNvSpPr>
                <a:spLocks noChangeShapeType="1"/>
              </p:cNvSpPr>
              <p:nvPr/>
            </p:nvSpPr>
            <p:spPr bwMode="auto">
              <a:xfrm flipH="1">
                <a:off x="1216" y="1050"/>
                <a:ext cx="58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37" name="Line 20"/>
              <p:cNvSpPr>
                <a:spLocks noChangeShapeType="1"/>
              </p:cNvSpPr>
              <p:nvPr/>
            </p:nvSpPr>
            <p:spPr bwMode="auto">
              <a:xfrm flipH="1">
                <a:off x="1216" y="776"/>
                <a:ext cx="58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38" name="Line 21"/>
              <p:cNvSpPr>
                <a:spLocks noChangeShapeType="1"/>
              </p:cNvSpPr>
              <p:nvPr/>
            </p:nvSpPr>
            <p:spPr bwMode="auto">
              <a:xfrm flipH="1">
                <a:off x="1216" y="509"/>
                <a:ext cx="58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39" name="Line 22"/>
              <p:cNvSpPr>
                <a:spLocks noChangeShapeType="1"/>
              </p:cNvSpPr>
              <p:nvPr/>
            </p:nvSpPr>
            <p:spPr bwMode="auto">
              <a:xfrm flipH="1">
                <a:off x="1216" y="242"/>
                <a:ext cx="58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40" name="Rectangle 23"/>
              <p:cNvSpPr>
                <a:spLocks noChangeArrowheads="1"/>
              </p:cNvSpPr>
              <p:nvPr/>
            </p:nvSpPr>
            <p:spPr bwMode="auto">
              <a:xfrm>
                <a:off x="942" y="1519"/>
                <a:ext cx="2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0.0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41" name="Rectangle 24"/>
              <p:cNvSpPr>
                <a:spLocks noChangeArrowheads="1"/>
              </p:cNvSpPr>
              <p:nvPr/>
            </p:nvSpPr>
            <p:spPr bwMode="auto">
              <a:xfrm>
                <a:off x="942" y="1252"/>
                <a:ext cx="2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0.2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42" name="Rectangle 25"/>
              <p:cNvSpPr>
                <a:spLocks noChangeArrowheads="1"/>
              </p:cNvSpPr>
              <p:nvPr/>
            </p:nvSpPr>
            <p:spPr bwMode="auto">
              <a:xfrm>
                <a:off x="942" y="985"/>
                <a:ext cx="2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0.4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43" name="Rectangle 26"/>
              <p:cNvSpPr>
                <a:spLocks noChangeArrowheads="1"/>
              </p:cNvSpPr>
              <p:nvPr/>
            </p:nvSpPr>
            <p:spPr bwMode="auto">
              <a:xfrm>
                <a:off x="942" y="711"/>
                <a:ext cx="2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0.6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44" name="Rectangle 27"/>
              <p:cNvSpPr>
                <a:spLocks noChangeArrowheads="1"/>
              </p:cNvSpPr>
              <p:nvPr/>
            </p:nvSpPr>
            <p:spPr bwMode="auto">
              <a:xfrm>
                <a:off x="942" y="444"/>
                <a:ext cx="2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0.8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45" name="Rectangle 28"/>
              <p:cNvSpPr>
                <a:spLocks noChangeArrowheads="1"/>
              </p:cNvSpPr>
              <p:nvPr/>
            </p:nvSpPr>
            <p:spPr bwMode="auto">
              <a:xfrm>
                <a:off x="942" y="177"/>
                <a:ext cx="2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1.0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46" name="Freeform 29"/>
              <p:cNvSpPr>
                <a:spLocks/>
              </p:cNvSpPr>
              <p:nvPr/>
            </p:nvSpPr>
            <p:spPr bwMode="auto">
              <a:xfrm>
                <a:off x="1274" y="191"/>
                <a:ext cx="1601" cy="1443"/>
              </a:xfrm>
              <a:custGeom>
                <a:avLst/>
                <a:gdLst>
                  <a:gd name="T0" fmla="*/ 0 w 222"/>
                  <a:gd name="T1" fmla="*/ 0 h 200"/>
                  <a:gd name="T2" fmla="*/ 0 w 222"/>
                  <a:gd name="T3" fmla="*/ 200 h 200"/>
                  <a:gd name="T4" fmla="*/ 222 w 222"/>
                  <a:gd name="T5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2" h="200">
                    <a:moveTo>
                      <a:pt x="0" y="0"/>
                    </a:moveTo>
                    <a:lnTo>
                      <a:pt x="0" y="200"/>
                    </a:lnTo>
                    <a:lnTo>
                      <a:pt x="222" y="200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47" name="Rectangle 30"/>
              <p:cNvSpPr>
                <a:spLocks noChangeArrowheads="1"/>
              </p:cNvSpPr>
              <p:nvPr/>
            </p:nvSpPr>
            <p:spPr bwMode="auto">
              <a:xfrm rot="16200000">
                <a:off x="330" y="825"/>
                <a:ext cx="111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Probability of attack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48" name="Freeform 31"/>
              <p:cNvSpPr>
                <a:spLocks/>
              </p:cNvSpPr>
              <p:nvPr/>
            </p:nvSpPr>
            <p:spPr bwMode="auto">
              <a:xfrm>
                <a:off x="1339" y="408"/>
                <a:ext cx="1478" cy="1075"/>
              </a:xfrm>
              <a:custGeom>
                <a:avLst/>
                <a:gdLst>
                  <a:gd name="T0" fmla="*/ 2 w 205"/>
                  <a:gd name="T1" fmla="*/ 149 h 149"/>
                  <a:gd name="T2" fmla="*/ 6 w 205"/>
                  <a:gd name="T3" fmla="*/ 147 h 149"/>
                  <a:gd name="T4" fmla="*/ 10 w 205"/>
                  <a:gd name="T5" fmla="*/ 146 h 149"/>
                  <a:gd name="T6" fmla="*/ 14 w 205"/>
                  <a:gd name="T7" fmla="*/ 145 h 149"/>
                  <a:gd name="T8" fmla="*/ 18 w 205"/>
                  <a:gd name="T9" fmla="*/ 143 h 149"/>
                  <a:gd name="T10" fmla="*/ 22 w 205"/>
                  <a:gd name="T11" fmla="*/ 142 h 149"/>
                  <a:gd name="T12" fmla="*/ 26 w 205"/>
                  <a:gd name="T13" fmla="*/ 140 h 149"/>
                  <a:gd name="T14" fmla="*/ 30 w 205"/>
                  <a:gd name="T15" fmla="*/ 138 h 149"/>
                  <a:gd name="T16" fmla="*/ 34 w 205"/>
                  <a:gd name="T17" fmla="*/ 136 h 149"/>
                  <a:gd name="T18" fmla="*/ 39 w 205"/>
                  <a:gd name="T19" fmla="*/ 134 h 149"/>
                  <a:gd name="T20" fmla="*/ 43 w 205"/>
                  <a:gd name="T21" fmla="*/ 132 h 149"/>
                  <a:gd name="T22" fmla="*/ 47 w 205"/>
                  <a:gd name="T23" fmla="*/ 129 h 149"/>
                  <a:gd name="T24" fmla="*/ 51 w 205"/>
                  <a:gd name="T25" fmla="*/ 127 h 149"/>
                  <a:gd name="T26" fmla="*/ 55 w 205"/>
                  <a:gd name="T27" fmla="*/ 124 h 149"/>
                  <a:gd name="T28" fmla="*/ 59 w 205"/>
                  <a:gd name="T29" fmla="*/ 121 h 149"/>
                  <a:gd name="T30" fmla="*/ 63 w 205"/>
                  <a:gd name="T31" fmla="*/ 118 h 149"/>
                  <a:gd name="T32" fmla="*/ 67 w 205"/>
                  <a:gd name="T33" fmla="*/ 115 h 149"/>
                  <a:gd name="T34" fmla="*/ 72 w 205"/>
                  <a:gd name="T35" fmla="*/ 112 h 149"/>
                  <a:gd name="T36" fmla="*/ 76 w 205"/>
                  <a:gd name="T37" fmla="*/ 108 h 149"/>
                  <a:gd name="T38" fmla="*/ 80 w 205"/>
                  <a:gd name="T39" fmla="*/ 105 h 149"/>
                  <a:gd name="T40" fmla="*/ 84 w 205"/>
                  <a:gd name="T41" fmla="*/ 101 h 149"/>
                  <a:gd name="T42" fmla="*/ 88 w 205"/>
                  <a:gd name="T43" fmla="*/ 98 h 149"/>
                  <a:gd name="T44" fmla="*/ 92 w 205"/>
                  <a:gd name="T45" fmla="*/ 94 h 149"/>
                  <a:gd name="T46" fmla="*/ 96 w 205"/>
                  <a:gd name="T47" fmla="*/ 90 h 149"/>
                  <a:gd name="T48" fmla="*/ 100 w 205"/>
                  <a:gd name="T49" fmla="*/ 86 h 149"/>
                  <a:gd name="T50" fmla="*/ 104 w 205"/>
                  <a:gd name="T51" fmla="*/ 82 h 149"/>
                  <a:gd name="T52" fmla="*/ 109 w 205"/>
                  <a:gd name="T53" fmla="*/ 78 h 149"/>
                  <a:gd name="T54" fmla="*/ 113 w 205"/>
                  <a:gd name="T55" fmla="*/ 73 h 149"/>
                  <a:gd name="T56" fmla="*/ 117 w 205"/>
                  <a:gd name="T57" fmla="*/ 69 h 149"/>
                  <a:gd name="T58" fmla="*/ 121 w 205"/>
                  <a:gd name="T59" fmla="*/ 65 h 149"/>
                  <a:gd name="T60" fmla="*/ 125 w 205"/>
                  <a:gd name="T61" fmla="*/ 61 h 149"/>
                  <a:gd name="T62" fmla="*/ 129 w 205"/>
                  <a:gd name="T63" fmla="*/ 57 h 149"/>
                  <a:gd name="T64" fmla="*/ 133 w 205"/>
                  <a:gd name="T65" fmla="*/ 53 h 149"/>
                  <a:gd name="T66" fmla="*/ 137 w 205"/>
                  <a:gd name="T67" fmla="*/ 49 h 149"/>
                  <a:gd name="T68" fmla="*/ 141 w 205"/>
                  <a:gd name="T69" fmla="*/ 45 h 149"/>
                  <a:gd name="T70" fmla="*/ 146 w 205"/>
                  <a:gd name="T71" fmla="*/ 41 h 149"/>
                  <a:gd name="T72" fmla="*/ 150 w 205"/>
                  <a:gd name="T73" fmla="*/ 37 h 149"/>
                  <a:gd name="T74" fmla="*/ 154 w 205"/>
                  <a:gd name="T75" fmla="*/ 34 h 149"/>
                  <a:gd name="T76" fmla="*/ 158 w 205"/>
                  <a:gd name="T77" fmla="*/ 30 h 149"/>
                  <a:gd name="T78" fmla="*/ 162 w 205"/>
                  <a:gd name="T79" fmla="*/ 27 h 149"/>
                  <a:gd name="T80" fmla="*/ 166 w 205"/>
                  <a:gd name="T81" fmla="*/ 24 h 149"/>
                  <a:gd name="T82" fmla="*/ 170 w 205"/>
                  <a:gd name="T83" fmla="*/ 21 h 149"/>
                  <a:gd name="T84" fmla="*/ 174 w 205"/>
                  <a:gd name="T85" fmla="*/ 18 h 149"/>
                  <a:gd name="T86" fmla="*/ 178 w 205"/>
                  <a:gd name="T87" fmla="*/ 15 h 149"/>
                  <a:gd name="T88" fmla="*/ 183 w 205"/>
                  <a:gd name="T89" fmla="*/ 12 h 149"/>
                  <a:gd name="T90" fmla="*/ 187 w 205"/>
                  <a:gd name="T91" fmla="*/ 10 h 149"/>
                  <a:gd name="T92" fmla="*/ 191 w 205"/>
                  <a:gd name="T93" fmla="*/ 8 h 149"/>
                  <a:gd name="T94" fmla="*/ 195 w 205"/>
                  <a:gd name="T95" fmla="*/ 5 h 149"/>
                  <a:gd name="T96" fmla="*/ 199 w 205"/>
                  <a:gd name="T97" fmla="*/ 3 h 149"/>
                  <a:gd name="T98" fmla="*/ 203 w 205"/>
                  <a:gd name="T99" fmla="*/ 1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49">
                    <a:moveTo>
                      <a:pt x="0" y="149"/>
                    </a:moveTo>
                    <a:lnTo>
                      <a:pt x="2" y="149"/>
                    </a:lnTo>
                    <a:lnTo>
                      <a:pt x="4" y="148"/>
                    </a:lnTo>
                    <a:lnTo>
                      <a:pt x="6" y="147"/>
                    </a:lnTo>
                    <a:lnTo>
                      <a:pt x="8" y="147"/>
                    </a:lnTo>
                    <a:lnTo>
                      <a:pt x="10" y="146"/>
                    </a:lnTo>
                    <a:lnTo>
                      <a:pt x="12" y="145"/>
                    </a:lnTo>
                    <a:lnTo>
                      <a:pt x="14" y="145"/>
                    </a:lnTo>
                    <a:lnTo>
                      <a:pt x="16" y="144"/>
                    </a:lnTo>
                    <a:lnTo>
                      <a:pt x="18" y="143"/>
                    </a:lnTo>
                    <a:lnTo>
                      <a:pt x="20" y="142"/>
                    </a:lnTo>
                    <a:lnTo>
                      <a:pt x="22" y="142"/>
                    </a:lnTo>
                    <a:lnTo>
                      <a:pt x="24" y="141"/>
                    </a:lnTo>
                    <a:lnTo>
                      <a:pt x="26" y="140"/>
                    </a:lnTo>
                    <a:lnTo>
                      <a:pt x="28" y="139"/>
                    </a:lnTo>
                    <a:lnTo>
                      <a:pt x="30" y="138"/>
                    </a:lnTo>
                    <a:lnTo>
                      <a:pt x="32" y="137"/>
                    </a:lnTo>
                    <a:lnTo>
                      <a:pt x="34" y="136"/>
                    </a:lnTo>
                    <a:lnTo>
                      <a:pt x="37" y="135"/>
                    </a:lnTo>
                    <a:lnTo>
                      <a:pt x="39" y="134"/>
                    </a:lnTo>
                    <a:lnTo>
                      <a:pt x="41" y="133"/>
                    </a:lnTo>
                    <a:lnTo>
                      <a:pt x="43" y="132"/>
                    </a:lnTo>
                    <a:lnTo>
                      <a:pt x="45" y="130"/>
                    </a:lnTo>
                    <a:lnTo>
                      <a:pt x="47" y="129"/>
                    </a:lnTo>
                    <a:lnTo>
                      <a:pt x="49" y="128"/>
                    </a:lnTo>
                    <a:lnTo>
                      <a:pt x="51" y="127"/>
                    </a:lnTo>
                    <a:lnTo>
                      <a:pt x="53" y="125"/>
                    </a:lnTo>
                    <a:lnTo>
                      <a:pt x="55" y="124"/>
                    </a:lnTo>
                    <a:lnTo>
                      <a:pt x="57" y="123"/>
                    </a:lnTo>
                    <a:lnTo>
                      <a:pt x="59" y="121"/>
                    </a:lnTo>
                    <a:lnTo>
                      <a:pt x="61" y="120"/>
                    </a:lnTo>
                    <a:lnTo>
                      <a:pt x="63" y="118"/>
                    </a:lnTo>
                    <a:lnTo>
                      <a:pt x="65" y="117"/>
                    </a:lnTo>
                    <a:lnTo>
                      <a:pt x="67" y="115"/>
                    </a:lnTo>
                    <a:lnTo>
                      <a:pt x="69" y="113"/>
                    </a:lnTo>
                    <a:lnTo>
                      <a:pt x="72" y="112"/>
                    </a:lnTo>
                    <a:lnTo>
                      <a:pt x="74" y="110"/>
                    </a:lnTo>
                    <a:lnTo>
                      <a:pt x="76" y="108"/>
                    </a:lnTo>
                    <a:lnTo>
                      <a:pt x="78" y="107"/>
                    </a:lnTo>
                    <a:lnTo>
                      <a:pt x="80" y="105"/>
                    </a:lnTo>
                    <a:lnTo>
                      <a:pt x="82" y="103"/>
                    </a:lnTo>
                    <a:lnTo>
                      <a:pt x="84" y="101"/>
                    </a:lnTo>
                    <a:lnTo>
                      <a:pt x="86" y="99"/>
                    </a:lnTo>
                    <a:lnTo>
                      <a:pt x="88" y="98"/>
                    </a:lnTo>
                    <a:lnTo>
                      <a:pt x="90" y="96"/>
                    </a:lnTo>
                    <a:lnTo>
                      <a:pt x="92" y="94"/>
                    </a:lnTo>
                    <a:lnTo>
                      <a:pt x="94" y="92"/>
                    </a:lnTo>
                    <a:lnTo>
                      <a:pt x="96" y="90"/>
                    </a:lnTo>
                    <a:lnTo>
                      <a:pt x="98" y="88"/>
                    </a:lnTo>
                    <a:lnTo>
                      <a:pt x="100" y="86"/>
                    </a:lnTo>
                    <a:lnTo>
                      <a:pt x="102" y="84"/>
                    </a:lnTo>
                    <a:lnTo>
                      <a:pt x="104" y="82"/>
                    </a:lnTo>
                    <a:lnTo>
                      <a:pt x="106" y="80"/>
                    </a:lnTo>
                    <a:lnTo>
                      <a:pt x="109" y="78"/>
                    </a:lnTo>
                    <a:lnTo>
                      <a:pt x="111" y="76"/>
                    </a:lnTo>
                    <a:lnTo>
                      <a:pt x="113" y="73"/>
                    </a:lnTo>
                    <a:lnTo>
                      <a:pt x="115" y="71"/>
                    </a:lnTo>
                    <a:lnTo>
                      <a:pt x="117" y="69"/>
                    </a:lnTo>
                    <a:lnTo>
                      <a:pt x="119" y="67"/>
                    </a:lnTo>
                    <a:lnTo>
                      <a:pt x="121" y="65"/>
                    </a:lnTo>
                    <a:lnTo>
                      <a:pt x="123" y="63"/>
                    </a:lnTo>
                    <a:lnTo>
                      <a:pt x="125" y="61"/>
                    </a:lnTo>
                    <a:lnTo>
                      <a:pt x="127" y="59"/>
                    </a:lnTo>
                    <a:lnTo>
                      <a:pt x="129" y="57"/>
                    </a:lnTo>
                    <a:lnTo>
                      <a:pt x="131" y="55"/>
                    </a:lnTo>
                    <a:lnTo>
                      <a:pt x="133" y="53"/>
                    </a:lnTo>
                    <a:lnTo>
                      <a:pt x="135" y="51"/>
                    </a:lnTo>
                    <a:lnTo>
                      <a:pt x="137" y="49"/>
                    </a:lnTo>
                    <a:lnTo>
                      <a:pt x="139" y="47"/>
                    </a:lnTo>
                    <a:lnTo>
                      <a:pt x="141" y="45"/>
                    </a:lnTo>
                    <a:lnTo>
                      <a:pt x="143" y="43"/>
                    </a:lnTo>
                    <a:lnTo>
                      <a:pt x="146" y="41"/>
                    </a:lnTo>
                    <a:lnTo>
                      <a:pt x="148" y="39"/>
                    </a:lnTo>
                    <a:lnTo>
                      <a:pt x="150" y="37"/>
                    </a:lnTo>
                    <a:lnTo>
                      <a:pt x="152" y="36"/>
                    </a:lnTo>
                    <a:lnTo>
                      <a:pt x="154" y="34"/>
                    </a:lnTo>
                    <a:lnTo>
                      <a:pt x="156" y="32"/>
                    </a:lnTo>
                    <a:lnTo>
                      <a:pt x="158" y="30"/>
                    </a:lnTo>
                    <a:lnTo>
                      <a:pt x="160" y="29"/>
                    </a:lnTo>
                    <a:lnTo>
                      <a:pt x="162" y="27"/>
                    </a:lnTo>
                    <a:lnTo>
                      <a:pt x="164" y="25"/>
                    </a:lnTo>
                    <a:lnTo>
                      <a:pt x="166" y="24"/>
                    </a:lnTo>
                    <a:lnTo>
                      <a:pt x="168" y="22"/>
                    </a:lnTo>
                    <a:lnTo>
                      <a:pt x="170" y="21"/>
                    </a:lnTo>
                    <a:lnTo>
                      <a:pt x="172" y="19"/>
                    </a:lnTo>
                    <a:lnTo>
                      <a:pt x="174" y="18"/>
                    </a:lnTo>
                    <a:lnTo>
                      <a:pt x="176" y="16"/>
                    </a:lnTo>
                    <a:lnTo>
                      <a:pt x="178" y="15"/>
                    </a:lnTo>
                    <a:lnTo>
                      <a:pt x="181" y="14"/>
                    </a:lnTo>
                    <a:lnTo>
                      <a:pt x="183" y="12"/>
                    </a:lnTo>
                    <a:lnTo>
                      <a:pt x="185" y="11"/>
                    </a:lnTo>
                    <a:lnTo>
                      <a:pt x="187" y="10"/>
                    </a:lnTo>
                    <a:lnTo>
                      <a:pt x="189" y="9"/>
                    </a:lnTo>
                    <a:lnTo>
                      <a:pt x="191" y="8"/>
                    </a:lnTo>
                    <a:lnTo>
                      <a:pt x="193" y="6"/>
                    </a:lnTo>
                    <a:lnTo>
                      <a:pt x="195" y="5"/>
                    </a:lnTo>
                    <a:lnTo>
                      <a:pt x="197" y="4"/>
                    </a:lnTo>
                    <a:lnTo>
                      <a:pt x="199" y="3"/>
                    </a:lnTo>
                    <a:lnTo>
                      <a:pt x="201" y="2"/>
                    </a:lnTo>
                    <a:lnTo>
                      <a:pt x="203" y="1"/>
                    </a:lnTo>
                    <a:lnTo>
                      <a:pt x="205" y="0"/>
                    </a:lnTo>
                  </a:path>
                </a:pathLst>
              </a:custGeom>
              <a:noFill/>
              <a:ln w="34925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49" name="Line 32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50" name="Line 33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51" name="Line 34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52" name="Line 35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53" name="Line 36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54" name="Line 37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55" name="Line 38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56" name="Line 39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57" name="Line 40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58" name="Line 41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59" name="Line 42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60" name="Line 43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61" name="Line 44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62" name="Line 45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63" name="Line 46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64" name="Line 47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65" name="Line 48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66" name="Line 49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67" name="Line 50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68" name="Line 51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69" name="Line 52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70" name="Line 53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71" name="Line 54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72" name="Line 55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73" name="Line 56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74" name="Line 57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75" name="Line 58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76" name="Line 59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77" name="Line 60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78" name="Line 61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79" name="Line 62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80" name="Line 63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81" name="Line 64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82" name="Line 65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83" name="Line 66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84" name="Line 67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85" name="Line 68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86" name="Line 69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87" name="Line 70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88" name="Line 71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89" name="Line 72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90" name="Line 73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91" name="Line 74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92" name="Line 75"/>
              <p:cNvSpPr>
                <a:spLocks noChangeShapeType="1"/>
              </p:cNvSpPr>
              <p:nvPr/>
            </p:nvSpPr>
            <p:spPr bwMode="auto">
              <a:xfrm flipV="1">
                <a:off x="160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93" name="Line 76"/>
              <p:cNvSpPr>
                <a:spLocks noChangeShapeType="1"/>
              </p:cNvSpPr>
              <p:nvPr/>
            </p:nvSpPr>
            <p:spPr bwMode="auto">
              <a:xfrm flipV="1">
                <a:off x="160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94" name="Line 77"/>
              <p:cNvSpPr>
                <a:spLocks noChangeShapeType="1"/>
              </p:cNvSpPr>
              <p:nvPr/>
            </p:nvSpPr>
            <p:spPr bwMode="auto">
              <a:xfrm flipV="1">
                <a:off x="160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95" name="Line 78"/>
              <p:cNvSpPr>
                <a:spLocks noChangeShapeType="1"/>
              </p:cNvSpPr>
              <p:nvPr/>
            </p:nvSpPr>
            <p:spPr bwMode="auto">
              <a:xfrm flipV="1">
                <a:off x="160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96" name="Line 79"/>
              <p:cNvSpPr>
                <a:spLocks noChangeShapeType="1"/>
              </p:cNvSpPr>
              <p:nvPr/>
            </p:nvSpPr>
            <p:spPr bwMode="auto">
              <a:xfrm flipV="1">
                <a:off x="160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97" name="Line 80"/>
              <p:cNvSpPr>
                <a:spLocks noChangeShapeType="1"/>
              </p:cNvSpPr>
              <p:nvPr/>
            </p:nvSpPr>
            <p:spPr bwMode="auto">
              <a:xfrm flipV="1">
                <a:off x="160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98" name="Line 81"/>
              <p:cNvSpPr>
                <a:spLocks noChangeShapeType="1"/>
              </p:cNvSpPr>
              <p:nvPr/>
            </p:nvSpPr>
            <p:spPr bwMode="auto">
              <a:xfrm flipV="1">
                <a:off x="160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99" name="Line 82"/>
              <p:cNvSpPr>
                <a:spLocks noChangeShapeType="1"/>
              </p:cNvSpPr>
              <p:nvPr/>
            </p:nvSpPr>
            <p:spPr bwMode="auto">
              <a:xfrm flipV="1">
                <a:off x="160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00" name="Line 83"/>
              <p:cNvSpPr>
                <a:spLocks noChangeShapeType="1"/>
              </p:cNvSpPr>
              <p:nvPr/>
            </p:nvSpPr>
            <p:spPr bwMode="auto">
              <a:xfrm flipV="1">
                <a:off x="160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01" name="Line 84"/>
              <p:cNvSpPr>
                <a:spLocks noChangeShapeType="1"/>
              </p:cNvSpPr>
              <p:nvPr/>
            </p:nvSpPr>
            <p:spPr bwMode="auto">
              <a:xfrm flipV="1">
                <a:off x="160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02" name="Line 85"/>
              <p:cNvSpPr>
                <a:spLocks noChangeShapeType="1"/>
              </p:cNvSpPr>
              <p:nvPr/>
            </p:nvSpPr>
            <p:spPr bwMode="auto">
              <a:xfrm flipV="1">
                <a:off x="160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03" name="Line 86"/>
              <p:cNvSpPr>
                <a:spLocks noChangeShapeType="1"/>
              </p:cNvSpPr>
              <p:nvPr/>
            </p:nvSpPr>
            <p:spPr bwMode="auto">
              <a:xfrm flipV="1">
                <a:off x="160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04" name="Line 87"/>
              <p:cNvSpPr>
                <a:spLocks noChangeShapeType="1"/>
              </p:cNvSpPr>
              <p:nvPr/>
            </p:nvSpPr>
            <p:spPr bwMode="auto">
              <a:xfrm flipV="1">
                <a:off x="160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05" name="Line 88"/>
              <p:cNvSpPr>
                <a:spLocks noChangeShapeType="1"/>
              </p:cNvSpPr>
              <p:nvPr/>
            </p:nvSpPr>
            <p:spPr bwMode="auto">
              <a:xfrm flipV="1">
                <a:off x="160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06" name="Line 89"/>
              <p:cNvSpPr>
                <a:spLocks noChangeShapeType="1"/>
              </p:cNvSpPr>
              <p:nvPr/>
            </p:nvSpPr>
            <p:spPr bwMode="auto">
              <a:xfrm flipV="1">
                <a:off x="160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07" name="Line 90"/>
              <p:cNvSpPr>
                <a:spLocks noChangeShapeType="1"/>
              </p:cNvSpPr>
              <p:nvPr/>
            </p:nvSpPr>
            <p:spPr bwMode="auto">
              <a:xfrm flipV="1">
                <a:off x="160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08" name="Line 91"/>
              <p:cNvSpPr>
                <a:spLocks noChangeShapeType="1"/>
              </p:cNvSpPr>
              <p:nvPr/>
            </p:nvSpPr>
            <p:spPr bwMode="auto">
              <a:xfrm flipV="1">
                <a:off x="160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09" name="Line 92"/>
              <p:cNvSpPr>
                <a:spLocks noChangeShapeType="1"/>
              </p:cNvSpPr>
              <p:nvPr/>
            </p:nvSpPr>
            <p:spPr bwMode="auto">
              <a:xfrm flipV="1">
                <a:off x="160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10" name="Line 93"/>
              <p:cNvSpPr>
                <a:spLocks noChangeShapeType="1"/>
              </p:cNvSpPr>
              <p:nvPr/>
            </p:nvSpPr>
            <p:spPr bwMode="auto">
              <a:xfrm flipV="1">
                <a:off x="160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11" name="Line 94"/>
              <p:cNvSpPr>
                <a:spLocks noChangeShapeType="1"/>
              </p:cNvSpPr>
              <p:nvPr/>
            </p:nvSpPr>
            <p:spPr bwMode="auto">
              <a:xfrm flipV="1">
                <a:off x="160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12" name="Line 95"/>
              <p:cNvSpPr>
                <a:spLocks noChangeShapeType="1"/>
              </p:cNvSpPr>
              <p:nvPr/>
            </p:nvSpPr>
            <p:spPr bwMode="auto">
              <a:xfrm flipV="1">
                <a:off x="160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13" name="Line 96"/>
              <p:cNvSpPr>
                <a:spLocks noChangeShapeType="1"/>
              </p:cNvSpPr>
              <p:nvPr/>
            </p:nvSpPr>
            <p:spPr bwMode="auto">
              <a:xfrm flipV="1">
                <a:off x="160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14" name="Line 97"/>
              <p:cNvSpPr>
                <a:spLocks noChangeShapeType="1"/>
              </p:cNvSpPr>
              <p:nvPr/>
            </p:nvSpPr>
            <p:spPr bwMode="auto">
              <a:xfrm flipV="1">
                <a:off x="160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15" name="Line 98"/>
              <p:cNvSpPr>
                <a:spLocks noChangeShapeType="1"/>
              </p:cNvSpPr>
              <p:nvPr/>
            </p:nvSpPr>
            <p:spPr bwMode="auto">
              <a:xfrm flipV="1">
                <a:off x="17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16" name="Line 99"/>
              <p:cNvSpPr>
                <a:spLocks noChangeShapeType="1"/>
              </p:cNvSpPr>
              <p:nvPr/>
            </p:nvSpPr>
            <p:spPr bwMode="auto">
              <a:xfrm flipV="1">
                <a:off x="17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17" name="Line 100"/>
              <p:cNvSpPr>
                <a:spLocks noChangeShapeType="1"/>
              </p:cNvSpPr>
              <p:nvPr/>
            </p:nvSpPr>
            <p:spPr bwMode="auto">
              <a:xfrm flipV="1">
                <a:off x="17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18" name="Line 101"/>
              <p:cNvSpPr>
                <a:spLocks noChangeShapeType="1"/>
              </p:cNvSpPr>
              <p:nvPr/>
            </p:nvSpPr>
            <p:spPr bwMode="auto">
              <a:xfrm flipV="1">
                <a:off x="17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19" name="Line 102"/>
              <p:cNvSpPr>
                <a:spLocks noChangeShapeType="1"/>
              </p:cNvSpPr>
              <p:nvPr/>
            </p:nvSpPr>
            <p:spPr bwMode="auto">
              <a:xfrm flipV="1">
                <a:off x="17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20" name="Line 103"/>
              <p:cNvSpPr>
                <a:spLocks noChangeShapeType="1"/>
              </p:cNvSpPr>
              <p:nvPr/>
            </p:nvSpPr>
            <p:spPr bwMode="auto">
              <a:xfrm flipV="1">
                <a:off x="17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21" name="Line 104"/>
              <p:cNvSpPr>
                <a:spLocks noChangeShapeType="1"/>
              </p:cNvSpPr>
              <p:nvPr/>
            </p:nvSpPr>
            <p:spPr bwMode="auto">
              <a:xfrm flipV="1">
                <a:off x="17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22" name="Line 105"/>
              <p:cNvSpPr>
                <a:spLocks noChangeShapeType="1"/>
              </p:cNvSpPr>
              <p:nvPr/>
            </p:nvSpPr>
            <p:spPr bwMode="auto">
              <a:xfrm flipV="1">
                <a:off x="17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23" name="Line 106"/>
              <p:cNvSpPr>
                <a:spLocks noChangeShapeType="1"/>
              </p:cNvSpPr>
              <p:nvPr/>
            </p:nvSpPr>
            <p:spPr bwMode="auto">
              <a:xfrm flipV="1">
                <a:off x="17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24" name="Line 107"/>
              <p:cNvSpPr>
                <a:spLocks noChangeShapeType="1"/>
              </p:cNvSpPr>
              <p:nvPr/>
            </p:nvSpPr>
            <p:spPr bwMode="auto">
              <a:xfrm flipV="1">
                <a:off x="17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25" name="Line 108"/>
              <p:cNvSpPr>
                <a:spLocks noChangeShapeType="1"/>
              </p:cNvSpPr>
              <p:nvPr/>
            </p:nvSpPr>
            <p:spPr bwMode="auto">
              <a:xfrm flipV="1">
                <a:off x="17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26" name="Line 109"/>
              <p:cNvSpPr>
                <a:spLocks noChangeShapeType="1"/>
              </p:cNvSpPr>
              <p:nvPr/>
            </p:nvSpPr>
            <p:spPr bwMode="auto">
              <a:xfrm flipV="1">
                <a:off x="17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27" name="Line 110"/>
              <p:cNvSpPr>
                <a:spLocks noChangeShapeType="1"/>
              </p:cNvSpPr>
              <p:nvPr/>
            </p:nvSpPr>
            <p:spPr bwMode="auto">
              <a:xfrm flipV="1">
                <a:off x="17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28" name="Line 111"/>
              <p:cNvSpPr>
                <a:spLocks noChangeShapeType="1"/>
              </p:cNvSpPr>
              <p:nvPr/>
            </p:nvSpPr>
            <p:spPr bwMode="auto">
              <a:xfrm flipV="1">
                <a:off x="17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29" name="Line 112"/>
              <p:cNvSpPr>
                <a:spLocks noChangeShapeType="1"/>
              </p:cNvSpPr>
              <p:nvPr/>
            </p:nvSpPr>
            <p:spPr bwMode="auto">
              <a:xfrm flipV="1">
                <a:off x="17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30" name="Line 113"/>
              <p:cNvSpPr>
                <a:spLocks noChangeShapeType="1"/>
              </p:cNvSpPr>
              <p:nvPr/>
            </p:nvSpPr>
            <p:spPr bwMode="auto">
              <a:xfrm flipV="1">
                <a:off x="186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31" name="Line 114"/>
              <p:cNvSpPr>
                <a:spLocks noChangeShapeType="1"/>
              </p:cNvSpPr>
              <p:nvPr/>
            </p:nvSpPr>
            <p:spPr bwMode="auto">
              <a:xfrm flipV="1">
                <a:off x="186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32" name="Line 115"/>
              <p:cNvSpPr>
                <a:spLocks noChangeShapeType="1"/>
              </p:cNvSpPr>
              <p:nvPr/>
            </p:nvSpPr>
            <p:spPr bwMode="auto">
              <a:xfrm flipV="1">
                <a:off x="186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33" name="Line 116"/>
              <p:cNvSpPr>
                <a:spLocks noChangeShapeType="1"/>
              </p:cNvSpPr>
              <p:nvPr/>
            </p:nvSpPr>
            <p:spPr bwMode="auto">
              <a:xfrm flipV="1">
                <a:off x="186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34" name="Line 117"/>
              <p:cNvSpPr>
                <a:spLocks noChangeShapeType="1"/>
              </p:cNvSpPr>
              <p:nvPr/>
            </p:nvSpPr>
            <p:spPr bwMode="auto">
              <a:xfrm flipV="1">
                <a:off x="186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35" name="Line 118"/>
              <p:cNvSpPr>
                <a:spLocks noChangeShapeType="1"/>
              </p:cNvSpPr>
              <p:nvPr/>
            </p:nvSpPr>
            <p:spPr bwMode="auto">
              <a:xfrm flipV="1">
                <a:off x="186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36" name="Line 119"/>
              <p:cNvSpPr>
                <a:spLocks noChangeShapeType="1"/>
              </p:cNvSpPr>
              <p:nvPr/>
            </p:nvSpPr>
            <p:spPr bwMode="auto">
              <a:xfrm flipV="1">
                <a:off x="186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37" name="Line 120"/>
              <p:cNvSpPr>
                <a:spLocks noChangeShapeType="1"/>
              </p:cNvSpPr>
              <p:nvPr/>
            </p:nvSpPr>
            <p:spPr bwMode="auto">
              <a:xfrm flipV="1">
                <a:off x="186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38" name="Line 121"/>
              <p:cNvSpPr>
                <a:spLocks noChangeShapeType="1"/>
              </p:cNvSpPr>
              <p:nvPr/>
            </p:nvSpPr>
            <p:spPr bwMode="auto">
              <a:xfrm flipV="1">
                <a:off x="186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39" name="Line 122"/>
              <p:cNvSpPr>
                <a:spLocks noChangeShapeType="1"/>
              </p:cNvSpPr>
              <p:nvPr/>
            </p:nvSpPr>
            <p:spPr bwMode="auto">
              <a:xfrm flipV="1">
                <a:off x="186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40" name="Line 123"/>
              <p:cNvSpPr>
                <a:spLocks noChangeShapeType="1"/>
              </p:cNvSpPr>
              <p:nvPr/>
            </p:nvSpPr>
            <p:spPr bwMode="auto">
              <a:xfrm flipV="1">
                <a:off x="186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41" name="Line 124"/>
              <p:cNvSpPr>
                <a:spLocks noChangeShapeType="1"/>
              </p:cNvSpPr>
              <p:nvPr/>
            </p:nvSpPr>
            <p:spPr bwMode="auto">
              <a:xfrm flipV="1">
                <a:off x="186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42" name="Line 125"/>
              <p:cNvSpPr>
                <a:spLocks noChangeShapeType="1"/>
              </p:cNvSpPr>
              <p:nvPr/>
            </p:nvSpPr>
            <p:spPr bwMode="auto">
              <a:xfrm flipV="1">
                <a:off x="186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43" name="Line 126"/>
              <p:cNvSpPr>
                <a:spLocks noChangeShapeType="1"/>
              </p:cNvSpPr>
              <p:nvPr/>
            </p:nvSpPr>
            <p:spPr bwMode="auto">
              <a:xfrm flipV="1">
                <a:off x="186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44" name="Line 127"/>
              <p:cNvSpPr>
                <a:spLocks noChangeShapeType="1"/>
              </p:cNvSpPr>
              <p:nvPr/>
            </p:nvSpPr>
            <p:spPr bwMode="auto">
              <a:xfrm flipV="1">
                <a:off x="186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45" name="Line 128"/>
              <p:cNvSpPr>
                <a:spLocks noChangeShapeType="1"/>
              </p:cNvSpPr>
              <p:nvPr/>
            </p:nvSpPr>
            <p:spPr bwMode="auto">
              <a:xfrm flipV="1">
                <a:off x="198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46" name="Line 129"/>
              <p:cNvSpPr>
                <a:spLocks noChangeShapeType="1"/>
              </p:cNvSpPr>
              <p:nvPr/>
            </p:nvSpPr>
            <p:spPr bwMode="auto">
              <a:xfrm flipV="1">
                <a:off x="198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47" name="Line 130"/>
              <p:cNvSpPr>
                <a:spLocks noChangeShapeType="1"/>
              </p:cNvSpPr>
              <p:nvPr/>
            </p:nvSpPr>
            <p:spPr bwMode="auto">
              <a:xfrm flipV="1">
                <a:off x="211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48" name="Line 131"/>
              <p:cNvSpPr>
                <a:spLocks noChangeShapeType="1"/>
              </p:cNvSpPr>
              <p:nvPr/>
            </p:nvSpPr>
            <p:spPr bwMode="auto">
              <a:xfrm flipV="1">
                <a:off x="224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49" name="Freeform 132"/>
              <p:cNvSpPr>
                <a:spLocks/>
              </p:cNvSpPr>
              <p:nvPr/>
            </p:nvSpPr>
            <p:spPr bwMode="auto">
              <a:xfrm>
                <a:off x="1339" y="314"/>
                <a:ext cx="1478" cy="1219"/>
              </a:xfrm>
              <a:custGeom>
                <a:avLst/>
                <a:gdLst>
                  <a:gd name="T0" fmla="*/ 2 w 205"/>
                  <a:gd name="T1" fmla="*/ 168 h 169"/>
                  <a:gd name="T2" fmla="*/ 6 w 205"/>
                  <a:gd name="T3" fmla="*/ 167 h 169"/>
                  <a:gd name="T4" fmla="*/ 10 w 205"/>
                  <a:gd name="T5" fmla="*/ 166 h 169"/>
                  <a:gd name="T6" fmla="*/ 14 w 205"/>
                  <a:gd name="T7" fmla="*/ 165 h 169"/>
                  <a:gd name="T8" fmla="*/ 18 w 205"/>
                  <a:gd name="T9" fmla="*/ 164 h 169"/>
                  <a:gd name="T10" fmla="*/ 22 w 205"/>
                  <a:gd name="T11" fmla="*/ 162 h 169"/>
                  <a:gd name="T12" fmla="*/ 26 w 205"/>
                  <a:gd name="T13" fmla="*/ 161 h 169"/>
                  <a:gd name="T14" fmla="*/ 30 w 205"/>
                  <a:gd name="T15" fmla="*/ 159 h 169"/>
                  <a:gd name="T16" fmla="*/ 34 w 205"/>
                  <a:gd name="T17" fmla="*/ 157 h 169"/>
                  <a:gd name="T18" fmla="*/ 39 w 205"/>
                  <a:gd name="T19" fmla="*/ 155 h 169"/>
                  <a:gd name="T20" fmla="*/ 43 w 205"/>
                  <a:gd name="T21" fmla="*/ 152 h 169"/>
                  <a:gd name="T22" fmla="*/ 47 w 205"/>
                  <a:gd name="T23" fmla="*/ 150 h 169"/>
                  <a:gd name="T24" fmla="*/ 51 w 205"/>
                  <a:gd name="T25" fmla="*/ 147 h 169"/>
                  <a:gd name="T26" fmla="*/ 55 w 205"/>
                  <a:gd name="T27" fmla="*/ 144 h 169"/>
                  <a:gd name="T28" fmla="*/ 59 w 205"/>
                  <a:gd name="T29" fmla="*/ 140 h 169"/>
                  <a:gd name="T30" fmla="*/ 63 w 205"/>
                  <a:gd name="T31" fmla="*/ 137 h 169"/>
                  <a:gd name="T32" fmla="*/ 67 w 205"/>
                  <a:gd name="T33" fmla="*/ 133 h 169"/>
                  <a:gd name="T34" fmla="*/ 72 w 205"/>
                  <a:gd name="T35" fmla="*/ 129 h 169"/>
                  <a:gd name="T36" fmla="*/ 76 w 205"/>
                  <a:gd name="T37" fmla="*/ 124 h 169"/>
                  <a:gd name="T38" fmla="*/ 80 w 205"/>
                  <a:gd name="T39" fmla="*/ 120 h 169"/>
                  <a:gd name="T40" fmla="*/ 84 w 205"/>
                  <a:gd name="T41" fmla="*/ 115 h 169"/>
                  <a:gd name="T42" fmla="*/ 88 w 205"/>
                  <a:gd name="T43" fmla="*/ 110 h 169"/>
                  <a:gd name="T44" fmla="*/ 92 w 205"/>
                  <a:gd name="T45" fmla="*/ 104 h 169"/>
                  <a:gd name="T46" fmla="*/ 96 w 205"/>
                  <a:gd name="T47" fmla="*/ 99 h 169"/>
                  <a:gd name="T48" fmla="*/ 100 w 205"/>
                  <a:gd name="T49" fmla="*/ 93 h 169"/>
                  <a:gd name="T50" fmla="*/ 104 w 205"/>
                  <a:gd name="T51" fmla="*/ 88 h 169"/>
                  <a:gd name="T52" fmla="*/ 109 w 205"/>
                  <a:gd name="T53" fmla="*/ 82 h 169"/>
                  <a:gd name="T54" fmla="*/ 113 w 205"/>
                  <a:gd name="T55" fmla="*/ 76 h 169"/>
                  <a:gd name="T56" fmla="*/ 117 w 205"/>
                  <a:gd name="T57" fmla="*/ 71 h 169"/>
                  <a:gd name="T58" fmla="*/ 121 w 205"/>
                  <a:gd name="T59" fmla="*/ 65 h 169"/>
                  <a:gd name="T60" fmla="*/ 125 w 205"/>
                  <a:gd name="T61" fmla="*/ 60 h 169"/>
                  <a:gd name="T62" fmla="*/ 129 w 205"/>
                  <a:gd name="T63" fmla="*/ 54 h 169"/>
                  <a:gd name="T64" fmla="*/ 133 w 205"/>
                  <a:gd name="T65" fmla="*/ 49 h 169"/>
                  <a:gd name="T66" fmla="*/ 137 w 205"/>
                  <a:gd name="T67" fmla="*/ 45 h 169"/>
                  <a:gd name="T68" fmla="*/ 141 w 205"/>
                  <a:gd name="T69" fmla="*/ 40 h 169"/>
                  <a:gd name="T70" fmla="*/ 146 w 205"/>
                  <a:gd name="T71" fmla="*/ 36 h 169"/>
                  <a:gd name="T72" fmla="*/ 150 w 205"/>
                  <a:gd name="T73" fmla="*/ 32 h 169"/>
                  <a:gd name="T74" fmla="*/ 154 w 205"/>
                  <a:gd name="T75" fmla="*/ 28 h 169"/>
                  <a:gd name="T76" fmla="*/ 158 w 205"/>
                  <a:gd name="T77" fmla="*/ 24 h 169"/>
                  <a:gd name="T78" fmla="*/ 162 w 205"/>
                  <a:gd name="T79" fmla="*/ 21 h 169"/>
                  <a:gd name="T80" fmla="*/ 166 w 205"/>
                  <a:gd name="T81" fmla="*/ 18 h 169"/>
                  <a:gd name="T82" fmla="*/ 170 w 205"/>
                  <a:gd name="T83" fmla="*/ 15 h 169"/>
                  <a:gd name="T84" fmla="*/ 174 w 205"/>
                  <a:gd name="T85" fmla="*/ 13 h 169"/>
                  <a:gd name="T86" fmla="*/ 178 w 205"/>
                  <a:gd name="T87" fmla="*/ 10 h 169"/>
                  <a:gd name="T88" fmla="*/ 183 w 205"/>
                  <a:gd name="T89" fmla="*/ 8 h 169"/>
                  <a:gd name="T90" fmla="*/ 187 w 205"/>
                  <a:gd name="T91" fmla="*/ 6 h 169"/>
                  <a:gd name="T92" fmla="*/ 191 w 205"/>
                  <a:gd name="T93" fmla="*/ 5 h 169"/>
                  <a:gd name="T94" fmla="*/ 195 w 205"/>
                  <a:gd name="T95" fmla="*/ 3 h 169"/>
                  <a:gd name="T96" fmla="*/ 199 w 205"/>
                  <a:gd name="T97" fmla="*/ 2 h 169"/>
                  <a:gd name="T98" fmla="*/ 203 w 205"/>
                  <a:gd name="T99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69">
                    <a:moveTo>
                      <a:pt x="0" y="169"/>
                    </a:moveTo>
                    <a:lnTo>
                      <a:pt x="2" y="168"/>
                    </a:lnTo>
                    <a:lnTo>
                      <a:pt x="4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0" y="166"/>
                    </a:lnTo>
                    <a:lnTo>
                      <a:pt x="12" y="166"/>
                    </a:lnTo>
                    <a:lnTo>
                      <a:pt x="14" y="165"/>
                    </a:lnTo>
                    <a:lnTo>
                      <a:pt x="16" y="164"/>
                    </a:lnTo>
                    <a:lnTo>
                      <a:pt x="18" y="164"/>
                    </a:lnTo>
                    <a:lnTo>
                      <a:pt x="20" y="163"/>
                    </a:lnTo>
                    <a:lnTo>
                      <a:pt x="22" y="162"/>
                    </a:lnTo>
                    <a:lnTo>
                      <a:pt x="24" y="162"/>
                    </a:lnTo>
                    <a:lnTo>
                      <a:pt x="26" y="161"/>
                    </a:lnTo>
                    <a:lnTo>
                      <a:pt x="28" y="160"/>
                    </a:lnTo>
                    <a:lnTo>
                      <a:pt x="30" y="159"/>
                    </a:lnTo>
                    <a:lnTo>
                      <a:pt x="32" y="158"/>
                    </a:lnTo>
                    <a:lnTo>
                      <a:pt x="34" y="157"/>
                    </a:lnTo>
                    <a:lnTo>
                      <a:pt x="37" y="156"/>
                    </a:lnTo>
                    <a:lnTo>
                      <a:pt x="39" y="155"/>
                    </a:lnTo>
                    <a:lnTo>
                      <a:pt x="41" y="154"/>
                    </a:lnTo>
                    <a:lnTo>
                      <a:pt x="43" y="152"/>
                    </a:lnTo>
                    <a:lnTo>
                      <a:pt x="45" y="151"/>
                    </a:lnTo>
                    <a:lnTo>
                      <a:pt x="47" y="150"/>
                    </a:lnTo>
                    <a:lnTo>
                      <a:pt x="49" y="148"/>
                    </a:lnTo>
                    <a:lnTo>
                      <a:pt x="51" y="147"/>
                    </a:lnTo>
                    <a:lnTo>
                      <a:pt x="53" y="145"/>
                    </a:lnTo>
                    <a:lnTo>
                      <a:pt x="55" y="144"/>
                    </a:lnTo>
                    <a:lnTo>
                      <a:pt x="57" y="142"/>
                    </a:lnTo>
                    <a:lnTo>
                      <a:pt x="59" y="140"/>
                    </a:lnTo>
                    <a:lnTo>
                      <a:pt x="61" y="139"/>
                    </a:lnTo>
                    <a:lnTo>
                      <a:pt x="63" y="137"/>
                    </a:lnTo>
                    <a:lnTo>
                      <a:pt x="65" y="135"/>
                    </a:lnTo>
                    <a:lnTo>
                      <a:pt x="67" y="133"/>
                    </a:lnTo>
                    <a:lnTo>
                      <a:pt x="69" y="131"/>
                    </a:lnTo>
                    <a:lnTo>
                      <a:pt x="72" y="129"/>
                    </a:lnTo>
                    <a:lnTo>
                      <a:pt x="74" y="127"/>
                    </a:lnTo>
                    <a:lnTo>
                      <a:pt x="76" y="124"/>
                    </a:lnTo>
                    <a:lnTo>
                      <a:pt x="78" y="122"/>
                    </a:lnTo>
                    <a:lnTo>
                      <a:pt x="80" y="120"/>
                    </a:lnTo>
                    <a:lnTo>
                      <a:pt x="82" y="117"/>
                    </a:lnTo>
                    <a:lnTo>
                      <a:pt x="84" y="115"/>
                    </a:lnTo>
                    <a:lnTo>
                      <a:pt x="86" y="112"/>
                    </a:lnTo>
                    <a:lnTo>
                      <a:pt x="88" y="110"/>
                    </a:lnTo>
                    <a:lnTo>
                      <a:pt x="90" y="107"/>
                    </a:lnTo>
                    <a:lnTo>
                      <a:pt x="92" y="104"/>
                    </a:lnTo>
                    <a:lnTo>
                      <a:pt x="94" y="102"/>
                    </a:lnTo>
                    <a:lnTo>
                      <a:pt x="96" y="99"/>
                    </a:lnTo>
                    <a:lnTo>
                      <a:pt x="98" y="96"/>
                    </a:lnTo>
                    <a:lnTo>
                      <a:pt x="100" y="93"/>
                    </a:lnTo>
                    <a:lnTo>
                      <a:pt x="102" y="90"/>
                    </a:lnTo>
                    <a:lnTo>
                      <a:pt x="104" y="88"/>
                    </a:lnTo>
                    <a:lnTo>
                      <a:pt x="106" y="85"/>
                    </a:lnTo>
                    <a:lnTo>
                      <a:pt x="109" y="82"/>
                    </a:lnTo>
                    <a:lnTo>
                      <a:pt x="111" y="79"/>
                    </a:lnTo>
                    <a:lnTo>
                      <a:pt x="113" y="76"/>
                    </a:lnTo>
                    <a:lnTo>
                      <a:pt x="115" y="73"/>
                    </a:lnTo>
                    <a:lnTo>
                      <a:pt x="117" y="71"/>
                    </a:lnTo>
                    <a:lnTo>
                      <a:pt x="119" y="68"/>
                    </a:lnTo>
                    <a:lnTo>
                      <a:pt x="121" y="65"/>
                    </a:lnTo>
                    <a:lnTo>
                      <a:pt x="123" y="62"/>
                    </a:lnTo>
                    <a:lnTo>
                      <a:pt x="125" y="60"/>
                    </a:lnTo>
                    <a:lnTo>
                      <a:pt x="127" y="57"/>
                    </a:lnTo>
                    <a:lnTo>
                      <a:pt x="129" y="54"/>
                    </a:lnTo>
                    <a:lnTo>
                      <a:pt x="131" y="52"/>
                    </a:lnTo>
                    <a:lnTo>
                      <a:pt x="133" y="49"/>
                    </a:lnTo>
                    <a:lnTo>
                      <a:pt x="135" y="47"/>
                    </a:lnTo>
                    <a:lnTo>
                      <a:pt x="137" y="45"/>
                    </a:lnTo>
                    <a:lnTo>
                      <a:pt x="139" y="42"/>
                    </a:lnTo>
                    <a:lnTo>
                      <a:pt x="141" y="40"/>
                    </a:lnTo>
                    <a:lnTo>
                      <a:pt x="143" y="38"/>
                    </a:lnTo>
                    <a:lnTo>
                      <a:pt x="146" y="36"/>
                    </a:lnTo>
                    <a:lnTo>
                      <a:pt x="148" y="34"/>
                    </a:lnTo>
                    <a:lnTo>
                      <a:pt x="150" y="32"/>
                    </a:lnTo>
                    <a:lnTo>
                      <a:pt x="152" y="30"/>
                    </a:lnTo>
                    <a:lnTo>
                      <a:pt x="154" y="28"/>
                    </a:lnTo>
                    <a:lnTo>
                      <a:pt x="156" y="26"/>
                    </a:lnTo>
                    <a:lnTo>
                      <a:pt x="158" y="24"/>
                    </a:lnTo>
                    <a:lnTo>
                      <a:pt x="160" y="23"/>
                    </a:lnTo>
                    <a:lnTo>
                      <a:pt x="162" y="21"/>
                    </a:lnTo>
                    <a:lnTo>
                      <a:pt x="164" y="19"/>
                    </a:lnTo>
                    <a:lnTo>
                      <a:pt x="166" y="18"/>
                    </a:lnTo>
                    <a:lnTo>
                      <a:pt x="168" y="16"/>
                    </a:lnTo>
                    <a:lnTo>
                      <a:pt x="170" y="15"/>
                    </a:lnTo>
                    <a:lnTo>
                      <a:pt x="172" y="14"/>
                    </a:lnTo>
                    <a:lnTo>
                      <a:pt x="174" y="13"/>
                    </a:lnTo>
                    <a:lnTo>
                      <a:pt x="176" y="11"/>
                    </a:lnTo>
                    <a:lnTo>
                      <a:pt x="178" y="10"/>
                    </a:lnTo>
                    <a:lnTo>
                      <a:pt x="181" y="9"/>
                    </a:lnTo>
                    <a:lnTo>
                      <a:pt x="183" y="8"/>
                    </a:lnTo>
                    <a:lnTo>
                      <a:pt x="185" y="7"/>
                    </a:lnTo>
                    <a:lnTo>
                      <a:pt x="187" y="6"/>
                    </a:lnTo>
                    <a:lnTo>
                      <a:pt x="189" y="5"/>
                    </a:lnTo>
                    <a:lnTo>
                      <a:pt x="191" y="5"/>
                    </a:lnTo>
                    <a:lnTo>
                      <a:pt x="193" y="4"/>
                    </a:lnTo>
                    <a:lnTo>
                      <a:pt x="195" y="3"/>
                    </a:lnTo>
                    <a:lnTo>
                      <a:pt x="197" y="2"/>
                    </a:lnTo>
                    <a:lnTo>
                      <a:pt x="199" y="2"/>
                    </a:lnTo>
                    <a:lnTo>
                      <a:pt x="201" y="1"/>
                    </a:lnTo>
                    <a:lnTo>
                      <a:pt x="203" y="0"/>
                    </a:lnTo>
                    <a:lnTo>
                      <a:pt x="205" y="0"/>
                    </a:lnTo>
                  </a:path>
                </a:pathLst>
              </a:custGeom>
              <a:noFill/>
              <a:ln w="34925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50" name="Line 133"/>
              <p:cNvSpPr>
                <a:spLocks noChangeShapeType="1"/>
              </p:cNvSpPr>
              <p:nvPr/>
            </p:nvSpPr>
            <p:spPr bwMode="auto">
              <a:xfrm flipV="1">
                <a:off x="13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51" name="Line 134"/>
              <p:cNvSpPr>
                <a:spLocks noChangeShapeType="1"/>
              </p:cNvSpPr>
              <p:nvPr/>
            </p:nvSpPr>
            <p:spPr bwMode="auto">
              <a:xfrm flipV="1">
                <a:off x="13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52" name="Line 135"/>
              <p:cNvSpPr>
                <a:spLocks noChangeShapeType="1"/>
              </p:cNvSpPr>
              <p:nvPr/>
            </p:nvSpPr>
            <p:spPr bwMode="auto">
              <a:xfrm flipV="1">
                <a:off x="13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53" name="Line 136"/>
              <p:cNvSpPr>
                <a:spLocks noChangeShapeType="1"/>
              </p:cNvSpPr>
              <p:nvPr/>
            </p:nvSpPr>
            <p:spPr bwMode="auto">
              <a:xfrm flipV="1">
                <a:off x="13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54" name="Line 137"/>
              <p:cNvSpPr>
                <a:spLocks noChangeShapeType="1"/>
              </p:cNvSpPr>
              <p:nvPr/>
            </p:nvSpPr>
            <p:spPr bwMode="auto">
              <a:xfrm flipV="1">
                <a:off x="13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55" name="Line 138"/>
              <p:cNvSpPr>
                <a:spLocks noChangeShapeType="1"/>
              </p:cNvSpPr>
              <p:nvPr/>
            </p:nvSpPr>
            <p:spPr bwMode="auto">
              <a:xfrm flipV="1">
                <a:off x="13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56" name="Line 139"/>
              <p:cNvSpPr>
                <a:spLocks noChangeShapeType="1"/>
              </p:cNvSpPr>
              <p:nvPr/>
            </p:nvSpPr>
            <p:spPr bwMode="auto">
              <a:xfrm flipV="1">
                <a:off x="13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57" name="Line 140"/>
              <p:cNvSpPr>
                <a:spLocks noChangeShapeType="1"/>
              </p:cNvSpPr>
              <p:nvPr/>
            </p:nvSpPr>
            <p:spPr bwMode="auto">
              <a:xfrm flipV="1">
                <a:off x="13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58" name="Line 141"/>
              <p:cNvSpPr>
                <a:spLocks noChangeShapeType="1"/>
              </p:cNvSpPr>
              <p:nvPr/>
            </p:nvSpPr>
            <p:spPr bwMode="auto">
              <a:xfrm flipV="1">
                <a:off x="13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59" name="Line 142"/>
              <p:cNvSpPr>
                <a:spLocks noChangeShapeType="1"/>
              </p:cNvSpPr>
              <p:nvPr/>
            </p:nvSpPr>
            <p:spPr bwMode="auto">
              <a:xfrm flipV="1">
                <a:off x="13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60" name="Line 143"/>
              <p:cNvSpPr>
                <a:spLocks noChangeShapeType="1"/>
              </p:cNvSpPr>
              <p:nvPr/>
            </p:nvSpPr>
            <p:spPr bwMode="auto">
              <a:xfrm flipV="1">
                <a:off x="13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61" name="Line 144"/>
              <p:cNvSpPr>
                <a:spLocks noChangeShapeType="1"/>
              </p:cNvSpPr>
              <p:nvPr/>
            </p:nvSpPr>
            <p:spPr bwMode="auto">
              <a:xfrm flipV="1">
                <a:off x="13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62" name="Line 145"/>
              <p:cNvSpPr>
                <a:spLocks noChangeShapeType="1"/>
              </p:cNvSpPr>
              <p:nvPr/>
            </p:nvSpPr>
            <p:spPr bwMode="auto">
              <a:xfrm flipV="1">
                <a:off x="13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63" name="Line 146"/>
              <p:cNvSpPr>
                <a:spLocks noChangeShapeType="1"/>
              </p:cNvSpPr>
              <p:nvPr/>
            </p:nvSpPr>
            <p:spPr bwMode="auto">
              <a:xfrm flipV="1">
                <a:off x="13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64" name="Line 147"/>
              <p:cNvSpPr>
                <a:spLocks noChangeShapeType="1"/>
              </p:cNvSpPr>
              <p:nvPr/>
            </p:nvSpPr>
            <p:spPr bwMode="auto">
              <a:xfrm flipV="1">
                <a:off x="13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65" name="Line 148"/>
              <p:cNvSpPr>
                <a:spLocks noChangeShapeType="1"/>
              </p:cNvSpPr>
              <p:nvPr/>
            </p:nvSpPr>
            <p:spPr bwMode="auto">
              <a:xfrm flipV="1">
                <a:off x="13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66" name="Line 149"/>
              <p:cNvSpPr>
                <a:spLocks noChangeShapeType="1"/>
              </p:cNvSpPr>
              <p:nvPr/>
            </p:nvSpPr>
            <p:spPr bwMode="auto">
              <a:xfrm flipV="1">
                <a:off x="13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67" name="Line 150"/>
              <p:cNvSpPr>
                <a:spLocks noChangeShapeType="1"/>
              </p:cNvSpPr>
              <p:nvPr/>
            </p:nvSpPr>
            <p:spPr bwMode="auto">
              <a:xfrm flipV="1">
                <a:off x="13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68" name="Line 151"/>
              <p:cNvSpPr>
                <a:spLocks noChangeShapeType="1"/>
              </p:cNvSpPr>
              <p:nvPr/>
            </p:nvSpPr>
            <p:spPr bwMode="auto">
              <a:xfrm flipV="1">
                <a:off x="13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69" name="Line 152"/>
              <p:cNvSpPr>
                <a:spLocks noChangeShapeType="1"/>
              </p:cNvSpPr>
              <p:nvPr/>
            </p:nvSpPr>
            <p:spPr bwMode="auto">
              <a:xfrm flipV="1">
                <a:off x="13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70" name="Line 153"/>
              <p:cNvSpPr>
                <a:spLocks noChangeShapeType="1"/>
              </p:cNvSpPr>
              <p:nvPr/>
            </p:nvSpPr>
            <p:spPr bwMode="auto">
              <a:xfrm flipV="1">
                <a:off x="13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71" name="Line 154"/>
              <p:cNvSpPr>
                <a:spLocks noChangeShapeType="1"/>
              </p:cNvSpPr>
              <p:nvPr/>
            </p:nvSpPr>
            <p:spPr bwMode="auto">
              <a:xfrm flipV="1">
                <a:off x="13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72" name="Line 155"/>
              <p:cNvSpPr>
                <a:spLocks noChangeShapeType="1"/>
              </p:cNvSpPr>
              <p:nvPr/>
            </p:nvSpPr>
            <p:spPr bwMode="auto">
              <a:xfrm flipV="1">
                <a:off x="13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73" name="Line 156"/>
              <p:cNvSpPr>
                <a:spLocks noChangeShapeType="1"/>
              </p:cNvSpPr>
              <p:nvPr/>
            </p:nvSpPr>
            <p:spPr bwMode="auto">
              <a:xfrm flipV="1">
                <a:off x="13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74" name="Line 157"/>
              <p:cNvSpPr>
                <a:spLocks noChangeShapeType="1"/>
              </p:cNvSpPr>
              <p:nvPr/>
            </p:nvSpPr>
            <p:spPr bwMode="auto">
              <a:xfrm flipV="1">
                <a:off x="13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75" name="Line 158"/>
              <p:cNvSpPr>
                <a:spLocks noChangeShapeType="1"/>
              </p:cNvSpPr>
              <p:nvPr/>
            </p:nvSpPr>
            <p:spPr bwMode="auto">
              <a:xfrm flipV="1">
                <a:off x="13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76" name="Line 159"/>
              <p:cNvSpPr>
                <a:spLocks noChangeShapeType="1"/>
              </p:cNvSpPr>
              <p:nvPr/>
            </p:nvSpPr>
            <p:spPr bwMode="auto">
              <a:xfrm flipV="1">
                <a:off x="13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77" name="Line 160"/>
              <p:cNvSpPr>
                <a:spLocks noChangeShapeType="1"/>
              </p:cNvSpPr>
              <p:nvPr/>
            </p:nvSpPr>
            <p:spPr bwMode="auto">
              <a:xfrm flipV="1">
                <a:off x="13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78" name="Line 161"/>
              <p:cNvSpPr>
                <a:spLocks noChangeShapeType="1"/>
              </p:cNvSpPr>
              <p:nvPr/>
            </p:nvSpPr>
            <p:spPr bwMode="auto">
              <a:xfrm flipV="1">
                <a:off x="13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79" name="Line 162"/>
              <p:cNvSpPr>
                <a:spLocks noChangeShapeType="1"/>
              </p:cNvSpPr>
              <p:nvPr/>
            </p:nvSpPr>
            <p:spPr bwMode="auto">
              <a:xfrm flipV="1">
                <a:off x="154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80" name="Line 163"/>
              <p:cNvSpPr>
                <a:spLocks noChangeShapeType="1"/>
              </p:cNvSpPr>
              <p:nvPr/>
            </p:nvSpPr>
            <p:spPr bwMode="auto">
              <a:xfrm flipV="1">
                <a:off x="154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81" name="Line 164"/>
              <p:cNvSpPr>
                <a:spLocks noChangeShapeType="1"/>
              </p:cNvSpPr>
              <p:nvPr/>
            </p:nvSpPr>
            <p:spPr bwMode="auto">
              <a:xfrm flipV="1">
                <a:off x="154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82" name="Line 165"/>
              <p:cNvSpPr>
                <a:spLocks noChangeShapeType="1"/>
              </p:cNvSpPr>
              <p:nvPr/>
            </p:nvSpPr>
            <p:spPr bwMode="auto">
              <a:xfrm flipV="1">
                <a:off x="154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83" name="Line 166"/>
              <p:cNvSpPr>
                <a:spLocks noChangeShapeType="1"/>
              </p:cNvSpPr>
              <p:nvPr/>
            </p:nvSpPr>
            <p:spPr bwMode="auto">
              <a:xfrm flipV="1">
                <a:off x="154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84" name="Line 167"/>
              <p:cNvSpPr>
                <a:spLocks noChangeShapeType="1"/>
              </p:cNvSpPr>
              <p:nvPr/>
            </p:nvSpPr>
            <p:spPr bwMode="auto">
              <a:xfrm flipV="1">
                <a:off x="154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85" name="Line 168"/>
              <p:cNvSpPr>
                <a:spLocks noChangeShapeType="1"/>
              </p:cNvSpPr>
              <p:nvPr/>
            </p:nvSpPr>
            <p:spPr bwMode="auto">
              <a:xfrm flipV="1">
                <a:off x="154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86" name="Line 169"/>
              <p:cNvSpPr>
                <a:spLocks noChangeShapeType="1"/>
              </p:cNvSpPr>
              <p:nvPr/>
            </p:nvSpPr>
            <p:spPr bwMode="auto">
              <a:xfrm flipV="1">
                <a:off x="154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87" name="Line 170"/>
              <p:cNvSpPr>
                <a:spLocks noChangeShapeType="1"/>
              </p:cNvSpPr>
              <p:nvPr/>
            </p:nvSpPr>
            <p:spPr bwMode="auto">
              <a:xfrm flipV="1">
                <a:off x="154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88" name="Line 171"/>
              <p:cNvSpPr>
                <a:spLocks noChangeShapeType="1"/>
              </p:cNvSpPr>
              <p:nvPr/>
            </p:nvSpPr>
            <p:spPr bwMode="auto">
              <a:xfrm flipV="1">
                <a:off x="154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89" name="Line 172"/>
              <p:cNvSpPr>
                <a:spLocks noChangeShapeType="1"/>
              </p:cNvSpPr>
              <p:nvPr/>
            </p:nvSpPr>
            <p:spPr bwMode="auto">
              <a:xfrm flipV="1">
                <a:off x="154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90" name="Line 173"/>
              <p:cNvSpPr>
                <a:spLocks noChangeShapeType="1"/>
              </p:cNvSpPr>
              <p:nvPr/>
            </p:nvSpPr>
            <p:spPr bwMode="auto">
              <a:xfrm flipV="1">
                <a:off x="154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91" name="Line 174"/>
              <p:cNvSpPr>
                <a:spLocks noChangeShapeType="1"/>
              </p:cNvSpPr>
              <p:nvPr/>
            </p:nvSpPr>
            <p:spPr bwMode="auto">
              <a:xfrm flipV="1">
                <a:off x="154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92" name="Line 175"/>
              <p:cNvSpPr>
                <a:spLocks noChangeShapeType="1"/>
              </p:cNvSpPr>
              <p:nvPr/>
            </p:nvSpPr>
            <p:spPr bwMode="auto">
              <a:xfrm flipV="1">
                <a:off x="154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93" name="Line 176"/>
              <p:cNvSpPr>
                <a:spLocks noChangeShapeType="1"/>
              </p:cNvSpPr>
              <p:nvPr/>
            </p:nvSpPr>
            <p:spPr bwMode="auto">
              <a:xfrm flipV="1">
                <a:off x="154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94" name="Line 177"/>
              <p:cNvSpPr>
                <a:spLocks noChangeShapeType="1"/>
              </p:cNvSpPr>
              <p:nvPr/>
            </p:nvSpPr>
            <p:spPr bwMode="auto">
              <a:xfrm flipV="1">
                <a:off x="154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95" name="Line 178"/>
              <p:cNvSpPr>
                <a:spLocks noChangeShapeType="1"/>
              </p:cNvSpPr>
              <p:nvPr/>
            </p:nvSpPr>
            <p:spPr bwMode="auto">
              <a:xfrm flipV="1">
                <a:off x="154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96" name="Line 179"/>
              <p:cNvSpPr>
                <a:spLocks noChangeShapeType="1"/>
              </p:cNvSpPr>
              <p:nvPr/>
            </p:nvSpPr>
            <p:spPr bwMode="auto">
              <a:xfrm flipV="1">
                <a:off x="154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97" name="Line 180"/>
              <p:cNvSpPr>
                <a:spLocks noChangeShapeType="1"/>
              </p:cNvSpPr>
              <p:nvPr/>
            </p:nvSpPr>
            <p:spPr bwMode="auto">
              <a:xfrm flipV="1">
                <a:off x="154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98" name="Line 181"/>
              <p:cNvSpPr>
                <a:spLocks noChangeShapeType="1"/>
              </p:cNvSpPr>
              <p:nvPr/>
            </p:nvSpPr>
            <p:spPr bwMode="auto">
              <a:xfrm flipV="1">
                <a:off x="154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99" name="Line 182"/>
              <p:cNvSpPr>
                <a:spLocks noChangeShapeType="1"/>
              </p:cNvSpPr>
              <p:nvPr/>
            </p:nvSpPr>
            <p:spPr bwMode="auto">
              <a:xfrm flipV="1">
                <a:off x="154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00" name="Line 183"/>
              <p:cNvSpPr>
                <a:spLocks noChangeShapeType="1"/>
              </p:cNvSpPr>
              <p:nvPr/>
            </p:nvSpPr>
            <p:spPr bwMode="auto">
              <a:xfrm flipV="1">
                <a:off x="154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01" name="Line 184"/>
              <p:cNvSpPr>
                <a:spLocks noChangeShapeType="1"/>
              </p:cNvSpPr>
              <p:nvPr/>
            </p:nvSpPr>
            <p:spPr bwMode="auto">
              <a:xfrm flipV="1">
                <a:off x="154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02" name="Line 185"/>
              <p:cNvSpPr>
                <a:spLocks noChangeShapeType="1"/>
              </p:cNvSpPr>
              <p:nvPr/>
            </p:nvSpPr>
            <p:spPr bwMode="auto">
              <a:xfrm flipV="1">
                <a:off x="154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03" name="Line 186"/>
              <p:cNvSpPr>
                <a:spLocks noChangeShapeType="1"/>
              </p:cNvSpPr>
              <p:nvPr/>
            </p:nvSpPr>
            <p:spPr bwMode="auto">
              <a:xfrm flipV="1">
                <a:off x="154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04" name="Line 187"/>
              <p:cNvSpPr>
                <a:spLocks noChangeShapeType="1"/>
              </p:cNvSpPr>
              <p:nvPr/>
            </p:nvSpPr>
            <p:spPr bwMode="auto">
              <a:xfrm flipV="1">
                <a:off x="154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05" name="Line 188"/>
              <p:cNvSpPr>
                <a:spLocks noChangeShapeType="1"/>
              </p:cNvSpPr>
              <p:nvPr/>
            </p:nvSpPr>
            <p:spPr bwMode="auto">
              <a:xfrm flipV="1">
                <a:off x="154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06" name="Line 189"/>
              <p:cNvSpPr>
                <a:spLocks noChangeShapeType="1"/>
              </p:cNvSpPr>
              <p:nvPr/>
            </p:nvSpPr>
            <p:spPr bwMode="auto">
              <a:xfrm flipV="1">
                <a:off x="154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07" name="Line 190"/>
              <p:cNvSpPr>
                <a:spLocks noChangeShapeType="1"/>
              </p:cNvSpPr>
              <p:nvPr/>
            </p:nvSpPr>
            <p:spPr bwMode="auto">
              <a:xfrm flipV="1">
                <a:off x="154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08" name="Line 191"/>
              <p:cNvSpPr>
                <a:spLocks noChangeShapeType="1"/>
              </p:cNvSpPr>
              <p:nvPr/>
            </p:nvSpPr>
            <p:spPr bwMode="auto">
              <a:xfrm flipV="1">
                <a:off x="154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09" name="Line 192"/>
              <p:cNvSpPr>
                <a:spLocks noChangeShapeType="1"/>
              </p:cNvSpPr>
              <p:nvPr/>
            </p:nvSpPr>
            <p:spPr bwMode="auto">
              <a:xfrm flipV="1">
                <a:off x="154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10" name="Line 193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11" name="Line 194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12" name="Line 195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13" name="Line 196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14" name="Line 197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15" name="Line 198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16" name="Line 199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17" name="Line 200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18" name="Line 201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19" name="Line 202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20" name="Line 203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21" name="Line 204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22" name="Line 205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31" name="Group 407"/>
            <p:cNvGrpSpPr>
              <a:grpSpLocks/>
            </p:cNvGrpSpPr>
            <p:nvPr/>
          </p:nvGrpSpPr>
          <p:grpSpPr bwMode="auto">
            <a:xfrm>
              <a:off x="1339" y="1064"/>
              <a:ext cx="1478" cy="570"/>
              <a:chOff x="1339" y="1064"/>
              <a:chExt cx="1478" cy="570"/>
            </a:xfrm>
          </p:grpSpPr>
          <p:sp>
            <p:nvSpPr>
              <p:cNvPr id="6023" name="Line 207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24" name="Line 208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25" name="Line 209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26" name="Line 210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27" name="Line 211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28" name="Line 212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29" name="Line 213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30" name="Line 214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31" name="Line 215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32" name="Line 216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33" name="Line 217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34" name="Line 218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35" name="Line 219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36" name="Line 220"/>
              <p:cNvSpPr>
                <a:spLocks noChangeShapeType="1"/>
              </p:cNvSpPr>
              <p:nvPr/>
            </p:nvSpPr>
            <p:spPr bwMode="auto">
              <a:xfrm flipV="1">
                <a:off x="188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37" name="Line 221"/>
              <p:cNvSpPr>
                <a:spLocks noChangeShapeType="1"/>
              </p:cNvSpPr>
              <p:nvPr/>
            </p:nvSpPr>
            <p:spPr bwMode="auto">
              <a:xfrm flipV="1">
                <a:off x="188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38" name="Line 222"/>
              <p:cNvSpPr>
                <a:spLocks noChangeShapeType="1"/>
              </p:cNvSpPr>
              <p:nvPr/>
            </p:nvSpPr>
            <p:spPr bwMode="auto">
              <a:xfrm flipV="1">
                <a:off x="188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39" name="Line 223"/>
              <p:cNvSpPr>
                <a:spLocks noChangeShapeType="1"/>
              </p:cNvSpPr>
              <p:nvPr/>
            </p:nvSpPr>
            <p:spPr bwMode="auto">
              <a:xfrm flipV="1">
                <a:off x="188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40" name="Line 224"/>
              <p:cNvSpPr>
                <a:spLocks noChangeShapeType="1"/>
              </p:cNvSpPr>
              <p:nvPr/>
            </p:nvSpPr>
            <p:spPr bwMode="auto">
              <a:xfrm flipV="1">
                <a:off x="188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41" name="Line 225"/>
              <p:cNvSpPr>
                <a:spLocks noChangeShapeType="1"/>
              </p:cNvSpPr>
              <p:nvPr/>
            </p:nvSpPr>
            <p:spPr bwMode="auto">
              <a:xfrm flipV="1">
                <a:off x="188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42" name="Line 226"/>
              <p:cNvSpPr>
                <a:spLocks noChangeShapeType="1"/>
              </p:cNvSpPr>
              <p:nvPr/>
            </p:nvSpPr>
            <p:spPr bwMode="auto">
              <a:xfrm flipV="1">
                <a:off x="188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43" name="Line 227"/>
              <p:cNvSpPr>
                <a:spLocks noChangeShapeType="1"/>
              </p:cNvSpPr>
              <p:nvPr/>
            </p:nvSpPr>
            <p:spPr bwMode="auto">
              <a:xfrm flipV="1">
                <a:off x="188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44" name="Line 228"/>
              <p:cNvSpPr>
                <a:spLocks noChangeShapeType="1"/>
              </p:cNvSpPr>
              <p:nvPr/>
            </p:nvSpPr>
            <p:spPr bwMode="auto">
              <a:xfrm flipV="1">
                <a:off x="203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45" name="Line 229"/>
              <p:cNvSpPr>
                <a:spLocks noChangeShapeType="1"/>
              </p:cNvSpPr>
              <p:nvPr/>
            </p:nvSpPr>
            <p:spPr bwMode="auto">
              <a:xfrm flipV="1">
                <a:off x="203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46" name="Line 230"/>
              <p:cNvSpPr>
                <a:spLocks noChangeShapeType="1"/>
              </p:cNvSpPr>
              <p:nvPr/>
            </p:nvSpPr>
            <p:spPr bwMode="auto">
              <a:xfrm flipV="1">
                <a:off x="203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47" name="Line 231"/>
              <p:cNvSpPr>
                <a:spLocks noChangeShapeType="1"/>
              </p:cNvSpPr>
              <p:nvPr/>
            </p:nvSpPr>
            <p:spPr bwMode="auto">
              <a:xfrm flipV="1">
                <a:off x="203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48" name="Line 232"/>
              <p:cNvSpPr>
                <a:spLocks noChangeShapeType="1"/>
              </p:cNvSpPr>
              <p:nvPr/>
            </p:nvSpPr>
            <p:spPr bwMode="auto">
              <a:xfrm flipV="1">
                <a:off x="203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49" name="Line 233"/>
              <p:cNvSpPr>
                <a:spLocks noChangeShapeType="1"/>
              </p:cNvSpPr>
              <p:nvPr/>
            </p:nvSpPr>
            <p:spPr bwMode="auto">
              <a:xfrm flipV="1">
                <a:off x="237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50" name="Freeform 234"/>
              <p:cNvSpPr>
                <a:spLocks/>
              </p:cNvSpPr>
              <p:nvPr/>
            </p:nvSpPr>
            <p:spPr bwMode="auto">
              <a:xfrm>
                <a:off x="1339" y="1540"/>
                <a:ext cx="1478" cy="22"/>
              </a:xfrm>
              <a:custGeom>
                <a:avLst/>
                <a:gdLst>
                  <a:gd name="T0" fmla="*/ 2 w 205"/>
                  <a:gd name="T1" fmla="*/ 0 h 3"/>
                  <a:gd name="T2" fmla="*/ 6 w 205"/>
                  <a:gd name="T3" fmla="*/ 0 h 3"/>
                  <a:gd name="T4" fmla="*/ 10 w 205"/>
                  <a:gd name="T5" fmla="*/ 0 h 3"/>
                  <a:gd name="T6" fmla="*/ 14 w 205"/>
                  <a:gd name="T7" fmla="*/ 0 h 3"/>
                  <a:gd name="T8" fmla="*/ 18 w 205"/>
                  <a:gd name="T9" fmla="*/ 0 h 3"/>
                  <a:gd name="T10" fmla="*/ 22 w 205"/>
                  <a:gd name="T11" fmla="*/ 0 h 3"/>
                  <a:gd name="T12" fmla="*/ 26 w 205"/>
                  <a:gd name="T13" fmla="*/ 0 h 3"/>
                  <a:gd name="T14" fmla="*/ 30 w 205"/>
                  <a:gd name="T15" fmla="*/ 0 h 3"/>
                  <a:gd name="T16" fmla="*/ 34 w 205"/>
                  <a:gd name="T17" fmla="*/ 0 h 3"/>
                  <a:gd name="T18" fmla="*/ 39 w 205"/>
                  <a:gd name="T19" fmla="*/ 1 h 3"/>
                  <a:gd name="T20" fmla="*/ 43 w 205"/>
                  <a:gd name="T21" fmla="*/ 1 h 3"/>
                  <a:gd name="T22" fmla="*/ 47 w 205"/>
                  <a:gd name="T23" fmla="*/ 1 h 3"/>
                  <a:gd name="T24" fmla="*/ 51 w 205"/>
                  <a:gd name="T25" fmla="*/ 1 h 3"/>
                  <a:gd name="T26" fmla="*/ 55 w 205"/>
                  <a:gd name="T27" fmla="*/ 1 h 3"/>
                  <a:gd name="T28" fmla="*/ 59 w 205"/>
                  <a:gd name="T29" fmla="*/ 1 h 3"/>
                  <a:gd name="T30" fmla="*/ 63 w 205"/>
                  <a:gd name="T31" fmla="*/ 1 h 3"/>
                  <a:gd name="T32" fmla="*/ 67 w 205"/>
                  <a:gd name="T33" fmla="*/ 1 h 3"/>
                  <a:gd name="T34" fmla="*/ 72 w 205"/>
                  <a:gd name="T35" fmla="*/ 1 h 3"/>
                  <a:gd name="T36" fmla="*/ 76 w 205"/>
                  <a:gd name="T37" fmla="*/ 1 h 3"/>
                  <a:gd name="T38" fmla="*/ 80 w 205"/>
                  <a:gd name="T39" fmla="*/ 1 h 3"/>
                  <a:gd name="T40" fmla="*/ 84 w 205"/>
                  <a:gd name="T41" fmla="*/ 1 h 3"/>
                  <a:gd name="T42" fmla="*/ 88 w 205"/>
                  <a:gd name="T43" fmla="*/ 2 h 3"/>
                  <a:gd name="T44" fmla="*/ 92 w 205"/>
                  <a:gd name="T45" fmla="*/ 2 h 3"/>
                  <a:gd name="T46" fmla="*/ 96 w 205"/>
                  <a:gd name="T47" fmla="*/ 2 h 3"/>
                  <a:gd name="T48" fmla="*/ 100 w 205"/>
                  <a:gd name="T49" fmla="*/ 2 h 3"/>
                  <a:gd name="T50" fmla="*/ 104 w 205"/>
                  <a:gd name="T51" fmla="*/ 2 h 3"/>
                  <a:gd name="T52" fmla="*/ 109 w 205"/>
                  <a:gd name="T53" fmla="*/ 2 h 3"/>
                  <a:gd name="T54" fmla="*/ 113 w 205"/>
                  <a:gd name="T55" fmla="*/ 2 h 3"/>
                  <a:gd name="T56" fmla="*/ 117 w 205"/>
                  <a:gd name="T57" fmla="*/ 2 h 3"/>
                  <a:gd name="T58" fmla="*/ 121 w 205"/>
                  <a:gd name="T59" fmla="*/ 2 h 3"/>
                  <a:gd name="T60" fmla="*/ 125 w 205"/>
                  <a:gd name="T61" fmla="*/ 2 h 3"/>
                  <a:gd name="T62" fmla="*/ 129 w 205"/>
                  <a:gd name="T63" fmla="*/ 2 h 3"/>
                  <a:gd name="T64" fmla="*/ 133 w 205"/>
                  <a:gd name="T65" fmla="*/ 2 h 3"/>
                  <a:gd name="T66" fmla="*/ 137 w 205"/>
                  <a:gd name="T67" fmla="*/ 2 h 3"/>
                  <a:gd name="T68" fmla="*/ 141 w 205"/>
                  <a:gd name="T69" fmla="*/ 2 h 3"/>
                  <a:gd name="T70" fmla="*/ 146 w 205"/>
                  <a:gd name="T71" fmla="*/ 2 h 3"/>
                  <a:gd name="T72" fmla="*/ 150 w 205"/>
                  <a:gd name="T73" fmla="*/ 3 h 3"/>
                  <a:gd name="T74" fmla="*/ 154 w 205"/>
                  <a:gd name="T75" fmla="*/ 3 h 3"/>
                  <a:gd name="T76" fmla="*/ 158 w 205"/>
                  <a:gd name="T77" fmla="*/ 3 h 3"/>
                  <a:gd name="T78" fmla="*/ 162 w 205"/>
                  <a:gd name="T79" fmla="*/ 3 h 3"/>
                  <a:gd name="T80" fmla="*/ 166 w 205"/>
                  <a:gd name="T81" fmla="*/ 3 h 3"/>
                  <a:gd name="T82" fmla="*/ 170 w 205"/>
                  <a:gd name="T83" fmla="*/ 3 h 3"/>
                  <a:gd name="T84" fmla="*/ 174 w 205"/>
                  <a:gd name="T85" fmla="*/ 3 h 3"/>
                  <a:gd name="T86" fmla="*/ 178 w 205"/>
                  <a:gd name="T87" fmla="*/ 3 h 3"/>
                  <a:gd name="T88" fmla="*/ 183 w 205"/>
                  <a:gd name="T89" fmla="*/ 3 h 3"/>
                  <a:gd name="T90" fmla="*/ 187 w 205"/>
                  <a:gd name="T91" fmla="*/ 3 h 3"/>
                  <a:gd name="T92" fmla="*/ 191 w 205"/>
                  <a:gd name="T93" fmla="*/ 3 h 3"/>
                  <a:gd name="T94" fmla="*/ 195 w 205"/>
                  <a:gd name="T95" fmla="*/ 3 h 3"/>
                  <a:gd name="T96" fmla="*/ 199 w 205"/>
                  <a:gd name="T97" fmla="*/ 3 h 3"/>
                  <a:gd name="T98" fmla="*/ 203 w 205"/>
                  <a:gd name="T9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3">
                    <a:moveTo>
                      <a:pt x="0" y="0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7" y="1"/>
                    </a:lnTo>
                    <a:lnTo>
                      <a:pt x="39" y="1"/>
                    </a:lnTo>
                    <a:lnTo>
                      <a:pt x="41" y="1"/>
                    </a:lnTo>
                    <a:lnTo>
                      <a:pt x="43" y="1"/>
                    </a:lnTo>
                    <a:lnTo>
                      <a:pt x="45" y="1"/>
                    </a:lnTo>
                    <a:lnTo>
                      <a:pt x="47" y="1"/>
                    </a:lnTo>
                    <a:lnTo>
                      <a:pt x="49" y="1"/>
                    </a:lnTo>
                    <a:lnTo>
                      <a:pt x="51" y="1"/>
                    </a:lnTo>
                    <a:lnTo>
                      <a:pt x="53" y="1"/>
                    </a:lnTo>
                    <a:lnTo>
                      <a:pt x="55" y="1"/>
                    </a:lnTo>
                    <a:lnTo>
                      <a:pt x="57" y="1"/>
                    </a:lnTo>
                    <a:lnTo>
                      <a:pt x="59" y="1"/>
                    </a:lnTo>
                    <a:lnTo>
                      <a:pt x="61" y="1"/>
                    </a:lnTo>
                    <a:lnTo>
                      <a:pt x="63" y="1"/>
                    </a:lnTo>
                    <a:lnTo>
                      <a:pt x="65" y="1"/>
                    </a:lnTo>
                    <a:lnTo>
                      <a:pt x="67" y="1"/>
                    </a:lnTo>
                    <a:lnTo>
                      <a:pt x="69" y="1"/>
                    </a:lnTo>
                    <a:lnTo>
                      <a:pt x="72" y="1"/>
                    </a:lnTo>
                    <a:lnTo>
                      <a:pt x="74" y="1"/>
                    </a:lnTo>
                    <a:lnTo>
                      <a:pt x="76" y="1"/>
                    </a:lnTo>
                    <a:lnTo>
                      <a:pt x="78" y="1"/>
                    </a:lnTo>
                    <a:lnTo>
                      <a:pt x="80" y="1"/>
                    </a:lnTo>
                    <a:lnTo>
                      <a:pt x="82" y="1"/>
                    </a:lnTo>
                    <a:lnTo>
                      <a:pt x="84" y="1"/>
                    </a:lnTo>
                    <a:lnTo>
                      <a:pt x="86" y="2"/>
                    </a:lnTo>
                    <a:lnTo>
                      <a:pt x="88" y="2"/>
                    </a:lnTo>
                    <a:lnTo>
                      <a:pt x="90" y="2"/>
                    </a:lnTo>
                    <a:lnTo>
                      <a:pt x="92" y="2"/>
                    </a:lnTo>
                    <a:lnTo>
                      <a:pt x="94" y="2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2" y="2"/>
                    </a:lnTo>
                    <a:lnTo>
                      <a:pt x="104" y="2"/>
                    </a:lnTo>
                    <a:lnTo>
                      <a:pt x="106" y="2"/>
                    </a:lnTo>
                    <a:lnTo>
                      <a:pt x="109" y="2"/>
                    </a:lnTo>
                    <a:lnTo>
                      <a:pt x="111" y="2"/>
                    </a:lnTo>
                    <a:lnTo>
                      <a:pt x="113" y="2"/>
                    </a:lnTo>
                    <a:lnTo>
                      <a:pt x="115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5" y="2"/>
                    </a:lnTo>
                    <a:lnTo>
                      <a:pt x="137" y="2"/>
                    </a:lnTo>
                    <a:lnTo>
                      <a:pt x="139" y="2"/>
                    </a:lnTo>
                    <a:lnTo>
                      <a:pt x="141" y="2"/>
                    </a:lnTo>
                    <a:lnTo>
                      <a:pt x="143" y="2"/>
                    </a:lnTo>
                    <a:lnTo>
                      <a:pt x="146" y="2"/>
                    </a:lnTo>
                    <a:lnTo>
                      <a:pt x="148" y="3"/>
                    </a:lnTo>
                    <a:lnTo>
                      <a:pt x="150" y="3"/>
                    </a:lnTo>
                    <a:lnTo>
                      <a:pt x="152" y="3"/>
                    </a:lnTo>
                    <a:lnTo>
                      <a:pt x="154" y="3"/>
                    </a:lnTo>
                    <a:lnTo>
                      <a:pt x="156" y="3"/>
                    </a:lnTo>
                    <a:lnTo>
                      <a:pt x="158" y="3"/>
                    </a:lnTo>
                    <a:lnTo>
                      <a:pt x="160" y="3"/>
                    </a:lnTo>
                    <a:lnTo>
                      <a:pt x="162" y="3"/>
                    </a:lnTo>
                    <a:lnTo>
                      <a:pt x="164" y="3"/>
                    </a:lnTo>
                    <a:lnTo>
                      <a:pt x="166" y="3"/>
                    </a:lnTo>
                    <a:lnTo>
                      <a:pt x="168" y="3"/>
                    </a:lnTo>
                    <a:lnTo>
                      <a:pt x="170" y="3"/>
                    </a:lnTo>
                    <a:lnTo>
                      <a:pt x="172" y="3"/>
                    </a:lnTo>
                    <a:lnTo>
                      <a:pt x="174" y="3"/>
                    </a:lnTo>
                    <a:lnTo>
                      <a:pt x="176" y="3"/>
                    </a:lnTo>
                    <a:lnTo>
                      <a:pt x="178" y="3"/>
                    </a:lnTo>
                    <a:lnTo>
                      <a:pt x="181" y="3"/>
                    </a:lnTo>
                    <a:lnTo>
                      <a:pt x="183" y="3"/>
                    </a:lnTo>
                    <a:lnTo>
                      <a:pt x="185" y="3"/>
                    </a:lnTo>
                    <a:lnTo>
                      <a:pt x="187" y="3"/>
                    </a:lnTo>
                    <a:lnTo>
                      <a:pt x="189" y="3"/>
                    </a:lnTo>
                    <a:lnTo>
                      <a:pt x="191" y="3"/>
                    </a:lnTo>
                    <a:lnTo>
                      <a:pt x="193" y="3"/>
                    </a:lnTo>
                    <a:lnTo>
                      <a:pt x="195" y="3"/>
                    </a:lnTo>
                    <a:lnTo>
                      <a:pt x="197" y="3"/>
                    </a:lnTo>
                    <a:lnTo>
                      <a:pt x="199" y="3"/>
                    </a:lnTo>
                    <a:lnTo>
                      <a:pt x="201" y="3"/>
                    </a:lnTo>
                    <a:lnTo>
                      <a:pt x="203" y="3"/>
                    </a:lnTo>
                    <a:lnTo>
                      <a:pt x="205" y="3"/>
                    </a:lnTo>
                  </a:path>
                </a:pathLst>
              </a:custGeom>
              <a:noFill/>
              <a:ln w="34925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51" name="Line 235"/>
              <p:cNvSpPr>
                <a:spLocks noChangeShapeType="1"/>
              </p:cNvSpPr>
              <p:nvPr/>
            </p:nvSpPr>
            <p:spPr bwMode="auto">
              <a:xfrm flipV="1">
                <a:off x="14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52" name="Line 236"/>
              <p:cNvSpPr>
                <a:spLocks noChangeShapeType="1"/>
              </p:cNvSpPr>
              <p:nvPr/>
            </p:nvSpPr>
            <p:spPr bwMode="auto">
              <a:xfrm flipV="1">
                <a:off x="14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53" name="Line 237"/>
              <p:cNvSpPr>
                <a:spLocks noChangeShapeType="1"/>
              </p:cNvSpPr>
              <p:nvPr/>
            </p:nvSpPr>
            <p:spPr bwMode="auto">
              <a:xfrm flipV="1">
                <a:off x="14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54" name="Line 238"/>
              <p:cNvSpPr>
                <a:spLocks noChangeShapeType="1"/>
              </p:cNvSpPr>
              <p:nvPr/>
            </p:nvSpPr>
            <p:spPr bwMode="auto">
              <a:xfrm flipV="1">
                <a:off x="14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55" name="Line 239"/>
              <p:cNvSpPr>
                <a:spLocks noChangeShapeType="1"/>
              </p:cNvSpPr>
              <p:nvPr/>
            </p:nvSpPr>
            <p:spPr bwMode="auto">
              <a:xfrm flipV="1">
                <a:off x="14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56" name="Line 240"/>
              <p:cNvSpPr>
                <a:spLocks noChangeShapeType="1"/>
              </p:cNvSpPr>
              <p:nvPr/>
            </p:nvSpPr>
            <p:spPr bwMode="auto">
              <a:xfrm flipV="1">
                <a:off x="14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57" name="Line 241"/>
              <p:cNvSpPr>
                <a:spLocks noChangeShapeType="1"/>
              </p:cNvSpPr>
              <p:nvPr/>
            </p:nvSpPr>
            <p:spPr bwMode="auto">
              <a:xfrm flipV="1">
                <a:off x="14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58" name="Line 242"/>
              <p:cNvSpPr>
                <a:spLocks noChangeShapeType="1"/>
              </p:cNvSpPr>
              <p:nvPr/>
            </p:nvSpPr>
            <p:spPr bwMode="auto">
              <a:xfrm flipV="1">
                <a:off x="14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59" name="Line 243"/>
              <p:cNvSpPr>
                <a:spLocks noChangeShapeType="1"/>
              </p:cNvSpPr>
              <p:nvPr/>
            </p:nvSpPr>
            <p:spPr bwMode="auto">
              <a:xfrm flipV="1">
                <a:off x="14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60" name="Line 244"/>
              <p:cNvSpPr>
                <a:spLocks noChangeShapeType="1"/>
              </p:cNvSpPr>
              <p:nvPr/>
            </p:nvSpPr>
            <p:spPr bwMode="auto">
              <a:xfrm flipV="1">
                <a:off x="14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61" name="Line 245"/>
              <p:cNvSpPr>
                <a:spLocks noChangeShapeType="1"/>
              </p:cNvSpPr>
              <p:nvPr/>
            </p:nvSpPr>
            <p:spPr bwMode="auto">
              <a:xfrm flipV="1">
                <a:off x="14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62" name="Line 246"/>
              <p:cNvSpPr>
                <a:spLocks noChangeShapeType="1"/>
              </p:cNvSpPr>
              <p:nvPr/>
            </p:nvSpPr>
            <p:spPr bwMode="auto">
              <a:xfrm flipV="1">
                <a:off x="14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63" name="Line 247"/>
              <p:cNvSpPr>
                <a:spLocks noChangeShapeType="1"/>
              </p:cNvSpPr>
              <p:nvPr/>
            </p:nvSpPr>
            <p:spPr bwMode="auto">
              <a:xfrm flipV="1">
                <a:off x="14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64" name="Line 248"/>
              <p:cNvSpPr>
                <a:spLocks noChangeShapeType="1"/>
              </p:cNvSpPr>
              <p:nvPr/>
            </p:nvSpPr>
            <p:spPr bwMode="auto">
              <a:xfrm flipV="1">
                <a:off x="14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65" name="Line 249"/>
              <p:cNvSpPr>
                <a:spLocks noChangeShapeType="1"/>
              </p:cNvSpPr>
              <p:nvPr/>
            </p:nvSpPr>
            <p:spPr bwMode="auto">
              <a:xfrm flipV="1">
                <a:off x="14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66" name="Line 250"/>
              <p:cNvSpPr>
                <a:spLocks noChangeShapeType="1"/>
              </p:cNvSpPr>
              <p:nvPr/>
            </p:nvSpPr>
            <p:spPr bwMode="auto">
              <a:xfrm flipV="1">
                <a:off x="14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67" name="Line 251"/>
              <p:cNvSpPr>
                <a:spLocks noChangeShapeType="1"/>
              </p:cNvSpPr>
              <p:nvPr/>
            </p:nvSpPr>
            <p:spPr bwMode="auto">
              <a:xfrm flipV="1">
                <a:off x="14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68" name="Line 252"/>
              <p:cNvSpPr>
                <a:spLocks noChangeShapeType="1"/>
              </p:cNvSpPr>
              <p:nvPr/>
            </p:nvSpPr>
            <p:spPr bwMode="auto">
              <a:xfrm flipV="1">
                <a:off x="14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69" name="Line 253"/>
              <p:cNvSpPr>
                <a:spLocks noChangeShapeType="1"/>
              </p:cNvSpPr>
              <p:nvPr/>
            </p:nvSpPr>
            <p:spPr bwMode="auto">
              <a:xfrm flipV="1">
                <a:off x="14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70" name="Line 254"/>
              <p:cNvSpPr>
                <a:spLocks noChangeShapeType="1"/>
              </p:cNvSpPr>
              <p:nvPr/>
            </p:nvSpPr>
            <p:spPr bwMode="auto">
              <a:xfrm flipV="1">
                <a:off x="14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71" name="Line 255"/>
              <p:cNvSpPr>
                <a:spLocks noChangeShapeType="1"/>
              </p:cNvSpPr>
              <p:nvPr/>
            </p:nvSpPr>
            <p:spPr bwMode="auto">
              <a:xfrm flipV="1">
                <a:off x="14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72" name="Line 256"/>
              <p:cNvSpPr>
                <a:spLocks noChangeShapeType="1"/>
              </p:cNvSpPr>
              <p:nvPr/>
            </p:nvSpPr>
            <p:spPr bwMode="auto">
              <a:xfrm flipV="1">
                <a:off x="14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73" name="Line 257"/>
              <p:cNvSpPr>
                <a:spLocks noChangeShapeType="1"/>
              </p:cNvSpPr>
              <p:nvPr/>
            </p:nvSpPr>
            <p:spPr bwMode="auto">
              <a:xfrm flipV="1">
                <a:off x="14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74" name="Line 258"/>
              <p:cNvSpPr>
                <a:spLocks noChangeShapeType="1"/>
              </p:cNvSpPr>
              <p:nvPr/>
            </p:nvSpPr>
            <p:spPr bwMode="auto">
              <a:xfrm flipV="1">
                <a:off x="14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75" name="Line 259"/>
              <p:cNvSpPr>
                <a:spLocks noChangeShapeType="1"/>
              </p:cNvSpPr>
              <p:nvPr/>
            </p:nvSpPr>
            <p:spPr bwMode="auto">
              <a:xfrm flipV="1">
                <a:off x="14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76" name="Line 260"/>
              <p:cNvSpPr>
                <a:spLocks noChangeShapeType="1"/>
              </p:cNvSpPr>
              <p:nvPr/>
            </p:nvSpPr>
            <p:spPr bwMode="auto">
              <a:xfrm flipV="1">
                <a:off x="14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77" name="Line 261"/>
              <p:cNvSpPr>
                <a:spLocks noChangeShapeType="1"/>
              </p:cNvSpPr>
              <p:nvPr/>
            </p:nvSpPr>
            <p:spPr bwMode="auto">
              <a:xfrm flipV="1">
                <a:off x="14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78" name="Line 262"/>
              <p:cNvSpPr>
                <a:spLocks noChangeShapeType="1"/>
              </p:cNvSpPr>
              <p:nvPr/>
            </p:nvSpPr>
            <p:spPr bwMode="auto">
              <a:xfrm flipV="1">
                <a:off x="151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79" name="Line 263"/>
              <p:cNvSpPr>
                <a:spLocks noChangeShapeType="1"/>
              </p:cNvSpPr>
              <p:nvPr/>
            </p:nvSpPr>
            <p:spPr bwMode="auto">
              <a:xfrm flipV="1">
                <a:off x="151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80" name="Line 264"/>
              <p:cNvSpPr>
                <a:spLocks noChangeShapeType="1"/>
              </p:cNvSpPr>
              <p:nvPr/>
            </p:nvSpPr>
            <p:spPr bwMode="auto">
              <a:xfrm flipV="1">
                <a:off x="151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81" name="Line 265"/>
              <p:cNvSpPr>
                <a:spLocks noChangeShapeType="1"/>
              </p:cNvSpPr>
              <p:nvPr/>
            </p:nvSpPr>
            <p:spPr bwMode="auto">
              <a:xfrm flipV="1">
                <a:off x="151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82" name="Line 266"/>
              <p:cNvSpPr>
                <a:spLocks noChangeShapeType="1"/>
              </p:cNvSpPr>
              <p:nvPr/>
            </p:nvSpPr>
            <p:spPr bwMode="auto">
              <a:xfrm flipV="1">
                <a:off x="151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83" name="Line 267"/>
              <p:cNvSpPr>
                <a:spLocks noChangeShapeType="1"/>
              </p:cNvSpPr>
              <p:nvPr/>
            </p:nvSpPr>
            <p:spPr bwMode="auto">
              <a:xfrm flipV="1">
                <a:off x="151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84" name="Line 268"/>
              <p:cNvSpPr>
                <a:spLocks noChangeShapeType="1"/>
              </p:cNvSpPr>
              <p:nvPr/>
            </p:nvSpPr>
            <p:spPr bwMode="auto">
              <a:xfrm flipV="1">
                <a:off x="151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85" name="Line 269"/>
              <p:cNvSpPr>
                <a:spLocks noChangeShapeType="1"/>
              </p:cNvSpPr>
              <p:nvPr/>
            </p:nvSpPr>
            <p:spPr bwMode="auto">
              <a:xfrm flipV="1">
                <a:off x="151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86" name="Line 270"/>
              <p:cNvSpPr>
                <a:spLocks noChangeShapeType="1"/>
              </p:cNvSpPr>
              <p:nvPr/>
            </p:nvSpPr>
            <p:spPr bwMode="auto">
              <a:xfrm flipV="1">
                <a:off x="151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87" name="Line 271"/>
              <p:cNvSpPr>
                <a:spLocks noChangeShapeType="1"/>
              </p:cNvSpPr>
              <p:nvPr/>
            </p:nvSpPr>
            <p:spPr bwMode="auto">
              <a:xfrm flipV="1">
                <a:off x="151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88" name="Line 272"/>
              <p:cNvSpPr>
                <a:spLocks noChangeShapeType="1"/>
              </p:cNvSpPr>
              <p:nvPr/>
            </p:nvSpPr>
            <p:spPr bwMode="auto">
              <a:xfrm flipV="1">
                <a:off x="151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89" name="Line 273"/>
              <p:cNvSpPr>
                <a:spLocks noChangeShapeType="1"/>
              </p:cNvSpPr>
              <p:nvPr/>
            </p:nvSpPr>
            <p:spPr bwMode="auto">
              <a:xfrm flipV="1">
                <a:off x="151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90" name="Line 274"/>
              <p:cNvSpPr>
                <a:spLocks noChangeShapeType="1"/>
              </p:cNvSpPr>
              <p:nvPr/>
            </p:nvSpPr>
            <p:spPr bwMode="auto">
              <a:xfrm flipV="1">
                <a:off x="151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91" name="Line 275"/>
              <p:cNvSpPr>
                <a:spLocks noChangeShapeType="1"/>
              </p:cNvSpPr>
              <p:nvPr/>
            </p:nvSpPr>
            <p:spPr bwMode="auto">
              <a:xfrm flipV="1">
                <a:off x="151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92" name="Line 276"/>
              <p:cNvSpPr>
                <a:spLocks noChangeShapeType="1"/>
              </p:cNvSpPr>
              <p:nvPr/>
            </p:nvSpPr>
            <p:spPr bwMode="auto">
              <a:xfrm flipV="1">
                <a:off x="151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93" name="Line 277"/>
              <p:cNvSpPr>
                <a:spLocks noChangeShapeType="1"/>
              </p:cNvSpPr>
              <p:nvPr/>
            </p:nvSpPr>
            <p:spPr bwMode="auto">
              <a:xfrm flipV="1">
                <a:off x="151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94" name="Line 278"/>
              <p:cNvSpPr>
                <a:spLocks noChangeShapeType="1"/>
              </p:cNvSpPr>
              <p:nvPr/>
            </p:nvSpPr>
            <p:spPr bwMode="auto">
              <a:xfrm flipV="1">
                <a:off x="151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95" name="Line 279"/>
              <p:cNvSpPr>
                <a:spLocks noChangeShapeType="1"/>
              </p:cNvSpPr>
              <p:nvPr/>
            </p:nvSpPr>
            <p:spPr bwMode="auto">
              <a:xfrm flipV="1">
                <a:off x="151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96" name="Line 280"/>
              <p:cNvSpPr>
                <a:spLocks noChangeShapeType="1"/>
              </p:cNvSpPr>
              <p:nvPr/>
            </p:nvSpPr>
            <p:spPr bwMode="auto">
              <a:xfrm flipV="1">
                <a:off x="151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97" name="Line 281"/>
              <p:cNvSpPr>
                <a:spLocks noChangeShapeType="1"/>
              </p:cNvSpPr>
              <p:nvPr/>
            </p:nvSpPr>
            <p:spPr bwMode="auto">
              <a:xfrm flipV="1">
                <a:off x="151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98" name="Line 282"/>
              <p:cNvSpPr>
                <a:spLocks noChangeShapeType="1"/>
              </p:cNvSpPr>
              <p:nvPr/>
            </p:nvSpPr>
            <p:spPr bwMode="auto">
              <a:xfrm flipV="1">
                <a:off x="151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99" name="Line 283"/>
              <p:cNvSpPr>
                <a:spLocks noChangeShapeType="1"/>
              </p:cNvSpPr>
              <p:nvPr/>
            </p:nvSpPr>
            <p:spPr bwMode="auto">
              <a:xfrm flipV="1">
                <a:off x="151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00" name="Line 284"/>
              <p:cNvSpPr>
                <a:spLocks noChangeShapeType="1"/>
              </p:cNvSpPr>
              <p:nvPr/>
            </p:nvSpPr>
            <p:spPr bwMode="auto">
              <a:xfrm flipV="1">
                <a:off x="16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01" name="Line 285"/>
              <p:cNvSpPr>
                <a:spLocks noChangeShapeType="1"/>
              </p:cNvSpPr>
              <p:nvPr/>
            </p:nvSpPr>
            <p:spPr bwMode="auto">
              <a:xfrm flipV="1">
                <a:off x="16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02" name="Line 286"/>
              <p:cNvSpPr>
                <a:spLocks noChangeShapeType="1"/>
              </p:cNvSpPr>
              <p:nvPr/>
            </p:nvSpPr>
            <p:spPr bwMode="auto">
              <a:xfrm flipV="1">
                <a:off x="16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03" name="Line 287"/>
              <p:cNvSpPr>
                <a:spLocks noChangeShapeType="1"/>
              </p:cNvSpPr>
              <p:nvPr/>
            </p:nvSpPr>
            <p:spPr bwMode="auto">
              <a:xfrm flipV="1">
                <a:off x="16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04" name="Line 288"/>
              <p:cNvSpPr>
                <a:spLocks noChangeShapeType="1"/>
              </p:cNvSpPr>
              <p:nvPr/>
            </p:nvSpPr>
            <p:spPr bwMode="auto">
              <a:xfrm flipV="1">
                <a:off x="16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05" name="Line 289"/>
              <p:cNvSpPr>
                <a:spLocks noChangeShapeType="1"/>
              </p:cNvSpPr>
              <p:nvPr/>
            </p:nvSpPr>
            <p:spPr bwMode="auto">
              <a:xfrm flipV="1">
                <a:off x="16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06" name="Line 290"/>
              <p:cNvSpPr>
                <a:spLocks noChangeShapeType="1"/>
              </p:cNvSpPr>
              <p:nvPr/>
            </p:nvSpPr>
            <p:spPr bwMode="auto">
              <a:xfrm flipV="1">
                <a:off x="16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07" name="Line 291"/>
              <p:cNvSpPr>
                <a:spLocks noChangeShapeType="1"/>
              </p:cNvSpPr>
              <p:nvPr/>
            </p:nvSpPr>
            <p:spPr bwMode="auto">
              <a:xfrm flipV="1">
                <a:off x="16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08" name="Line 292"/>
              <p:cNvSpPr>
                <a:spLocks noChangeShapeType="1"/>
              </p:cNvSpPr>
              <p:nvPr/>
            </p:nvSpPr>
            <p:spPr bwMode="auto">
              <a:xfrm flipV="1">
                <a:off x="16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09" name="Line 293"/>
              <p:cNvSpPr>
                <a:spLocks noChangeShapeType="1"/>
              </p:cNvSpPr>
              <p:nvPr/>
            </p:nvSpPr>
            <p:spPr bwMode="auto">
              <a:xfrm flipV="1">
                <a:off x="16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10" name="Line 294"/>
              <p:cNvSpPr>
                <a:spLocks noChangeShapeType="1"/>
              </p:cNvSpPr>
              <p:nvPr/>
            </p:nvSpPr>
            <p:spPr bwMode="auto">
              <a:xfrm flipV="1">
                <a:off x="16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11" name="Line 295"/>
              <p:cNvSpPr>
                <a:spLocks noChangeShapeType="1"/>
              </p:cNvSpPr>
              <p:nvPr/>
            </p:nvSpPr>
            <p:spPr bwMode="auto">
              <a:xfrm flipV="1">
                <a:off x="16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12" name="Line 296"/>
              <p:cNvSpPr>
                <a:spLocks noChangeShapeType="1"/>
              </p:cNvSpPr>
              <p:nvPr/>
            </p:nvSpPr>
            <p:spPr bwMode="auto">
              <a:xfrm flipV="1">
                <a:off x="16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13" name="Line 297"/>
              <p:cNvSpPr>
                <a:spLocks noChangeShapeType="1"/>
              </p:cNvSpPr>
              <p:nvPr/>
            </p:nvSpPr>
            <p:spPr bwMode="auto">
              <a:xfrm flipV="1">
                <a:off x="16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14" name="Line 298"/>
              <p:cNvSpPr>
                <a:spLocks noChangeShapeType="1"/>
              </p:cNvSpPr>
              <p:nvPr/>
            </p:nvSpPr>
            <p:spPr bwMode="auto">
              <a:xfrm flipV="1">
                <a:off x="16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15" name="Line 299"/>
              <p:cNvSpPr>
                <a:spLocks noChangeShapeType="1"/>
              </p:cNvSpPr>
              <p:nvPr/>
            </p:nvSpPr>
            <p:spPr bwMode="auto">
              <a:xfrm flipV="1">
                <a:off x="16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16" name="Line 300"/>
              <p:cNvSpPr>
                <a:spLocks noChangeShapeType="1"/>
              </p:cNvSpPr>
              <p:nvPr/>
            </p:nvSpPr>
            <p:spPr bwMode="auto">
              <a:xfrm flipV="1">
                <a:off x="16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17" name="Line 301"/>
              <p:cNvSpPr>
                <a:spLocks noChangeShapeType="1"/>
              </p:cNvSpPr>
              <p:nvPr/>
            </p:nvSpPr>
            <p:spPr bwMode="auto">
              <a:xfrm flipV="1">
                <a:off x="16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18" name="Line 302"/>
              <p:cNvSpPr>
                <a:spLocks noChangeShapeType="1"/>
              </p:cNvSpPr>
              <p:nvPr/>
            </p:nvSpPr>
            <p:spPr bwMode="auto">
              <a:xfrm flipV="1">
                <a:off x="16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19" name="Line 303"/>
              <p:cNvSpPr>
                <a:spLocks noChangeShapeType="1"/>
              </p:cNvSpPr>
              <p:nvPr/>
            </p:nvSpPr>
            <p:spPr bwMode="auto">
              <a:xfrm flipV="1">
                <a:off x="16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20" name="Line 304"/>
              <p:cNvSpPr>
                <a:spLocks noChangeShapeType="1"/>
              </p:cNvSpPr>
              <p:nvPr/>
            </p:nvSpPr>
            <p:spPr bwMode="auto">
              <a:xfrm flipV="1">
                <a:off x="16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21" name="Line 305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22" name="Line 306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23" name="Line 307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24" name="Line 308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25" name="Line 309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26" name="Line 310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27" name="Line 311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28" name="Line 312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29" name="Line 313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30" name="Line 314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31" name="Line 315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32" name="Line 316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33" name="Line 317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34" name="Line 318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35" name="Line 319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36" name="Line 320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37" name="Line 321"/>
              <p:cNvSpPr>
                <a:spLocks noChangeShapeType="1"/>
              </p:cNvSpPr>
              <p:nvPr/>
            </p:nvSpPr>
            <p:spPr bwMode="auto">
              <a:xfrm flipV="1">
                <a:off x="171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38" name="Line 322"/>
              <p:cNvSpPr>
                <a:spLocks noChangeShapeType="1"/>
              </p:cNvSpPr>
              <p:nvPr/>
            </p:nvSpPr>
            <p:spPr bwMode="auto">
              <a:xfrm flipV="1">
                <a:off x="181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39" name="Line 323"/>
              <p:cNvSpPr>
                <a:spLocks noChangeShapeType="1"/>
              </p:cNvSpPr>
              <p:nvPr/>
            </p:nvSpPr>
            <p:spPr bwMode="auto">
              <a:xfrm flipV="1">
                <a:off x="181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40" name="Line 324"/>
              <p:cNvSpPr>
                <a:spLocks noChangeShapeType="1"/>
              </p:cNvSpPr>
              <p:nvPr/>
            </p:nvSpPr>
            <p:spPr bwMode="auto">
              <a:xfrm flipV="1">
                <a:off x="181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41" name="Line 325"/>
              <p:cNvSpPr>
                <a:spLocks noChangeShapeType="1"/>
              </p:cNvSpPr>
              <p:nvPr/>
            </p:nvSpPr>
            <p:spPr bwMode="auto">
              <a:xfrm flipV="1">
                <a:off x="181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42" name="Line 326"/>
              <p:cNvSpPr>
                <a:spLocks noChangeShapeType="1"/>
              </p:cNvSpPr>
              <p:nvPr/>
            </p:nvSpPr>
            <p:spPr bwMode="auto">
              <a:xfrm flipV="1">
                <a:off x="181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43" name="Line 327"/>
              <p:cNvSpPr>
                <a:spLocks noChangeShapeType="1"/>
              </p:cNvSpPr>
              <p:nvPr/>
            </p:nvSpPr>
            <p:spPr bwMode="auto">
              <a:xfrm flipV="1">
                <a:off x="181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44" name="Line 328"/>
              <p:cNvSpPr>
                <a:spLocks noChangeShapeType="1"/>
              </p:cNvSpPr>
              <p:nvPr/>
            </p:nvSpPr>
            <p:spPr bwMode="auto">
              <a:xfrm flipV="1">
                <a:off x="191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45" name="Line 329"/>
              <p:cNvSpPr>
                <a:spLocks noChangeShapeType="1"/>
              </p:cNvSpPr>
              <p:nvPr/>
            </p:nvSpPr>
            <p:spPr bwMode="auto">
              <a:xfrm flipV="1">
                <a:off x="191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46" name="Line 330"/>
              <p:cNvSpPr>
                <a:spLocks noChangeShapeType="1"/>
              </p:cNvSpPr>
              <p:nvPr/>
            </p:nvSpPr>
            <p:spPr bwMode="auto">
              <a:xfrm flipV="1">
                <a:off x="201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47" name="Line 331"/>
              <p:cNvSpPr>
                <a:spLocks noChangeShapeType="1"/>
              </p:cNvSpPr>
              <p:nvPr/>
            </p:nvSpPr>
            <p:spPr bwMode="auto">
              <a:xfrm flipV="1">
                <a:off x="201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48" name="Line 332"/>
              <p:cNvSpPr>
                <a:spLocks noChangeShapeType="1"/>
              </p:cNvSpPr>
              <p:nvPr/>
            </p:nvSpPr>
            <p:spPr bwMode="auto">
              <a:xfrm flipV="1">
                <a:off x="201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49" name="Line 333"/>
              <p:cNvSpPr>
                <a:spLocks noChangeShapeType="1"/>
              </p:cNvSpPr>
              <p:nvPr/>
            </p:nvSpPr>
            <p:spPr bwMode="auto">
              <a:xfrm flipV="1">
                <a:off x="201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50" name="Line 334"/>
              <p:cNvSpPr>
                <a:spLocks noChangeShapeType="1"/>
              </p:cNvSpPr>
              <p:nvPr/>
            </p:nvSpPr>
            <p:spPr bwMode="auto">
              <a:xfrm flipV="1">
                <a:off x="281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51" name="Freeform 335"/>
              <p:cNvSpPr>
                <a:spLocks/>
              </p:cNvSpPr>
              <p:nvPr/>
            </p:nvSpPr>
            <p:spPr bwMode="auto">
              <a:xfrm>
                <a:off x="1339" y="1064"/>
                <a:ext cx="1478" cy="411"/>
              </a:xfrm>
              <a:custGeom>
                <a:avLst/>
                <a:gdLst>
                  <a:gd name="T0" fmla="*/ 2 w 205"/>
                  <a:gd name="T1" fmla="*/ 1 h 57"/>
                  <a:gd name="T2" fmla="*/ 6 w 205"/>
                  <a:gd name="T3" fmla="*/ 2 h 57"/>
                  <a:gd name="T4" fmla="*/ 10 w 205"/>
                  <a:gd name="T5" fmla="*/ 4 h 57"/>
                  <a:gd name="T6" fmla="*/ 14 w 205"/>
                  <a:gd name="T7" fmla="*/ 6 h 57"/>
                  <a:gd name="T8" fmla="*/ 18 w 205"/>
                  <a:gd name="T9" fmla="*/ 8 h 57"/>
                  <a:gd name="T10" fmla="*/ 22 w 205"/>
                  <a:gd name="T11" fmla="*/ 9 h 57"/>
                  <a:gd name="T12" fmla="*/ 26 w 205"/>
                  <a:gd name="T13" fmla="*/ 11 h 57"/>
                  <a:gd name="T14" fmla="*/ 30 w 205"/>
                  <a:gd name="T15" fmla="*/ 13 h 57"/>
                  <a:gd name="T16" fmla="*/ 34 w 205"/>
                  <a:gd name="T17" fmla="*/ 14 h 57"/>
                  <a:gd name="T18" fmla="*/ 39 w 205"/>
                  <a:gd name="T19" fmla="*/ 16 h 57"/>
                  <a:gd name="T20" fmla="*/ 43 w 205"/>
                  <a:gd name="T21" fmla="*/ 17 h 57"/>
                  <a:gd name="T22" fmla="*/ 47 w 205"/>
                  <a:gd name="T23" fmla="*/ 19 h 57"/>
                  <a:gd name="T24" fmla="*/ 51 w 205"/>
                  <a:gd name="T25" fmla="*/ 20 h 57"/>
                  <a:gd name="T26" fmla="*/ 55 w 205"/>
                  <a:gd name="T27" fmla="*/ 22 h 57"/>
                  <a:gd name="T28" fmla="*/ 59 w 205"/>
                  <a:gd name="T29" fmla="*/ 23 h 57"/>
                  <a:gd name="T30" fmla="*/ 63 w 205"/>
                  <a:gd name="T31" fmla="*/ 25 h 57"/>
                  <a:gd name="T32" fmla="*/ 67 w 205"/>
                  <a:gd name="T33" fmla="*/ 26 h 57"/>
                  <a:gd name="T34" fmla="*/ 72 w 205"/>
                  <a:gd name="T35" fmla="*/ 28 h 57"/>
                  <a:gd name="T36" fmla="*/ 76 w 205"/>
                  <a:gd name="T37" fmla="*/ 29 h 57"/>
                  <a:gd name="T38" fmla="*/ 80 w 205"/>
                  <a:gd name="T39" fmla="*/ 30 h 57"/>
                  <a:gd name="T40" fmla="*/ 84 w 205"/>
                  <a:gd name="T41" fmla="*/ 32 h 57"/>
                  <a:gd name="T42" fmla="*/ 88 w 205"/>
                  <a:gd name="T43" fmla="*/ 33 h 57"/>
                  <a:gd name="T44" fmla="*/ 92 w 205"/>
                  <a:gd name="T45" fmla="*/ 34 h 57"/>
                  <a:gd name="T46" fmla="*/ 96 w 205"/>
                  <a:gd name="T47" fmla="*/ 35 h 57"/>
                  <a:gd name="T48" fmla="*/ 100 w 205"/>
                  <a:gd name="T49" fmla="*/ 36 h 57"/>
                  <a:gd name="T50" fmla="*/ 104 w 205"/>
                  <a:gd name="T51" fmla="*/ 38 h 57"/>
                  <a:gd name="T52" fmla="*/ 109 w 205"/>
                  <a:gd name="T53" fmla="*/ 39 h 57"/>
                  <a:gd name="T54" fmla="*/ 113 w 205"/>
                  <a:gd name="T55" fmla="*/ 40 h 57"/>
                  <a:gd name="T56" fmla="*/ 117 w 205"/>
                  <a:gd name="T57" fmla="*/ 41 h 57"/>
                  <a:gd name="T58" fmla="*/ 121 w 205"/>
                  <a:gd name="T59" fmla="*/ 42 h 57"/>
                  <a:gd name="T60" fmla="*/ 125 w 205"/>
                  <a:gd name="T61" fmla="*/ 43 h 57"/>
                  <a:gd name="T62" fmla="*/ 129 w 205"/>
                  <a:gd name="T63" fmla="*/ 44 h 57"/>
                  <a:gd name="T64" fmla="*/ 133 w 205"/>
                  <a:gd name="T65" fmla="*/ 45 h 57"/>
                  <a:gd name="T66" fmla="*/ 137 w 205"/>
                  <a:gd name="T67" fmla="*/ 46 h 57"/>
                  <a:gd name="T68" fmla="*/ 141 w 205"/>
                  <a:gd name="T69" fmla="*/ 47 h 57"/>
                  <a:gd name="T70" fmla="*/ 146 w 205"/>
                  <a:gd name="T71" fmla="*/ 47 h 57"/>
                  <a:gd name="T72" fmla="*/ 150 w 205"/>
                  <a:gd name="T73" fmla="*/ 48 h 57"/>
                  <a:gd name="T74" fmla="*/ 154 w 205"/>
                  <a:gd name="T75" fmla="*/ 49 h 57"/>
                  <a:gd name="T76" fmla="*/ 158 w 205"/>
                  <a:gd name="T77" fmla="*/ 50 h 57"/>
                  <a:gd name="T78" fmla="*/ 162 w 205"/>
                  <a:gd name="T79" fmla="*/ 51 h 57"/>
                  <a:gd name="T80" fmla="*/ 166 w 205"/>
                  <a:gd name="T81" fmla="*/ 51 h 57"/>
                  <a:gd name="T82" fmla="*/ 170 w 205"/>
                  <a:gd name="T83" fmla="*/ 52 h 57"/>
                  <a:gd name="T84" fmla="*/ 174 w 205"/>
                  <a:gd name="T85" fmla="*/ 53 h 57"/>
                  <a:gd name="T86" fmla="*/ 178 w 205"/>
                  <a:gd name="T87" fmla="*/ 54 h 57"/>
                  <a:gd name="T88" fmla="*/ 183 w 205"/>
                  <a:gd name="T89" fmla="*/ 54 h 57"/>
                  <a:gd name="T90" fmla="*/ 187 w 205"/>
                  <a:gd name="T91" fmla="*/ 55 h 57"/>
                  <a:gd name="T92" fmla="*/ 191 w 205"/>
                  <a:gd name="T93" fmla="*/ 55 h 57"/>
                  <a:gd name="T94" fmla="*/ 195 w 205"/>
                  <a:gd name="T95" fmla="*/ 56 h 57"/>
                  <a:gd name="T96" fmla="*/ 199 w 205"/>
                  <a:gd name="T97" fmla="*/ 57 h 57"/>
                  <a:gd name="T98" fmla="*/ 203 w 205"/>
                  <a:gd name="T9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57">
                    <a:moveTo>
                      <a:pt x="0" y="0"/>
                    </a:moveTo>
                    <a:lnTo>
                      <a:pt x="2" y="1"/>
                    </a:lnTo>
                    <a:lnTo>
                      <a:pt x="4" y="1"/>
                    </a:lnTo>
                    <a:lnTo>
                      <a:pt x="6" y="2"/>
                    </a:lnTo>
                    <a:lnTo>
                      <a:pt x="8" y="3"/>
                    </a:lnTo>
                    <a:lnTo>
                      <a:pt x="10" y="4"/>
                    </a:lnTo>
                    <a:lnTo>
                      <a:pt x="12" y="5"/>
                    </a:lnTo>
                    <a:lnTo>
                      <a:pt x="14" y="6"/>
                    </a:lnTo>
                    <a:lnTo>
                      <a:pt x="16" y="7"/>
                    </a:lnTo>
                    <a:lnTo>
                      <a:pt x="18" y="8"/>
                    </a:lnTo>
                    <a:lnTo>
                      <a:pt x="20" y="8"/>
                    </a:lnTo>
                    <a:lnTo>
                      <a:pt x="22" y="9"/>
                    </a:lnTo>
                    <a:lnTo>
                      <a:pt x="24" y="10"/>
                    </a:lnTo>
                    <a:lnTo>
                      <a:pt x="26" y="11"/>
                    </a:lnTo>
                    <a:lnTo>
                      <a:pt x="28" y="12"/>
                    </a:lnTo>
                    <a:lnTo>
                      <a:pt x="30" y="13"/>
                    </a:lnTo>
                    <a:lnTo>
                      <a:pt x="32" y="13"/>
                    </a:lnTo>
                    <a:lnTo>
                      <a:pt x="34" y="14"/>
                    </a:lnTo>
                    <a:lnTo>
                      <a:pt x="37" y="15"/>
                    </a:lnTo>
                    <a:lnTo>
                      <a:pt x="39" y="16"/>
                    </a:lnTo>
                    <a:lnTo>
                      <a:pt x="41" y="17"/>
                    </a:lnTo>
                    <a:lnTo>
                      <a:pt x="43" y="17"/>
                    </a:lnTo>
                    <a:lnTo>
                      <a:pt x="45" y="18"/>
                    </a:lnTo>
                    <a:lnTo>
                      <a:pt x="47" y="19"/>
                    </a:lnTo>
                    <a:lnTo>
                      <a:pt x="49" y="20"/>
                    </a:lnTo>
                    <a:lnTo>
                      <a:pt x="51" y="20"/>
                    </a:lnTo>
                    <a:lnTo>
                      <a:pt x="53" y="21"/>
                    </a:lnTo>
                    <a:lnTo>
                      <a:pt x="55" y="22"/>
                    </a:lnTo>
                    <a:lnTo>
                      <a:pt x="57" y="23"/>
                    </a:lnTo>
                    <a:lnTo>
                      <a:pt x="59" y="23"/>
                    </a:lnTo>
                    <a:lnTo>
                      <a:pt x="61" y="24"/>
                    </a:lnTo>
                    <a:lnTo>
                      <a:pt x="63" y="25"/>
                    </a:lnTo>
                    <a:lnTo>
                      <a:pt x="65" y="25"/>
                    </a:lnTo>
                    <a:lnTo>
                      <a:pt x="67" y="26"/>
                    </a:lnTo>
                    <a:lnTo>
                      <a:pt x="69" y="27"/>
                    </a:lnTo>
                    <a:lnTo>
                      <a:pt x="72" y="28"/>
                    </a:lnTo>
                    <a:lnTo>
                      <a:pt x="74" y="28"/>
                    </a:lnTo>
                    <a:lnTo>
                      <a:pt x="76" y="29"/>
                    </a:lnTo>
                    <a:lnTo>
                      <a:pt x="78" y="30"/>
                    </a:lnTo>
                    <a:lnTo>
                      <a:pt x="80" y="30"/>
                    </a:lnTo>
                    <a:lnTo>
                      <a:pt x="82" y="31"/>
                    </a:lnTo>
                    <a:lnTo>
                      <a:pt x="84" y="32"/>
                    </a:lnTo>
                    <a:lnTo>
                      <a:pt x="86" y="32"/>
                    </a:lnTo>
                    <a:lnTo>
                      <a:pt x="88" y="33"/>
                    </a:lnTo>
                    <a:lnTo>
                      <a:pt x="90" y="33"/>
                    </a:lnTo>
                    <a:lnTo>
                      <a:pt x="92" y="34"/>
                    </a:lnTo>
                    <a:lnTo>
                      <a:pt x="94" y="35"/>
                    </a:lnTo>
                    <a:lnTo>
                      <a:pt x="96" y="35"/>
                    </a:lnTo>
                    <a:lnTo>
                      <a:pt x="98" y="36"/>
                    </a:lnTo>
                    <a:lnTo>
                      <a:pt x="100" y="36"/>
                    </a:lnTo>
                    <a:lnTo>
                      <a:pt x="102" y="37"/>
                    </a:lnTo>
                    <a:lnTo>
                      <a:pt x="104" y="38"/>
                    </a:lnTo>
                    <a:lnTo>
                      <a:pt x="106" y="38"/>
                    </a:lnTo>
                    <a:lnTo>
                      <a:pt x="109" y="39"/>
                    </a:lnTo>
                    <a:lnTo>
                      <a:pt x="111" y="39"/>
                    </a:lnTo>
                    <a:lnTo>
                      <a:pt x="113" y="40"/>
                    </a:lnTo>
                    <a:lnTo>
                      <a:pt x="115" y="40"/>
                    </a:lnTo>
                    <a:lnTo>
                      <a:pt x="117" y="41"/>
                    </a:lnTo>
                    <a:lnTo>
                      <a:pt x="119" y="41"/>
                    </a:lnTo>
                    <a:lnTo>
                      <a:pt x="121" y="42"/>
                    </a:lnTo>
                    <a:lnTo>
                      <a:pt x="123" y="42"/>
                    </a:lnTo>
                    <a:lnTo>
                      <a:pt x="125" y="43"/>
                    </a:lnTo>
                    <a:lnTo>
                      <a:pt x="127" y="43"/>
                    </a:lnTo>
                    <a:lnTo>
                      <a:pt x="129" y="44"/>
                    </a:lnTo>
                    <a:lnTo>
                      <a:pt x="131" y="44"/>
                    </a:lnTo>
                    <a:lnTo>
                      <a:pt x="133" y="45"/>
                    </a:lnTo>
                    <a:lnTo>
                      <a:pt x="135" y="45"/>
                    </a:lnTo>
                    <a:lnTo>
                      <a:pt x="137" y="46"/>
                    </a:lnTo>
                    <a:lnTo>
                      <a:pt x="139" y="46"/>
                    </a:lnTo>
                    <a:lnTo>
                      <a:pt x="141" y="47"/>
                    </a:lnTo>
                    <a:lnTo>
                      <a:pt x="143" y="47"/>
                    </a:lnTo>
                    <a:lnTo>
                      <a:pt x="146" y="47"/>
                    </a:lnTo>
                    <a:lnTo>
                      <a:pt x="148" y="48"/>
                    </a:lnTo>
                    <a:lnTo>
                      <a:pt x="150" y="48"/>
                    </a:lnTo>
                    <a:lnTo>
                      <a:pt x="152" y="49"/>
                    </a:lnTo>
                    <a:lnTo>
                      <a:pt x="154" y="49"/>
                    </a:lnTo>
                    <a:lnTo>
                      <a:pt x="156" y="49"/>
                    </a:lnTo>
                    <a:lnTo>
                      <a:pt x="158" y="50"/>
                    </a:lnTo>
                    <a:lnTo>
                      <a:pt x="160" y="50"/>
                    </a:lnTo>
                    <a:lnTo>
                      <a:pt x="162" y="51"/>
                    </a:lnTo>
                    <a:lnTo>
                      <a:pt x="164" y="51"/>
                    </a:lnTo>
                    <a:lnTo>
                      <a:pt x="166" y="51"/>
                    </a:lnTo>
                    <a:lnTo>
                      <a:pt x="168" y="52"/>
                    </a:lnTo>
                    <a:lnTo>
                      <a:pt x="170" y="52"/>
                    </a:lnTo>
                    <a:lnTo>
                      <a:pt x="172" y="52"/>
                    </a:lnTo>
                    <a:lnTo>
                      <a:pt x="174" y="53"/>
                    </a:lnTo>
                    <a:lnTo>
                      <a:pt x="176" y="53"/>
                    </a:lnTo>
                    <a:lnTo>
                      <a:pt x="178" y="54"/>
                    </a:lnTo>
                    <a:lnTo>
                      <a:pt x="181" y="54"/>
                    </a:lnTo>
                    <a:lnTo>
                      <a:pt x="183" y="54"/>
                    </a:lnTo>
                    <a:lnTo>
                      <a:pt x="185" y="54"/>
                    </a:lnTo>
                    <a:lnTo>
                      <a:pt x="187" y="55"/>
                    </a:lnTo>
                    <a:lnTo>
                      <a:pt x="189" y="55"/>
                    </a:lnTo>
                    <a:lnTo>
                      <a:pt x="191" y="55"/>
                    </a:lnTo>
                    <a:lnTo>
                      <a:pt x="193" y="56"/>
                    </a:lnTo>
                    <a:lnTo>
                      <a:pt x="195" y="56"/>
                    </a:lnTo>
                    <a:lnTo>
                      <a:pt x="197" y="56"/>
                    </a:lnTo>
                    <a:lnTo>
                      <a:pt x="199" y="57"/>
                    </a:lnTo>
                    <a:lnTo>
                      <a:pt x="201" y="57"/>
                    </a:lnTo>
                    <a:lnTo>
                      <a:pt x="203" y="57"/>
                    </a:lnTo>
                    <a:lnTo>
                      <a:pt x="205" y="57"/>
                    </a:lnTo>
                  </a:path>
                </a:pathLst>
              </a:custGeom>
              <a:noFill/>
              <a:ln w="34925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52" name="Line 336"/>
              <p:cNvSpPr>
                <a:spLocks noChangeShapeType="1"/>
              </p:cNvSpPr>
              <p:nvPr/>
            </p:nvSpPr>
            <p:spPr bwMode="auto">
              <a:xfrm flipV="1">
                <a:off x="137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53" name="Line 337"/>
              <p:cNvSpPr>
                <a:spLocks noChangeShapeType="1"/>
              </p:cNvSpPr>
              <p:nvPr/>
            </p:nvSpPr>
            <p:spPr bwMode="auto">
              <a:xfrm flipV="1">
                <a:off x="137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54" name="Line 338"/>
              <p:cNvSpPr>
                <a:spLocks noChangeShapeType="1"/>
              </p:cNvSpPr>
              <p:nvPr/>
            </p:nvSpPr>
            <p:spPr bwMode="auto">
              <a:xfrm flipV="1">
                <a:off x="137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55" name="Line 339"/>
              <p:cNvSpPr>
                <a:spLocks noChangeShapeType="1"/>
              </p:cNvSpPr>
              <p:nvPr/>
            </p:nvSpPr>
            <p:spPr bwMode="auto">
              <a:xfrm flipV="1">
                <a:off x="137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56" name="Line 340"/>
              <p:cNvSpPr>
                <a:spLocks noChangeShapeType="1"/>
              </p:cNvSpPr>
              <p:nvPr/>
            </p:nvSpPr>
            <p:spPr bwMode="auto">
              <a:xfrm flipV="1">
                <a:off x="137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57" name="Line 341"/>
              <p:cNvSpPr>
                <a:spLocks noChangeShapeType="1"/>
              </p:cNvSpPr>
              <p:nvPr/>
            </p:nvSpPr>
            <p:spPr bwMode="auto">
              <a:xfrm flipV="1">
                <a:off x="137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58" name="Line 342"/>
              <p:cNvSpPr>
                <a:spLocks noChangeShapeType="1"/>
              </p:cNvSpPr>
              <p:nvPr/>
            </p:nvSpPr>
            <p:spPr bwMode="auto">
              <a:xfrm flipV="1">
                <a:off x="137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59" name="Line 343"/>
              <p:cNvSpPr>
                <a:spLocks noChangeShapeType="1"/>
              </p:cNvSpPr>
              <p:nvPr/>
            </p:nvSpPr>
            <p:spPr bwMode="auto">
              <a:xfrm flipV="1">
                <a:off x="137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60" name="Line 344"/>
              <p:cNvSpPr>
                <a:spLocks noChangeShapeType="1"/>
              </p:cNvSpPr>
              <p:nvPr/>
            </p:nvSpPr>
            <p:spPr bwMode="auto">
              <a:xfrm flipV="1">
                <a:off x="137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61" name="Line 345"/>
              <p:cNvSpPr>
                <a:spLocks noChangeShapeType="1"/>
              </p:cNvSpPr>
              <p:nvPr/>
            </p:nvSpPr>
            <p:spPr bwMode="auto">
              <a:xfrm flipV="1">
                <a:off x="137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62" name="Line 346"/>
              <p:cNvSpPr>
                <a:spLocks noChangeShapeType="1"/>
              </p:cNvSpPr>
              <p:nvPr/>
            </p:nvSpPr>
            <p:spPr bwMode="auto">
              <a:xfrm flipV="1">
                <a:off x="137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63" name="Line 347"/>
              <p:cNvSpPr>
                <a:spLocks noChangeShapeType="1"/>
              </p:cNvSpPr>
              <p:nvPr/>
            </p:nvSpPr>
            <p:spPr bwMode="auto">
              <a:xfrm flipV="1">
                <a:off x="137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64" name="Line 348"/>
              <p:cNvSpPr>
                <a:spLocks noChangeShapeType="1"/>
              </p:cNvSpPr>
              <p:nvPr/>
            </p:nvSpPr>
            <p:spPr bwMode="auto">
              <a:xfrm flipV="1">
                <a:off x="137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65" name="Line 349"/>
              <p:cNvSpPr>
                <a:spLocks noChangeShapeType="1"/>
              </p:cNvSpPr>
              <p:nvPr/>
            </p:nvSpPr>
            <p:spPr bwMode="auto">
              <a:xfrm flipV="1">
                <a:off x="137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66" name="Line 350"/>
              <p:cNvSpPr>
                <a:spLocks noChangeShapeType="1"/>
              </p:cNvSpPr>
              <p:nvPr/>
            </p:nvSpPr>
            <p:spPr bwMode="auto">
              <a:xfrm flipV="1">
                <a:off x="137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67" name="Line 351"/>
              <p:cNvSpPr>
                <a:spLocks noChangeShapeType="1"/>
              </p:cNvSpPr>
              <p:nvPr/>
            </p:nvSpPr>
            <p:spPr bwMode="auto">
              <a:xfrm flipV="1">
                <a:off x="137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68" name="Line 352"/>
              <p:cNvSpPr>
                <a:spLocks noChangeShapeType="1"/>
              </p:cNvSpPr>
              <p:nvPr/>
            </p:nvSpPr>
            <p:spPr bwMode="auto">
              <a:xfrm flipV="1">
                <a:off x="137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69" name="Line 353"/>
              <p:cNvSpPr>
                <a:spLocks noChangeShapeType="1"/>
              </p:cNvSpPr>
              <p:nvPr/>
            </p:nvSpPr>
            <p:spPr bwMode="auto">
              <a:xfrm flipV="1">
                <a:off x="137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70" name="Line 354"/>
              <p:cNvSpPr>
                <a:spLocks noChangeShapeType="1"/>
              </p:cNvSpPr>
              <p:nvPr/>
            </p:nvSpPr>
            <p:spPr bwMode="auto">
              <a:xfrm flipV="1">
                <a:off x="137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71" name="Line 355"/>
              <p:cNvSpPr>
                <a:spLocks noChangeShapeType="1"/>
              </p:cNvSpPr>
              <p:nvPr/>
            </p:nvSpPr>
            <p:spPr bwMode="auto">
              <a:xfrm flipV="1">
                <a:off x="137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72" name="Line 356"/>
              <p:cNvSpPr>
                <a:spLocks noChangeShapeType="1"/>
              </p:cNvSpPr>
              <p:nvPr/>
            </p:nvSpPr>
            <p:spPr bwMode="auto">
              <a:xfrm flipV="1">
                <a:off x="137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73" name="Line 357"/>
              <p:cNvSpPr>
                <a:spLocks noChangeShapeType="1"/>
              </p:cNvSpPr>
              <p:nvPr/>
            </p:nvSpPr>
            <p:spPr bwMode="auto">
              <a:xfrm flipV="1">
                <a:off x="137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74" name="Line 358"/>
              <p:cNvSpPr>
                <a:spLocks noChangeShapeType="1"/>
              </p:cNvSpPr>
              <p:nvPr/>
            </p:nvSpPr>
            <p:spPr bwMode="auto">
              <a:xfrm flipV="1">
                <a:off x="137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75" name="Line 359"/>
              <p:cNvSpPr>
                <a:spLocks noChangeShapeType="1"/>
              </p:cNvSpPr>
              <p:nvPr/>
            </p:nvSpPr>
            <p:spPr bwMode="auto">
              <a:xfrm flipV="1">
                <a:off x="137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76" name="Line 360"/>
              <p:cNvSpPr>
                <a:spLocks noChangeShapeType="1"/>
              </p:cNvSpPr>
              <p:nvPr/>
            </p:nvSpPr>
            <p:spPr bwMode="auto">
              <a:xfrm flipV="1">
                <a:off x="147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77" name="Line 361"/>
              <p:cNvSpPr>
                <a:spLocks noChangeShapeType="1"/>
              </p:cNvSpPr>
              <p:nvPr/>
            </p:nvSpPr>
            <p:spPr bwMode="auto">
              <a:xfrm flipV="1">
                <a:off x="147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78" name="Line 362"/>
              <p:cNvSpPr>
                <a:spLocks noChangeShapeType="1"/>
              </p:cNvSpPr>
              <p:nvPr/>
            </p:nvSpPr>
            <p:spPr bwMode="auto">
              <a:xfrm flipV="1">
                <a:off x="147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79" name="Line 363"/>
              <p:cNvSpPr>
                <a:spLocks noChangeShapeType="1"/>
              </p:cNvSpPr>
              <p:nvPr/>
            </p:nvSpPr>
            <p:spPr bwMode="auto">
              <a:xfrm flipV="1">
                <a:off x="147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80" name="Line 364"/>
              <p:cNvSpPr>
                <a:spLocks noChangeShapeType="1"/>
              </p:cNvSpPr>
              <p:nvPr/>
            </p:nvSpPr>
            <p:spPr bwMode="auto">
              <a:xfrm flipV="1">
                <a:off x="147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81" name="Line 365"/>
              <p:cNvSpPr>
                <a:spLocks noChangeShapeType="1"/>
              </p:cNvSpPr>
              <p:nvPr/>
            </p:nvSpPr>
            <p:spPr bwMode="auto">
              <a:xfrm flipV="1">
                <a:off x="147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82" name="Line 366"/>
              <p:cNvSpPr>
                <a:spLocks noChangeShapeType="1"/>
              </p:cNvSpPr>
              <p:nvPr/>
            </p:nvSpPr>
            <p:spPr bwMode="auto">
              <a:xfrm flipV="1">
                <a:off x="147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83" name="Line 367"/>
              <p:cNvSpPr>
                <a:spLocks noChangeShapeType="1"/>
              </p:cNvSpPr>
              <p:nvPr/>
            </p:nvSpPr>
            <p:spPr bwMode="auto">
              <a:xfrm flipV="1">
                <a:off x="147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84" name="Line 368"/>
              <p:cNvSpPr>
                <a:spLocks noChangeShapeType="1"/>
              </p:cNvSpPr>
              <p:nvPr/>
            </p:nvSpPr>
            <p:spPr bwMode="auto">
              <a:xfrm flipV="1">
                <a:off x="147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85" name="Line 369"/>
              <p:cNvSpPr>
                <a:spLocks noChangeShapeType="1"/>
              </p:cNvSpPr>
              <p:nvPr/>
            </p:nvSpPr>
            <p:spPr bwMode="auto">
              <a:xfrm flipV="1">
                <a:off x="147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86" name="Line 370"/>
              <p:cNvSpPr>
                <a:spLocks noChangeShapeType="1"/>
              </p:cNvSpPr>
              <p:nvPr/>
            </p:nvSpPr>
            <p:spPr bwMode="auto">
              <a:xfrm flipV="1">
                <a:off x="147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87" name="Line 371"/>
              <p:cNvSpPr>
                <a:spLocks noChangeShapeType="1"/>
              </p:cNvSpPr>
              <p:nvPr/>
            </p:nvSpPr>
            <p:spPr bwMode="auto">
              <a:xfrm flipV="1">
                <a:off x="15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88" name="Line 372"/>
              <p:cNvSpPr>
                <a:spLocks noChangeShapeType="1"/>
              </p:cNvSpPr>
              <p:nvPr/>
            </p:nvSpPr>
            <p:spPr bwMode="auto">
              <a:xfrm flipV="1">
                <a:off x="15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89" name="Line 373"/>
              <p:cNvSpPr>
                <a:spLocks noChangeShapeType="1"/>
              </p:cNvSpPr>
              <p:nvPr/>
            </p:nvSpPr>
            <p:spPr bwMode="auto">
              <a:xfrm flipV="1">
                <a:off x="15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90" name="Line 374"/>
              <p:cNvSpPr>
                <a:spLocks noChangeShapeType="1"/>
              </p:cNvSpPr>
              <p:nvPr/>
            </p:nvSpPr>
            <p:spPr bwMode="auto">
              <a:xfrm flipV="1">
                <a:off x="15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91" name="Line 375"/>
              <p:cNvSpPr>
                <a:spLocks noChangeShapeType="1"/>
              </p:cNvSpPr>
              <p:nvPr/>
            </p:nvSpPr>
            <p:spPr bwMode="auto">
              <a:xfrm flipV="1">
                <a:off x="15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92" name="Line 376"/>
              <p:cNvSpPr>
                <a:spLocks noChangeShapeType="1"/>
              </p:cNvSpPr>
              <p:nvPr/>
            </p:nvSpPr>
            <p:spPr bwMode="auto">
              <a:xfrm flipV="1">
                <a:off x="15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93" name="Line 377"/>
              <p:cNvSpPr>
                <a:spLocks noChangeShapeType="1"/>
              </p:cNvSpPr>
              <p:nvPr/>
            </p:nvSpPr>
            <p:spPr bwMode="auto">
              <a:xfrm flipV="1">
                <a:off x="15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94" name="Line 378"/>
              <p:cNvSpPr>
                <a:spLocks noChangeShapeType="1"/>
              </p:cNvSpPr>
              <p:nvPr/>
            </p:nvSpPr>
            <p:spPr bwMode="auto">
              <a:xfrm flipV="1">
                <a:off x="15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95" name="Line 379"/>
              <p:cNvSpPr>
                <a:spLocks noChangeShapeType="1"/>
              </p:cNvSpPr>
              <p:nvPr/>
            </p:nvSpPr>
            <p:spPr bwMode="auto">
              <a:xfrm flipV="1">
                <a:off x="15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96" name="Line 380"/>
              <p:cNvSpPr>
                <a:spLocks noChangeShapeType="1"/>
              </p:cNvSpPr>
              <p:nvPr/>
            </p:nvSpPr>
            <p:spPr bwMode="auto">
              <a:xfrm flipV="1">
                <a:off x="15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97" name="Line 381"/>
              <p:cNvSpPr>
                <a:spLocks noChangeShapeType="1"/>
              </p:cNvSpPr>
              <p:nvPr/>
            </p:nvSpPr>
            <p:spPr bwMode="auto">
              <a:xfrm flipV="1">
                <a:off x="15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98" name="Line 382"/>
              <p:cNvSpPr>
                <a:spLocks noChangeShapeType="1"/>
              </p:cNvSpPr>
              <p:nvPr/>
            </p:nvSpPr>
            <p:spPr bwMode="auto">
              <a:xfrm flipV="1">
                <a:off x="15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99" name="Line 383"/>
              <p:cNvSpPr>
                <a:spLocks noChangeShapeType="1"/>
              </p:cNvSpPr>
              <p:nvPr/>
            </p:nvSpPr>
            <p:spPr bwMode="auto">
              <a:xfrm flipV="1">
                <a:off x="15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00" name="Line 384"/>
              <p:cNvSpPr>
                <a:spLocks noChangeShapeType="1"/>
              </p:cNvSpPr>
              <p:nvPr/>
            </p:nvSpPr>
            <p:spPr bwMode="auto">
              <a:xfrm flipV="1">
                <a:off x="15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01" name="Line 385"/>
              <p:cNvSpPr>
                <a:spLocks noChangeShapeType="1"/>
              </p:cNvSpPr>
              <p:nvPr/>
            </p:nvSpPr>
            <p:spPr bwMode="auto">
              <a:xfrm flipV="1">
                <a:off x="15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02" name="Line 386"/>
              <p:cNvSpPr>
                <a:spLocks noChangeShapeType="1"/>
              </p:cNvSpPr>
              <p:nvPr/>
            </p:nvSpPr>
            <p:spPr bwMode="auto">
              <a:xfrm flipV="1">
                <a:off x="15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03" name="Line 387"/>
              <p:cNvSpPr>
                <a:spLocks noChangeShapeType="1"/>
              </p:cNvSpPr>
              <p:nvPr/>
            </p:nvSpPr>
            <p:spPr bwMode="auto">
              <a:xfrm flipV="1">
                <a:off x="15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04" name="Line 388"/>
              <p:cNvSpPr>
                <a:spLocks noChangeShapeType="1"/>
              </p:cNvSpPr>
              <p:nvPr/>
            </p:nvSpPr>
            <p:spPr bwMode="auto">
              <a:xfrm flipV="1">
                <a:off x="15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05" name="Line 389"/>
              <p:cNvSpPr>
                <a:spLocks noChangeShapeType="1"/>
              </p:cNvSpPr>
              <p:nvPr/>
            </p:nvSpPr>
            <p:spPr bwMode="auto">
              <a:xfrm flipV="1">
                <a:off x="15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06" name="Line 390"/>
              <p:cNvSpPr>
                <a:spLocks noChangeShapeType="1"/>
              </p:cNvSpPr>
              <p:nvPr/>
            </p:nvSpPr>
            <p:spPr bwMode="auto">
              <a:xfrm flipV="1">
                <a:off x="15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07" name="Line 391"/>
              <p:cNvSpPr>
                <a:spLocks noChangeShapeType="1"/>
              </p:cNvSpPr>
              <p:nvPr/>
            </p:nvSpPr>
            <p:spPr bwMode="auto">
              <a:xfrm flipV="1">
                <a:off x="15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08" name="Line 392"/>
              <p:cNvSpPr>
                <a:spLocks noChangeShapeType="1"/>
              </p:cNvSpPr>
              <p:nvPr/>
            </p:nvSpPr>
            <p:spPr bwMode="auto">
              <a:xfrm flipV="1">
                <a:off x="15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09" name="Line 393"/>
              <p:cNvSpPr>
                <a:spLocks noChangeShapeType="1"/>
              </p:cNvSpPr>
              <p:nvPr/>
            </p:nvSpPr>
            <p:spPr bwMode="auto">
              <a:xfrm flipV="1">
                <a:off x="15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10" name="Line 394"/>
              <p:cNvSpPr>
                <a:spLocks noChangeShapeType="1"/>
              </p:cNvSpPr>
              <p:nvPr/>
            </p:nvSpPr>
            <p:spPr bwMode="auto">
              <a:xfrm flipV="1">
                <a:off x="15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11" name="Line 395"/>
              <p:cNvSpPr>
                <a:spLocks noChangeShapeType="1"/>
              </p:cNvSpPr>
              <p:nvPr/>
            </p:nvSpPr>
            <p:spPr bwMode="auto">
              <a:xfrm flipV="1">
                <a:off x="15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12" name="Line 396"/>
              <p:cNvSpPr>
                <a:spLocks noChangeShapeType="1"/>
              </p:cNvSpPr>
              <p:nvPr/>
            </p:nvSpPr>
            <p:spPr bwMode="auto">
              <a:xfrm flipV="1">
                <a:off x="15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13" name="Line 397"/>
              <p:cNvSpPr>
                <a:spLocks noChangeShapeType="1"/>
              </p:cNvSpPr>
              <p:nvPr/>
            </p:nvSpPr>
            <p:spPr bwMode="auto">
              <a:xfrm flipV="1">
                <a:off x="15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14" name="Line 398"/>
              <p:cNvSpPr>
                <a:spLocks noChangeShapeType="1"/>
              </p:cNvSpPr>
              <p:nvPr/>
            </p:nvSpPr>
            <p:spPr bwMode="auto">
              <a:xfrm flipV="1">
                <a:off x="15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15" name="Line 399"/>
              <p:cNvSpPr>
                <a:spLocks noChangeShapeType="1"/>
              </p:cNvSpPr>
              <p:nvPr/>
            </p:nvSpPr>
            <p:spPr bwMode="auto">
              <a:xfrm flipV="1">
                <a:off x="15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16" name="Line 400"/>
              <p:cNvSpPr>
                <a:spLocks noChangeShapeType="1"/>
              </p:cNvSpPr>
              <p:nvPr/>
            </p:nvSpPr>
            <p:spPr bwMode="auto">
              <a:xfrm flipV="1">
                <a:off x="15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17" name="Line 401"/>
              <p:cNvSpPr>
                <a:spLocks noChangeShapeType="1"/>
              </p:cNvSpPr>
              <p:nvPr/>
            </p:nvSpPr>
            <p:spPr bwMode="auto">
              <a:xfrm flipV="1">
                <a:off x="167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18" name="Line 402"/>
              <p:cNvSpPr>
                <a:spLocks noChangeShapeType="1"/>
              </p:cNvSpPr>
              <p:nvPr/>
            </p:nvSpPr>
            <p:spPr bwMode="auto">
              <a:xfrm flipV="1">
                <a:off x="167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19" name="Line 403"/>
              <p:cNvSpPr>
                <a:spLocks noChangeShapeType="1"/>
              </p:cNvSpPr>
              <p:nvPr/>
            </p:nvSpPr>
            <p:spPr bwMode="auto">
              <a:xfrm flipV="1">
                <a:off x="167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20" name="Line 404"/>
              <p:cNvSpPr>
                <a:spLocks noChangeShapeType="1"/>
              </p:cNvSpPr>
              <p:nvPr/>
            </p:nvSpPr>
            <p:spPr bwMode="auto">
              <a:xfrm flipV="1">
                <a:off x="167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21" name="Line 405"/>
              <p:cNvSpPr>
                <a:spLocks noChangeShapeType="1"/>
              </p:cNvSpPr>
              <p:nvPr/>
            </p:nvSpPr>
            <p:spPr bwMode="auto">
              <a:xfrm flipV="1">
                <a:off x="167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22" name="Line 406"/>
              <p:cNvSpPr>
                <a:spLocks noChangeShapeType="1"/>
              </p:cNvSpPr>
              <p:nvPr/>
            </p:nvSpPr>
            <p:spPr bwMode="auto">
              <a:xfrm flipV="1">
                <a:off x="167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2048" name="Group 608"/>
            <p:cNvGrpSpPr>
              <a:grpSpLocks/>
            </p:cNvGrpSpPr>
            <p:nvPr/>
          </p:nvGrpSpPr>
          <p:grpSpPr bwMode="auto">
            <a:xfrm>
              <a:off x="1339" y="242"/>
              <a:ext cx="1478" cy="1392"/>
              <a:chOff x="1339" y="242"/>
              <a:chExt cx="1478" cy="1392"/>
            </a:xfrm>
          </p:grpSpPr>
          <p:sp>
            <p:nvSpPr>
              <p:cNvPr id="5823" name="Line 408"/>
              <p:cNvSpPr>
                <a:spLocks noChangeShapeType="1"/>
              </p:cNvSpPr>
              <p:nvPr/>
            </p:nvSpPr>
            <p:spPr bwMode="auto">
              <a:xfrm flipV="1">
                <a:off x="167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24" name="Line 409"/>
              <p:cNvSpPr>
                <a:spLocks noChangeShapeType="1"/>
              </p:cNvSpPr>
              <p:nvPr/>
            </p:nvSpPr>
            <p:spPr bwMode="auto">
              <a:xfrm flipV="1">
                <a:off x="167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25" name="Line 410"/>
              <p:cNvSpPr>
                <a:spLocks noChangeShapeType="1"/>
              </p:cNvSpPr>
              <p:nvPr/>
            </p:nvSpPr>
            <p:spPr bwMode="auto">
              <a:xfrm flipV="1">
                <a:off x="167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26" name="Line 411"/>
              <p:cNvSpPr>
                <a:spLocks noChangeShapeType="1"/>
              </p:cNvSpPr>
              <p:nvPr/>
            </p:nvSpPr>
            <p:spPr bwMode="auto">
              <a:xfrm flipV="1">
                <a:off x="167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27" name="Line 412"/>
              <p:cNvSpPr>
                <a:spLocks noChangeShapeType="1"/>
              </p:cNvSpPr>
              <p:nvPr/>
            </p:nvSpPr>
            <p:spPr bwMode="auto">
              <a:xfrm flipV="1">
                <a:off x="167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28" name="Line 413"/>
              <p:cNvSpPr>
                <a:spLocks noChangeShapeType="1"/>
              </p:cNvSpPr>
              <p:nvPr/>
            </p:nvSpPr>
            <p:spPr bwMode="auto">
              <a:xfrm flipV="1">
                <a:off x="167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29" name="Line 414"/>
              <p:cNvSpPr>
                <a:spLocks noChangeShapeType="1"/>
              </p:cNvSpPr>
              <p:nvPr/>
            </p:nvSpPr>
            <p:spPr bwMode="auto">
              <a:xfrm flipV="1">
                <a:off x="167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30" name="Line 415"/>
              <p:cNvSpPr>
                <a:spLocks noChangeShapeType="1"/>
              </p:cNvSpPr>
              <p:nvPr/>
            </p:nvSpPr>
            <p:spPr bwMode="auto">
              <a:xfrm flipV="1">
                <a:off x="167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31" name="Line 416"/>
              <p:cNvSpPr>
                <a:spLocks noChangeShapeType="1"/>
              </p:cNvSpPr>
              <p:nvPr/>
            </p:nvSpPr>
            <p:spPr bwMode="auto">
              <a:xfrm flipV="1">
                <a:off x="17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32" name="Line 417"/>
              <p:cNvSpPr>
                <a:spLocks noChangeShapeType="1"/>
              </p:cNvSpPr>
              <p:nvPr/>
            </p:nvSpPr>
            <p:spPr bwMode="auto">
              <a:xfrm flipV="1">
                <a:off x="17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33" name="Line 418"/>
              <p:cNvSpPr>
                <a:spLocks noChangeShapeType="1"/>
              </p:cNvSpPr>
              <p:nvPr/>
            </p:nvSpPr>
            <p:spPr bwMode="auto">
              <a:xfrm flipV="1">
                <a:off x="17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34" name="Line 419"/>
              <p:cNvSpPr>
                <a:spLocks noChangeShapeType="1"/>
              </p:cNvSpPr>
              <p:nvPr/>
            </p:nvSpPr>
            <p:spPr bwMode="auto">
              <a:xfrm flipV="1">
                <a:off x="17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35" name="Line 420"/>
              <p:cNvSpPr>
                <a:spLocks noChangeShapeType="1"/>
              </p:cNvSpPr>
              <p:nvPr/>
            </p:nvSpPr>
            <p:spPr bwMode="auto">
              <a:xfrm flipV="1">
                <a:off x="17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36" name="Line 421"/>
              <p:cNvSpPr>
                <a:spLocks noChangeShapeType="1"/>
              </p:cNvSpPr>
              <p:nvPr/>
            </p:nvSpPr>
            <p:spPr bwMode="auto">
              <a:xfrm flipV="1">
                <a:off x="17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37" name="Line 422"/>
              <p:cNvSpPr>
                <a:spLocks noChangeShapeType="1"/>
              </p:cNvSpPr>
              <p:nvPr/>
            </p:nvSpPr>
            <p:spPr bwMode="auto">
              <a:xfrm flipV="1">
                <a:off x="17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38" name="Line 423"/>
              <p:cNvSpPr>
                <a:spLocks noChangeShapeType="1"/>
              </p:cNvSpPr>
              <p:nvPr/>
            </p:nvSpPr>
            <p:spPr bwMode="auto">
              <a:xfrm flipV="1">
                <a:off x="17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39" name="Line 424"/>
              <p:cNvSpPr>
                <a:spLocks noChangeShapeType="1"/>
              </p:cNvSpPr>
              <p:nvPr/>
            </p:nvSpPr>
            <p:spPr bwMode="auto">
              <a:xfrm flipV="1">
                <a:off x="188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40" name="Line 425"/>
              <p:cNvSpPr>
                <a:spLocks noChangeShapeType="1"/>
              </p:cNvSpPr>
              <p:nvPr/>
            </p:nvSpPr>
            <p:spPr bwMode="auto">
              <a:xfrm flipV="1">
                <a:off x="188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41" name="Line 426"/>
              <p:cNvSpPr>
                <a:spLocks noChangeShapeType="1"/>
              </p:cNvSpPr>
              <p:nvPr/>
            </p:nvSpPr>
            <p:spPr bwMode="auto">
              <a:xfrm flipV="1">
                <a:off x="188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42" name="Line 427"/>
              <p:cNvSpPr>
                <a:spLocks noChangeShapeType="1"/>
              </p:cNvSpPr>
              <p:nvPr/>
            </p:nvSpPr>
            <p:spPr bwMode="auto">
              <a:xfrm flipV="1">
                <a:off x="188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43" name="Line 428"/>
              <p:cNvSpPr>
                <a:spLocks noChangeShapeType="1"/>
              </p:cNvSpPr>
              <p:nvPr/>
            </p:nvSpPr>
            <p:spPr bwMode="auto">
              <a:xfrm flipV="1">
                <a:off x="188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44" name="Line 429"/>
              <p:cNvSpPr>
                <a:spLocks noChangeShapeType="1"/>
              </p:cNvSpPr>
              <p:nvPr/>
            </p:nvSpPr>
            <p:spPr bwMode="auto">
              <a:xfrm flipV="1">
                <a:off x="188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45" name="Line 430"/>
              <p:cNvSpPr>
                <a:spLocks noChangeShapeType="1"/>
              </p:cNvSpPr>
              <p:nvPr/>
            </p:nvSpPr>
            <p:spPr bwMode="auto">
              <a:xfrm flipV="1">
                <a:off x="188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46" name="Line 431"/>
              <p:cNvSpPr>
                <a:spLocks noChangeShapeType="1"/>
              </p:cNvSpPr>
              <p:nvPr/>
            </p:nvSpPr>
            <p:spPr bwMode="auto">
              <a:xfrm flipV="1">
                <a:off x="198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47" name="Line 432"/>
              <p:cNvSpPr>
                <a:spLocks noChangeShapeType="1"/>
              </p:cNvSpPr>
              <p:nvPr/>
            </p:nvSpPr>
            <p:spPr bwMode="auto">
              <a:xfrm flipV="1">
                <a:off x="198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48" name="Line 433"/>
              <p:cNvSpPr>
                <a:spLocks noChangeShapeType="1"/>
              </p:cNvSpPr>
              <p:nvPr/>
            </p:nvSpPr>
            <p:spPr bwMode="auto">
              <a:xfrm flipV="1">
                <a:off x="198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49" name="Line 434"/>
              <p:cNvSpPr>
                <a:spLocks noChangeShapeType="1"/>
              </p:cNvSpPr>
              <p:nvPr/>
            </p:nvSpPr>
            <p:spPr bwMode="auto">
              <a:xfrm flipV="1">
                <a:off x="198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50" name="Line 435"/>
              <p:cNvSpPr>
                <a:spLocks noChangeShapeType="1"/>
              </p:cNvSpPr>
              <p:nvPr/>
            </p:nvSpPr>
            <p:spPr bwMode="auto">
              <a:xfrm flipV="1">
                <a:off x="21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51" name="Line 436"/>
              <p:cNvSpPr>
                <a:spLocks noChangeShapeType="1"/>
              </p:cNvSpPr>
              <p:nvPr/>
            </p:nvSpPr>
            <p:spPr bwMode="auto">
              <a:xfrm flipV="1">
                <a:off x="248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52" name="Freeform 437"/>
              <p:cNvSpPr>
                <a:spLocks/>
              </p:cNvSpPr>
              <p:nvPr/>
            </p:nvSpPr>
            <p:spPr bwMode="auto">
              <a:xfrm>
                <a:off x="1339" y="242"/>
                <a:ext cx="1478" cy="1176"/>
              </a:xfrm>
              <a:custGeom>
                <a:avLst/>
                <a:gdLst>
                  <a:gd name="T0" fmla="*/ 2 w 205"/>
                  <a:gd name="T1" fmla="*/ 161 h 163"/>
                  <a:gd name="T2" fmla="*/ 6 w 205"/>
                  <a:gd name="T3" fmla="*/ 157 h 163"/>
                  <a:gd name="T4" fmla="*/ 10 w 205"/>
                  <a:gd name="T5" fmla="*/ 152 h 163"/>
                  <a:gd name="T6" fmla="*/ 14 w 205"/>
                  <a:gd name="T7" fmla="*/ 147 h 163"/>
                  <a:gd name="T8" fmla="*/ 18 w 205"/>
                  <a:gd name="T9" fmla="*/ 141 h 163"/>
                  <a:gd name="T10" fmla="*/ 22 w 205"/>
                  <a:gd name="T11" fmla="*/ 134 h 163"/>
                  <a:gd name="T12" fmla="*/ 26 w 205"/>
                  <a:gd name="T13" fmla="*/ 127 h 163"/>
                  <a:gd name="T14" fmla="*/ 30 w 205"/>
                  <a:gd name="T15" fmla="*/ 119 h 163"/>
                  <a:gd name="T16" fmla="*/ 34 w 205"/>
                  <a:gd name="T17" fmla="*/ 111 h 163"/>
                  <a:gd name="T18" fmla="*/ 39 w 205"/>
                  <a:gd name="T19" fmla="*/ 103 h 163"/>
                  <a:gd name="T20" fmla="*/ 43 w 205"/>
                  <a:gd name="T21" fmla="*/ 94 h 163"/>
                  <a:gd name="T22" fmla="*/ 47 w 205"/>
                  <a:gd name="T23" fmla="*/ 85 h 163"/>
                  <a:gd name="T24" fmla="*/ 51 w 205"/>
                  <a:gd name="T25" fmla="*/ 77 h 163"/>
                  <a:gd name="T26" fmla="*/ 55 w 205"/>
                  <a:gd name="T27" fmla="*/ 69 h 163"/>
                  <a:gd name="T28" fmla="*/ 59 w 205"/>
                  <a:gd name="T29" fmla="*/ 61 h 163"/>
                  <a:gd name="T30" fmla="*/ 63 w 205"/>
                  <a:gd name="T31" fmla="*/ 53 h 163"/>
                  <a:gd name="T32" fmla="*/ 67 w 205"/>
                  <a:gd name="T33" fmla="*/ 47 h 163"/>
                  <a:gd name="T34" fmla="*/ 72 w 205"/>
                  <a:gd name="T35" fmla="*/ 40 h 163"/>
                  <a:gd name="T36" fmla="*/ 76 w 205"/>
                  <a:gd name="T37" fmla="*/ 35 h 163"/>
                  <a:gd name="T38" fmla="*/ 80 w 205"/>
                  <a:gd name="T39" fmla="*/ 30 h 163"/>
                  <a:gd name="T40" fmla="*/ 84 w 205"/>
                  <a:gd name="T41" fmla="*/ 26 h 163"/>
                  <a:gd name="T42" fmla="*/ 88 w 205"/>
                  <a:gd name="T43" fmla="*/ 22 h 163"/>
                  <a:gd name="T44" fmla="*/ 92 w 205"/>
                  <a:gd name="T45" fmla="*/ 18 h 163"/>
                  <a:gd name="T46" fmla="*/ 96 w 205"/>
                  <a:gd name="T47" fmla="*/ 16 h 163"/>
                  <a:gd name="T48" fmla="*/ 100 w 205"/>
                  <a:gd name="T49" fmla="*/ 13 h 163"/>
                  <a:gd name="T50" fmla="*/ 104 w 205"/>
                  <a:gd name="T51" fmla="*/ 11 h 163"/>
                  <a:gd name="T52" fmla="*/ 109 w 205"/>
                  <a:gd name="T53" fmla="*/ 9 h 163"/>
                  <a:gd name="T54" fmla="*/ 113 w 205"/>
                  <a:gd name="T55" fmla="*/ 8 h 163"/>
                  <a:gd name="T56" fmla="*/ 117 w 205"/>
                  <a:gd name="T57" fmla="*/ 7 h 163"/>
                  <a:gd name="T58" fmla="*/ 121 w 205"/>
                  <a:gd name="T59" fmla="*/ 5 h 163"/>
                  <a:gd name="T60" fmla="*/ 125 w 205"/>
                  <a:gd name="T61" fmla="*/ 5 h 163"/>
                  <a:gd name="T62" fmla="*/ 129 w 205"/>
                  <a:gd name="T63" fmla="*/ 4 h 163"/>
                  <a:gd name="T64" fmla="*/ 133 w 205"/>
                  <a:gd name="T65" fmla="*/ 3 h 163"/>
                  <a:gd name="T66" fmla="*/ 137 w 205"/>
                  <a:gd name="T67" fmla="*/ 3 h 163"/>
                  <a:gd name="T68" fmla="*/ 141 w 205"/>
                  <a:gd name="T69" fmla="*/ 2 h 163"/>
                  <a:gd name="T70" fmla="*/ 146 w 205"/>
                  <a:gd name="T71" fmla="*/ 2 h 163"/>
                  <a:gd name="T72" fmla="*/ 150 w 205"/>
                  <a:gd name="T73" fmla="*/ 2 h 163"/>
                  <a:gd name="T74" fmla="*/ 154 w 205"/>
                  <a:gd name="T75" fmla="*/ 1 h 163"/>
                  <a:gd name="T76" fmla="*/ 158 w 205"/>
                  <a:gd name="T77" fmla="*/ 1 h 163"/>
                  <a:gd name="T78" fmla="*/ 162 w 205"/>
                  <a:gd name="T79" fmla="*/ 1 h 163"/>
                  <a:gd name="T80" fmla="*/ 166 w 205"/>
                  <a:gd name="T81" fmla="*/ 1 h 163"/>
                  <a:gd name="T82" fmla="*/ 170 w 205"/>
                  <a:gd name="T83" fmla="*/ 1 h 163"/>
                  <a:gd name="T84" fmla="*/ 174 w 205"/>
                  <a:gd name="T85" fmla="*/ 1 h 163"/>
                  <a:gd name="T86" fmla="*/ 178 w 205"/>
                  <a:gd name="T87" fmla="*/ 0 h 163"/>
                  <a:gd name="T88" fmla="*/ 183 w 205"/>
                  <a:gd name="T89" fmla="*/ 0 h 163"/>
                  <a:gd name="T90" fmla="*/ 187 w 205"/>
                  <a:gd name="T91" fmla="*/ 0 h 163"/>
                  <a:gd name="T92" fmla="*/ 191 w 205"/>
                  <a:gd name="T93" fmla="*/ 0 h 163"/>
                  <a:gd name="T94" fmla="*/ 195 w 205"/>
                  <a:gd name="T95" fmla="*/ 0 h 163"/>
                  <a:gd name="T96" fmla="*/ 199 w 205"/>
                  <a:gd name="T97" fmla="*/ 0 h 163"/>
                  <a:gd name="T98" fmla="*/ 203 w 205"/>
                  <a:gd name="T9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63">
                    <a:moveTo>
                      <a:pt x="0" y="163"/>
                    </a:moveTo>
                    <a:lnTo>
                      <a:pt x="2" y="161"/>
                    </a:lnTo>
                    <a:lnTo>
                      <a:pt x="4" y="159"/>
                    </a:lnTo>
                    <a:lnTo>
                      <a:pt x="6" y="157"/>
                    </a:lnTo>
                    <a:lnTo>
                      <a:pt x="8" y="155"/>
                    </a:lnTo>
                    <a:lnTo>
                      <a:pt x="10" y="152"/>
                    </a:lnTo>
                    <a:lnTo>
                      <a:pt x="12" y="150"/>
                    </a:lnTo>
                    <a:lnTo>
                      <a:pt x="14" y="147"/>
                    </a:lnTo>
                    <a:lnTo>
                      <a:pt x="16" y="144"/>
                    </a:lnTo>
                    <a:lnTo>
                      <a:pt x="18" y="141"/>
                    </a:lnTo>
                    <a:lnTo>
                      <a:pt x="20" y="137"/>
                    </a:lnTo>
                    <a:lnTo>
                      <a:pt x="22" y="134"/>
                    </a:lnTo>
                    <a:lnTo>
                      <a:pt x="24" y="130"/>
                    </a:lnTo>
                    <a:lnTo>
                      <a:pt x="26" y="127"/>
                    </a:lnTo>
                    <a:lnTo>
                      <a:pt x="28" y="123"/>
                    </a:lnTo>
                    <a:lnTo>
                      <a:pt x="30" y="119"/>
                    </a:lnTo>
                    <a:lnTo>
                      <a:pt x="32" y="115"/>
                    </a:lnTo>
                    <a:lnTo>
                      <a:pt x="34" y="111"/>
                    </a:lnTo>
                    <a:lnTo>
                      <a:pt x="37" y="107"/>
                    </a:lnTo>
                    <a:lnTo>
                      <a:pt x="39" y="103"/>
                    </a:lnTo>
                    <a:lnTo>
                      <a:pt x="41" y="98"/>
                    </a:lnTo>
                    <a:lnTo>
                      <a:pt x="43" y="94"/>
                    </a:lnTo>
                    <a:lnTo>
                      <a:pt x="45" y="90"/>
                    </a:lnTo>
                    <a:lnTo>
                      <a:pt x="47" y="85"/>
                    </a:lnTo>
                    <a:lnTo>
                      <a:pt x="49" y="81"/>
                    </a:lnTo>
                    <a:lnTo>
                      <a:pt x="51" y="77"/>
                    </a:lnTo>
                    <a:lnTo>
                      <a:pt x="53" y="73"/>
                    </a:lnTo>
                    <a:lnTo>
                      <a:pt x="55" y="69"/>
                    </a:lnTo>
                    <a:lnTo>
                      <a:pt x="57" y="65"/>
                    </a:lnTo>
                    <a:lnTo>
                      <a:pt x="59" y="61"/>
                    </a:lnTo>
                    <a:lnTo>
                      <a:pt x="61" y="57"/>
                    </a:lnTo>
                    <a:lnTo>
                      <a:pt x="63" y="53"/>
                    </a:lnTo>
                    <a:lnTo>
                      <a:pt x="65" y="50"/>
                    </a:lnTo>
                    <a:lnTo>
                      <a:pt x="67" y="47"/>
                    </a:lnTo>
                    <a:lnTo>
                      <a:pt x="69" y="44"/>
                    </a:lnTo>
                    <a:lnTo>
                      <a:pt x="72" y="40"/>
                    </a:lnTo>
                    <a:lnTo>
                      <a:pt x="74" y="38"/>
                    </a:lnTo>
                    <a:lnTo>
                      <a:pt x="76" y="35"/>
                    </a:lnTo>
                    <a:lnTo>
                      <a:pt x="78" y="32"/>
                    </a:lnTo>
                    <a:lnTo>
                      <a:pt x="80" y="30"/>
                    </a:lnTo>
                    <a:lnTo>
                      <a:pt x="82" y="28"/>
                    </a:lnTo>
                    <a:lnTo>
                      <a:pt x="84" y="26"/>
                    </a:lnTo>
                    <a:lnTo>
                      <a:pt x="86" y="24"/>
                    </a:lnTo>
                    <a:lnTo>
                      <a:pt x="88" y="22"/>
                    </a:lnTo>
                    <a:lnTo>
                      <a:pt x="90" y="20"/>
                    </a:lnTo>
                    <a:lnTo>
                      <a:pt x="92" y="18"/>
                    </a:lnTo>
                    <a:lnTo>
                      <a:pt x="94" y="17"/>
                    </a:lnTo>
                    <a:lnTo>
                      <a:pt x="96" y="16"/>
                    </a:lnTo>
                    <a:lnTo>
                      <a:pt x="98" y="14"/>
                    </a:lnTo>
                    <a:lnTo>
                      <a:pt x="100" y="13"/>
                    </a:lnTo>
                    <a:lnTo>
                      <a:pt x="102" y="12"/>
                    </a:lnTo>
                    <a:lnTo>
                      <a:pt x="104" y="11"/>
                    </a:lnTo>
                    <a:lnTo>
                      <a:pt x="106" y="10"/>
                    </a:lnTo>
                    <a:lnTo>
                      <a:pt x="109" y="9"/>
                    </a:lnTo>
                    <a:lnTo>
                      <a:pt x="111" y="8"/>
                    </a:lnTo>
                    <a:lnTo>
                      <a:pt x="113" y="8"/>
                    </a:lnTo>
                    <a:lnTo>
                      <a:pt x="115" y="7"/>
                    </a:lnTo>
                    <a:lnTo>
                      <a:pt x="117" y="7"/>
                    </a:lnTo>
                    <a:lnTo>
                      <a:pt x="119" y="6"/>
                    </a:lnTo>
                    <a:lnTo>
                      <a:pt x="121" y="5"/>
                    </a:lnTo>
                    <a:lnTo>
                      <a:pt x="123" y="5"/>
                    </a:lnTo>
                    <a:lnTo>
                      <a:pt x="125" y="5"/>
                    </a:lnTo>
                    <a:lnTo>
                      <a:pt x="127" y="4"/>
                    </a:lnTo>
                    <a:lnTo>
                      <a:pt x="129" y="4"/>
                    </a:lnTo>
                    <a:lnTo>
                      <a:pt x="131" y="3"/>
                    </a:lnTo>
                    <a:lnTo>
                      <a:pt x="133" y="3"/>
                    </a:lnTo>
                    <a:lnTo>
                      <a:pt x="135" y="3"/>
                    </a:lnTo>
                    <a:lnTo>
                      <a:pt x="137" y="3"/>
                    </a:lnTo>
                    <a:lnTo>
                      <a:pt x="139" y="2"/>
                    </a:lnTo>
                    <a:lnTo>
                      <a:pt x="141" y="2"/>
                    </a:lnTo>
                    <a:lnTo>
                      <a:pt x="143" y="2"/>
                    </a:lnTo>
                    <a:lnTo>
                      <a:pt x="146" y="2"/>
                    </a:lnTo>
                    <a:lnTo>
                      <a:pt x="148" y="2"/>
                    </a:lnTo>
                    <a:lnTo>
                      <a:pt x="150" y="2"/>
                    </a:lnTo>
                    <a:lnTo>
                      <a:pt x="152" y="1"/>
                    </a:lnTo>
                    <a:lnTo>
                      <a:pt x="154" y="1"/>
                    </a:lnTo>
                    <a:lnTo>
                      <a:pt x="156" y="1"/>
                    </a:lnTo>
                    <a:lnTo>
                      <a:pt x="158" y="1"/>
                    </a:lnTo>
                    <a:lnTo>
                      <a:pt x="160" y="1"/>
                    </a:lnTo>
                    <a:lnTo>
                      <a:pt x="162" y="1"/>
                    </a:lnTo>
                    <a:lnTo>
                      <a:pt x="164" y="1"/>
                    </a:lnTo>
                    <a:lnTo>
                      <a:pt x="166" y="1"/>
                    </a:lnTo>
                    <a:lnTo>
                      <a:pt x="168" y="1"/>
                    </a:lnTo>
                    <a:lnTo>
                      <a:pt x="170" y="1"/>
                    </a:lnTo>
                    <a:lnTo>
                      <a:pt x="172" y="1"/>
                    </a:lnTo>
                    <a:lnTo>
                      <a:pt x="174" y="1"/>
                    </a:lnTo>
                    <a:lnTo>
                      <a:pt x="176" y="1"/>
                    </a:lnTo>
                    <a:lnTo>
                      <a:pt x="178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5" y="0"/>
                    </a:lnTo>
                    <a:lnTo>
                      <a:pt x="187" y="0"/>
                    </a:lnTo>
                    <a:lnTo>
                      <a:pt x="189" y="0"/>
                    </a:lnTo>
                    <a:lnTo>
                      <a:pt x="191" y="0"/>
                    </a:lnTo>
                    <a:lnTo>
                      <a:pt x="193" y="0"/>
                    </a:lnTo>
                    <a:lnTo>
                      <a:pt x="195" y="0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0"/>
                    </a:lnTo>
                    <a:lnTo>
                      <a:pt x="205" y="0"/>
                    </a:lnTo>
                  </a:path>
                </a:pathLst>
              </a:custGeom>
              <a:noFill/>
              <a:ln w="34925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53" name="Line 438"/>
              <p:cNvSpPr>
                <a:spLocks noChangeShapeType="1"/>
              </p:cNvSpPr>
              <p:nvPr/>
            </p:nvSpPr>
            <p:spPr bwMode="auto">
              <a:xfrm flipV="1">
                <a:off x="13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54" name="Line 439"/>
              <p:cNvSpPr>
                <a:spLocks noChangeShapeType="1"/>
              </p:cNvSpPr>
              <p:nvPr/>
            </p:nvSpPr>
            <p:spPr bwMode="auto">
              <a:xfrm flipV="1">
                <a:off x="13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55" name="Line 440"/>
              <p:cNvSpPr>
                <a:spLocks noChangeShapeType="1"/>
              </p:cNvSpPr>
              <p:nvPr/>
            </p:nvSpPr>
            <p:spPr bwMode="auto">
              <a:xfrm flipV="1">
                <a:off x="13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56" name="Line 441"/>
              <p:cNvSpPr>
                <a:spLocks noChangeShapeType="1"/>
              </p:cNvSpPr>
              <p:nvPr/>
            </p:nvSpPr>
            <p:spPr bwMode="auto">
              <a:xfrm flipV="1">
                <a:off x="13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57" name="Line 442"/>
              <p:cNvSpPr>
                <a:spLocks noChangeShapeType="1"/>
              </p:cNvSpPr>
              <p:nvPr/>
            </p:nvSpPr>
            <p:spPr bwMode="auto">
              <a:xfrm flipV="1">
                <a:off x="13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58" name="Line 443"/>
              <p:cNvSpPr>
                <a:spLocks noChangeShapeType="1"/>
              </p:cNvSpPr>
              <p:nvPr/>
            </p:nvSpPr>
            <p:spPr bwMode="auto">
              <a:xfrm flipV="1">
                <a:off x="13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59" name="Line 444"/>
              <p:cNvSpPr>
                <a:spLocks noChangeShapeType="1"/>
              </p:cNvSpPr>
              <p:nvPr/>
            </p:nvSpPr>
            <p:spPr bwMode="auto">
              <a:xfrm flipV="1">
                <a:off x="13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60" name="Line 445"/>
              <p:cNvSpPr>
                <a:spLocks noChangeShapeType="1"/>
              </p:cNvSpPr>
              <p:nvPr/>
            </p:nvSpPr>
            <p:spPr bwMode="auto">
              <a:xfrm flipV="1">
                <a:off x="13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61" name="Line 446"/>
              <p:cNvSpPr>
                <a:spLocks noChangeShapeType="1"/>
              </p:cNvSpPr>
              <p:nvPr/>
            </p:nvSpPr>
            <p:spPr bwMode="auto">
              <a:xfrm flipV="1">
                <a:off x="13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62" name="Line 447"/>
              <p:cNvSpPr>
                <a:spLocks noChangeShapeType="1"/>
              </p:cNvSpPr>
              <p:nvPr/>
            </p:nvSpPr>
            <p:spPr bwMode="auto">
              <a:xfrm flipV="1">
                <a:off x="13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63" name="Line 448"/>
              <p:cNvSpPr>
                <a:spLocks noChangeShapeType="1"/>
              </p:cNvSpPr>
              <p:nvPr/>
            </p:nvSpPr>
            <p:spPr bwMode="auto">
              <a:xfrm flipV="1">
                <a:off x="13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64" name="Line 449"/>
              <p:cNvSpPr>
                <a:spLocks noChangeShapeType="1"/>
              </p:cNvSpPr>
              <p:nvPr/>
            </p:nvSpPr>
            <p:spPr bwMode="auto">
              <a:xfrm flipV="1">
                <a:off x="13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65" name="Line 450"/>
              <p:cNvSpPr>
                <a:spLocks noChangeShapeType="1"/>
              </p:cNvSpPr>
              <p:nvPr/>
            </p:nvSpPr>
            <p:spPr bwMode="auto">
              <a:xfrm flipV="1">
                <a:off x="13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66" name="Line 451"/>
              <p:cNvSpPr>
                <a:spLocks noChangeShapeType="1"/>
              </p:cNvSpPr>
              <p:nvPr/>
            </p:nvSpPr>
            <p:spPr bwMode="auto">
              <a:xfrm flipV="1">
                <a:off x="13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67" name="Line 452"/>
              <p:cNvSpPr>
                <a:spLocks noChangeShapeType="1"/>
              </p:cNvSpPr>
              <p:nvPr/>
            </p:nvSpPr>
            <p:spPr bwMode="auto">
              <a:xfrm flipV="1">
                <a:off x="13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68" name="Line 453"/>
              <p:cNvSpPr>
                <a:spLocks noChangeShapeType="1"/>
              </p:cNvSpPr>
              <p:nvPr/>
            </p:nvSpPr>
            <p:spPr bwMode="auto">
              <a:xfrm flipV="1">
                <a:off x="13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69" name="Line 454"/>
              <p:cNvSpPr>
                <a:spLocks noChangeShapeType="1"/>
              </p:cNvSpPr>
              <p:nvPr/>
            </p:nvSpPr>
            <p:spPr bwMode="auto">
              <a:xfrm flipV="1">
                <a:off x="13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70" name="Line 455"/>
              <p:cNvSpPr>
                <a:spLocks noChangeShapeType="1"/>
              </p:cNvSpPr>
              <p:nvPr/>
            </p:nvSpPr>
            <p:spPr bwMode="auto">
              <a:xfrm flipV="1">
                <a:off x="13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71" name="Line 456"/>
              <p:cNvSpPr>
                <a:spLocks noChangeShapeType="1"/>
              </p:cNvSpPr>
              <p:nvPr/>
            </p:nvSpPr>
            <p:spPr bwMode="auto">
              <a:xfrm flipV="1">
                <a:off x="13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72" name="Line 457"/>
              <p:cNvSpPr>
                <a:spLocks noChangeShapeType="1"/>
              </p:cNvSpPr>
              <p:nvPr/>
            </p:nvSpPr>
            <p:spPr bwMode="auto">
              <a:xfrm flipV="1">
                <a:off x="13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73" name="Line 458"/>
              <p:cNvSpPr>
                <a:spLocks noChangeShapeType="1"/>
              </p:cNvSpPr>
              <p:nvPr/>
            </p:nvSpPr>
            <p:spPr bwMode="auto">
              <a:xfrm flipV="1">
                <a:off x="13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74" name="Line 459"/>
              <p:cNvSpPr>
                <a:spLocks noChangeShapeType="1"/>
              </p:cNvSpPr>
              <p:nvPr/>
            </p:nvSpPr>
            <p:spPr bwMode="auto">
              <a:xfrm flipV="1">
                <a:off x="13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75" name="Line 460"/>
              <p:cNvSpPr>
                <a:spLocks noChangeShapeType="1"/>
              </p:cNvSpPr>
              <p:nvPr/>
            </p:nvSpPr>
            <p:spPr bwMode="auto">
              <a:xfrm flipV="1">
                <a:off x="13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76" name="Line 461"/>
              <p:cNvSpPr>
                <a:spLocks noChangeShapeType="1"/>
              </p:cNvSpPr>
              <p:nvPr/>
            </p:nvSpPr>
            <p:spPr bwMode="auto">
              <a:xfrm flipV="1">
                <a:off x="13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77" name="Line 462"/>
              <p:cNvSpPr>
                <a:spLocks noChangeShapeType="1"/>
              </p:cNvSpPr>
              <p:nvPr/>
            </p:nvSpPr>
            <p:spPr bwMode="auto">
              <a:xfrm flipV="1">
                <a:off x="13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78" name="Line 463"/>
              <p:cNvSpPr>
                <a:spLocks noChangeShapeType="1"/>
              </p:cNvSpPr>
              <p:nvPr/>
            </p:nvSpPr>
            <p:spPr bwMode="auto">
              <a:xfrm flipV="1">
                <a:off x="13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79" name="Line 464"/>
              <p:cNvSpPr>
                <a:spLocks noChangeShapeType="1"/>
              </p:cNvSpPr>
              <p:nvPr/>
            </p:nvSpPr>
            <p:spPr bwMode="auto">
              <a:xfrm flipV="1">
                <a:off x="13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80" name="Line 465"/>
              <p:cNvSpPr>
                <a:spLocks noChangeShapeType="1"/>
              </p:cNvSpPr>
              <p:nvPr/>
            </p:nvSpPr>
            <p:spPr bwMode="auto">
              <a:xfrm flipV="1">
                <a:off x="13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81" name="Line 466"/>
              <p:cNvSpPr>
                <a:spLocks noChangeShapeType="1"/>
              </p:cNvSpPr>
              <p:nvPr/>
            </p:nvSpPr>
            <p:spPr bwMode="auto">
              <a:xfrm flipV="1">
                <a:off x="13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82" name="Line 467"/>
              <p:cNvSpPr>
                <a:spLocks noChangeShapeType="1"/>
              </p:cNvSpPr>
              <p:nvPr/>
            </p:nvSpPr>
            <p:spPr bwMode="auto">
              <a:xfrm flipV="1">
                <a:off x="13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83" name="Line 468"/>
              <p:cNvSpPr>
                <a:spLocks noChangeShapeType="1"/>
              </p:cNvSpPr>
              <p:nvPr/>
            </p:nvSpPr>
            <p:spPr bwMode="auto">
              <a:xfrm flipV="1">
                <a:off x="13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84" name="Line 469"/>
              <p:cNvSpPr>
                <a:spLocks noChangeShapeType="1"/>
              </p:cNvSpPr>
              <p:nvPr/>
            </p:nvSpPr>
            <p:spPr bwMode="auto">
              <a:xfrm flipV="1">
                <a:off x="13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85" name="Line 470"/>
              <p:cNvSpPr>
                <a:spLocks noChangeShapeType="1"/>
              </p:cNvSpPr>
              <p:nvPr/>
            </p:nvSpPr>
            <p:spPr bwMode="auto">
              <a:xfrm flipV="1">
                <a:off x="154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86" name="Line 471"/>
              <p:cNvSpPr>
                <a:spLocks noChangeShapeType="1"/>
              </p:cNvSpPr>
              <p:nvPr/>
            </p:nvSpPr>
            <p:spPr bwMode="auto">
              <a:xfrm flipV="1">
                <a:off x="154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87" name="Line 472"/>
              <p:cNvSpPr>
                <a:spLocks noChangeShapeType="1"/>
              </p:cNvSpPr>
              <p:nvPr/>
            </p:nvSpPr>
            <p:spPr bwMode="auto">
              <a:xfrm flipV="1">
                <a:off x="154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88" name="Line 473"/>
              <p:cNvSpPr>
                <a:spLocks noChangeShapeType="1"/>
              </p:cNvSpPr>
              <p:nvPr/>
            </p:nvSpPr>
            <p:spPr bwMode="auto">
              <a:xfrm flipV="1">
                <a:off x="154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89" name="Line 474"/>
              <p:cNvSpPr>
                <a:spLocks noChangeShapeType="1"/>
              </p:cNvSpPr>
              <p:nvPr/>
            </p:nvSpPr>
            <p:spPr bwMode="auto">
              <a:xfrm flipV="1">
                <a:off x="154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90" name="Line 475"/>
              <p:cNvSpPr>
                <a:spLocks noChangeShapeType="1"/>
              </p:cNvSpPr>
              <p:nvPr/>
            </p:nvSpPr>
            <p:spPr bwMode="auto">
              <a:xfrm flipV="1">
                <a:off x="154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91" name="Line 476"/>
              <p:cNvSpPr>
                <a:spLocks noChangeShapeType="1"/>
              </p:cNvSpPr>
              <p:nvPr/>
            </p:nvSpPr>
            <p:spPr bwMode="auto">
              <a:xfrm flipV="1">
                <a:off x="154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92" name="Line 477"/>
              <p:cNvSpPr>
                <a:spLocks noChangeShapeType="1"/>
              </p:cNvSpPr>
              <p:nvPr/>
            </p:nvSpPr>
            <p:spPr bwMode="auto">
              <a:xfrm flipV="1">
                <a:off x="154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93" name="Line 478"/>
              <p:cNvSpPr>
                <a:spLocks noChangeShapeType="1"/>
              </p:cNvSpPr>
              <p:nvPr/>
            </p:nvSpPr>
            <p:spPr bwMode="auto">
              <a:xfrm flipV="1">
                <a:off x="154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94" name="Line 479"/>
              <p:cNvSpPr>
                <a:spLocks noChangeShapeType="1"/>
              </p:cNvSpPr>
              <p:nvPr/>
            </p:nvSpPr>
            <p:spPr bwMode="auto">
              <a:xfrm flipV="1">
                <a:off x="154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95" name="Line 480"/>
              <p:cNvSpPr>
                <a:spLocks noChangeShapeType="1"/>
              </p:cNvSpPr>
              <p:nvPr/>
            </p:nvSpPr>
            <p:spPr bwMode="auto">
              <a:xfrm flipV="1">
                <a:off x="154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96" name="Line 481"/>
              <p:cNvSpPr>
                <a:spLocks noChangeShapeType="1"/>
              </p:cNvSpPr>
              <p:nvPr/>
            </p:nvSpPr>
            <p:spPr bwMode="auto">
              <a:xfrm flipV="1">
                <a:off x="154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97" name="Line 482"/>
              <p:cNvSpPr>
                <a:spLocks noChangeShapeType="1"/>
              </p:cNvSpPr>
              <p:nvPr/>
            </p:nvSpPr>
            <p:spPr bwMode="auto">
              <a:xfrm flipV="1">
                <a:off x="154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98" name="Line 483"/>
              <p:cNvSpPr>
                <a:spLocks noChangeShapeType="1"/>
              </p:cNvSpPr>
              <p:nvPr/>
            </p:nvSpPr>
            <p:spPr bwMode="auto">
              <a:xfrm flipV="1">
                <a:off x="154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99" name="Line 484"/>
              <p:cNvSpPr>
                <a:spLocks noChangeShapeType="1"/>
              </p:cNvSpPr>
              <p:nvPr/>
            </p:nvSpPr>
            <p:spPr bwMode="auto">
              <a:xfrm flipV="1">
                <a:off x="154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00" name="Line 485"/>
              <p:cNvSpPr>
                <a:spLocks noChangeShapeType="1"/>
              </p:cNvSpPr>
              <p:nvPr/>
            </p:nvSpPr>
            <p:spPr bwMode="auto">
              <a:xfrm flipV="1">
                <a:off x="154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01" name="Line 486"/>
              <p:cNvSpPr>
                <a:spLocks noChangeShapeType="1"/>
              </p:cNvSpPr>
              <p:nvPr/>
            </p:nvSpPr>
            <p:spPr bwMode="auto">
              <a:xfrm flipV="1">
                <a:off x="154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02" name="Line 487"/>
              <p:cNvSpPr>
                <a:spLocks noChangeShapeType="1"/>
              </p:cNvSpPr>
              <p:nvPr/>
            </p:nvSpPr>
            <p:spPr bwMode="auto">
              <a:xfrm flipV="1">
                <a:off x="154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03" name="Line 488"/>
              <p:cNvSpPr>
                <a:spLocks noChangeShapeType="1"/>
              </p:cNvSpPr>
              <p:nvPr/>
            </p:nvSpPr>
            <p:spPr bwMode="auto">
              <a:xfrm flipV="1">
                <a:off x="154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04" name="Line 489"/>
              <p:cNvSpPr>
                <a:spLocks noChangeShapeType="1"/>
              </p:cNvSpPr>
              <p:nvPr/>
            </p:nvSpPr>
            <p:spPr bwMode="auto">
              <a:xfrm flipV="1">
                <a:off x="154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05" name="Line 490"/>
              <p:cNvSpPr>
                <a:spLocks noChangeShapeType="1"/>
              </p:cNvSpPr>
              <p:nvPr/>
            </p:nvSpPr>
            <p:spPr bwMode="auto">
              <a:xfrm flipV="1">
                <a:off x="154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06" name="Line 491"/>
              <p:cNvSpPr>
                <a:spLocks noChangeShapeType="1"/>
              </p:cNvSpPr>
              <p:nvPr/>
            </p:nvSpPr>
            <p:spPr bwMode="auto">
              <a:xfrm flipV="1">
                <a:off x="154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07" name="Line 492"/>
              <p:cNvSpPr>
                <a:spLocks noChangeShapeType="1"/>
              </p:cNvSpPr>
              <p:nvPr/>
            </p:nvSpPr>
            <p:spPr bwMode="auto">
              <a:xfrm flipV="1">
                <a:off x="154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08" name="Line 493"/>
              <p:cNvSpPr>
                <a:spLocks noChangeShapeType="1"/>
              </p:cNvSpPr>
              <p:nvPr/>
            </p:nvSpPr>
            <p:spPr bwMode="auto">
              <a:xfrm flipV="1">
                <a:off x="154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09" name="Line 494"/>
              <p:cNvSpPr>
                <a:spLocks noChangeShapeType="1"/>
              </p:cNvSpPr>
              <p:nvPr/>
            </p:nvSpPr>
            <p:spPr bwMode="auto">
              <a:xfrm flipV="1">
                <a:off x="154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10" name="Line 495"/>
              <p:cNvSpPr>
                <a:spLocks noChangeShapeType="1"/>
              </p:cNvSpPr>
              <p:nvPr/>
            </p:nvSpPr>
            <p:spPr bwMode="auto">
              <a:xfrm flipV="1">
                <a:off x="154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11" name="Line 496"/>
              <p:cNvSpPr>
                <a:spLocks noChangeShapeType="1"/>
              </p:cNvSpPr>
              <p:nvPr/>
            </p:nvSpPr>
            <p:spPr bwMode="auto">
              <a:xfrm flipV="1">
                <a:off x="168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12" name="Line 497"/>
              <p:cNvSpPr>
                <a:spLocks noChangeShapeType="1"/>
              </p:cNvSpPr>
              <p:nvPr/>
            </p:nvSpPr>
            <p:spPr bwMode="auto">
              <a:xfrm flipV="1">
                <a:off x="168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13" name="Line 498"/>
              <p:cNvSpPr>
                <a:spLocks noChangeShapeType="1"/>
              </p:cNvSpPr>
              <p:nvPr/>
            </p:nvSpPr>
            <p:spPr bwMode="auto">
              <a:xfrm flipV="1">
                <a:off x="168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14" name="Line 499"/>
              <p:cNvSpPr>
                <a:spLocks noChangeShapeType="1"/>
              </p:cNvSpPr>
              <p:nvPr/>
            </p:nvSpPr>
            <p:spPr bwMode="auto">
              <a:xfrm flipV="1">
                <a:off x="168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15" name="Line 500"/>
              <p:cNvSpPr>
                <a:spLocks noChangeShapeType="1"/>
              </p:cNvSpPr>
              <p:nvPr/>
            </p:nvSpPr>
            <p:spPr bwMode="auto">
              <a:xfrm flipV="1">
                <a:off x="168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16" name="Line 501"/>
              <p:cNvSpPr>
                <a:spLocks noChangeShapeType="1"/>
              </p:cNvSpPr>
              <p:nvPr/>
            </p:nvSpPr>
            <p:spPr bwMode="auto">
              <a:xfrm flipV="1">
                <a:off x="168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17" name="Line 502"/>
              <p:cNvSpPr>
                <a:spLocks noChangeShapeType="1"/>
              </p:cNvSpPr>
              <p:nvPr/>
            </p:nvSpPr>
            <p:spPr bwMode="auto">
              <a:xfrm flipV="1">
                <a:off x="168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18" name="Line 503"/>
              <p:cNvSpPr>
                <a:spLocks noChangeShapeType="1"/>
              </p:cNvSpPr>
              <p:nvPr/>
            </p:nvSpPr>
            <p:spPr bwMode="auto">
              <a:xfrm flipV="1">
                <a:off x="168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19" name="Line 504"/>
              <p:cNvSpPr>
                <a:spLocks noChangeShapeType="1"/>
              </p:cNvSpPr>
              <p:nvPr/>
            </p:nvSpPr>
            <p:spPr bwMode="auto">
              <a:xfrm flipV="1">
                <a:off x="168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20" name="Line 505"/>
              <p:cNvSpPr>
                <a:spLocks noChangeShapeType="1"/>
              </p:cNvSpPr>
              <p:nvPr/>
            </p:nvSpPr>
            <p:spPr bwMode="auto">
              <a:xfrm flipV="1">
                <a:off x="168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21" name="Line 506"/>
              <p:cNvSpPr>
                <a:spLocks noChangeShapeType="1"/>
              </p:cNvSpPr>
              <p:nvPr/>
            </p:nvSpPr>
            <p:spPr bwMode="auto">
              <a:xfrm flipV="1">
                <a:off x="168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22" name="Line 507"/>
              <p:cNvSpPr>
                <a:spLocks noChangeShapeType="1"/>
              </p:cNvSpPr>
              <p:nvPr/>
            </p:nvSpPr>
            <p:spPr bwMode="auto">
              <a:xfrm flipV="1">
                <a:off x="168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23" name="Line 508"/>
              <p:cNvSpPr>
                <a:spLocks noChangeShapeType="1"/>
              </p:cNvSpPr>
              <p:nvPr/>
            </p:nvSpPr>
            <p:spPr bwMode="auto">
              <a:xfrm flipV="1">
                <a:off x="168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24" name="Line 509"/>
              <p:cNvSpPr>
                <a:spLocks noChangeShapeType="1"/>
              </p:cNvSpPr>
              <p:nvPr/>
            </p:nvSpPr>
            <p:spPr bwMode="auto">
              <a:xfrm flipV="1">
                <a:off x="168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25" name="Line 510"/>
              <p:cNvSpPr>
                <a:spLocks noChangeShapeType="1"/>
              </p:cNvSpPr>
              <p:nvPr/>
            </p:nvSpPr>
            <p:spPr bwMode="auto">
              <a:xfrm flipV="1">
                <a:off x="168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26" name="Line 511"/>
              <p:cNvSpPr>
                <a:spLocks noChangeShapeType="1"/>
              </p:cNvSpPr>
              <p:nvPr/>
            </p:nvSpPr>
            <p:spPr bwMode="auto">
              <a:xfrm flipV="1">
                <a:off x="168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27" name="Line 512"/>
              <p:cNvSpPr>
                <a:spLocks noChangeShapeType="1"/>
              </p:cNvSpPr>
              <p:nvPr/>
            </p:nvSpPr>
            <p:spPr bwMode="auto">
              <a:xfrm flipV="1">
                <a:off x="168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28" name="Line 513"/>
              <p:cNvSpPr>
                <a:spLocks noChangeShapeType="1"/>
              </p:cNvSpPr>
              <p:nvPr/>
            </p:nvSpPr>
            <p:spPr bwMode="auto">
              <a:xfrm flipV="1">
                <a:off x="168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29" name="Line 514"/>
              <p:cNvSpPr>
                <a:spLocks noChangeShapeType="1"/>
              </p:cNvSpPr>
              <p:nvPr/>
            </p:nvSpPr>
            <p:spPr bwMode="auto">
              <a:xfrm flipV="1">
                <a:off x="168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30" name="Line 515"/>
              <p:cNvSpPr>
                <a:spLocks noChangeShapeType="1"/>
              </p:cNvSpPr>
              <p:nvPr/>
            </p:nvSpPr>
            <p:spPr bwMode="auto">
              <a:xfrm flipV="1">
                <a:off x="168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31" name="Line 516"/>
              <p:cNvSpPr>
                <a:spLocks noChangeShapeType="1"/>
              </p:cNvSpPr>
              <p:nvPr/>
            </p:nvSpPr>
            <p:spPr bwMode="auto">
              <a:xfrm flipV="1">
                <a:off x="168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32" name="Line 517"/>
              <p:cNvSpPr>
                <a:spLocks noChangeShapeType="1"/>
              </p:cNvSpPr>
              <p:nvPr/>
            </p:nvSpPr>
            <p:spPr bwMode="auto">
              <a:xfrm flipV="1">
                <a:off x="168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33" name="Line 518"/>
              <p:cNvSpPr>
                <a:spLocks noChangeShapeType="1"/>
              </p:cNvSpPr>
              <p:nvPr/>
            </p:nvSpPr>
            <p:spPr bwMode="auto">
              <a:xfrm flipV="1">
                <a:off x="182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34" name="Line 519"/>
              <p:cNvSpPr>
                <a:spLocks noChangeShapeType="1"/>
              </p:cNvSpPr>
              <p:nvPr/>
            </p:nvSpPr>
            <p:spPr bwMode="auto">
              <a:xfrm flipV="1">
                <a:off x="182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35" name="Line 520"/>
              <p:cNvSpPr>
                <a:spLocks noChangeShapeType="1"/>
              </p:cNvSpPr>
              <p:nvPr/>
            </p:nvSpPr>
            <p:spPr bwMode="auto">
              <a:xfrm flipV="1">
                <a:off x="182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36" name="Line 521"/>
              <p:cNvSpPr>
                <a:spLocks noChangeShapeType="1"/>
              </p:cNvSpPr>
              <p:nvPr/>
            </p:nvSpPr>
            <p:spPr bwMode="auto">
              <a:xfrm flipV="1">
                <a:off x="182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37" name="Line 522"/>
              <p:cNvSpPr>
                <a:spLocks noChangeShapeType="1"/>
              </p:cNvSpPr>
              <p:nvPr/>
            </p:nvSpPr>
            <p:spPr bwMode="auto">
              <a:xfrm flipV="1">
                <a:off x="182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38" name="Line 523"/>
              <p:cNvSpPr>
                <a:spLocks noChangeShapeType="1"/>
              </p:cNvSpPr>
              <p:nvPr/>
            </p:nvSpPr>
            <p:spPr bwMode="auto">
              <a:xfrm flipV="1">
                <a:off x="182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39" name="Line 524"/>
              <p:cNvSpPr>
                <a:spLocks noChangeShapeType="1"/>
              </p:cNvSpPr>
              <p:nvPr/>
            </p:nvSpPr>
            <p:spPr bwMode="auto">
              <a:xfrm flipV="1">
                <a:off x="182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40" name="Line 525"/>
              <p:cNvSpPr>
                <a:spLocks noChangeShapeType="1"/>
              </p:cNvSpPr>
              <p:nvPr/>
            </p:nvSpPr>
            <p:spPr bwMode="auto">
              <a:xfrm flipV="1">
                <a:off x="182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41" name="Line 526"/>
              <p:cNvSpPr>
                <a:spLocks noChangeShapeType="1"/>
              </p:cNvSpPr>
              <p:nvPr/>
            </p:nvSpPr>
            <p:spPr bwMode="auto">
              <a:xfrm flipV="1">
                <a:off x="182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42" name="Line 527"/>
              <p:cNvSpPr>
                <a:spLocks noChangeShapeType="1"/>
              </p:cNvSpPr>
              <p:nvPr/>
            </p:nvSpPr>
            <p:spPr bwMode="auto">
              <a:xfrm flipV="1">
                <a:off x="182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43" name="Line 528"/>
              <p:cNvSpPr>
                <a:spLocks noChangeShapeType="1"/>
              </p:cNvSpPr>
              <p:nvPr/>
            </p:nvSpPr>
            <p:spPr bwMode="auto">
              <a:xfrm flipV="1">
                <a:off x="182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44" name="Line 529"/>
              <p:cNvSpPr>
                <a:spLocks noChangeShapeType="1"/>
              </p:cNvSpPr>
              <p:nvPr/>
            </p:nvSpPr>
            <p:spPr bwMode="auto">
              <a:xfrm flipV="1">
                <a:off x="182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45" name="Line 530"/>
              <p:cNvSpPr>
                <a:spLocks noChangeShapeType="1"/>
              </p:cNvSpPr>
              <p:nvPr/>
            </p:nvSpPr>
            <p:spPr bwMode="auto">
              <a:xfrm flipV="1">
                <a:off x="182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46" name="Line 531"/>
              <p:cNvSpPr>
                <a:spLocks noChangeShapeType="1"/>
              </p:cNvSpPr>
              <p:nvPr/>
            </p:nvSpPr>
            <p:spPr bwMode="auto">
              <a:xfrm flipV="1">
                <a:off x="197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47" name="Line 532"/>
              <p:cNvSpPr>
                <a:spLocks noChangeShapeType="1"/>
              </p:cNvSpPr>
              <p:nvPr/>
            </p:nvSpPr>
            <p:spPr bwMode="auto">
              <a:xfrm flipV="1">
                <a:off x="211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48" name="Line 533"/>
              <p:cNvSpPr>
                <a:spLocks noChangeShapeType="1"/>
              </p:cNvSpPr>
              <p:nvPr/>
            </p:nvSpPr>
            <p:spPr bwMode="auto">
              <a:xfrm flipV="1">
                <a:off x="211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49" name="Line 534"/>
              <p:cNvSpPr>
                <a:spLocks noChangeShapeType="1"/>
              </p:cNvSpPr>
              <p:nvPr/>
            </p:nvSpPr>
            <p:spPr bwMode="auto">
              <a:xfrm flipV="1">
                <a:off x="211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50" name="Line 535"/>
              <p:cNvSpPr>
                <a:spLocks noChangeShapeType="1"/>
              </p:cNvSpPr>
              <p:nvPr/>
            </p:nvSpPr>
            <p:spPr bwMode="auto">
              <a:xfrm flipV="1">
                <a:off x="211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51" name="Line 536"/>
              <p:cNvSpPr>
                <a:spLocks noChangeShapeType="1"/>
              </p:cNvSpPr>
              <p:nvPr/>
            </p:nvSpPr>
            <p:spPr bwMode="auto">
              <a:xfrm flipV="1">
                <a:off x="211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52" name="Line 537"/>
              <p:cNvSpPr>
                <a:spLocks noChangeShapeType="1"/>
              </p:cNvSpPr>
              <p:nvPr/>
            </p:nvSpPr>
            <p:spPr bwMode="auto">
              <a:xfrm flipV="1">
                <a:off x="211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53" name="Freeform 538"/>
              <p:cNvSpPr>
                <a:spLocks/>
              </p:cNvSpPr>
              <p:nvPr/>
            </p:nvSpPr>
            <p:spPr bwMode="auto">
              <a:xfrm>
                <a:off x="1339" y="299"/>
                <a:ext cx="1478" cy="1148"/>
              </a:xfrm>
              <a:custGeom>
                <a:avLst/>
                <a:gdLst>
                  <a:gd name="T0" fmla="*/ 2 w 205"/>
                  <a:gd name="T1" fmla="*/ 158 h 159"/>
                  <a:gd name="T2" fmla="*/ 6 w 205"/>
                  <a:gd name="T3" fmla="*/ 156 h 159"/>
                  <a:gd name="T4" fmla="*/ 10 w 205"/>
                  <a:gd name="T5" fmla="*/ 154 h 159"/>
                  <a:gd name="T6" fmla="*/ 14 w 205"/>
                  <a:gd name="T7" fmla="*/ 151 h 159"/>
                  <a:gd name="T8" fmla="*/ 18 w 205"/>
                  <a:gd name="T9" fmla="*/ 149 h 159"/>
                  <a:gd name="T10" fmla="*/ 22 w 205"/>
                  <a:gd name="T11" fmla="*/ 146 h 159"/>
                  <a:gd name="T12" fmla="*/ 26 w 205"/>
                  <a:gd name="T13" fmla="*/ 143 h 159"/>
                  <a:gd name="T14" fmla="*/ 30 w 205"/>
                  <a:gd name="T15" fmla="*/ 140 h 159"/>
                  <a:gd name="T16" fmla="*/ 34 w 205"/>
                  <a:gd name="T17" fmla="*/ 137 h 159"/>
                  <a:gd name="T18" fmla="*/ 39 w 205"/>
                  <a:gd name="T19" fmla="*/ 134 h 159"/>
                  <a:gd name="T20" fmla="*/ 43 w 205"/>
                  <a:gd name="T21" fmla="*/ 130 h 159"/>
                  <a:gd name="T22" fmla="*/ 47 w 205"/>
                  <a:gd name="T23" fmla="*/ 126 h 159"/>
                  <a:gd name="T24" fmla="*/ 51 w 205"/>
                  <a:gd name="T25" fmla="*/ 122 h 159"/>
                  <a:gd name="T26" fmla="*/ 55 w 205"/>
                  <a:gd name="T27" fmla="*/ 118 h 159"/>
                  <a:gd name="T28" fmla="*/ 59 w 205"/>
                  <a:gd name="T29" fmla="*/ 114 h 159"/>
                  <a:gd name="T30" fmla="*/ 63 w 205"/>
                  <a:gd name="T31" fmla="*/ 110 h 159"/>
                  <a:gd name="T32" fmla="*/ 67 w 205"/>
                  <a:gd name="T33" fmla="*/ 105 h 159"/>
                  <a:gd name="T34" fmla="*/ 72 w 205"/>
                  <a:gd name="T35" fmla="*/ 100 h 159"/>
                  <a:gd name="T36" fmla="*/ 76 w 205"/>
                  <a:gd name="T37" fmla="*/ 96 h 159"/>
                  <a:gd name="T38" fmla="*/ 80 w 205"/>
                  <a:gd name="T39" fmla="*/ 91 h 159"/>
                  <a:gd name="T40" fmla="*/ 84 w 205"/>
                  <a:gd name="T41" fmla="*/ 86 h 159"/>
                  <a:gd name="T42" fmla="*/ 88 w 205"/>
                  <a:gd name="T43" fmla="*/ 81 h 159"/>
                  <a:gd name="T44" fmla="*/ 92 w 205"/>
                  <a:gd name="T45" fmla="*/ 76 h 159"/>
                  <a:gd name="T46" fmla="*/ 96 w 205"/>
                  <a:gd name="T47" fmla="*/ 72 h 159"/>
                  <a:gd name="T48" fmla="*/ 100 w 205"/>
                  <a:gd name="T49" fmla="*/ 67 h 159"/>
                  <a:gd name="T50" fmla="*/ 104 w 205"/>
                  <a:gd name="T51" fmla="*/ 62 h 159"/>
                  <a:gd name="T52" fmla="*/ 109 w 205"/>
                  <a:gd name="T53" fmla="*/ 58 h 159"/>
                  <a:gd name="T54" fmla="*/ 113 w 205"/>
                  <a:gd name="T55" fmla="*/ 53 h 159"/>
                  <a:gd name="T56" fmla="*/ 117 w 205"/>
                  <a:gd name="T57" fmla="*/ 49 h 159"/>
                  <a:gd name="T58" fmla="*/ 121 w 205"/>
                  <a:gd name="T59" fmla="*/ 45 h 159"/>
                  <a:gd name="T60" fmla="*/ 125 w 205"/>
                  <a:gd name="T61" fmla="*/ 41 h 159"/>
                  <a:gd name="T62" fmla="*/ 129 w 205"/>
                  <a:gd name="T63" fmla="*/ 38 h 159"/>
                  <a:gd name="T64" fmla="*/ 133 w 205"/>
                  <a:gd name="T65" fmla="*/ 34 h 159"/>
                  <a:gd name="T66" fmla="*/ 137 w 205"/>
                  <a:gd name="T67" fmla="*/ 31 h 159"/>
                  <a:gd name="T68" fmla="*/ 141 w 205"/>
                  <a:gd name="T69" fmla="*/ 28 h 159"/>
                  <a:gd name="T70" fmla="*/ 146 w 205"/>
                  <a:gd name="T71" fmla="*/ 25 h 159"/>
                  <a:gd name="T72" fmla="*/ 150 w 205"/>
                  <a:gd name="T73" fmla="*/ 22 h 159"/>
                  <a:gd name="T74" fmla="*/ 154 w 205"/>
                  <a:gd name="T75" fmla="*/ 20 h 159"/>
                  <a:gd name="T76" fmla="*/ 158 w 205"/>
                  <a:gd name="T77" fmla="*/ 17 h 159"/>
                  <a:gd name="T78" fmla="*/ 162 w 205"/>
                  <a:gd name="T79" fmla="*/ 15 h 159"/>
                  <a:gd name="T80" fmla="*/ 166 w 205"/>
                  <a:gd name="T81" fmla="*/ 13 h 159"/>
                  <a:gd name="T82" fmla="*/ 170 w 205"/>
                  <a:gd name="T83" fmla="*/ 11 h 159"/>
                  <a:gd name="T84" fmla="*/ 174 w 205"/>
                  <a:gd name="T85" fmla="*/ 9 h 159"/>
                  <a:gd name="T86" fmla="*/ 178 w 205"/>
                  <a:gd name="T87" fmla="*/ 8 h 159"/>
                  <a:gd name="T88" fmla="*/ 183 w 205"/>
                  <a:gd name="T89" fmla="*/ 6 h 159"/>
                  <a:gd name="T90" fmla="*/ 187 w 205"/>
                  <a:gd name="T91" fmla="*/ 5 h 159"/>
                  <a:gd name="T92" fmla="*/ 191 w 205"/>
                  <a:gd name="T93" fmla="*/ 4 h 159"/>
                  <a:gd name="T94" fmla="*/ 195 w 205"/>
                  <a:gd name="T95" fmla="*/ 3 h 159"/>
                  <a:gd name="T96" fmla="*/ 199 w 205"/>
                  <a:gd name="T97" fmla="*/ 2 h 159"/>
                  <a:gd name="T98" fmla="*/ 203 w 205"/>
                  <a:gd name="T99" fmla="*/ 1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59">
                    <a:moveTo>
                      <a:pt x="0" y="159"/>
                    </a:moveTo>
                    <a:lnTo>
                      <a:pt x="2" y="158"/>
                    </a:lnTo>
                    <a:lnTo>
                      <a:pt x="4" y="157"/>
                    </a:lnTo>
                    <a:lnTo>
                      <a:pt x="6" y="156"/>
                    </a:lnTo>
                    <a:lnTo>
                      <a:pt x="8" y="155"/>
                    </a:lnTo>
                    <a:lnTo>
                      <a:pt x="10" y="154"/>
                    </a:lnTo>
                    <a:lnTo>
                      <a:pt x="12" y="152"/>
                    </a:lnTo>
                    <a:lnTo>
                      <a:pt x="14" y="151"/>
                    </a:lnTo>
                    <a:lnTo>
                      <a:pt x="16" y="150"/>
                    </a:lnTo>
                    <a:lnTo>
                      <a:pt x="18" y="149"/>
                    </a:lnTo>
                    <a:lnTo>
                      <a:pt x="20" y="148"/>
                    </a:lnTo>
                    <a:lnTo>
                      <a:pt x="22" y="146"/>
                    </a:lnTo>
                    <a:lnTo>
                      <a:pt x="24" y="145"/>
                    </a:lnTo>
                    <a:lnTo>
                      <a:pt x="26" y="143"/>
                    </a:lnTo>
                    <a:lnTo>
                      <a:pt x="28" y="142"/>
                    </a:lnTo>
                    <a:lnTo>
                      <a:pt x="30" y="140"/>
                    </a:lnTo>
                    <a:lnTo>
                      <a:pt x="32" y="139"/>
                    </a:lnTo>
                    <a:lnTo>
                      <a:pt x="34" y="137"/>
                    </a:lnTo>
                    <a:lnTo>
                      <a:pt x="37" y="135"/>
                    </a:lnTo>
                    <a:lnTo>
                      <a:pt x="39" y="134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5" y="128"/>
                    </a:lnTo>
                    <a:lnTo>
                      <a:pt x="47" y="126"/>
                    </a:lnTo>
                    <a:lnTo>
                      <a:pt x="49" y="124"/>
                    </a:lnTo>
                    <a:lnTo>
                      <a:pt x="51" y="122"/>
                    </a:lnTo>
                    <a:lnTo>
                      <a:pt x="53" y="120"/>
                    </a:lnTo>
                    <a:lnTo>
                      <a:pt x="55" y="118"/>
                    </a:lnTo>
                    <a:lnTo>
                      <a:pt x="57" y="116"/>
                    </a:lnTo>
                    <a:lnTo>
                      <a:pt x="59" y="114"/>
                    </a:lnTo>
                    <a:lnTo>
                      <a:pt x="61" y="112"/>
                    </a:lnTo>
                    <a:lnTo>
                      <a:pt x="63" y="110"/>
                    </a:lnTo>
                    <a:lnTo>
                      <a:pt x="65" y="107"/>
                    </a:lnTo>
                    <a:lnTo>
                      <a:pt x="67" y="105"/>
                    </a:lnTo>
                    <a:lnTo>
                      <a:pt x="69" y="103"/>
                    </a:lnTo>
                    <a:lnTo>
                      <a:pt x="72" y="100"/>
                    </a:lnTo>
                    <a:lnTo>
                      <a:pt x="74" y="98"/>
                    </a:lnTo>
                    <a:lnTo>
                      <a:pt x="76" y="96"/>
                    </a:lnTo>
                    <a:lnTo>
                      <a:pt x="78" y="93"/>
                    </a:lnTo>
                    <a:lnTo>
                      <a:pt x="80" y="91"/>
                    </a:lnTo>
                    <a:lnTo>
                      <a:pt x="82" y="88"/>
                    </a:lnTo>
                    <a:lnTo>
                      <a:pt x="84" y="86"/>
                    </a:lnTo>
                    <a:lnTo>
                      <a:pt x="86" y="84"/>
                    </a:lnTo>
                    <a:lnTo>
                      <a:pt x="88" y="81"/>
                    </a:lnTo>
                    <a:lnTo>
                      <a:pt x="90" y="79"/>
                    </a:lnTo>
                    <a:lnTo>
                      <a:pt x="92" y="76"/>
                    </a:lnTo>
                    <a:lnTo>
                      <a:pt x="94" y="74"/>
                    </a:lnTo>
                    <a:lnTo>
                      <a:pt x="96" y="72"/>
                    </a:lnTo>
                    <a:lnTo>
                      <a:pt x="98" y="69"/>
                    </a:lnTo>
                    <a:lnTo>
                      <a:pt x="100" y="67"/>
                    </a:lnTo>
                    <a:lnTo>
                      <a:pt x="102" y="65"/>
                    </a:lnTo>
                    <a:lnTo>
                      <a:pt x="104" y="62"/>
                    </a:lnTo>
                    <a:lnTo>
                      <a:pt x="106" y="60"/>
                    </a:lnTo>
                    <a:lnTo>
                      <a:pt x="109" y="58"/>
                    </a:lnTo>
                    <a:lnTo>
                      <a:pt x="111" y="56"/>
                    </a:lnTo>
                    <a:lnTo>
                      <a:pt x="113" y="53"/>
                    </a:lnTo>
                    <a:lnTo>
                      <a:pt x="115" y="51"/>
                    </a:lnTo>
                    <a:lnTo>
                      <a:pt x="117" y="49"/>
                    </a:lnTo>
                    <a:lnTo>
                      <a:pt x="119" y="47"/>
                    </a:lnTo>
                    <a:lnTo>
                      <a:pt x="121" y="45"/>
                    </a:lnTo>
                    <a:lnTo>
                      <a:pt x="123" y="43"/>
                    </a:lnTo>
                    <a:lnTo>
                      <a:pt x="125" y="41"/>
                    </a:lnTo>
                    <a:lnTo>
                      <a:pt x="127" y="40"/>
                    </a:lnTo>
                    <a:lnTo>
                      <a:pt x="129" y="38"/>
                    </a:lnTo>
                    <a:lnTo>
                      <a:pt x="131" y="36"/>
                    </a:lnTo>
                    <a:lnTo>
                      <a:pt x="133" y="34"/>
                    </a:lnTo>
                    <a:lnTo>
                      <a:pt x="135" y="33"/>
                    </a:lnTo>
                    <a:lnTo>
                      <a:pt x="137" y="31"/>
                    </a:lnTo>
                    <a:lnTo>
                      <a:pt x="139" y="29"/>
                    </a:lnTo>
                    <a:lnTo>
                      <a:pt x="141" y="28"/>
                    </a:lnTo>
                    <a:lnTo>
                      <a:pt x="143" y="26"/>
                    </a:lnTo>
                    <a:lnTo>
                      <a:pt x="146" y="25"/>
                    </a:lnTo>
                    <a:lnTo>
                      <a:pt x="148" y="24"/>
                    </a:lnTo>
                    <a:lnTo>
                      <a:pt x="150" y="22"/>
                    </a:lnTo>
                    <a:lnTo>
                      <a:pt x="152" y="21"/>
                    </a:lnTo>
                    <a:lnTo>
                      <a:pt x="154" y="20"/>
                    </a:lnTo>
                    <a:lnTo>
                      <a:pt x="156" y="18"/>
                    </a:lnTo>
                    <a:lnTo>
                      <a:pt x="158" y="17"/>
                    </a:lnTo>
                    <a:lnTo>
                      <a:pt x="160" y="16"/>
                    </a:lnTo>
                    <a:lnTo>
                      <a:pt x="162" y="15"/>
                    </a:lnTo>
                    <a:lnTo>
                      <a:pt x="164" y="14"/>
                    </a:lnTo>
                    <a:lnTo>
                      <a:pt x="166" y="13"/>
                    </a:lnTo>
                    <a:lnTo>
                      <a:pt x="168" y="12"/>
                    </a:lnTo>
                    <a:lnTo>
                      <a:pt x="170" y="11"/>
                    </a:lnTo>
                    <a:lnTo>
                      <a:pt x="172" y="10"/>
                    </a:lnTo>
                    <a:lnTo>
                      <a:pt x="174" y="9"/>
                    </a:lnTo>
                    <a:lnTo>
                      <a:pt x="176" y="9"/>
                    </a:lnTo>
                    <a:lnTo>
                      <a:pt x="178" y="8"/>
                    </a:lnTo>
                    <a:lnTo>
                      <a:pt x="181" y="7"/>
                    </a:lnTo>
                    <a:lnTo>
                      <a:pt x="183" y="6"/>
                    </a:lnTo>
                    <a:lnTo>
                      <a:pt x="185" y="6"/>
                    </a:lnTo>
                    <a:lnTo>
                      <a:pt x="187" y="5"/>
                    </a:lnTo>
                    <a:lnTo>
                      <a:pt x="189" y="5"/>
                    </a:lnTo>
                    <a:lnTo>
                      <a:pt x="191" y="4"/>
                    </a:lnTo>
                    <a:lnTo>
                      <a:pt x="193" y="3"/>
                    </a:lnTo>
                    <a:lnTo>
                      <a:pt x="195" y="3"/>
                    </a:lnTo>
                    <a:lnTo>
                      <a:pt x="197" y="2"/>
                    </a:lnTo>
                    <a:lnTo>
                      <a:pt x="199" y="2"/>
                    </a:lnTo>
                    <a:lnTo>
                      <a:pt x="201" y="1"/>
                    </a:lnTo>
                    <a:lnTo>
                      <a:pt x="203" y="1"/>
                    </a:lnTo>
                    <a:lnTo>
                      <a:pt x="205" y="0"/>
                    </a:lnTo>
                  </a:path>
                </a:pathLst>
              </a:custGeom>
              <a:noFill/>
              <a:ln w="34925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54" name="Line 539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55" name="Line 540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56" name="Line 541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57" name="Line 542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58" name="Line 543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59" name="Line 544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60" name="Line 545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61" name="Line 546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62" name="Line 547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63" name="Line 548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64" name="Line 549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65" name="Line 550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66" name="Line 551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67" name="Line 552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68" name="Line 553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69" name="Line 554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70" name="Line 555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71" name="Line 556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72" name="Line 557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73" name="Line 558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74" name="Line 559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75" name="Line 560"/>
              <p:cNvSpPr>
                <a:spLocks noChangeShapeType="1"/>
              </p:cNvSpPr>
              <p:nvPr/>
            </p:nvSpPr>
            <p:spPr bwMode="auto">
              <a:xfrm flipV="1">
                <a:off x="13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76" name="Line 561"/>
              <p:cNvSpPr>
                <a:spLocks noChangeShapeType="1"/>
              </p:cNvSpPr>
              <p:nvPr/>
            </p:nvSpPr>
            <p:spPr bwMode="auto">
              <a:xfrm flipV="1">
                <a:off x="15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77" name="Line 562"/>
              <p:cNvSpPr>
                <a:spLocks noChangeShapeType="1"/>
              </p:cNvSpPr>
              <p:nvPr/>
            </p:nvSpPr>
            <p:spPr bwMode="auto">
              <a:xfrm flipV="1">
                <a:off x="15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78" name="Line 563"/>
              <p:cNvSpPr>
                <a:spLocks noChangeShapeType="1"/>
              </p:cNvSpPr>
              <p:nvPr/>
            </p:nvSpPr>
            <p:spPr bwMode="auto">
              <a:xfrm flipV="1">
                <a:off x="15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79" name="Line 564"/>
              <p:cNvSpPr>
                <a:spLocks noChangeShapeType="1"/>
              </p:cNvSpPr>
              <p:nvPr/>
            </p:nvSpPr>
            <p:spPr bwMode="auto">
              <a:xfrm flipV="1">
                <a:off x="15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80" name="Line 565"/>
              <p:cNvSpPr>
                <a:spLocks noChangeShapeType="1"/>
              </p:cNvSpPr>
              <p:nvPr/>
            </p:nvSpPr>
            <p:spPr bwMode="auto">
              <a:xfrm flipV="1">
                <a:off x="15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81" name="Line 566"/>
              <p:cNvSpPr>
                <a:spLocks noChangeShapeType="1"/>
              </p:cNvSpPr>
              <p:nvPr/>
            </p:nvSpPr>
            <p:spPr bwMode="auto">
              <a:xfrm flipV="1">
                <a:off x="15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82" name="Line 567"/>
              <p:cNvSpPr>
                <a:spLocks noChangeShapeType="1"/>
              </p:cNvSpPr>
              <p:nvPr/>
            </p:nvSpPr>
            <p:spPr bwMode="auto">
              <a:xfrm flipV="1">
                <a:off x="15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83" name="Line 568"/>
              <p:cNvSpPr>
                <a:spLocks noChangeShapeType="1"/>
              </p:cNvSpPr>
              <p:nvPr/>
            </p:nvSpPr>
            <p:spPr bwMode="auto">
              <a:xfrm flipV="1">
                <a:off x="15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84" name="Line 569"/>
              <p:cNvSpPr>
                <a:spLocks noChangeShapeType="1"/>
              </p:cNvSpPr>
              <p:nvPr/>
            </p:nvSpPr>
            <p:spPr bwMode="auto">
              <a:xfrm flipV="1">
                <a:off x="15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85" name="Line 570"/>
              <p:cNvSpPr>
                <a:spLocks noChangeShapeType="1"/>
              </p:cNvSpPr>
              <p:nvPr/>
            </p:nvSpPr>
            <p:spPr bwMode="auto">
              <a:xfrm flipV="1">
                <a:off x="15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86" name="Line 571"/>
              <p:cNvSpPr>
                <a:spLocks noChangeShapeType="1"/>
              </p:cNvSpPr>
              <p:nvPr/>
            </p:nvSpPr>
            <p:spPr bwMode="auto">
              <a:xfrm flipV="1">
                <a:off x="15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87" name="Line 572"/>
              <p:cNvSpPr>
                <a:spLocks noChangeShapeType="1"/>
              </p:cNvSpPr>
              <p:nvPr/>
            </p:nvSpPr>
            <p:spPr bwMode="auto">
              <a:xfrm flipV="1">
                <a:off x="15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88" name="Line 573"/>
              <p:cNvSpPr>
                <a:spLocks noChangeShapeType="1"/>
              </p:cNvSpPr>
              <p:nvPr/>
            </p:nvSpPr>
            <p:spPr bwMode="auto">
              <a:xfrm flipV="1">
                <a:off x="15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89" name="Line 574"/>
              <p:cNvSpPr>
                <a:spLocks noChangeShapeType="1"/>
              </p:cNvSpPr>
              <p:nvPr/>
            </p:nvSpPr>
            <p:spPr bwMode="auto">
              <a:xfrm flipV="1">
                <a:off x="15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90" name="Line 575"/>
              <p:cNvSpPr>
                <a:spLocks noChangeShapeType="1"/>
              </p:cNvSpPr>
              <p:nvPr/>
            </p:nvSpPr>
            <p:spPr bwMode="auto">
              <a:xfrm flipV="1">
                <a:off x="15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91" name="Line 576"/>
              <p:cNvSpPr>
                <a:spLocks noChangeShapeType="1"/>
              </p:cNvSpPr>
              <p:nvPr/>
            </p:nvSpPr>
            <p:spPr bwMode="auto">
              <a:xfrm flipV="1">
                <a:off x="15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92" name="Line 577"/>
              <p:cNvSpPr>
                <a:spLocks noChangeShapeType="1"/>
              </p:cNvSpPr>
              <p:nvPr/>
            </p:nvSpPr>
            <p:spPr bwMode="auto">
              <a:xfrm flipV="1">
                <a:off x="15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93" name="Line 578"/>
              <p:cNvSpPr>
                <a:spLocks noChangeShapeType="1"/>
              </p:cNvSpPr>
              <p:nvPr/>
            </p:nvSpPr>
            <p:spPr bwMode="auto">
              <a:xfrm flipV="1">
                <a:off x="15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94" name="Line 579"/>
              <p:cNvSpPr>
                <a:spLocks noChangeShapeType="1"/>
              </p:cNvSpPr>
              <p:nvPr/>
            </p:nvSpPr>
            <p:spPr bwMode="auto">
              <a:xfrm flipV="1">
                <a:off x="15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95" name="Line 580"/>
              <p:cNvSpPr>
                <a:spLocks noChangeShapeType="1"/>
              </p:cNvSpPr>
              <p:nvPr/>
            </p:nvSpPr>
            <p:spPr bwMode="auto">
              <a:xfrm flipV="1">
                <a:off x="15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96" name="Line 581"/>
              <p:cNvSpPr>
                <a:spLocks noChangeShapeType="1"/>
              </p:cNvSpPr>
              <p:nvPr/>
            </p:nvSpPr>
            <p:spPr bwMode="auto">
              <a:xfrm flipV="1">
                <a:off x="15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97" name="Line 582"/>
              <p:cNvSpPr>
                <a:spLocks noChangeShapeType="1"/>
              </p:cNvSpPr>
              <p:nvPr/>
            </p:nvSpPr>
            <p:spPr bwMode="auto">
              <a:xfrm flipV="1">
                <a:off x="15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98" name="Line 583"/>
              <p:cNvSpPr>
                <a:spLocks noChangeShapeType="1"/>
              </p:cNvSpPr>
              <p:nvPr/>
            </p:nvSpPr>
            <p:spPr bwMode="auto">
              <a:xfrm flipV="1">
                <a:off x="15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99" name="Line 584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00" name="Line 585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01" name="Line 586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02" name="Line 587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03" name="Line 588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04" name="Line 589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05" name="Line 590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06" name="Line 591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07" name="Line 592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08" name="Line 593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09" name="Line 594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10" name="Line 595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11" name="Line 596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12" name="Line 597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13" name="Line 598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14" name="Line 599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15" name="Line 600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16" name="Line 601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17" name="Line 602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18" name="Line 603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19" name="Line 604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20" name="Line 605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21" name="Line 606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22" name="Line 607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2049" name="Group 809"/>
            <p:cNvGrpSpPr>
              <a:grpSpLocks/>
            </p:cNvGrpSpPr>
            <p:nvPr/>
          </p:nvGrpSpPr>
          <p:grpSpPr bwMode="auto">
            <a:xfrm>
              <a:off x="1339" y="242"/>
              <a:ext cx="1478" cy="1392"/>
              <a:chOff x="1339" y="242"/>
              <a:chExt cx="1478" cy="1392"/>
            </a:xfrm>
          </p:grpSpPr>
          <p:sp>
            <p:nvSpPr>
              <p:cNvPr id="5623" name="Line 609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24" name="Line 610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25" name="Line 611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26" name="Line 612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27" name="Line 613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28" name="Line 614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29" name="Line 615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30" name="Line 616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31" name="Line 617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32" name="Line 618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33" name="Line 619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34" name="Line 620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35" name="Line 621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36" name="Line 622"/>
              <p:cNvSpPr>
                <a:spLocks noChangeShapeType="1"/>
              </p:cNvSpPr>
              <p:nvPr/>
            </p:nvSpPr>
            <p:spPr bwMode="auto">
              <a:xfrm flipV="1">
                <a:off x="180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37" name="Line 623"/>
              <p:cNvSpPr>
                <a:spLocks noChangeShapeType="1"/>
              </p:cNvSpPr>
              <p:nvPr/>
            </p:nvSpPr>
            <p:spPr bwMode="auto">
              <a:xfrm flipV="1">
                <a:off x="180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38" name="Line 624"/>
              <p:cNvSpPr>
                <a:spLocks noChangeShapeType="1"/>
              </p:cNvSpPr>
              <p:nvPr/>
            </p:nvSpPr>
            <p:spPr bwMode="auto">
              <a:xfrm flipV="1">
                <a:off x="180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39" name="Line 625"/>
              <p:cNvSpPr>
                <a:spLocks noChangeShapeType="1"/>
              </p:cNvSpPr>
              <p:nvPr/>
            </p:nvSpPr>
            <p:spPr bwMode="auto">
              <a:xfrm flipV="1">
                <a:off x="180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40" name="Line 626"/>
              <p:cNvSpPr>
                <a:spLocks noChangeShapeType="1"/>
              </p:cNvSpPr>
              <p:nvPr/>
            </p:nvSpPr>
            <p:spPr bwMode="auto">
              <a:xfrm flipV="1">
                <a:off x="180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41" name="Line 627"/>
              <p:cNvSpPr>
                <a:spLocks noChangeShapeType="1"/>
              </p:cNvSpPr>
              <p:nvPr/>
            </p:nvSpPr>
            <p:spPr bwMode="auto">
              <a:xfrm flipV="1">
                <a:off x="180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42" name="Line 628"/>
              <p:cNvSpPr>
                <a:spLocks noChangeShapeType="1"/>
              </p:cNvSpPr>
              <p:nvPr/>
            </p:nvSpPr>
            <p:spPr bwMode="auto">
              <a:xfrm flipV="1">
                <a:off x="180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43" name="Line 629"/>
              <p:cNvSpPr>
                <a:spLocks noChangeShapeType="1"/>
              </p:cNvSpPr>
              <p:nvPr/>
            </p:nvSpPr>
            <p:spPr bwMode="auto">
              <a:xfrm flipV="1">
                <a:off x="180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44" name="Line 630"/>
              <p:cNvSpPr>
                <a:spLocks noChangeShapeType="1"/>
              </p:cNvSpPr>
              <p:nvPr/>
            </p:nvSpPr>
            <p:spPr bwMode="auto">
              <a:xfrm flipV="1">
                <a:off x="180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45" name="Line 631"/>
              <p:cNvSpPr>
                <a:spLocks noChangeShapeType="1"/>
              </p:cNvSpPr>
              <p:nvPr/>
            </p:nvSpPr>
            <p:spPr bwMode="auto">
              <a:xfrm flipV="1">
                <a:off x="195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46" name="Line 632"/>
              <p:cNvSpPr>
                <a:spLocks noChangeShapeType="1"/>
              </p:cNvSpPr>
              <p:nvPr/>
            </p:nvSpPr>
            <p:spPr bwMode="auto">
              <a:xfrm flipV="1">
                <a:off x="195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47" name="Line 633"/>
              <p:cNvSpPr>
                <a:spLocks noChangeShapeType="1"/>
              </p:cNvSpPr>
              <p:nvPr/>
            </p:nvSpPr>
            <p:spPr bwMode="auto">
              <a:xfrm flipV="1">
                <a:off x="195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48" name="Line 634"/>
              <p:cNvSpPr>
                <a:spLocks noChangeShapeType="1"/>
              </p:cNvSpPr>
              <p:nvPr/>
            </p:nvSpPr>
            <p:spPr bwMode="auto">
              <a:xfrm flipV="1">
                <a:off x="195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49" name="Line 635"/>
              <p:cNvSpPr>
                <a:spLocks noChangeShapeType="1"/>
              </p:cNvSpPr>
              <p:nvPr/>
            </p:nvSpPr>
            <p:spPr bwMode="auto">
              <a:xfrm flipV="1">
                <a:off x="195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50" name="Line 636"/>
              <p:cNvSpPr>
                <a:spLocks noChangeShapeType="1"/>
              </p:cNvSpPr>
              <p:nvPr/>
            </p:nvSpPr>
            <p:spPr bwMode="auto">
              <a:xfrm flipV="1">
                <a:off x="195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51" name="Line 637"/>
              <p:cNvSpPr>
                <a:spLocks noChangeShapeType="1"/>
              </p:cNvSpPr>
              <p:nvPr/>
            </p:nvSpPr>
            <p:spPr bwMode="auto">
              <a:xfrm flipV="1">
                <a:off x="195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52" name="Line 638"/>
              <p:cNvSpPr>
                <a:spLocks noChangeShapeType="1"/>
              </p:cNvSpPr>
              <p:nvPr/>
            </p:nvSpPr>
            <p:spPr bwMode="auto">
              <a:xfrm flipV="1">
                <a:off x="209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53" name="Line 639"/>
              <p:cNvSpPr>
                <a:spLocks noChangeShapeType="1"/>
              </p:cNvSpPr>
              <p:nvPr/>
            </p:nvSpPr>
            <p:spPr bwMode="auto">
              <a:xfrm flipV="1">
                <a:off x="254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54" name="Freeform 640"/>
              <p:cNvSpPr>
                <a:spLocks/>
              </p:cNvSpPr>
              <p:nvPr/>
            </p:nvSpPr>
            <p:spPr bwMode="auto">
              <a:xfrm>
                <a:off x="1339" y="242"/>
                <a:ext cx="1478" cy="974"/>
              </a:xfrm>
              <a:custGeom>
                <a:avLst/>
                <a:gdLst>
                  <a:gd name="T0" fmla="*/ 2 w 205"/>
                  <a:gd name="T1" fmla="*/ 131 h 135"/>
                  <a:gd name="T2" fmla="*/ 6 w 205"/>
                  <a:gd name="T3" fmla="*/ 125 h 135"/>
                  <a:gd name="T4" fmla="*/ 10 w 205"/>
                  <a:gd name="T5" fmla="*/ 117 h 135"/>
                  <a:gd name="T6" fmla="*/ 14 w 205"/>
                  <a:gd name="T7" fmla="*/ 110 h 135"/>
                  <a:gd name="T8" fmla="*/ 18 w 205"/>
                  <a:gd name="T9" fmla="*/ 102 h 135"/>
                  <a:gd name="T10" fmla="*/ 22 w 205"/>
                  <a:gd name="T11" fmla="*/ 94 h 135"/>
                  <a:gd name="T12" fmla="*/ 26 w 205"/>
                  <a:gd name="T13" fmla="*/ 86 h 135"/>
                  <a:gd name="T14" fmla="*/ 30 w 205"/>
                  <a:gd name="T15" fmla="*/ 78 h 135"/>
                  <a:gd name="T16" fmla="*/ 34 w 205"/>
                  <a:gd name="T17" fmla="*/ 71 h 135"/>
                  <a:gd name="T18" fmla="*/ 39 w 205"/>
                  <a:gd name="T19" fmla="*/ 64 h 135"/>
                  <a:gd name="T20" fmla="*/ 43 w 205"/>
                  <a:gd name="T21" fmla="*/ 57 h 135"/>
                  <a:gd name="T22" fmla="*/ 47 w 205"/>
                  <a:gd name="T23" fmla="*/ 50 h 135"/>
                  <a:gd name="T24" fmla="*/ 51 w 205"/>
                  <a:gd name="T25" fmla="*/ 44 h 135"/>
                  <a:gd name="T26" fmla="*/ 55 w 205"/>
                  <a:gd name="T27" fmla="*/ 39 h 135"/>
                  <a:gd name="T28" fmla="*/ 59 w 205"/>
                  <a:gd name="T29" fmla="*/ 34 h 135"/>
                  <a:gd name="T30" fmla="*/ 63 w 205"/>
                  <a:gd name="T31" fmla="*/ 29 h 135"/>
                  <a:gd name="T32" fmla="*/ 67 w 205"/>
                  <a:gd name="T33" fmla="*/ 25 h 135"/>
                  <a:gd name="T34" fmla="*/ 72 w 205"/>
                  <a:gd name="T35" fmla="*/ 22 h 135"/>
                  <a:gd name="T36" fmla="*/ 76 w 205"/>
                  <a:gd name="T37" fmla="*/ 19 h 135"/>
                  <a:gd name="T38" fmla="*/ 80 w 205"/>
                  <a:gd name="T39" fmla="*/ 16 h 135"/>
                  <a:gd name="T40" fmla="*/ 84 w 205"/>
                  <a:gd name="T41" fmla="*/ 14 h 135"/>
                  <a:gd name="T42" fmla="*/ 88 w 205"/>
                  <a:gd name="T43" fmla="*/ 12 h 135"/>
                  <a:gd name="T44" fmla="*/ 92 w 205"/>
                  <a:gd name="T45" fmla="*/ 10 h 135"/>
                  <a:gd name="T46" fmla="*/ 96 w 205"/>
                  <a:gd name="T47" fmla="*/ 8 h 135"/>
                  <a:gd name="T48" fmla="*/ 100 w 205"/>
                  <a:gd name="T49" fmla="*/ 7 h 135"/>
                  <a:gd name="T50" fmla="*/ 104 w 205"/>
                  <a:gd name="T51" fmla="*/ 6 h 135"/>
                  <a:gd name="T52" fmla="*/ 109 w 205"/>
                  <a:gd name="T53" fmla="*/ 5 h 135"/>
                  <a:gd name="T54" fmla="*/ 113 w 205"/>
                  <a:gd name="T55" fmla="*/ 4 h 135"/>
                  <a:gd name="T56" fmla="*/ 117 w 205"/>
                  <a:gd name="T57" fmla="*/ 4 h 135"/>
                  <a:gd name="T58" fmla="*/ 121 w 205"/>
                  <a:gd name="T59" fmla="*/ 3 h 135"/>
                  <a:gd name="T60" fmla="*/ 125 w 205"/>
                  <a:gd name="T61" fmla="*/ 3 h 135"/>
                  <a:gd name="T62" fmla="*/ 129 w 205"/>
                  <a:gd name="T63" fmla="*/ 2 h 135"/>
                  <a:gd name="T64" fmla="*/ 133 w 205"/>
                  <a:gd name="T65" fmla="*/ 2 h 135"/>
                  <a:gd name="T66" fmla="*/ 137 w 205"/>
                  <a:gd name="T67" fmla="*/ 2 h 135"/>
                  <a:gd name="T68" fmla="*/ 141 w 205"/>
                  <a:gd name="T69" fmla="*/ 1 h 135"/>
                  <a:gd name="T70" fmla="*/ 146 w 205"/>
                  <a:gd name="T71" fmla="*/ 1 h 135"/>
                  <a:gd name="T72" fmla="*/ 150 w 205"/>
                  <a:gd name="T73" fmla="*/ 1 h 135"/>
                  <a:gd name="T74" fmla="*/ 154 w 205"/>
                  <a:gd name="T75" fmla="*/ 1 h 135"/>
                  <a:gd name="T76" fmla="*/ 158 w 205"/>
                  <a:gd name="T77" fmla="*/ 1 h 135"/>
                  <a:gd name="T78" fmla="*/ 162 w 205"/>
                  <a:gd name="T79" fmla="*/ 1 h 135"/>
                  <a:gd name="T80" fmla="*/ 166 w 205"/>
                  <a:gd name="T81" fmla="*/ 1 h 135"/>
                  <a:gd name="T82" fmla="*/ 170 w 205"/>
                  <a:gd name="T83" fmla="*/ 0 h 135"/>
                  <a:gd name="T84" fmla="*/ 174 w 205"/>
                  <a:gd name="T85" fmla="*/ 0 h 135"/>
                  <a:gd name="T86" fmla="*/ 178 w 205"/>
                  <a:gd name="T87" fmla="*/ 0 h 135"/>
                  <a:gd name="T88" fmla="*/ 183 w 205"/>
                  <a:gd name="T89" fmla="*/ 0 h 135"/>
                  <a:gd name="T90" fmla="*/ 187 w 205"/>
                  <a:gd name="T91" fmla="*/ 0 h 135"/>
                  <a:gd name="T92" fmla="*/ 191 w 205"/>
                  <a:gd name="T93" fmla="*/ 0 h 135"/>
                  <a:gd name="T94" fmla="*/ 195 w 205"/>
                  <a:gd name="T95" fmla="*/ 0 h 135"/>
                  <a:gd name="T96" fmla="*/ 199 w 205"/>
                  <a:gd name="T97" fmla="*/ 0 h 135"/>
                  <a:gd name="T98" fmla="*/ 203 w 205"/>
                  <a:gd name="T9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35">
                    <a:moveTo>
                      <a:pt x="0" y="135"/>
                    </a:moveTo>
                    <a:lnTo>
                      <a:pt x="2" y="131"/>
                    </a:lnTo>
                    <a:lnTo>
                      <a:pt x="4" y="128"/>
                    </a:lnTo>
                    <a:lnTo>
                      <a:pt x="6" y="125"/>
                    </a:lnTo>
                    <a:lnTo>
                      <a:pt x="8" y="121"/>
                    </a:lnTo>
                    <a:lnTo>
                      <a:pt x="10" y="117"/>
                    </a:lnTo>
                    <a:lnTo>
                      <a:pt x="12" y="114"/>
                    </a:lnTo>
                    <a:lnTo>
                      <a:pt x="14" y="110"/>
                    </a:lnTo>
                    <a:lnTo>
                      <a:pt x="16" y="106"/>
                    </a:lnTo>
                    <a:lnTo>
                      <a:pt x="18" y="102"/>
                    </a:lnTo>
                    <a:lnTo>
                      <a:pt x="20" y="98"/>
                    </a:lnTo>
                    <a:lnTo>
                      <a:pt x="22" y="94"/>
                    </a:lnTo>
                    <a:lnTo>
                      <a:pt x="24" y="90"/>
                    </a:lnTo>
                    <a:lnTo>
                      <a:pt x="26" y="86"/>
                    </a:lnTo>
                    <a:lnTo>
                      <a:pt x="28" y="82"/>
                    </a:lnTo>
                    <a:lnTo>
                      <a:pt x="30" y="78"/>
                    </a:lnTo>
                    <a:lnTo>
                      <a:pt x="32" y="75"/>
                    </a:lnTo>
                    <a:lnTo>
                      <a:pt x="34" y="71"/>
                    </a:lnTo>
                    <a:lnTo>
                      <a:pt x="37" y="67"/>
                    </a:lnTo>
                    <a:lnTo>
                      <a:pt x="39" y="64"/>
                    </a:lnTo>
                    <a:lnTo>
                      <a:pt x="41" y="60"/>
                    </a:lnTo>
                    <a:lnTo>
                      <a:pt x="43" y="57"/>
                    </a:lnTo>
                    <a:lnTo>
                      <a:pt x="45" y="53"/>
                    </a:lnTo>
                    <a:lnTo>
                      <a:pt x="47" y="50"/>
                    </a:lnTo>
                    <a:lnTo>
                      <a:pt x="49" y="47"/>
                    </a:lnTo>
                    <a:lnTo>
                      <a:pt x="51" y="44"/>
                    </a:lnTo>
                    <a:lnTo>
                      <a:pt x="53" y="41"/>
                    </a:lnTo>
                    <a:lnTo>
                      <a:pt x="55" y="39"/>
                    </a:lnTo>
                    <a:lnTo>
                      <a:pt x="57" y="36"/>
                    </a:lnTo>
                    <a:lnTo>
                      <a:pt x="59" y="34"/>
                    </a:lnTo>
                    <a:lnTo>
                      <a:pt x="61" y="31"/>
                    </a:lnTo>
                    <a:lnTo>
                      <a:pt x="63" y="29"/>
                    </a:lnTo>
                    <a:lnTo>
                      <a:pt x="65" y="27"/>
                    </a:lnTo>
                    <a:lnTo>
                      <a:pt x="67" y="25"/>
                    </a:lnTo>
                    <a:lnTo>
                      <a:pt x="69" y="23"/>
                    </a:lnTo>
                    <a:lnTo>
                      <a:pt x="72" y="22"/>
                    </a:lnTo>
                    <a:lnTo>
                      <a:pt x="74" y="20"/>
                    </a:lnTo>
                    <a:lnTo>
                      <a:pt x="76" y="19"/>
                    </a:lnTo>
                    <a:lnTo>
                      <a:pt x="78" y="17"/>
                    </a:lnTo>
                    <a:lnTo>
                      <a:pt x="80" y="16"/>
                    </a:lnTo>
                    <a:lnTo>
                      <a:pt x="82" y="15"/>
                    </a:lnTo>
                    <a:lnTo>
                      <a:pt x="84" y="14"/>
                    </a:lnTo>
                    <a:lnTo>
                      <a:pt x="86" y="13"/>
                    </a:lnTo>
                    <a:lnTo>
                      <a:pt x="88" y="12"/>
                    </a:lnTo>
                    <a:lnTo>
                      <a:pt x="90" y="11"/>
                    </a:lnTo>
                    <a:lnTo>
                      <a:pt x="92" y="10"/>
                    </a:lnTo>
                    <a:lnTo>
                      <a:pt x="94" y="9"/>
                    </a:lnTo>
                    <a:lnTo>
                      <a:pt x="96" y="8"/>
                    </a:lnTo>
                    <a:lnTo>
                      <a:pt x="98" y="8"/>
                    </a:lnTo>
                    <a:lnTo>
                      <a:pt x="100" y="7"/>
                    </a:lnTo>
                    <a:lnTo>
                      <a:pt x="102" y="7"/>
                    </a:lnTo>
                    <a:lnTo>
                      <a:pt x="104" y="6"/>
                    </a:lnTo>
                    <a:lnTo>
                      <a:pt x="106" y="6"/>
                    </a:lnTo>
                    <a:lnTo>
                      <a:pt x="109" y="5"/>
                    </a:lnTo>
                    <a:lnTo>
                      <a:pt x="111" y="5"/>
                    </a:lnTo>
                    <a:lnTo>
                      <a:pt x="113" y="4"/>
                    </a:lnTo>
                    <a:lnTo>
                      <a:pt x="115" y="4"/>
                    </a:lnTo>
                    <a:lnTo>
                      <a:pt x="117" y="4"/>
                    </a:lnTo>
                    <a:lnTo>
                      <a:pt x="119" y="3"/>
                    </a:lnTo>
                    <a:lnTo>
                      <a:pt x="121" y="3"/>
                    </a:lnTo>
                    <a:lnTo>
                      <a:pt x="123" y="3"/>
                    </a:lnTo>
                    <a:lnTo>
                      <a:pt x="125" y="3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5" y="2"/>
                    </a:lnTo>
                    <a:lnTo>
                      <a:pt x="137" y="2"/>
                    </a:lnTo>
                    <a:lnTo>
                      <a:pt x="139" y="2"/>
                    </a:lnTo>
                    <a:lnTo>
                      <a:pt x="141" y="1"/>
                    </a:lnTo>
                    <a:lnTo>
                      <a:pt x="143" y="1"/>
                    </a:lnTo>
                    <a:lnTo>
                      <a:pt x="146" y="1"/>
                    </a:lnTo>
                    <a:lnTo>
                      <a:pt x="148" y="1"/>
                    </a:lnTo>
                    <a:lnTo>
                      <a:pt x="150" y="1"/>
                    </a:lnTo>
                    <a:lnTo>
                      <a:pt x="152" y="1"/>
                    </a:lnTo>
                    <a:lnTo>
                      <a:pt x="154" y="1"/>
                    </a:lnTo>
                    <a:lnTo>
                      <a:pt x="156" y="1"/>
                    </a:lnTo>
                    <a:lnTo>
                      <a:pt x="158" y="1"/>
                    </a:lnTo>
                    <a:lnTo>
                      <a:pt x="160" y="1"/>
                    </a:lnTo>
                    <a:lnTo>
                      <a:pt x="162" y="1"/>
                    </a:lnTo>
                    <a:lnTo>
                      <a:pt x="164" y="1"/>
                    </a:lnTo>
                    <a:lnTo>
                      <a:pt x="166" y="1"/>
                    </a:lnTo>
                    <a:lnTo>
                      <a:pt x="168" y="0"/>
                    </a:lnTo>
                    <a:lnTo>
                      <a:pt x="170" y="0"/>
                    </a:lnTo>
                    <a:lnTo>
                      <a:pt x="172" y="0"/>
                    </a:lnTo>
                    <a:lnTo>
                      <a:pt x="174" y="0"/>
                    </a:lnTo>
                    <a:lnTo>
                      <a:pt x="176" y="0"/>
                    </a:lnTo>
                    <a:lnTo>
                      <a:pt x="178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5" y="0"/>
                    </a:lnTo>
                    <a:lnTo>
                      <a:pt x="187" y="0"/>
                    </a:lnTo>
                    <a:lnTo>
                      <a:pt x="189" y="0"/>
                    </a:lnTo>
                    <a:lnTo>
                      <a:pt x="191" y="0"/>
                    </a:lnTo>
                    <a:lnTo>
                      <a:pt x="193" y="0"/>
                    </a:lnTo>
                    <a:lnTo>
                      <a:pt x="195" y="0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0"/>
                    </a:lnTo>
                    <a:lnTo>
                      <a:pt x="205" y="0"/>
                    </a:lnTo>
                  </a:path>
                </a:pathLst>
              </a:custGeom>
              <a:noFill/>
              <a:ln w="34925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55" name="Line 641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56" name="Line 642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57" name="Line 643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58" name="Line 644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59" name="Line 645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60" name="Line 646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61" name="Line 647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62" name="Line 648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63" name="Line 649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64" name="Line 650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65" name="Line 651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66" name="Line 652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67" name="Line 653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68" name="Line 654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69" name="Line 655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70" name="Line 656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71" name="Line 657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72" name="Line 658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73" name="Line 659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74" name="Line 660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75" name="Line 661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76" name="Line 662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77" name="Line 663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78" name="Line 664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79" name="Line 665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80" name="Line 666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81" name="Line 667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82" name="Line 668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83" name="Line 669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84" name="Line 670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85" name="Line 671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86" name="Line 672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87" name="Line 673"/>
              <p:cNvSpPr>
                <a:spLocks noChangeShapeType="1"/>
              </p:cNvSpPr>
              <p:nvPr/>
            </p:nvSpPr>
            <p:spPr bwMode="auto">
              <a:xfrm flipV="1">
                <a:off x="138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88" name="Line 674"/>
              <p:cNvSpPr>
                <a:spLocks noChangeShapeType="1"/>
              </p:cNvSpPr>
              <p:nvPr/>
            </p:nvSpPr>
            <p:spPr bwMode="auto">
              <a:xfrm flipV="1">
                <a:off x="15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89" name="Line 675"/>
              <p:cNvSpPr>
                <a:spLocks noChangeShapeType="1"/>
              </p:cNvSpPr>
              <p:nvPr/>
            </p:nvSpPr>
            <p:spPr bwMode="auto">
              <a:xfrm flipV="1">
                <a:off x="15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90" name="Line 676"/>
              <p:cNvSpPr>
                <a:spLocks noChangeShapeType="1"/>
              </p:cNvSpPr>
              <p:nvPr/>
            </p:nvSpPr>
            <p:spPr bwMode="auto">
              <a:xfrm flipV="1">
                <a:off x="15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91" name="Line 677"/>
              <p:cNvSpPr>
                <a:spLocks noChangeShapeType="1"/>
              </p:cNvSpPr>
              <p:nvPr/>
            </p:nvSpPr>
            <p:spPr bwMode="auto">
              <a:xfrm flipV="1">
                <a:off x="15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92" name="Line 678"/>
              <p:cNvSpPr>
                <a:spLocks noChangeShapeType="1"/>
              </p:cNvSpPr>
              <p:nvPr/>
            </p:nvSpPr>
            <p:spPr bwMode="auto">
              <a:xfrm flipV="1">
                <a:off x="15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93" name="Line 679"/>
              <p:cNvSpPr>
                <a:spLocks noChangeShapeType="1"/>
              </p:cNvSpPr>
              <p:nvPr/>
            </p:nvSpPr>
            <p:spPr bwMode="auto">
              <a:xfrm flipV="1">
                <a:off x="15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94" name="Line 680"/>
              <p:cNvSpPr>
                <a:spLocks noChangeShapeType="1"/>
              </p:cNvSpPr>
              <p:nvPr/>
            </p:nvSpPr>
            <p:spPr bwMode="auto">
              <a:xfrm flipV="1">
                <a:off x="15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95" name="Line 681"/>
              <p:cNvSpPr>
                <a:spLocks noChangeShapeType="1"/>
              </p:cNvSpPr>
              <p:nvPr/>
            </p:nvSpPr>
            <p:spPr bwMode="auto">
              <a:xfrm flipV="1">
                <a:off x="15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96" name="Line 682"/>
              <p:cNvSpPr>
                <a:spLocks noChangeShapeType="1"/>
              </p:cNvSpPr>
              <p:nvPr/>
            </p:nvSpPr>
            <p:spPr bwMode="auto">
              <a:xfrm flipV="1">
                <a:off x="15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97" name="Line 683"/>
              <p:cNvSpPr>
                <a:spLocks noChangeShapeType="1"/>
              </p:cNvSpPr>
              <p:nvPr/>
            </p:nvSpPr>
            <p:spPr bwMode="auto">
              <a:xfrm flipV="1">
                <a:off x="15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98" name="Line 684"/>
              <p:cNvSpPr>
                <a:spLocks noChangeShapeType="1"/>
              </p:cNvSpPr>
              <p:nvPr/>
            </p:nvSpPr>
            <p:spPr bwMode="auto">
              <a:xfrm flipV="1">
                <a:off x="15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99" name="Line 685"/>
              <p:cNvSpPr>
                <a:spLocks noChangeShapeType="1"/>
              </p:cNvSpPr>
              <p:nvPr/>
            </p:nvSpPr>
            <p:spPr bwMode="auto">
              <a:xfrm flipV="1">
                <a:off x="15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00" name="Line 686"/>
              <p:cNvSpPr>
                <a:spLocks noChangeShapeType="1"/>
              </p:cNvSpPr>
              <p:nvPr/>
            </p:nvSpPr>
            <p:spPr bwMode="auto">
              <a:xfrm flipV="1">
                <a:off x="15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01" name="Line 687"/>
              <p:cNvSpPr>
                <a:spLocks noChangeShapeType="1"/>
              </p:cNvSpPr>
              <p:nvPr/>
            </p:nvSpPr>
            <p:spPr bwMode="auto">
              <a:xfrm flipV="1">
                <a:off x="15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02" name="Line 688"/>
              <p:cNvSpPr>
                <a:spLocks noChangeShapeType="1"/>
              </p:cNvSpPr>
              <p:nvPr/>
            </p:nvSpPr>
            <p:spPr bwMode="auto">
              <a:xfrm flipV="1">
                <a:off x="15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03" name="Line 689"/>
              <p:cNvSpPr>
                <a:spLocks noChangeShapeType="1"/>
              </p:cNvSpPr>
              <p:nvPr/>
            </p:nvSpPr>
            <p:spPr bwMode="auto">
              <a:xfrm flipV="1">
                <a:off x="15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04" name="Line 690"/>
              <p:cNvSpPr>
                <a:spLocks noChangeShapeType="1"/>
              </p:cNvSpPr>
              <p:nvPr/>
            </p:nvSpPr>
            <p:spPr bwMode="auto">
              <a:xfrm flipV="1">
                <a:off x="15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05" name="Line 691"/>
              <p:cNvSpPr>
                <a:spLocks noChangeShapeType="1"/>
              </p:cNvSpPr>
              <p:nvPr/>
            </p:nvSpPr>
            <p:spPr bwMode="auto">
              <a:xfrm flipV="1">
                <a:off x="15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06" name="Line 692"/>
              <p:cNvSpPr>
                <a:spLocks noChangeShapeType="1"/>
              </p:cNvSpPr>
              <p:nvPr/>
            </p:nvSpPr>
            <p:spPr bwMode="auto">
              <a:xfrm flipV="1">
                <a:off x="15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07" name="Line 693"/>
              <p:cNvSpPr>
                <a:spLocks noChangeShapeType="1"/>
              </p:cNvSpPr>
              <p:nvPr/>
            </p:nvSpPr>
            <p:spPr bwMode="auto">
              <a:xfrm flipV="1">
                <a:off x="15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08" name="Line 694"/>
              <p:cNvSpPr>
                <a:spLocks noChangeShapeType="1"/>
              </p:cNvSpPr>
              <p:nvPr/>
            </p:nvSpPr>
            <p:spPr bwMode="auto">
              <a:xfrm flipV="1">
                <a:off x="15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09" name="Line 695"/>
              <p:cNvSpPr>
                <a:spLocks noChangeShapeType="1"/>
              </p:cNvSpPr>
              <p:nvPr/>
            </p:nvSpPr>
            <p:spPr bwMode="auto">
              <a:xfrm flipV="1">
                <a:off x="15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10" name="Line 696"/>
              <p:cNvSpPr>
                <a:spLocks noChangeShapeType="1"/>
              </p:cNvSpPr>
              <p:nvPr/>
            </p:nvSpPr>
            <p:spPr bwMode="auto">
              <a:xfrm flipV="1">
                <a:off x="15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11" name="Line 697"/>
              <p:cNvSpPr>
                <a:spLocks noChangeShapeType="1"/>
              </p:cNvSpPr>
              <p:nvPr/>
            </p:nvSpPr>
            <p:spPr bwMode="auto">
              <a:xfrm flipV="1">
                <a:off x="15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12" name="Line 698"/>
              <p:cNvSpPr>
                <a:spLocks noChangeShapeType="1"/>
              </p:cNvSpPr>
              <p:nvPr/>
            </p:nvSpPr>
            <p:spPr bwMode="auto">
              <a:xfrm flipV="1">
                <a:off x="15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13" name="Line 699"/>
              <p:cNvSpPr>
                <a:spLocks noChangeShapeType="1"/>
              </p:cNvSpPr>
              <p:nvPr/>
            </p:nvSpPr>
            <p:spPr bwMode="auto">
              <a:xfrm flipV="1">
                <a:off x="15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14" name="Line 700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15" name="Line 701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16" name="Line 702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17" name="Line 703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18" name="Line 704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19" name="Line 705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20" name="Line 706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21" name="Line 707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22" name="Line 708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23" name="Line 709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24" name="Line 710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25" name="Line 711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26" name="Line 712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27" name="Line 713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28" name="Line 714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29" name="Line 715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30" name="Line 716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31" name="Line 717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32" name="Line 718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33" name="Line 719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34" name="Line 720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35" name="Line 721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36" name="Line 722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37" name="Line 723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38" name="Line 724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39" name="Line 725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40" name="Line 726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41" name="Line 727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42" name="Line 728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43" name="Line 729"/>
              <p:cNvSpPr>
                <a:spLocks noChangeShapeType="1"/>
              </p:cNvSpPr>
              <p:nvPr/>
            </p:nvSpPr>
            <p:spPr bwMode="auto">
              <a:xfrm flipV="1">
                <a:off x="188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44" name="Line 730"/>
              <p:cNvSpPr>
                <a:spLocks noChangeShapeType="1"/>
              </p:cNvSpPr>
              <p:nvPr/>
            </p:nvSpPr>
            <p:spPr bwMode="auto">
              <a:xfrm flipV="1">
                <a:off x="188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45" name="Line 731"/>
              <p:cNvSpPr>
                <a:spLocks noChangeShapeType="1"/>
              </p:cNvSpPr>
              <p:nvPr/>
            </p:nvSpPr>
            <p:spPr bwMode="auto">
              <a:xfrm flipV="1">
                <a:off x="188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46" name="Line 732"/>
              <p:cNvSpPr>
                <a:spLocks noChangeShapeType="1"/>
              </p:cNvSpPr>
              <p:nvPr/>
            </p:nvSpPr>
            <p:spPr bwMode="auto">
              <a:xfrm flipV="1">
                <a:off x="188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47" name="Line 733"/>
              <p:cNvSpPr>
                <a:spLocks noChangeShapeType="1"/>
              </p:cNvSpPr>
              <p:nvPr/>
            </p:nvSpPr>
            <p:spPr bwMode="auto">
              <a:xfrm flipV="1">
                <a:off x="188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48" name="Line 734"/>
              <p:cNvSpPr>
                <a:spLocks noChangeShapeType="1"/>
              </p:cNvSpPr>
              <p:nvPr/>
            </p:nvSpPr>
            <p:spPr bwMode="auto">
              <a:xfrm flipV="1">
                <a:off x="188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49" name="Line 735"/>
              <p:cNvSpPr>
                <a:spLocks noChangeShapeType="1"/>
              </p:cNvSpPr>
              <p:nvPr/>
            </p:nvSpPr>
            <p:spPr bwMode="auto">
              <a:xfrm flipV="1">
                <a:off x="204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50" name="Line 736"/>
              <p:cNvSpPr>
                <a:spLocks noChangeShapeType="1"/>
              </p:cNvSpPr>
              <p:nvPr/>
            </p:nvSpPr>
            <p:spPr bwMode="auto">
              <a:xfrm flipV="1">
                <a:off x="204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51" name="Line 737"/>
              <p:cNvSpPr>
                <a:spLocks noChangeShapeType="1"/>
              </p:cNvSpPr>
              <p:nvPr/>
            </p:nvSpPr>
            <p:spPr bwMode="auto">
              <a:xfrm flipV="1">
                <a:off x="204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52" name="Line 738"/>
              <p:cNvSpPr>
                <a:spLocks noChangeShapeType="1"/>
              </p:cNvSpPr>
              <p:nvPr/>
            </p:nvSpPr>
            <p:spPr bwMode="auto">
              <a:xfrm flipV="1">
                <a:off x="204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53" name="Line 739"/>
              <p:cNvSpPr>
                <a:spLocks noChangeShapeType="1"/>
              </p:cNvSpPr>
              <p:nvPr/>
            </p:nvSpPr>
            <p:spPr bwMode="auto">
              <a:xfrm flipV="1">
                <a:off x="204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54" name="Line 740"/>
              <p:cNvSpPr>
                <a:spLocks noChangeShapeType="1"/>
              </p:cNvSpPr>
              <p:nvPr/>
            </p:nvSpPr>
            <p:spPr bwMode="auto">
              <a:xfrm flipV="1">
                <a:off x="23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55" name="Freeform 741"/>
              <p:cNvSpPr>
                <a:spLocks/>
              </p:cNvSpPr>
              <p:nvPr/>
            </p:nvSpPr>
            <p:spPr bwMode="auto">
              <a:xfrm>
                <a:off x="1339" y="242"/>
                <a:ext cx="1478" cy="894"/>
              </a:xfrm>
              <a:custGeom>
                <a:avLst/>
                <a:gdLst>
                  <a:gd name="T0" fmla="*/ 2 w 205"/>
                  <a:gd name="T1" fmla="*/ 121 h 124"/>
                  <a:gd name="T2" fmla="*/ 6 w 205"/>
                  <a:gd name="T3" fmla="*/ 114 h 124"/>
                  <a:gd name="T4" fmla="*/ 10 w 205"/>
                  <a:gd name="T5" fmla="*/ 106 h 124"/>
                  <a:gd name="T6" fmla="*/ 14 w 205"/>
                  <a:gd name="T7" fmla="*/ 99 h 124"/>
                  <a:gd name="T8" fmla="*/ 18 w 205"/>
                  <a:gd name="T9" fmla="*/ 91 h 124"/>
                  <a:gd name="T10" fmla="*/ 22 w 205"/>
                  <a:gd name="T11" fmla="*/ 83 h 124"/>
                  <a:gd name="T12" fmla="*/ 26 w 205"/>
                  <a:gd name="T13" fmla="*/ 76 h 124"/>
                  <a:gd name="T14" fmla="*/ 30 w 205"/>
                  <a:gd name="T15" fmla="*/ 69 h 124"/>
                  <a:gd name="T16" fmla="*/ 34 w 205"/>
                  <a:gd name="T17" fmla="*/ 62 h 124"/>
                  <a:gd name="T18" fmla="*/ 39 w 205"/>
                  <a:gd name="T19" fmla="*/ 55 h 124"/>
                  <a:gd name="T20" fmla="*/ 43 w 205"/>
                  <a:gd name="T21" fmla="*/ 49 h 124"/>
                  <a:gd name="T22" fmla="*/ 47 w 205"/>
                  <a:gd name="T23" fmla="*/ 43 h 124"/>
                  <a:gd name="T24" fmla="*/ 51 w 205"/>
                  <a:gd name="T25" fmla="*/ 38 h 124"/>
                  <a:gd name="T26" fmla="*/ 55 w 205"/>
                  <a:gd name="T27" fmla="*/ 33 h 124"/>
                  <a:gd name="T28" fmla="*/ 59 w 205"/>
                  <a:gd name="T29" fmla="*/ 29 h 124"/>
                  <a:gd name="T30" fmla="*/ 63 w 205"/>
                  <a:gd name="T31" fmla="*/ 25 h 124"/>
                  <a:gd name="T32" fmla="*/ 67 w 205"/>
                  <a:gd name="T33" fmla="*/ 22 h 124"/>
                  <a:gd name="T34" fmla="*/ 72 w 205"/>
                  <a:gd name="T35" fmla="*/ 19 h 124"/>
                  <a:gd name="T36" fmla="*/ 76 w 205"/>
                  <a:gd name="T37" fmla="*/ 16 h 124"/>
                  <a:gd name="T38" fmla="*/ 80 w 205"/>
                  <a:gd name="T39" fmla="*/ 14 h 124"/>
                  <a:gd name="T40" fmla="*/ 84 w 205"/>
                  <a:gd name="T41" fmla="*/ 12 h 124"/>
                  <a:gd name="T42" fmla="*/ 88 w 205"/>
                  <a:gd name="T43" fmla="*/ 10 h 124"/>
                  <a:gd name="T44" fmla="*/ 92 w 205"/>
                  <a:gd name="T45" fmla="*/ 9 h 124"/>
                  <a:gd name="T46" fmla="*/ 96 w 205"/>
                  <a:gd name="T47" fmla="*/ 7 h 124"/>
                  <a:gd name="T48" fmla="*/ 100 w 205"/>
                  <a:gd name="T49" fmla="*/ 6 h 124"/>
                  <a:gd name="T50" fmla="*/ 104 w 205"/>
                  <a:gd name="T51" fmla="*/ 5 h 124"/>
                  <a:gd name="T52" fmla="*/ 109 w 205"/>
                  <a:gd name="T53" fmla="*/ 5 h 124"/>
                  <a:gd name="T54" fmla="*/ 113 w 205"/>
                  <a:gd name="T55" fmla="*/ 4 h 124"/>
                  <a:gd name="T56" fmla="*/ 117 w 205"/>
                  <a:gd name="T57" fmla="*/ 3 h 124"/>
                  <a:gd name="T58" fmla="*/ 121 w 205"/>
                  <a:gd name="T59" fmla="*/ 3 h 124"/>
                  <a:gd name="T60" fmla="*/ 125 w 205"/>
                  <a:gd name="T61" fmla="*/ 2 h 124"/>
                  <a:gd name="T62" fmla="*/ 129 w 205"/>
                  <a:gd name="T63" fmla="*/ 2 h 124"/>
                  <a:gd name="T64" fmla="*/ 133 w 205"/>
                  <a:gd name="T65" fmla="*/ 2 h 124"/>
                  <a:gd name="T66" fmla="*/ 137 w 205"/>
                  <a:gd name="T67" fmla="*/ 2 h 124"/>
                  <a:gd name="T68" fmla="*/ 141 w 205"/>
                  <a:gd name="T69" fmla="*/ 1 h 124"/>
                  <a:gd name="T70" fmla="*/ 146 w 205"/>
                  <a:gd name="T71" fmla="*/ 1 h 124"/>
                  <a:gd name="T72" fmla="*/ 150 w 205"/>
                  <a:gd name="T73" fmla="*/ 1 h 124"/>
                  <a:gd name="T74" fmla="*/ 154 w 205"/>
                  <a:gd name="T75" fmla="*/ 1 h 124"/>
                  <a:gd name="T76" fmla="*/ 158 w 205"/>
                  <a:gd name="T77" fmla="*/ 1 h 124"/>
                  <a:gd name="T78" fmla="*/ 162 w 205"/>
                  <a:gd name="T79" fmla="*/ 1 h 124"/>
                  <a:gd name="T80" fmla="*/ 166 w 205"/>
                  <a:gd name="T81" fmla="*/ 1 h 124"/>
                  <a:gd name="T82" fmla="*/ 170 w 205"/>
                  <a:gd name="T83" fmla="*/ 0 h 124"/>
                  <a:gd name="T84" fmla="*/ 174 w 205"/>
                  <a:gd name="T85" fmla="*/ 0 h 124"/>
                  <a:gd name="T86" fmla="*/ 178 w 205"/>
                  <a:gd name="T87" fmla="*/ 0 h 124"/>
                  <a:gd name="T88" fmla="*/ 183 w 205"/>
                  <a:gd name="T89" fmla="*/ 0 h 124"/>
                  <a:gd name="T90" fmla="*/ 187 w 205"/>
                  <a:gd name="T91" fmla="*/ 0 h 124"/>
                  <a:gd name="T92" fmla="*/ 191 w 205"/>
                  <a:gd name="T93" fmla="*/ 0 h 124"/>
                  <a:gd name="T94" fmla="*/ 195 w 205"/>
                  <a:gd name="T95" fmla="*/ 0 h 124"/>
                  <a:gd name="T96" fmla="*/ 199 w 205"/>
                  <a:gd name="T97" fmla="*/ 0 h 124"/>
                  <a:gd name="T98" fmla="*/ 203 w 205"/>
                  <a:gd name="T9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24">
                    <a:moveTo>
                      <a:pt x="0" y="124"/>
                    </a:moveTo>
                    <a:lnTo>
                      <a:pt x="2" y="121"/>
                    </a:lnTo>
                    <a:lnTo>
                      <a:pt x="4" y="117"/>
                    </a:lnTo>
                    <a:lnTo>
                      <a:pt x="6" y="114"/>
                    </a:lnTo>
                    <a:lnTo>
                      <a:pt x="8" y="110"/>
                    </a:lnTo>
                    <a:lnTo>
                      <a:pt x="10" y="106"/>
                    </a:lnTo>
                    <a:lnTo>
                      <a:pt x="12" y="102"/>
                    </a:lnTo>
                    <a:lnTo>
                      <a:pt x="14" y="99"/>
                    </a:lnTo>
                    <a:lnTo>
                      <a:pt x="16" y="95"/>
                    </a:lnTo>
                    <a:lnTo>
                      <a:pt x="18" y="91"/>
                    </a:lnTo>
                    <a:lnTo>
                      <a:pt x="20" y="87"/>
                    </a:lnTo>
                    <a:lnTo>
                      <a:pt x="22" y="83"/>
                    </a:lnTo>
                    <a:lnTo>
                      <a:pt x="24" y="80"/>
                    </a:lnTo>
                    <a:lnTo>
                      <a:pt x="26" y="76"/>
                    </a:lnTo>
                    <a:lnTo>
                      <a:pt x="28" y="72"/>
                    </a:lnTo>
                    <a:lnTo>
                      <a:pt x="30" y="69"/>
                    </a:lnTo>
                    <a:lnTo>
                      <a:pt x="32" y="65"/>
                    </a:lnTo>
                    <a:lnTo>
                      <a:pt x="34" y="62"/>
                    </a:lnTo>
                    <a:lnTo>
                      <a:pt x="37" y="58"/>
                    </a:lnTo>
                    <a:lnTo>
                      <a:pt x="39" y="55"/>
                    </a:lnTo>
                    <a:lnTo>
                      <a:pt x="41" y="52"/>
                    </a:lnTo>
                    <a:lnTo>
                      <a:pt x="43" y="49"/>
                    </a:lnTo>
                    <a:lnTo>
                      <a:pt x="45" y="46"/>
                    </a:lnTo>
                    <a:lnTo>
                      <a:pt x="47" y="43"/>
                    </a:lnTo>
                    <a:lnTo>
                      <a:pt x="49" y="40"/>
                    </a:lnTo>
                    <a:lnTo>
                      <a:pt x="51" y="38"/>
                    </a:lnTo>
                    <a:lnTo>
                      <a:pt x="53" y="35"/>
                    </a:lnTo>
                    <a:lnTo>
                      <a:pt x="55" y="33"/>
                    </a:lnTo>
                    <a:lnTo>
                      <a:pt x="57" y="31"/>
                    </a:lnTo>
                    <a:lnTo>
                      <a:pt x="59" y="29"/>
                    </a:lnTo>
                    <a:lnTo>
                      <a:pt x="61" y="27"/>
                    </a:lnTo>
                    <a:lnTo>
                      <a:pt x="63" y="25"/>
                    </a:lnTo>
                    <a:lnTo>
                      <a:pt x="65" y="23"/>
                    </a:lnTo>
                    <a:lnTo>
                      <a:pt x="67" y="22"/>
                    </a:lnTo>
                    <a:lnTo>
                      <a:pt x="69" y="20"/>
                    </a:lnTo>
                    <a:lnTo>
                      <a:pt x="72" y="19"/>
                    </a:lnTo>
                    <a:lnTo>
                      <a:pt x="74" y="17"/>
                    </a:lnTo>
                    <a:lnTo>
                      <a:pt x="76" y="16"/>
                    </a:lnTo>
                    <a:lnTo>
                      <a:pt x="78" y="15"/>
                    </a:lnTo>
                    <a:lnTo>
                      <a:pt x="80" y="14"/>
                    </a:lnTo>
                    <a:lnTo>
                      <a:pt x="82" y="13"/>
                    </a:lnTo>
                    <a:lnTo>
                      <a:pt x="84" y="12"/>
                    </a:lnTo>
                    <a:lnTo>
                      <a:pt x="86" y="11"/>
                    </a:lnTo>
                    <a:lnTo>
                      <a:pt x="88" y="10"/>
                    </a:lnTo>
                    <a:lnTo>
                      <a:pt x="90" y="9"/>
                    </a:lnTo>
                    <a:lnTo>
                      <a:pt x="92" y="9"/>
                    </a:lnTo>
                    <a:lnTo>
                      <a:pt x="94" y="8"/>
                    </a:lnTo>
                    <a:lnTo>
                      <a:pt x="96" y="7"/>
                    </a:lnTo>
                    <a:lnTo>
                      <a:pt x="98" y="7"/>
                    </a:lnTo>
                    <a:lnTo>
                      <a:pt x="100" y="6"/>
                    </a:lnTo>
                    <a:lnTo>
                      <a:pt x="102" y="6"/>
                    </a:lnTo>
                    <a:lnTo>
                      <a:pt x="104" y="5"/>
                    </a:lnTo>
                    <a:lnTo>
                      <a:pt x="106" y="5"/>
                    </a:lnTo>
                    <a:lnTo>
                      <a:pt x="109" y="5"/>
                    </a:lnTo>
                    <a:lnTo>
                      <a:pt x="111" y="4"/>
                    </a:lnTo>
                    <a:lnTo>
                      <a:pt x="113" y="4"/>
                    </a:lnTo>
                    <a:lnTo>
                      <a:pt x="115" y="4"/>
                    </a:lnTo>
                    <a:lnTo>
                      <a:pt x="117" y="3"/>
                    </a:lnTo>
                    <a:lnTo>
                      <a:pt x="119" y="3"/>
                    </a:lnTo>
                    <a:lnTo>
                      <a:pt x="121" y="3"/>
                    </a:lnTo>
                    <a:lnTo>
                      <a:pt x="123" y="3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5" y="2"/>
                    </a:lnTo>
                    <a:lnTo>
                      <a:pt x="137" y="2"/>
                    </a:lnTo>
                    <a:lnTo>
                      <a:pt x="139" y="1"/>
                    </a:lnTo>
                    <a:lnTo>
                      <a:pt x="141" y="1"/>
                    </a:lnTo>
                    <a:lnTo>
                      <a:pt x="143" y="1"/>
                    </a:lnTo>
                    <a:lnTo>
                      <a:pt x="146" y="1"/>
                    </a:lnTo>
                    <a:lnTo>
                      <a:pt x="148" y="1"/>
                    </a:lnTo>
                    <a:lnTo>
                      <a:pt x="150" y="1"/>
                    </a:lnTo>
                    <a:lnTo>
                      <a:pt x="152" y="1"/>
                    </a:lnTo>
                    <a:lnTo>
                      <a:pt x="154" y="1"/>
                    </a:lnTo>
                    <a:lnTo>
                      <a:pt x="156" y="1"/>
                    </a:lnTo>
                    <a:lnTo>
                      <a:pt x="158" y="1"/>
                    </a:lnTo>
                    <a:lnTo>
                      <a:pt x="160" y="1"/>
                    </a:lnTo>
                    <a:lnTo>
                      <a:pt x="162" y="1"/>
                    </a:lnTo>
                    <a:lnTo>
                      <a:pt x="164" y="1"/>
                    </a:lnTo>
                    <a:lnTo>
                      <a:pt x="166" y="1"/>
                    </a:lnTo>
                    <a:lnTo>
                      <a:pt x="168" y="0"/>
                    </a:lnTo>
                    <a:lnTo>
                      <a:pt x="170" y="0"/>
                    </a:lnTo>
                    <a:lnTo>
                      <a:pt x="172" y="0"/>
                    </a:lnTo>
                    <a:lnTo>
                      <a:pt x="174" y="0"/>
                    </a:lnTo>
                    <a:lnTo>
                      <a:pt x="176" y="0"/>
                    </a:lnTo>
                    <a:lnTo>
                      <a:pt x="178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5" y="0"/>
                    </a:lnTo>
                    <a:lnTo>
                      <a:pt x="187" y="0"/>
                    </a:lnTo>
                    <a:lnTo>
                      <a:pt x="189" y="0"/>
                    </a:lnTo>
                    <a:lnTo>
                      <a:pt x="191" y="0"/>
                    </a:lnTo>
                    <a:lnTo>
                      <a:pt x="193" y="0"/>
                    </a:lnTo>
                    <a:lnTo>
                      <a:pt x="195" y="0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0"/>
                    </a:lnTo>
                    <a:lnTo>
                      <a:pt x="205" y="0"/>
                    </a:lnTo>
                  </a:path>
                </a:pathLst>
              </a:custGeom>
              <a:noFill/>
              <a:ln w="34925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56" name="Line 742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57" name="Line 743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58" name="Line 744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59" name="Line 745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60" name="Line 746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61" name="Line 747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62" name="Line 748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63" name="Line 749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64" name="Line 750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65" name="Line 751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66" name="Line 752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67" name="Line 753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68" name="Line 754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69" name="Line 755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70" name="Line 756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71" name="Line 757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72" name="Line 758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73" name="Line 759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74" name="Line 760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75" name="Line 761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76" name="Line 762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77" name="Line 763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78" name="Line 764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79" name="Line 765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80" name="Line 766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81" name="Line 767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82" name="Line 768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83" name="Line 769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84" name="Line 770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85" name="Line 771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86" name="Line 772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87" name="Line 773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88" name="Line 774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89" name="Line 775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90" name="Line 776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91" name="Line 777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92" name="Line 778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93" name="Line 779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94" name="Line 780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95" name="Line 781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96" name="Line 782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97" name="Line 783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98" name="Line 784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99" name="Line 785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00" name="Line 786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01" name="Line 787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02" name="Line 788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03" name="Line 789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04" name="Line 790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05" name="Line 791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06" name="Line 792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07" name="Line 793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08" name="Line 794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09" name="Line 795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10" name="Line 796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11" name="Line 797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12" name="Line 798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13" name="Line 799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14" name="Line 800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15" name="Line 801"/>
              <p:cNvSpPr>
                <a:spLocks noChangeShapeType="1"/>
              </p:cNvSpPr>
              <p:nvPr/>
            </p:nvSpPr>
            <p:spPr bwMode="auto">
              <a:xfrm flipV="1">
                <a:off x="148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16" name="Line 802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17" name="Line 803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18" name="Line 804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19" name="Line 805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20" name="Line 806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21" name="Line 807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22" name="Line 808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2051" name="Group 1010"/>
            <p:cNvGrpSpPr>
              <a:grpSpLocks/>
            </p:cNvGrpSpPr>
            <p:nvPr/>
          </p:nvGrpSpPr>
          <p:grpSpPr bwMode="auto">
            <a:xfrm>
              <a:off x="1339" y="249"/>
              <a:ext cx="1478" cy="1385"/>
              <a:chOff x="1339" y="249"/>
              <a:chExt cx="1478" cy="1385"/>
            </a:xfrm>
          </p:grpSpPr>
          <p:sp>
            <p:nvSpPr>
              <p:cNvPr id="5423" name="Line 810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24" name="Line 811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25" name="Line 812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26" name="Line 813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27" name="Line 814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28" name="Line 815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29" name="Line 816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30" name="Line 817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31" name="Line 818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32" name="Line 819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33" name="Line 820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34" name="Line 821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35" name="Line 822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36" name="Line 823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37" name="Line 824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38" name="Line 825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39" name="Line 826"/>
              <p:cNvSpPr>
                <a:spLocks noChangeShapeType="1"/>
              </p:cNvSpPr>
              <p:nvPr/>
            </p:nvSpPr>
            <p:spPr bwMode="auto">
              <a:xfrm flipV="1">
                <a:off x="16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40" name="Line 827"/>
              <p:cNvSpPr>
                <a:spLocks noChangeShapeType="1"/>
              </p:cNvSpPr>
              <p:nvPr/>
            </p:nvSpPr>
            <p:spPr bwMode="auto">
              <a:xfrm flipV="1">
                <a:off x="181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41" name="Line 828"/>
              <p:cNvSpPr>
                <a:spLocks noChangeShapeType="1"/>
              </p:cNvSpPr>
              <p:nvPr/>
            </p:nvSpPr>
            <p:spPr bwMode="auto">
              <a:xfrm flipV="1">
                <a:off x="181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42" name="Line 829"/>
              <p:cNvSpPr>
                <a:spLocks noChangeShapeType="1"/>
              </p:cNvSpPr>
              <p:nvPr/>
            </p:nvSpPr>
            <p:spPr bwMode="auto">
              <a:xfrm flipV="1">
                <a:off x="181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43" name="Line 830"/>
              <p:cNvSpPr>
                <a:spLocks noChangeShapeType="1"/>
              </p:cNvSpPr>
              <p:nvPr/>
            </p:nvSpPr>
            <p:spPr bwMode="auto">
              <a:xfrm flipV="1">
                <a:off x="181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44" name="Line 831"/>
              <p:cNvSpPr>
                <a:spLocks noChangeShapeType="1"/>
              </p:cNvSpPr>
              <p:nvPr/>
            </p:nvSpPr>
            <p:spPr bwMode="auto">
              <a:xfrm flipV="1">
                <a:off x="181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45" name="Line 832"/>
              <p:cNvSpPr>
                <a:spLocks noChangeShapeType="1"/>
              </p:cNvSpPr>
              <p:nvPr/>
            </p:nvSpPr>
            <p:spPr bwMode="auto">
              <a:xfrm flipV="1">
                <a:off x="181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46" name="Line 833"/>
              <p:cNvSpPr>
                <a:spLocks noChangeShapeType="1"/>
              </p:cNvSpPr>
              <p:nvPr/>
            </p:nvSpPr>
            <p:spPr bwMode="auto">
              <a:xfrm flipV="1">
                <a:off x="181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47" name="Line 834"/>
              <p:cNvSpPr>
                <a:spLocks noChangeShapeType="1"/>
              </p:cNvSpPr>
              <p:nvPr/>
            </p:nvSpPr>
            <p:spPr bwMode="auto">
              <a:xfrm flipV="1">
                <a:off x="181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48" name="Line 835"/>
              <p:cNvSpPr>
                <a:spLocks noChangeShapeType="1"/>
              </p:cNvSpPr>
              <p:nvPr/>
            </p:nvSpPr>
            <p:spPr bwMode="auto">
              <a:xfrm flipV="1">
                <a:off x="197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49" name="Line 836"/>
              <p:cNvSpPr>
                <a:spLocks noChangeShapeType="1"/>
              </p:cNvSpPr>
              <p:nvPr/>
            </p:nvSpPr>
            <p:spPr bwMode="auto">
              <a:xfrm flipV="1">
                <a:off x="197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50" name="Line 837"/>
              <p:cNvSpPr>
                <a:spLocks noChangeShapeType="1"/>
              </p:cNvSpPr>
              <p:nvPr/>
            </p:nvSpPr>
            <p:spPr bwMode="auto">
              <a:xfrm flipV="1">
                <a:off x="197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51" name="Line 838"/>
              <p:cNvSpPr>
                <a:spLocks noChangeShapeType="1"/>
              </p:cNvSpPr>
              <p:nvPr/>
            </p:nvSpPr>
            <p:spPr bwMode="auto">
              <a:xfrm flipV="1">
                <a:off x="197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52" name="Line 839"/>
              <p:cNvSpPr>
                <a:spLocks noChangeShapeType="1"/>
              </p:cNvSpPr>
              <p:nvPr/>
            </p:nvSpPr>
            <p:spPr bwMode="auto">
              <a:xfrm flipV="1">
                <a:off x="21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53" name="Line 840"/>
              <p:cNvSpPr>
                <a:spLocks noChangeShapeType="1"/>
              </p:cNvSpPr>
              <p:nvPr/>
            </p:nvSpPr>
            <p:spPr bwMode="auto">
              <a:xfrm flipV="1">
                <a:off x="21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54" name="Line 841"/>
              <p:cNvSpPr>
                <a:spLocks noChangeShapeType="1"/>
              </p:cNvSpPr>
              <p:nvPr/>
            </p:nvSpPr>
            <p:spPr bwMode="auto">
              <a:xfrm flipV="1">
                <a:off x="23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55" name="Line 842"/>
              <p:cNvSpPr>
                <a:spLocks noChangeShapeType="1"/>
              </p:cNvSpPr>
              <p:nvPr/>
            </p:nvSpPr>
            <p:spPr bwMode="auto">
              <a:xfrm flipV="1">
                <a:off x="263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56" name="Freeform 843"/>
              <p:cNvSpPr>
                <a:spLocks/>
              </p:cNvSpPr>
              <p:nvPr/>
            </p:nvSpPr>
            <p:spPr bwMode="auto">
              <a:xfrm>
                <a:off x="1339" y="249"/>
                <a:ext cx="1478" cy="938"/>
              </a:xfrm>
              <a:custGeom>
                <a:avLst/>
                <a:gdLst>
                  <a:gd name="T0" fmla="*/ 2 w 205"/>
                  <a:gd name="T1" fmla="*/ 128 h 130"/>
                  <a:gd name="T2" fmla="*/ 6 w 205"/>
                  <a:gd name="T3" fmla="*/ 123 h 130"/>
                  <a:gd name="T4" fmla="*/ 10 w 205"/>
                  <a:gd name="T5" fmla="*/ 118 h 130"/>
                  <a:gd name="T6" fmla="*/ 14 w 205"/>
                  <a:gd name="T7" fmla="*/ 113 h 130"/>
                  <a:gd name="T8" fmla="*/ 18 w 205"/>
                  <a:gd name="T9" fmla="*/ 107 h 130"/>
                  <a:gd name="T10" fmla="*/ 22 w 205"/>
                  <a:gd name="T11" fmla="*/ 102 h 130"/>
                  <a:gd name="T12" fmla="*/ 26 w 205"/>
                  <a:gd name="T13" fmla="*/ 96 h 130"/>
                  <a:gd name="T14" fmla="*/ 30 w 205"/>
                  <a:gd name="T15" fmla="*/ 90 h 130"/>
                  <a:gd name="T16" fmla="*/ 34 w 205"/>
                  <a:gd name="T17" fmla="*/ 85 h 130"/>
                  <a:gd name="T18" fmla="*/ 39 w 205"/>
                  <a:gd name="T19" fmla="*/ 79 h 130"/>
                  <a:gd name="T20" fmla="*/ 43 w 205"/>
                  <a:gd name="T21" fmla="*/ 74 h 130"/>
                  <a:gd name="T22" fmla="*/ 47 w 205"/>
                  <a:gd name="T23" fmla="*/ 68 h 130"/>
                  <a:gd name="T24" fmla="*/ 51 w 205"/>
                  <a:gd name="T25" fmla="*/ 63 h 130"/>
                  <a:gd name="T26" fmla="*/ 55 w 205"/>
                  <a:gd name="T27" fmla="*/ 58 h 130"/>
                  <a:gd name="T28" fmla="*/ 59 w 205"/>
                  <a:gd name="T29" fmla="*/ 53 h 130"/>
                  <a:gd name="T30" fmla="*/ 63 w 205"/>
                  <a:gd name="T31" fmla="*/ 49 h 130"/>
                  <a:gd name="T32" fmla="*/ 67 w 205"/>
                  <a:gd name="T33" fmla="*/ 44 h 130"/>
                  <a:gd name="T34" fmla="*/ 72 w 205"/>
                  <a:gd name="T35" fmla="*/ 40 h 130"/>
                  <a:gd name="T36" fmla="*/ 76 w 205"/>
                  <a:gd name="T37" fmla="*/ 36 h 130"/>
                  <a:gd name="T38" fmla="*/ 80 w 205"/>
                  <a:gd name="T39" fmla="*/ 33 h 130"/>
                  <a:gd name="T40" fmla="*/ 84 w 205"/>
                  <a:gd name="T41" fmla="*/ 30 h 130"/>
                  <a:gd name="T42" fmla="*/ 88 w 205"/>
                  <a:gd name="T43" fmla="*/ 27 h 130"/>
                  <a:gd name="T44" fmla="*/ 92 w 205"/>
                  <a:gd name="T45" fmla="*/ 24 h 130"/>
                  <a:gd name="T46" fmla="*/ 96 w 205"/>
                  <a:gd name="T47" fmla="*/ 21 h 130"/>
                  <a:gd name="T48" fmla="*/ 100 w 205"/>
                  <a:gd name="T49" fmla="*/ 19 h 130"/>
                  <a:gd name="T50" fmla="*/ 104 w 205"/>
                  <a:gd name="T51" fmla="*/ 17 h 130"/>
                  <a:gd name="T52" fmla="*/ 109 w 205"/>
                  <a:gd name="T53" fmla="*/ 15 h 130"/>
                  <a:gd name="T54" fmla="*/ 113 w 205"/>
                  <a:gd name="T55" fmla="*/ 13 h 130"/>
                  <a:gd name="T56" fmla="*/ 117 w 205"/>
                  <a:gd name="T57" fmla="*/ 12 h 130"/>
                  <a:gd name="T58" fmla="*/ 121 w 205"/>
                  <a:gd name="T59" fmla="*/ 11 h 130"/>
                  <a:gd name="T60" fmla="*/ 125 w 205"/>
                  <a:gd name="T61" fmla="*/ 9 h 130"/>
                  <a:gd name="T62" fmla="*/ 129 w 205"/>
                  <a:gd name="T63" fmla="*/ 8 h 130"/>
                  <a:gd name="T64" fmla="*/ 133 w 205"/>
                  <a:gd name="T65" fmla="*/ 7 h 130"/>
                  <a:gd name="T66" fmla="*/ 137 w 205"/>
                  <a:gd name="T67" fmla="*/ 6 h 130"/>
                  <a:gd name="T68" fmla="*/ 141 w 205"/>
                  <a:gd name="T69" fmla="*/ 5 h 130"/>
                  <a:gd name="T70" fmla="*/ 146 w 205"/>
                  <a:gd name="T71" fmla="*/ 5 h 130"/>
                  <a:gd name="T72" fmla="*/ 150 w 205"/>
                  <a:gd name="T73" fmla="*/ 4 h 130"/>
                  <a:gd name="T74" fmla="*/ 154 w 205"/>
                  <a:gd name="T75" fmla="*/ 4 h 130"/>
                  <a:gd name="T76" fmla="*/ 158 w 205"/>
                  <a:gd name="T77" fmla="*/ 3 h 130"/>
                  <a:gd name="T78" fmla="*/ 162 w 205"/>
                  <a:gd name="T79" fmla="*/ 3 h 130"/>
                  <a:gd name="T80" fmla="*/ 166 w 205"/>
                  <a:gd name="T81" fmla="*/ 2 h 130"/>
                  <a:gd name="T82" fmla="*/ 170 w 205"/>
                  <a:gd name="T83" fmla="*/ 2 h 130"/>
                  <a:gd name="T84" fmla="*/ 174 w 205"/>
                  <a:gd name="T85" fmla="*/ 2 h 130"/>
                  <a:gd name="T86" fmla="*/ 178 w 205"/>
                  <a:gd name="T87" fmla="*/ 1 h 130"/>
                  <a:gd name="T88" fmla="*/ 183 w 205"/>
                  <a:gd name="T89" fmla="*/ 1 h 130"/>
                  <a:gd name="T90" fmla="*/ 187 w 205"/>
                  <a:gd name="T91" fmla="*/ 1 h 130"/>
                  <a:gd name="T92" fmla="*/ 191 w 205"/>
                  <a:gd name="T93" fmla="*/ 1 h 130"/>
                  <a:gd name="T94" fmla="*/ 195 w 205"/>
                  <a:gd name="T95" fmla="*/ 0 h 130"/>
                  <a:gd name="T96" fmla="*/ 199 w 205"/>
                  <a:gd name="T97" fmla="*/ 0 h 130"/>
                  <a:gd name="T98" fmla="*/ 203 w 205"/>
                  <a:gd name="T99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30">
                    <a:moveTo>
                      <a:pt x="0" y="130"/>
                    </a:moveTo>
                    <a:lnTo>
                      <a:pt x="2" y="128"/>
                    </a:lnTo>
                    <a:lnTo>
                      <a:pt x="4" y="126"/>
                    </a:lnTo>
                    <a:lnTo>
                      <a:pt x="6" y="123"/>
                    </a:lnTo>
                    <a:lnTo>
                      <a:pt x="8" y="121"/>
                    </a:lnTo>
                    <a:lnTo>
                      <a:pt x="10" y="118"/>
                    </a:lnTo>
                    <a:lnTo>
                      <a:pt x="12" y="115"/>
                    </a:lnTo>
                    <a:lnTo>
                      <a:pt x="14" y="113"/>
                    </a:lnTo>
                    <a:lnTo>
                      <a:pt x="16" y="110"/>
                    </a:lnTo>
                    <a:lnTo>
                      <a:pt x="18" y="107"/>
                    </a:lnTo>
                    <a:lnTo>
                      <a:pt x="20" y="105"/>
                    </a:lnTo>
                    <a:lnTo>
                      <a:pt x="22" y="102"/>
                    </a:lnTo>
                    <a:lnTo>
                      <a:pt x="24" y="99"/>
                    </a:lnTo>
                    <a:lnTo>
                      <a:pt x="26" y="96"/>
                    </a:lnTo>
                    <a:lnTo>
                      <a:pt x="28" y="93"/>
                    </a:lnTo>
                    <a:lnTo>
                      <a:pt x="30" y="90"/>
                    </a:lnTo>
                    <a:lnTo>
                      <a:pt x="32" y="88"/>
                    </a:lnTo>
                    <a:lnTo>
                      <a:pt x="34" y="85"/>
                    </a:lnTo>
                    <a:lnTo>
                      <a:pt x="37" y="82"/>
                    </a:lnTo>
                    <a:lnTo>
                      <a:pt x="39" y="79"/>
                    </a:lnTo>
                    <a:lnTo>
                      <a:pt x="41" y="76"/>
                    </a:lnTo>
                    <a:lnTo>
                      <a:pt x="43" y="74"/>
                    </a:lnTo>
                    <a:lnTo>
                      <a:pt x="45" y="71"/>
                    </a:lnTo>
                    <a:lnTo>
                      <a:pt x="47" y="68"/>
                    </a:lnTo>
                    <a:lnTo>
                      <a:pt x="49" y="66"/>
                    </a:lnTo>
                    <a:lnTo>
                      <a:pt x="51" y="63"/>
                    </a:lnTo>
                    <a:lnTo>
                      <a:pt x="53" y="60"/>
                    </a:lnTo>
                    <a:lnTo>
                      <a:pt x="55" y="58"/>
                    </a:lnTo>
                    <a:lnTo>
                      <a:pt x="57" y="56"/>
                    </a:lnTo>
                    <a:lnTo>
                      <a:pt x="59" y="53"/>
                    </a:lnTo>
                    <a:lnTo>
                      <a:pt x="61" y="51"/>
                    </a:lnTo>
                    <a:lnTo>
                      <a:pt x="63" y="49"/>
                    </a:lnTo>
                    <a:lnTo>
                      <a:pt x="65" y="46"/>
                    </a:lnTo>
                    <a:lnTo>
                      <a:pt x="67" y="44"/>
                    </a:lnTo>
                    <a:lnTo>
                      <a:pt x="69" y="42"/>
                    </a:lnTo>
                    <a:lnTo>
                      <a:pt x="72" y="40"/>
                    </a:lnTo>
                    <a:lnTo>
                      <a:pt x="74" y="38"/>
                    </a:lnTo>
                    <a:lnTo>
                      <a:pt x="76" y="36"/>
                    </a:lnTo>
                    <a:lnTo>
                      <a:pt x="78" y="35"/>
                    </a:lnTo>
                    <a:lnTo>
                      <a:pt x="80" y="33"/>
                    </a:lnTo>
                    <a:lnTo>
                      <a:pt x="82" y="31"/>
                    </a:lnTo>
                    <a:lnTo>
                      <a:pt x="84" y="30"/>
                    </a:lnTo>
                    <a:lnTo>
                      <a:pt x="86" y="28"/>
                    </a:lnTo>
                    <a:lnTo>
                      <a:pt x="88" y="27"/>
                    </a:lnTo>
                    <a:lnTo>
                      <a:pt x="90" y="25"/>
                    </a:lnTo>
                    <a:lnTo>
                      <a:pt x="92" y="24"/>
                    </a:lnTo>
                    <a:lnTo>
                      <a:pt x="94" y="23"/>
                    </a:lnTo>
                    <a:lnTo>
                      <a:pt x="96" y="21"/>
                    </a:lnTo>
                    <a:lnTo>
                      <a:pt x="98" y="20"/>
                    </a:lnTo>
                    <a:lnTo>
                      <a:pt x="100" y="19"/>
                    </a:lnTo>
                    <a:lnTo>
                      <a:pt x="102" y="18"/>
                    </a:lnTo>
                    <a:lnTo>
                      <a:pt x="104" y="17"/>
                    </a:lnTo>
                    <a:lnTo>
                      <a:pt x="106" y="16"/>
                    </a:lnTo>
                    <a:lnTo>
                      <a:pt x="109" y="15"/>
                    </a:lnTo>
                    <a:lnTo>
                      <a:pt x="111" y="14"/>
                    </a:lnTo>
                    <a:lnTo>
                      <a:pt x="113" y="13"/>
                    </a:lnTo>
                    <a:lnTo>
                      <a:pt x="115" y="13"/>
                    </a:lnTo>
                    <a:lnTo>
                      <a:pt x="117" y="12"/>
                    </a:lnTo>
                    <a:lnTo>
                      <a:pt x="119" y="11"/>
                    </a:lnTo>
                    <a:lnTo>
                      <a:pt x="121" y="11"/>
                    </a:lnTo>
                    <a:lnTo>
                      <a:pt x="123" y="10"/>
                    </a:lnTo>
                    <a:lnTo>
                      <a:pt x="125" y="9"/>
                    </a:lnTo>
                    <a:lnTo>
                      <a:pt x="127" y="9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7" y="6"/>
                    </a:lnTo>
                    <a:lnTo>
                      <a:pt x="139" y="6"/>
                    </a:lnTo>
                    <a:lnTo>
                      <a:pt x="141" y="5"/>
                    </a:lnTo>
                    <a:lnTo>
                      <a:pt x="143" y="5"/>
                    </a:lnTo>
                    <a:lnTo>
                      <a:pt x="146" y="5"/>
                    </a:lnTo>
                    <a:lnTo>
                      <a:pt x="148" y="4"/>
                    </a:lnTo>
                    <a:lnTo>
                      <a:pt x="150" y="4"/>
                    </a:lnTo>
                    <a:lnTo>
                      <a:pt x="152" y="4"/>
                    </a:lnTo>
                    <a:lnTo>
                      <a:pt x="154" y="4"/>
                    </a:lnTo>
                    <a:lnTo>
                      <a:pt x="156" y="3"/>
                    </a:lnTo>
                    <a:lnTo>
                      <a:pt x="158" y="3"/>
                    </a:lnTo>
                    <a:lnTo>
                      <a:pt x="160" y="3"/>
                    </a:lnTo>
                    <a:lnTo>
                      <a:pt x="162" y="3"/>
                    </a:lnTo>
                    <a:lnTo>
                      <a:pt x="164" y="2"/>
                    </a:lnTo>
                    <a:lnTo>
                      <a:pt x="166" y="2"/>
                    </a:lnTo>
                    <a:lnTo>
                      <a:pt x="168" y="2"/>
                    </a:lnTo>
                    <a:lnTo>
                      <a:pt x="170" y="2"/>
                    </a:lnTo>
                    <a:lnTo>
                      <a:pt x="172" y="2"/>
                    </a:lnTo>
                    <a:lnTo>
                      <a:pt x="174" y="2"/>
                    </a:lnTo>
                    <a:lnTo>
                      <a:pt x="176" y="1"/>
                    </a:lnTo>
                    <a:lnTo>
                      <a:pt x="178" y="1"/>
                    </a:lnTo>
                    <a:lnTo>
                      <a:pt x="181" y="1"/>
                    </a:lnTo>
                    <a:lnTo>
                      <a:pt x="183" y="1"/>
                    </a:lnTo>
                    <a:lnTo>
                      <a:pt x="185" y="1"/>
                    </a:lnTo>
                    <a:lnTo>
                      <a:pt x="187" y="1"/>
                    </a:lnTo>
                    <a:lnTo>
                      <a:pt x="189" y="1"/>
                    </a:lnTo>
                    <a:lnTo>
                      <a:pt x="191" y="1"/>
                    </a:lnTo>
                    <a:lnTo>
                      <a:pt x="193" y="0"/>
                    </a:lnTo>
                    <a:lnTo>
                      <a:pt x="195" y="0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0"/>
                    </a:lnTo>
                    <a:lnTo>
                      <a:pt x="205" y="0"/>
                    </a:lnTo>
                  </a:path>
                </a:pathLst>
              </a:custGeom>
              <a:noFill/>
              <a:ln w="349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57" name="Line 844"/>
              <p:cNvSpPr>
                <a:spLocks noChangeShapeType="1"/>
              </p:cNvSpPr>
              <p:nvPr/>
            </p:nvSpPr>
            <p:spPr bwMode="auto">
              <a:xfrm flipV="1">
                <a:off x="13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58" name="Line 845"/>
              <p:cNvSpPr>
                <a:spLocks noChangeShapeType="1"/>
              </p:cNvSpPr>
              <p:nvPr/>
            </p:nvSpPr>
            <p:spPr bwMode="auto">
              <a:xfrm flipV="1">
                <a:off x="13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59" name="Line 846"/>
              <p:cNvSpPr>
                <a:spLocks noChangeShapeType="1"/>
              </p:cNvSpPr>
              <p:nvPr/>
            </p:nvSpPr>
            <p:spPr bwMode="auto">
              <a:xfrm flipV="1">
                <a:off x="13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60" name="Line 847"/>
              <p:cNvSpPr>
                <a:spLocks noChangeShapeType="1"/>
              </p:cNvSpPr>
              <p:nvPr/>
            </p:nvSpPr>
            <p:spPr bwMode="auto">
              <a:xfrm flipV="1">
                <a:off x="13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61" name="Line 848"/>
              <p:cNvSpPr>
                <a:spLocks noChangeShapeType="1"/>
              </p:cNvSpPr>
              <p:nvPr/>
            </p:nvSpPr>
            <p:spPr bwMode="auto">
              <a:xfrm flipV="1">
                <a:off x="13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62" name="Line 849"/>
              <p:cNvSpPr>
                <a:spLocks noChangeShapeType="1"/>
              </p:cNvSpPr>
              <p:nvPr/>
            </p:nvSpPr>
            <p:spPr bwMode="auto">
              <a:xfrm flipV="1">
                <a:off x="13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63" name="Line 850"/>
              <p:cNvSpPr>
                <a:spLocks noChangeShapeType="1"/>
              </p:cNvSpPr>
              <p:nvPr/>
            </p:nvSpPr>
            <p:spPr bwMode="auto">
              <a:xfrm flipV="1">
                <a:off x="13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64" name="Line 851"/>
              <p:cNvSpPr>
                <a:spLocks noChangeShapeType="1"/>
              </p:cNvSpPr>
              <p:nvPr/>
            </p:nvSpPr>
            <p:spPr bwMode="auto">
              <a:xfrm flipV="1">
                <a:off x="13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65" name="Line 852"/>
              <p:cNvSpPr>
                <a:spLocks noChangeShapeType="1"/>
              </p:cNvSpPr>
              <p:nvPr/>
            </p:nvSpPr>
            <p:spPr bwMode="auto">
              <a:xfrm flipV="1">
                <a:off x="13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66" name="Line 853"/>
              <p:cNvSpPr>
                <a:spLocks noChangeShapeType="1"/>
              </p:cNvSpPr>
              <p:nvPr/>
            </p:nvSpPr>
            <p:spPr bwMode="auto">
              <a:xfrm flipV="1">
                <a:off x="13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67" name="Line 854"/>
              <p:cNvSpPr>
                <a:spLocks noChangeShapeType="1"/>
              </p:cNvSpPr>
              <p:nvPr/>
            </p:nvSpPr>
            <p:spPr bwMode="auto">
              <a:xfrm flipV="1">
                <a:off x="13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68" name="Line 855"/>
              <p:cNvSpPr>
                <a:spLocks noChangeShapeType="1"/>
              </p:cNvSpPr>
              <p:nvPr/>
            </p:nvSpPr>
            <p:spPr bwMode="auto">
              <a:xfrm flipV="1">
                <a:off x="13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69" name="Line 856"/>
              <p:cNvSpPr>
                <a:spLocks noChangeShapeType="1"/>
              </p:cNvSpPr>
              <p:nvPr/>
            </p:nvSpPr>
            <p:spPr bwMode="auto">
              <a:xfrm flipV="1">
                <a:off x="13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70" name="Line 857"/>
              <p:cNvSpPr>
                <a:spLocks noChangeShapeType="1"/>
              </p:cNvSpPr>
              <p:nvPr/>
            </p:nvSpPr>
            <p:spPr bwMode="auto">
              <a:xfrm flipV="1">
                <a:off x="13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71" name="Line 858"/>
              <p:cNvSpPr>
                <a:spLocks noChangeShapeType="1"/>
              </p:cNvSpPr>
              <p:nvPr/>
            </p:nvSpPr>
            <p:spPr bwMode="auto">
              <a:xfrm flipV="1">
                <a:off x="13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72" name="Line 859"/>
              <p:cNvSpPr>
                <a:spLocks noChangeShapeType="1"/>
              </p:cNvSpPr>
              <p:nvPr/>
            </p:nvSpPr>
            <p:spPr bwMode="auto">
              <a:xfrm flipV="1">
                <a:off x="13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73" name="Line 860"/>
              <p:cNvSpPr>
                <a:spLocks noChangeShapeType="1"/>
              </p:cNvSpPr>
              <p:nvPr/>
            </p:nvSpPr>
            <p:spPr bwMode="auto">
              <a:xfrm flipV="1">
                <a:off x="13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74" name="Line 861"/>
              <p:cNvSpPr>
                <a:spLocks noChangeShapeType="1"/>
              </p:cNvSpPr>
              <p:nvPr/>
            </p:nvSpPr>
            <p:spPr bwMode="auto">
              <a:xfrm flipV="1">
                <a:off x="14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75" name="Line 862"/>
              <p:cNvSpPr>
                <a:spLocks noChangeShapeType="1"/>
              </p:cNvSpPr>
              <p:nvPr/>
            </p:nvSpPr>
            <p:spPr bwMode="auto">
              <a:xfrm flipV="1">
                <a:off x="14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76" name="Line 863"/>
              <p:cNvSpPr>
                <a:spLocks noChangeShapeType="1"/>
              </p:cNvSpPr>
              <p:nvPr/>
            </p:nvSpPr>
            <p:spPr bwMode="auto">
              <a:xfrm flipV="1">
                <a:off x="14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77" name="Line 864"/>
              <p:cNvSpPr>
                <a:spLocks noChangeShapeType="1"/>
              </p:cNvSpPr>
              <p:nvPr/>
            </p:nvSpPr>
            <p:spPr bwMode="auto">
              <a:xfrm flipV="1">
                <a:off x="14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78" name="Line 865"/>
              <p:cNvSpPr>
                <a:spLocks noChangeShapeType="1"/>
              </p:cNvSpPr>
              <p:nvPr/>
            </p:nvSpPr>
            <p:spPr bwMode="auto">
              <a:xfrm flipV="1">
                <a:off x="14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79" name="Line 866"/>
              <p:cNvSpPr>
                <a:spLocks noChangeShapeType="1"/>
              </p:cNvSpPr>
              <p:nvPr/>
            </p:nvSpPr>
            <p:spPr bwMode="auto">
              <a:xfrm flipV="1">
                <a:off x="14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80" name="Line 867"/>
              <p:cNvSpPr>
                <a:spLocks noChangeShapeType="1"/>
              </p:cNvSpPr>
              <p:nvPr/>
            </p:nvSpPr>
            <p:spPr bwMode="auto">
              <a:xfrm flipV="1">
                <a:off x="14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81" name="Line 868"/>
              <p:cNvSpPr>
                <a:spLocks noChangeShapeType="1"/>
              </p:cNvSpPr>
              <p:nvPr/>
            </p:nvSpPr>
            <p:spPr bwMode="auto">
              <a:xfrm flipV="1">
                <a:off x="14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82" name="Line 869"/>
              <p:cNvSpPr>
                <a:spLocks noChangeShapeType="1"/>
              </p:cNvSpPr>
              <p:nvPr/>
            </p:nvSpPr>
            <p:spPr bwMode="auto">
              <a:xfrm flipV="1">
                <a:off x="14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83" name="Line 870"/>
              <p:cNvSpPr>
                <a:spLocks noChangeShapeType="1"/>
              </p:cNvSpPr>
              <p:nvPr/>
            </p:nvSpPr>
            <p:spPr bwMode="auto">
              <a:xfrm flipV="1">
                <a:off x="14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84" name="Line 871"/>
              <p:cNvSpPr>
                <a:spLocks noChangeShapeType="1"/>
              </p:cNvSpPr>
              <p:nvPr/>
            </p:nvSpPr>
            <p:spPr bwMode="auto">
              <a:xfrm flipV="1">
                <a:off x="14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85" name="Line 872"/>
              <p:cNvSpPr>
                <a:spLocks noChangeShapeType="1"/>
              </p:cNvSpPr>
              <p:nvPr/>
            </p:nvSpPr>
            <p:spPr bwMode="auto">
              <a:xfrm flipV="1">
                <a:off x="14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86" name="Line 873"/>
              <p:cNvSpPr>
                <a:spLocks noChangeShapeType="1"/>
              </p:cNvSpPr>
              <p:nvPr/>
            </p:nvSpPr>
            <p:spPr bwMode="auto">
              <a:xfrm flipV="1">
                <a:off x="14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87" name="Line 874"/>
              <p:cNvSpPr>
                <a:spLocks noChangeShapeType="1"/>
              </p:cNvSpPr>
              <p:nvPr/>
            </p:nvSpPr>
            <p:spPr bwMode="auto">
              <a:xfrm flipV="1">
                <a:off x="14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88" name="Line 875"/>
              <p:cNvSpPr>
                <a:spLocks noChangeShapeType="1"/>
              </p:cNvSpPr>
              <p:nvPr/>
            </p:nvSpPr>
            <p:spPr bwMode="auto">
              <a:xfrm flipV="1">
                <a:off x="14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89" name="Line 876"/>
              <p:cNvSpPr>
                <a:spLocks noChangeShapeType="1"/>
              </p:cNvSpPr>
              <p:nvPr/>
            </p:nvSpPr>
            <p:spPr bwMode="auto">
              <a:xfrm flipV="1">
                <a:off x="14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90" name="Line 877"/>
              <p:cNvSpPr>
                <a:spLocks noChangeShapeType="1"/>
              </p:cNvSpPr>
              <p:nvPr/>
            </p:nvSpPr>
            <p:spPr bwMode="auto">
              <a:xfrm flipV="1">
                <a:off x="14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91" name="Line 878"/>
              <p:cNvSpPr>
                <a:spLocks noChangeShapeType="1"/>
              </p:cNvSpPr>
              <p:nvPr/>
            </p:nvSpPr>
            <p:spPr bwMode="auto">
              <a:xfrm flipV="1">
                <a:off x="14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92" name="Line 879"/>
              <p:cNvSpPr>
                <a:spLocks noChangeShapeType="1"/>
              </p:cNvSpPr>
              <p:nvPr/>
            </p:nvSpPr>
            <p:spPr bwMode="auto">
              <a:xfrm flipV="1">
                <a:off x="14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93" name="Line 880"/>
              <p:cNvSpPr>
                <a:spLocks noChangeShapeType="1"/>
              </p:cNvSpPr>
              <p:nvPr/>
            </p:nvSpPr>
            <p:spPr bwMode="auto">
              <a:xfrm flipV="1">
                <a:off x="14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94" name="Line 881"/>
              <p:cNvSpPr>
                <a:spLocks noChangeShapeType="1"/>
              </p:cNvSpPr>
              <p:nvPr/>
            </p:nvSpPr>
            <p:spPr bwMode="auto">
              <a:xfrm flipV="1">
                <a:off x="14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95" name="Line 882"/>
              <p:cNvSpPr>
                <a:spLocks noChangeShapeType="1"/>
              </p:cNvSpPr>
              <p:nvPr/>
            </p:nvSpPr>
            <p:spPr bwMode="auto">
              <a:xfrm flipV="1">
                <a:off x="14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96" name="Line 883"/>
              <p:cNvSpPr>
                <a:spLocks noChangeShapeType="1"/>
              </p:cNvSpPr>
              <p:nvPr/>
            </p:nvSpPr>
            <p:spPr bwMode="auto">
              <a:xfrm flipV="1">
                <a:off x="159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97" name="Line 884"/>
              <p:cNvSpPr>
                <a:spLocks noChangeShapeType="1"/>
              </p:cNvSpPr>
              <p:nvPr/>
            </p:nvSpPr>
            <p:spPr bwMode="auto">
              <a:xfrm flipV="1">
                <a:off x="159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98" name="Line 885"/>
              <p:cNvSpPr>
                <a:spLocks noChangeShapeType="1"/>
              </p:cNvSpPr>
              <p:nvPr/>
            </p:nvSpPr>
            <p:spPr bwMode="auto">
              <a:xfrm flipV="1">
                <a:off x="159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99" name="Line 886"/>
              <p:cNvSpPr>
                <a:spLocks noChangeShapeType="1"/>
              </p:cNvSpPr>
              <p:nvPr/>
            </p:nvSpPr>
            <p:spPr bwMode="auto">
              <a:xfrm flipV="1">
                <a:off x="159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00" name="Line 887"/>
              <p:cNvSpPr>
                <a:spLocks noChangeShapeType="1"/>
              </p:cNvSpPr>
              <p:nvPr/>
            </p:nvSpPr>
            <p:spPr bwMode="auto">
              <a:xfrm flipV="1">
                <a:off x="159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01" name="Line 888"/>
              <p:cNvSpPr>
                <a:spLocks noChangeShapeType="1"/>
              </p:cNvSpPr>
              <p:nvPr/>
            </p:nvSpPr>
            <p:spPr bwMode="auto">
              <a:xfrm flipV="1">
                <a:off x="159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02" name="Line 889"/>
              <p:cNvSpPr>
                <a:spLocks noChangeShapeType="1"/>
              </p:cNvSpPr>
              <p:nvPr/>
            </p:nvSpPr>
            <p:spPr bwMode="auto">
              <a:xfrm flipV="1">
                <a:off x="159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03" name="Line 890"/>
              <p:cNvSpPr>
                <a:spLocks noChangeShapeType="1"/>
              </p:cNvSpPr>
              <p:nvPr/>
            </p:nvSpPr>
            <p:spPr bwMode="auto">
              <a:xfrm flipV="1">
                <a:off x="159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04" name="Line 891"/>
              <p:cNvSpPr>
                <a:spLocks noChangeShapeType="1"/>
              </p:cNvSpPr>
              <p:nvPr/>
            </p:nvSpPr>
            <p:spPr bwMode="auto">
              <a:xfrm flipV="1">
                <a:off x="159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05" name="Line 892"/>
              <p:cNvSpPr>
                <a:spLocks noChangeShapeType="1"/>
              </p:cNvSpPr>
              <p:nvPr/>
            </p:nvSpPr>
            <p:spPr bwMode="auto">
              <a:xfrm flipV="1">
                <a:off x="159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06" name="Line 893"/>
              <p:cNvSpPr>
                <a:spLocks noChangeShapeType="1"/>
              </p:cNvSpPr>
              <p:nvPr/>
            </p:nvSpPr>
            <p:spPr bwMode="auto">
              <a:xfrm flipV="1">
                <a:off x="159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07" name="Line 894"/>
              <p:cNvSpPr>
                <a:spLocks noChangeShapeType="1"/>
              </p:cNvSpPr>
              <p:nvPr/>
            </p:nvSpPr>
            <p:spPr bwMode="auto">
              <a:xfrm flipV="1">
                <a:off x="159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08" name="Line 895"/>
              <p:cNvSpPr>
                <a:spLocks noChangeShapeType="1"/>
              </p:cNvSpPr>
              <p:nvPr/>
            </p:nvSpPr>
            <p:spPr bwMode="auto">
              <a:xfrm flipV="1">
                <a:off x="159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09" name="Line 896"/>
              <p:cNvSpPr>
                <a:spLocks noChangeShapeType="1"/>
              </p:cNvSpPr>
              <p:nvPr/>
            </p:nvSpPr>
            <p:spPr bwMode="auto">
              <a:xfrm flipV="1">
                <a:off x="159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10" name="Line 897"/>
              <p:cNvSpPr>
                <a:spLocks noChangeShapeType="1"/>
              </p:cNvSpPr>
              <p:nvPr/>
            </p:nvSpPr>
            <p:spPr bwMode="auto">
              <a:xfrm flipV="1">
                <a:off x="159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11" name="Line 898"/>
              <p:cNvSpPr>
                <a:spLocks noChangeShapeType="1"/>
              </p:cNvSpPr>
              <p:nvPr/>
            </p:nvSpPr>
            <p:spPr bwMode="auto">
              <a:xfrm flipV="1">
                <a:off x="159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12" name="Line 899"/>
              <p:cNvSpPr>
                <a:spLocks noChangeShapeType="1"/>
              </p:cNvSpPr>
              <p:nvPr/>
            </p:nvSpPr>
            <p:spPr bwMode="auto">
              <a:xfrm flipV="1">
                <a:off x="159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13" name="Line 900"/>
              <p:cNvSpPr>
                <a:spLocks noChangeShapeType="1"/>
              </p:cNvSpPr>
              <p:nvPr/>
            </p:nvSpPr>
            <p:spPr bwMode="auto">
              <a:xfrm flipV="1">
                <a:off x="159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14" name="Line 901"/>
              <p:cNvSpPr>
                <a:spLocks noChangeShapeType="1"/>
              </p:cNvSpPr>
              <p:nvPr/>
            </p:nvSpPr>
            <p:spPr bwMode="auto">
              <a:xfrm flipV="1">
                <a:off x="159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15" name="Line 902"/>
              <p:cNvSpPr>
                <a:spLocks noChangeShapeType="1"/>
              </p:cNvSpPr>
              <p:nvPr/>
            </p:nvSpPr>
            <p:spPr bwMode="auto">
              <a:xfrm flipV="1">
                <a:off x="159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16" name="Line 903"/>
              <p:cNvSpPr>
                <a:spLocks noChangeShapeType="1"/>
              </p:cNvSpPr>
              <p:nvPr/>
            </p:nvSpPr>
            <p:spPr bwMode="auto">
              <a:xfrm flipV="1">
                <a:off x="159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17" name="Line 904"/>
              <p:cNvSpPr>
                <a:spLocks noChangeShapeType="1"/>
              </p:cNvSpPr>
              <p:nvPr/>
            </p:nvSpPr>
            <p:spPr bwMode="auto">
              <a:xfrm flipV="1">
                <a:off x="159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18" name="Line 905"/>
              <p:cNvSpPr>
                <a:spLocks noChangeShapeType="1"/>
              </p:cNvSpPr>
              <p:nvPr/>
            </p:nvSpPr>
            <p:spPr bwMode="auto">
              <a:xfrm flipV="1">
                <a:off x="159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19" name="Line 906"/>
              <p:cNvSpPr>
                <a:spLocks noChangeShapeType="1"/>
              </p:cNvSpPr>
              <p:nvPr/>
            </p:nvSpPr>
            <p:spPr bwMode="auto">
              <a:xfrm flipV="1">
                <a:off x="159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20" name="Line 907"/>
              <p:cNvSpPr>
                <a:spLocks noChangeShapeType="1"/>
              </p:cNvSpPr>
              <p:nvPr/>
            </p:nvSpPr>
            <p:spPr bwMode="auto">
              <a:xfrm flipV="1">
                <a:off x="159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21" name="Line 908"/>
              <p:cNvSpPr>
                <a:spLocks noChangeShapeType="1"/>
              </p:cNvSpPr>
              <p:nvPr/>
            </p:nvSpPr>
            <p:spPr bwMode="auto">
              <a:xfrm flipV="1">
                <a:off x="159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22" name="Line 909"/>
              <p:cNvSpPr>
                <a:spLocks noChangeShapeType="1"/>
              </p:cNvSpPr>
              <p:nvPr/>
            </p:nvSpPr>
            <p:spPr bwMode="auto">
              <a:xfrm flipV="1">
                <a:off x="159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23" name="Line 910"/>
              <p:cNvSpPr>
                <a:spLocks noChangeShapeType="1"/>
              </p:cNvSpPr>
              <p:nvPr/>
            </p:nvSpPr>
            <p:spPr bwMode="auto">
              <a:xfrm flipV="1">
                <a:off x="159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24" name="Line 911"/>
              <p:cNvSpPr>
                <a:spLocks noChangeShapeType="1"/>
              </p:cNvSpPr>
              <p:nvPr/>
            </p:nvSpPr>
            <p:spPr bwMode="auto">
              <a:xfrm flipV="1">
                <a:off x="159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25" name="Line 912"/>
              <p:cNvSpPr>
                <a:spLocks noChangeShapeType="1"/>
              </p:cNvSpPr>
              <p:nvPr/>
            </p:nvSpPr>
            <p:spPr bwMode="auto">
              <a:xfrm flipV="1">
                <a:off x="159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26" name="Line 913"/>
              <p:cNvSpPr>
                <a:spLocks noChangeShapeType="1"/>
              </p:cNvSpPr>
              <p:nvPr/>
            </p:nvSpPr>
            <p:spPr bwMode="auto">
              <a:xfrm flipV="1">
                <a:off x="159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27" name="Line 914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28" name="Line 915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29" name="Line 916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30" name="Line 917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31" name="Line 918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32" name="Line 919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33" name="Line 920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34" name="Line 921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35" name="Line 922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36" name="Line 923"/>
              <p:cNvSpPr>
                <a:spLocks noChangeShapeType="1"/>
              </p:cNvSpPr>
              <p:nvPr/>
            </p:nvSpPr>
            <p:spPr bwMode="auto">
              <a:xfrm flipV="1">
                <a:off x="172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37" name="Line 924"/>
              <p:cNvSpPr>
                <a:spLocks noChangeShapeType="1"/>
              </p:cNvSpPr>
              <p:nvPr/>
            </p:nvSpPr>
            <p:spPr bwMode="auto">
              <a:xfrm flipV="1">
                <a:off x="185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38" name="Line 925"/>
              <p:cNvSpPr>
                <a:spLocks noChangeShapeType="1"/>
              </p:cNvSpPr>
              <p:nvPr/>
            </p:nvSpPr>
            <p:spPr bwMode="auto">
              <a:xfrm flipV="1">
                <a:off x="185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39" name="Line 926"/>
              <p:cNvSpPr>
                <a:spLocks noChangeShapeType="1"/>
              </p:cNvSpPr>
              <p:nvPr/>
            </p:nvSpPr>
            <p:spPr bwMode="auto">
              <a:xfrm flipV="1">
                <a:off x="185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40" name="Line 927"/>
              <p:cNvSpPr>
                <a:spLocks noChangeShapeType="1"/>
              </p:cNvSpPr>
              <p:nvPr/>
            </p:nvSpPr>
            <p:spPr bwMode="auto">
              <a:xfrm flipV="1">
                <a:off x="185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41" name="Line 928"/>
              <p:cNvSpPr>
                <a:spLocks noChangeShapeType="1"/>
              </p:cNvSpPr>
              <p:nvPr/>
            </p:nvSpPr>
            <p:spPr bwMode="auto">
              <a:xfrm flipV="1">
                <a:off x="185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42" name="Line 929"/>
              <p:cNvSpPr>
                <a:spLocks noChangeShapeType="1"/>
              </p:cNvSpPr>
              <p:nvPr/>
            </p:nvSpPr>
            <p:spPr bwMode="auto">
              <a:xfrm flipV="1">
                <a:off x="185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43" name="Line 930"/>
              <p:cNvSpPr>
                <a:spLocks noChangeShapeType="1"/>
              </p:cNvSpPr>
              <p:nvPr/>
            </p:nvSpPr>
            <p:spPr bwMode="auto">
              <a:xfrm flipV="1">
                <a:off x="185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44" name="Line 931"/>
              <p:cNvSpPr>
                <a:spLocks noChangeShapeType="1"/>
              </p:cNvSpPr>
              <p:nvPr/>
            </p:nvSpPr>
            <p:spPr bwMode="auto">
              <a:xfrm flipV="1">
                <a:off x="185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45" name="Line 932"/>
              <p:cNvSpPr>
                <a:spLocks noChangeShapeType="1"/>
              </p:cNvSpPr>
              <p:nvPr/>
            </p:nvSpPr>
            <p:spPr bwMode="auto">
              <a:xfrm flipV="1">
                <a:off x="185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46" name="Line 933"/>
              <p:cNvSpPr>
                <a:spLocks noChangeShapeType="1"/>
              </p:cNvSpPr>
              <p:nvPr/>
            </p:nvSpPr>
            <p:spPr bwMode="auto">
              <a:xfrm flipV="1">
                <a:off x="185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47" name="Line 934"/>
              <p:cNvSpPr>
                <a:spLocks noChangeShapeType="1"/>
              </p:cNvSpPr>
              <p:nvPr/>
            </p:nvSpPr>
            <p:spPr bwMode="auto">
              <a:xfrm flipV="1">
                <a:off x="185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48" name="Line 935"/>
              <p:cNvSpPr>
                <a:spLocks noChangeShapeType="1"/>
              </p:cNvSpPr>
              <p:nvPr/>
            </p:nvSpPr>
            <p:spPr bwMode="auto">
              <a:xfrm flipV="1">
                <a:off x="198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49" name="Line 936"/>
              <p:cNvSpPr>
                <a:spLocks noChangeShapeType="1"/>
              </p:cNvSpPr>
              <p:nvPr/>
            </p:nvSpPr>
            <p:spPr bwMode="auto">
              <a:xfrm flipV="1">
                <a:off x="198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50" name="Line 937"/>
              <p:cNvSpPr>
                <a:spLocks noChangeShapeType="1"/>
              </p:cNvSpPr>
              <p:nvPr/>
            </p:nvSpPr>
            <p:spPr bwMode="auto">
              <a:xfrm flipV="1">
                <a:off x="198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51" name="Line 938"/>
              <p:cNvSpPr>
                <a:spLocks noChangeShapeType="1"/>
              </p:cNvSpPr>
              <p:nvPr/>
            </p:nvSpPr>
            <p:spPr bwMode="auto">
              <a:xfrm flipV="1">
                <a:off x="198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52" name="Line 939"/>
              <p:cNvSpPr>
                <a:spLocks noChangeShapeType="1"/>
              </p:cNvSpPr>
              <p:nvPr/>
            </p:nvSpPr>
            <p:spPr bwMode="auto">
              <a:xfrm flipV="1">
                <a:off x="198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53" name="Line 940"/>
              <p:cNvSpPr>
                <a:spLocks noChangeShapeType="1"/>
              </p:cNvSpPr>
              <p:nvPr/>
            </p:nvSpPr>
            <p:spPr bwMode="auto">
              <a:xfrm flipV="1">
                <a:off x="198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54" name="Line 941"/>
              <p:cNvSpPr>
                <a:spLocks noChangeShapeType="1"/>
              </p:cNvSpPr>
              <p:nvPr/>
            </p:nvSpPr>
            <p:spPr bwMode="auto">
              <a:xfrm flipV="1">
                <a:off x="198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55" name="Line 942"/>
              <p:cNvSpPr>
                <a:spLocks noChangeShapeType="1"/>
              </p:cNvSpPr>
              <p:nvPr/>
            </p:nvSpPr>
            <p:spPr bwMode="auto">
              <a:xfrm flipV="1">
                <a:off x="21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56" name="Line 943"/>
              <p:cNvSpPr>
                <a:spLocks noChangeShapeType="1"/>
              </p:cNvSpPr>
              <p:nvPr/>
            </p:nvSpPr>
            <p:spPr bwMode="auto">
              <a:xfrm flipV="1">
                <a:off x="21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57" name="Freeform 944"/>
              <p:cNvSpPr>
                <a:spLocks/>
              </p:cNvSpPr>
              <p:nvPr/>
            </p:nvSpPr>
            <p:spPr bwMode="auto">
              <a:xfrm>
                <a:off x="1339" y="689"/>
                <a:ext cx="1478" cy="887"/>
              </a:xfrm>
              <a:custGeom>
                <a:avLst/>
                <a:gdLst>
                  <a:gd name="T0" fmla="*/ 2 w 205"/>
                  <a:gd name="T1" fmla="*/ 2 h 123"/>
                  <a:gd name="T2" fmla="*/ 6 w 205"/>
                  <a:gd name="T3" fmla="*/ 8 h 123"/>
                  <a:gd name="T4" fmla="*/ 10 w 205"/>
                  <a:gd name="T5" fmla="*/ 13 h 123"/>
                  <a:gd name="T6" fmla="*/ 14 w 205"/>
                  <a:gd name="T7" fmla="*/ 18 h 123"/>
                  <a:gd name="T8" fmla="*/ 18 w 205"/>
                  <a:gd name="T9" fmla="*/ 24 h 123"/>
                  <a:gd name="T10" fmla="*/ 22 w 205"/>
                  <a:gd name="T11" fmla="*/ 30 h 123"/>
                  <a:gd name="T12" fmla="*/ 26 w 205"/>
                  <a:gd name="T13" fmla="*/ 35 h 123"/>
                  <a:gd name="T14" fmla="*/ 30 w 205"/>
                  <a:gd name="T15" fmla="*/ 41 h 123"/>
                  <a:gd name="T16" fmla="*/ 34 w 205"/>
                  <a:gd name="T17" fmla="*/ 46 h 123"/>
                  <a:gd name="T18" fmla="*/ 39 w 205"/>
                  <a:gd name="T19" fmla="*/ 52 h 123"/>
                  <a:gd name="T20" fmla="*/ 43 w 205"/>
                  <a:gd name="T21" fmla="*/ 57 h 123"/>
                  <a:gd name="T22" fmla="*/ 47 w 205"/>
                  <a:gd name="T23" fmla="*/ 62 h 123"/>
                  <a:gd name="T24" fmla="*/ 51 w 205"/>
                  <a:gd name="T25" fmla="*/ 67 h 123"/>
                  <a:gd name="T26" fmla="*/ 55 w 205"/>
                  <a:gd name="T27" fmla="*/ 72 h 123"/>
                  <a:gd name="T28" fmla="*/ 59 w 205"/>
                  <a:gd name="T29" fmla="*/ 76 h 123"/>
                  <a:gd name="T30" fmla="*/ 63 w 205"/>
                  <a:gd name="T31" fmla="*/ 81 h 123"/>
                  <a:gd name="T32" fmla="*/ 67 w 205"/>
                  <a:gd name="T33" fmla="*/ 84 h 123"/>
                  <a:gd name="T34" fmla="*/ 72 w 205"/>
                  <a:gd name="T35" fmla="*/ 88 h 123"/>
                  <a:gd name="T36" fmla="*/ 76 w 205"/>
                  <a:gd name="T37" fmla="*/ 91 h 123"/>
                  <a:gd name="T38" fmla="*/ 80 w 205"/>
                  <a:gd name="T39" fmla="*/ 95 h 123"/>
                  <a:gd name="T40" fmla="*/ 84 w 205"/>
                  <a:gd name="T41" fmla="*/ 97 h 123"/>
                  <a:gd name="T42" fmla="*/ 88 w 205"/>
                  <a:gd name="T43" fmla="*/ 100 h 123"/>
                  <a:gd name="T44" fmla="*/ 92 w 205"/>
                  <a:gd name="T45" fmla="*/ 103 h 123"/>
                  <a:gd name="T46" fmla="*/ 96 w 205"/>
                  <a:gd name="T47" fmla="*/ 105 h 123"/>
                  <a:gd name="T48" fmla="*/ 100 w 205"/>
                  <a:gd name="T49" fmla="*/ 107 h 123"/>
                  <a:gd name="T50" fmla="*/ 104 w 205"/>
                  <a:gd name="T51" fmla="*/ 108 h 123"/>
                  <a:gd name="T52" fmla="*/ 109 w 205"/>
                  <a:gd name="T53" fmla="*/ 110 h 123"/>
                  <a:gd name="T54" fmla="*/ 113 w 205"/>
                  <a:gd name="T55" fmla="*/ 112 h 123"/>
                  <a:gd name="T56" fmla="*/ 117 w 205"/>
                  <a:gd name="T57" fmla="*/ 113 h 123"/>
                  <a:gd name="T58" fmla="*/ 121 w 205"/>
                  <a:gd name="T59" fmla="*/ 114 h 123"/>
                  <a:gd name="T60" fmla="*/ 125 w 205"/>
                  <a:gd name="T61" fmla="*/ 115 h 123"/>
                  <a:gd name="T62" fmla="*/ 129 w 205"/>
                  <a:gd name="T63" fmla="*/ 116 h 123"/>
                  <a:gd name="T64" fmla="*/ 133 w 205"/>
                  <a:gd name="T65" fmla="*/ 117 h 123"/>
                  <a:gd name="T66" fmla="*/ 137 w 205"/>
                  <a:gd name="T67" fmla="*/ 118 h 123"/>
                  <a:gd name="T68" fmla="*/ 141 w 205"/>
                  <a:gd name="T69" fmla="*/ 118 h 123"/>
                  <a:gd name="T70" fmla="*/ 146 w 205"/>
                  <a:gd name="T71" fmla="*/ 119 h 123"/>
                  <a:gd name="T72" fmla="*/ 150 w 205"/>
                  <a:gd name="T73" fmla="*/ 120 h 123"/>
                  <a:gd name="T74" fmla="*/ 154 w 205"/>
                  <a:gd name="T75" fmla="*/ 120 h 123"/>
                  <a:gd name="T76" fmla="*/ 158 w 205"/>
                  <a:gd name="T77" fmla="*/ 120 h 123"/>
                  <a:gd name="T78" fmla="*/ 162 w 205"/>
                  <a:gd name="T79" fmla="*/ 121 h 123"/>
                  <a:gd name="T80" fmla="*/ 166 w 205"/>
                  <a:gd name="T81" fmla="*/ 121 h 123"/>
                  <a:gd name="T82" fmla="*/ 170 w 205"/>
                  <a:gd name="T83" fmla="*/ 121 h 123"/>
                  <a:gd name="T84" fmla="*/ 174 w 205"/>
                  <a:gd name="T85" fmla="*/ 122 h 123"/>
                  <a:gd name="T86" fmla="*/ 178 w 205"/>
                  <a:gd name="T87" fmla="*/ 122 h 123"/>
                  <a:gd name="T88" fmla="*/ 183 w 205"/>
                  <a:gd name="T89" fmla="*/ 122 h 123"/>
                  <a:gd name="T90" fmla="*/ 187 w 205"/>
                  <a:gd name="T91" fmla="*/ 122 h 123"/>
                  <a:gd name="T92" fmla="*/ 191 w 205"/>
                  <a:gd name="T93" fmla="*/ 123 h 123"/>
                  <a:gd name="T94" fmla="*/ 195 w 205"/>
                  <a:gd name="T95" fmla="*/ 123 h 123"/>
                  <a:gd name="T96" fmla="*/ 199 w 205"/>
                  <a:gd name="T97" fmla="*/ 123 h 123"/>
                  <a:gd name="T98" fmla="*/ 203 w 205"/>
                  <a:gd name="T99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23">
                    <a:moveTo>
                      <a:pt x="0" y="0"/>
                    </a:moveTo>
                    <a:lnTo>
                      <a:pt x="2" y="2"/>
                    </a:lnTo>
                    <a:lnTo>
                      <a:pt x="4" y="5"/>
                    </a:lnTo>
                    <a:lnTo>
                      <a:pt x="6" y="8"/>
                    </a:lnTo>
                    <a:lnTo>
                      <a:pt x="8" y="10"/>
                    </a:lnTo>
                    <a:lnTo>
                      <a:pt x="10" y="13"/>
                    </a:lnTo>
                    <a:lnTo>
                      <a:pt x="12" y="16"/>
                    </a:lnTo>
                    <a:lnTo>
                      <a:pt x="14" y="18"/>
                    </a:lnTo>
                    <a:lnTo>
                      <a:pt x="16" y="21"/>
                    </a:lnTo>
                    <a:lnTo>
                      <a:pt x="18" y="24"/>
                    </a:lnTo>
                    <a:lnTo>
                      <a:pt x="20" y="27"/>
                    </a:lnTo>
                    <a:lnTo>
                      <a:pt x="22" y="30"/>
                    </a:lnTo>
                    <a:lnTo>
                      <a:pt x="24" y="32"/>
                    </a:lnTo>
                    <a:lnTo>
                      <a:pt x="26" y="35"/>
                    </a:lnTo>
                    <a:lnTo>
                      <a:pt x="28" y="38"/>
                    </a:lnTo>
                    <a:lnTo>
                      <a:pt x="30" y="41"/>
                    </a:lnTo>
                    <a:lnTo>
                      <a:pt x="32" y="44"/>
                    </a:lnTo>
                    <a:lnTo>
                      <a:pt x="34" y="46"/>
                    </a:lnTo>
                    <a:lnTo>
                      <a:pt x="37" y="49"/>
                    </a:lnTo>
                    <a:lnTo>
                      <a:pt x="39" y="52"/>
                    </a:lnTo>
                    <a:lnTo>
                      <a:pt x="41" y="55"/>
                    </a:lnTo>
                    <a:lnTo>
                      <a:pt x="43" y="57"/>
                    </a:lnTo>
                    <a:lnTo>
                      <a:pt x="45" y="60"/>
                    </a:lnTo>
                    <a:lnTo>
                      <a:pt x="47" y="62"/>
                    </a:lnTo>
                    <a:lnTo>
                      <a:pt x="49" y="65"/>
                    </a:lnTo>
                    <a:lnTo>
                      <a:pt x="51" y="67"/>
                    </a:lnTo>
                    <a:lnTo>
                      <a:pt x="53" y="70"/>
                    </a:lnTo>
                    <a:lnTo>
                      <a:pt x="55" y="72"/>
                    </a:lnTo>
                    <a:lnTo>
                      <a:pt x="57" y="74"/>
                    </a:lnTo>
                    <a:lnTo>
                      <a:pt x="59" y="76"/>
                    </a:lnTo>
                    <a:lnTo>
                      <a:pt x="61" y="78"/>
                    </a:lnTo>
                    <a:lnTo>
                      <a:pt x="63" y="81"/>
                    </a:lnTo>
                    <a:lnTo>
                      <a:pt x="65" y="82"/>
                    </a:lnTo>
                    <a:lnTo>
                      <a:pt x="67" y="84"/>
                    </a:lnTo>
                    <a:lnTo>
                      <a:pt x="69" y="86"/>
                    </a:lnTo>
                    <a:lnTo>
                      <a:pt x="72" y="88"/>
                    </a:lnTo>
                    <a:lnTo>
                      <a:pt x="74" y="90"/>
                    </a:lnTo>
                    <a:lnTo>
                      <a:pt x="76" y="91"/>
                    </a:lnTo>
                    <a:lnTo>
                      <a:pt x="78" y="93"/>
                    </a:lnTo>
                    <a:lnTo>
                      <a:pt x="80" y="95"/>
                    </a:lnTo>
                    <a:lnTo>
                      <a:pt x="82" y="96"/>
                    </a:lnTo>
                    <a:lnTo>
                      <a:pt x="84" y="97"/>
                    </a:lnTo>
                    <a:lnTo>
                      <a:pt x="86" y="99"/>
                    </a:lnTo>
                    <a:lnTo>
                      <a:pt x="88" y="100"/>
                    </a:lnTo>
                    <a:lnTo>
                      <a:pt x="90" y="101"/>
                    </a:lnTo>
                    <a:lnTo>
                      <a:pt x="92" y="103"/>
                    </a:lnTo>
                    <a:lnTo>
                      <a:pt x="94" y="104"/>
                    </a:lnTo>
                    <a:lnTo>
                      <a:pt x="96" y="105"/>
                    </a:lnTo>
                    <a:lnTo>
                      <a:pt x="98" y="106"/>
                    </a:lnTo>
                    <a:lnTo>
                      <a:pt x="100" y="107"/>
                    </a:lnTo>
                    <a:lnTo>
                      <a:pt x="102" y="108"/>
                    </a:lnTo>
                    <a:lnTo>
                      <a:pt x="104" y="108"/>
                    </a:lnTo>
                    <a:lnTo>
                      <a:pt x="106" y="109"/>
                    </a:lnTo>
                    <a:lnTo>
                      <a:pt x="109" y="110"/>
                    </a:lnTo>
                    <a:lnTo>
                      <a:pt x="111" y="111"/>
                    </a:lnTo>
                    <a:lnTo>
                      <a:pt x="113" y="112"/>
                    </a:lnTo>
                    <a:lnTo>
                      <a:pt x="115" y="112"/>
                    </a:lnTo>
                    <a:lnTo>
                      <a:pt x="117" y="113"/>
                    </a:lnTo>
                    <a:lnTo>
                      <a:pt x="119" y="114"/>
                    </a:lnTo>
                    <a:lnTo>
                      <a:pt x="121" y="114"/>
                    </a:lnTo>
                    <a:lnTo>
                      <a:pt x="123" y="115"/>
                    </a:lnTo>
                    <a:lnTo>
                      <a:pt x="125" y="115"/>
                    </a:lnTo>
                    <a:lnTo>
                      <a:pt x="127" y="116"/>
                    </a:lnTo>
                    <a:lnTo>
                      <a:pt x="129" y="116"/>
                    </a:lnTo>
                    <a:lnTo>
                      <a:pt x="131" y="117"/>
                    </a:lnTo>
                    <a:lnTo>
                      <a:pt x="133" y="117"/>
                    </a:lnTo>
                    <a:lnTo>
                      <a:pt x="135" y="117"/>
                    </a:lnTo>
                    <a:lnTo>
                      <a:pt x="137" y="118"/>
                    </a:lnTo>
                    <a:lnTo>
                      <a:pt x="139" y="118"/>
                    </a:lnTo>
                    <a:lnTo>
                      <a:pt x="141" y="118"/>
                    </a:lnTo>
                    <a:lnTo>
                      <a:pt x="143" y="119"/>
                    </a:lnTo>
                    <a:lnTo>
                      <a:pt x="146" y="119"/>
                    </a:lnTo>
                    <a:lnTo>
                      <a:pt x="148" y="119"/>
                    </a:lnTo>
                    <a:lnTo>
                      <a:pt x="150" y="120"/>
                    </a:lnTo>
                    <a:lnTo>
                      <a:pt x="152" y="120"/>
                    </a:lnTo>
                    <a:lnTo>
                      <a:pt x="154" y="120"/>
                    </a:lnTo>
                    <a:lnTo>
                      <a:pt x="156" y="120"/>
                    </a:lnTo>
                    <a:lnTo>
                      <a:pt x="158" y="120"/>
                    </a:lnTo>
                    <a:lnTo>
                      <a:pt x="160" y="121"/>
                    </a:lnTo>
                    <a:lnTo>
                      <a:pt x="162" y="121"/>
                    </a:lnTo>
                    <a:lnTo>
                      <a:pt x="164" y="121"/>
                    </a:lnTo>
                    <a:lnTo>
                      <a:pt x="166" y="121"/>
                    </a:lnTo>
                    <a:lnTo>
                      <a:pt x="168" y="121"/>
                    </a:lnTo>
                    <a:lnTo>
                      <a:pt x="170" y="121"/>
                    </a:lnTo>
                    <a:lnTo>
                      <a:pt x="172" y="122"/>
                    </a:lnTo>
                    <a:lnTo>
                      <a:pt x="174" y="122"/>
                    </a:lnTo>
                    <a:lnTo>
                      <a:pt x="176" y="122"/>
                    </a:lnTo>
                    <a:lnTo>
                      <a:pt x="178" y="122"/>
                    </a:lnTo>
                    <a:lnTo>
                      <a:pt x="181" y="122"/>
                    </a:lnTo>
                    <a:lnTo>
                      <a:pt x="183" y="122"/>
                    </a:lnTo>
                    <a:lnTo>
                      <a:pt x="185" y="122"/>
                    </a:lnTo>
                    <a:lnTo>
                      <a:pt x="187" y="122"/>
                    </a:lnTo>
                    <a:lnTo>
                      <a:pt x="189" y="122"/>
                    </a:lnTo>
                    <a:lnTo>
                      <a:pt x="191" y="123"/>
                    </a:lnTo>
                    <a:lnTo>
                      <a:pt x="193" y="123"/>
                    </a:lnTo>
                    <a:lnTo>
                      <a:pt x="195" y="123"/>
                    </a:lnTo>
                    <a:lnTo>
                      <a:pt x="197" y="123"/>
                    </a:lnTo>
                    <a:lnTo>
                      <a:pt x="199" y="123"/>
                    </a:lnTo>
                    <a:lnTo>
                      <a:pt x="201" y="123"/>
                    </a:lnTo>
                    <a:lnTo>
                      <a:pt x="203" y="123"/>
                    </a:lnTo>
                    <a:lnTo>
                      <a:pt x="205" y="123"/>
                    </a:lnTo>
                  </a:path>
                </a:pathLst>
              </a:custGeom>
              <a:noFill/>
              <a:ln w="34925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58" name="Line 945"/>
              <p:cNvSpPr>
                <a:spLocks noChangeShapeType="1"/>
              </p:cNvSpPr>
              <p:nvPr/>
            </p:nvSpPr>
            <p:spPr bwMode="auto">
              <a:xfrm flipV="1">
                <a:off x="142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59" name="Line 946"/>
              <p:cNvSpPr>
                <a:spLocks noChangeShapeType="1"/>
              </p:cNvSpPr>
              <p:nvPr/>
            </p:nvSpPr>
            <p:spPr bwMode="auto">
              <a:xfrm flipV="1">
                <a:off x="142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60" name="Line 947"/>
              <p:cNvSpPr>
                <a:spLocks noChangeShapeType="1"/>
              </p:cNvSpPr>
              <p:nvPr/>
            </p:nvSpPr>
            <p:spPr bwMode="auto">
              <a:xfrm flipV="1">
                <a:off x="142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61" name="Line 948"/>
              <p:cNvSpPr>
                <a:spLocks noChangeShapeType="1"/>
              </p:cNvSpPr>
              <p:nvPr/>
            </p:nvSpPr>
            <p:spPr bwMode="auto">
              <a:xfrm flipV="1">
                <a:off x="142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62" name="Line 949"/>
              <p:cNvSpPr>
                <a:spLocks noChangeShapeType="1"/>
              </p:cNvSpPr>
              <p:nvPr/>
            </p:nvSpPr>
            <p:spPr bwMode="auto">
              <a:xfrm flipV="1">
                <a:off x="142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63" name="Line 950"/>
              <p:cNvSpPr>
                <a:spLocks noChangeShapeType="1"/>
              </p:cNvSpPr>
              <p:nvPr/>
            </p:nvSpPr>
            <p:spPr bwMode="auto">
              <a:xfrm flipV="1">
                <a:off x="142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64" name="Line 951"/>
              <p:cNvSpPr>
                <a:spLocks noChangeShapeType="1"/>
              </p:cNvSpPr>
              <p:nvPr/>
            </p:nvSpPr>
            <p:spPr bwMode="auto">
              <a:xfrm flipV="1">
                <a:off x="142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65" name="Line 952"/>
              <p:cNvSpPr>
                <a:spLocks noChangeShapeType="1"/>
              </p:cNvSpPr>
              <p:nvPr/>
            </p:nvSpPr>
            <p:spPr bwMode="auto">
              <a:xfrm flipV="1">
                <a:off x="142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66" name="Line 953"/>
              <p:cNvSpPr>
                <a:spLocks noChangeShapeType="1"/>
              </p:cNvSpPr>
              <p:nvPr/>
            </p:nvSpPr>
            <p:spPr bwMode="auto">
              <a:xfrm flipV="1">
                <a:off x="142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67" name="Line 954"/>
              <p:cNvSpPr>
                <a:spLocks noChangeShapeType="1"/>
              </p:cNvSpPr>
              <p:nvPr/>
            </p:nvSpPr>
            <p:spPr bwMode="auto">
              <a:xfrm flipV="1">
                <a:off x="142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68" name="Line 955"/>
              <p:cNvSpPr>
                <a:spLocks noChangeShapeType="1"/>
              </p:cNvSpPr>
              <p:nvPr/>
            </p:nvSpPr>
            <p:spPr bwMode="auto">
              <a:xfrm flipV="1">
                <a:off x="142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69" name="Line 956"/>
              <p:cNvSpPr>
                <a:spLocks noChangeShapeType="1"/>
              </p:cNvSpPr>
              <p:nvPr/>
            </p:nvSpPr>
            <p:spPr bwMode="auto">
              <a:xfrm flipV="1">
                <a:off x="142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70" name="Line 957"/>
              <p:cNvSpPr>
                <a:spLocks noChangeShapeType="1"/>
              </p:cNvSpPr>
              <p:nvPr/>
            </p:nvSpPr>
            <p:spPr bwMode="auto">
              <a:xfrm flipV="1">
                <a:off x="149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71" name="Line 958"/>
              <p:cNvSpPr>
                <a:spLocks noChangeShapeType="1"/>
              </p:cNvSpPr>
              <p:nvPr/>
            </p:nvSpPr>
            <p:spPr bwMode="auto">
              <a:xfrm flipV="1">
                <a:off x="149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72" name="Line 959"/>
              <p:cNvSpPr>
                <a:spLocks noChangeShapeType="1"/>
              </p:cNvSpPr>
              <p:nvPr/>
            </p:nvSpPr>
            <p:spPr bwMode="auto">
              <a:xfrm flipV="1">
                <a:off x="149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73" name="Line 960"/>
              <p:cNvSpPr>
                <a:spLocks noChangeShapeType="1"/>
              </p:cNvSpPr>
              <p:nvPr/>
            </p:nvSpPr>
            <p:spPr bwMode="auto">
              <a:xfrm flipV="1">
                <a:off x="149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74" name="Line 961"/>
              <p:cNvSpPr>
                <a:spLocks noChangeShapeType="1"/>
              </p:cNvSpPr>
              <p:nvPr/>
            </p:nvSpPr>
            <p:spPr bwMode="auto">
              <a:xfrm flipV="1">
                <a:off x="149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75" name="Line 962"/>
              <p:cNvSpPr>
                <a:spLocks noChangeShapeType="1"/>
              </p:cNvSpPr>
              <p:nvPr/>
            </p:nvSpPr>
            <p:spPr bwMode="auto">
              <a:xfrm flipV="1">
                <a:off x="149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76" name="Line 963"/>
              <p:cNvSpPr>
                <a:spLocks noChangeShapeType="1"/>
              </p:cNvSpPr>
              <p:nvPr/>
            </p:nvSpPr>
            <p:spPr bwMode="auto">
              <a:xfrm flipV="1">
                <a:off x="149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77" name="Line 964"/>
              <p:cNvSpPr>
                <a:spLocks noChangeShapeType="1"/>
              </p:cNvSpPr>
              <p:nvPr/>
            </p:nvSpPr>
            <p:spPr bwMode="auto">
              <a:xfrm flipV="1">
                <a:off x="149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78" name="Line 965"/>
              <p:cNvSpPr>
                <a:spLocks noChangeShapeType="1"/>
              </p:cNvSpPr>
              <p:nvPr/>
            </p:nvSpPr>
            <p:spPr bwMode="auto">
              <a:xfrm flipV="1">
                <a:off x="149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79" name="Line 966"/>
              <p:cNvSpPr>
                <a:spLocks noChangeShapeType="1"/>
              </p:cNvSpPr>
              <p:nvPr/>
            </p:nvSpPr>
            <p:spPr bwMode="auto">
              <a:xfrm flipV="1">
                <a:off x="149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80" name="Line 967"/>
              <p:cNvSpPr>
                <a:spLocks noChangeShapeType="1"/>
              </p:cNvSpPr>
              <p:nvPr/>
            </p:nvSpPr>
            <p:spPr bwMode="auto">
              <a:xfrm flipV="1">
                <a:off x="149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81" name="Line 968"/>
              <p:cNvSpPr>
                <a:spLocks noChangeShapeType="1"/>
              </p:cNvSpPr>
              <p:nvPr/>
            </p:nvSpPr>
            <p:spPr bwMode="auto">
              <a:xfrm flipV="1">
                <a:off x="149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82" name="Line 969"/>
              <p:cNvSpPr>
                <a:spLocks noChangeShapeType="1"/>
              </p:cNvSpPr>
              <p:nvPr/>
            </p:nvSpPr>
            <p:spPr bwMode="auto">
              <a:xfrm flipV="1">
                <a:off x="149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83" name="Line 970"/>
              <p:cNvSpPr>
                <a:spLocks noChangeShapeType="1"/>
              </p:cNvSpPr>
              <p:nvPr/>
            </p:nvSpPr>
            <p:spPr bwMode="auto">
              <a:xfrm flipV="1">
                <a:off x="149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84" name="Line 971"/>
              <p:cNvSpPr>
                <a:spLocks noChangeShapeType="1"/>
              </p:cNvSpPr>
              <p:nvPr/>
            </p:nvSpPr>
            <p:spPr bwMode="auto">
              <a:xfrm flipV="1">
                <a:off x="156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85" name="Line 972"/>
              <p:cNvSpPr>
                <a:spLocks noChangeShapeType="1"/>
              </p:cNvSpPr>
              <p:nvPr/>
            </p:nvSpPr>
            <p:spPr bwMode="auto">
              <a:xfrm flipV="1">
                <a:off x="156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86" name="Line 973"/>
              <p:cNvSpPr>
                <a:spLocks noChangeShapeType="1"/>
              </p:cNvSpPr>
              <p:nvPr/>
            </p:nvSpPr>
            <p:spPr bwMode="auto">
              <a:xfrm flipV="1">
                <a:off x="156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87" name="Line 974"/>
              <p:cNvSpPr>
                <a:spLocks noChangeShapeType="1"/>
              </p:cNvSpPr>
              <p:nvPr/>
            </p:nvSpPr>
            <p:spPr bwMode="auto">
              <a:xfrm flipV="1">
                <a:off x="156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88" name="Line 975"/>
              <p:cNvSpPr>
                <a:spLocks noChangeShapeType="1"/>
              </p:cNvSpPr>
              <p:nvPr/>
            </p:nvSpPr>
            <p:spPr bwMode="auto">
              <a:xfrm flipV="1">
                <a:off x="156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89" name="Line 976"/>
              <p:cNvSpPr>
                <a:spLocks noChangeShapeType="1"/>
              </p:cNvSpPr>
              <p:nvPr/>
            </p:nvSpPr>
            <p:spPr bwMode="auto">
              <a:xfrm flipV="1">
                <a:off x="156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90" name="Line 977"/>
              <p:cNvSpPr>
                <a:spLocks noChangeShapeType="1"/>
              </p:cNvSpPr>
              <p:nvPr/>
            </p:nvSpPr>
            <p:spPr bwMode="auto">
              <a:xfrm flipV="1">
                <a:off x="156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91" name="Line 978"/>
              <p:cNvSpPr>
                <a:spLocks noChangeShapeType="1"/>
              </p:cNvSpPr>
              <p:nvPr/>
            </p:nvSpPr>
            <p:spPr bwMode="auto">
              <a:xfrm flipV="1">
                <a:off x="156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92" name="Line 979"/>
              <p:cNvSpPr>
                <a:spLocks noChangeShapeType="1"/>
              </p:cNvSpPr>
              <p:nvPr/>
            </p:nvSpPr>
            <p:spPr bwMode="auto">
              <a:xfrm flipV="1">
                <a:off x="156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93" name="Line 980"/>
              <p:cNvSpPr>
                <a:spLocks noChangeShapeType="1"/>
              </p:cNvSpPr>
              <p:nvPr/>
            </p:nvSpPr>
            <p:spPr bwMode="auto">
              <a:xfrm flipV="1">
                <a:off x="156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94" name="Line 981"/>
              <p:cNvSpPr>
                <a:spLocks noChangeShapeType="1"/>
              </p:cNvSpPr>
              <p:nvPr/>
            </p:nvSpPr>
            <p:spPr bwMode="auto">
              <a:xfrm flipV="1">
                <a:off x="156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95" name="Line 982"/>
              <p:cNvSpPr>
                <a:spLocks noChangeShapeType="1"/>
              </p:cNvSpPr>
              <p:nvPr/>
            </p:nvSpPr>
            <p:spPr bwMode="auto">
              <a:xfrm flipV="1">
                <a:off x="156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96" name="Line 983"/>
              <p:cNvSpPr>
                <a:spLocks noChangeShapeType="1"/>
              </p:cNvSpPr>
              <p:nvPr/>
            </p:nvSpPr>
            <p:spPr bwMode="auto">
              <a:xfrm flipV="1">
                <a:off x="156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97" name="Line 984"/>
              <p:cNvSpPr>
                <a:spLocks noChangeShapeType="1"/>
              </p:cNvSpPr>
              <p:nvPr/>
            </p:nvSpPr>
            <p:spPr bwMode="auto">
              <a:xfrm flipV="1">
                <a:off x="156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98" name="Line 985"/>
              <p:cNvSpPr>
                <a:spLocks noChangeShapeType="1"/>
              </p:cNvSpPr>
              <p:nvPr/>
            </p:nvSpPr>
            <p:spPr bwMode="auto">
              <a:xfrm flipV="1">
                <a:off x="156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99" name="Line 986"/>
              <p:cNvSpPr>
                <a:spLocks noChangeShapeType="1"/>
              </p:cNvSpPr>
              <p:nvPr/>
            </p:nvSpPr>
            <p:spPr bwMode="auto">
              <a:xfrm flipV="1">
                <a:off x="156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00" name="Line 987"/>
              <p:cNvSpPr>
                <a:spLocks noChangeShapeType="1"/>
              </p:cNvSpPr>
              <p:nvPr/>
            </p:nvSpPr>
            <p:spPr bwMode="auto">
              <a:xfrm flipV="1">
                <a:off x="156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01" name="Line 988"/>
              <p:cNvSpPr>
                <a:spLocks noChangeShapeType="1"/>
              </p:cNvSpPr>
              <p:nvPr/>
            </p:nvSpPr>
            <p:spPr bwMode="auto">
              <a:xfrm flipV="1">
                <a:off x="156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02" name="Line 989"/>
              <p:cNvSpPr>
                <a:spLocks noChangeShapeType="1"/>
              </p:cNvSpPr>
              <p:nvPr/>
            </p:nvSpPr>
            <p:spPr bwMode="auto">
              <a:xfrm flipV="1">
                <a:off x="16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03" name="Line 990"/>
              <p:cNvSpPr>
                <a:spLocks noChangeShapeType="1"/>
              </p:cNvSpPr>
              <p:nvPr/>
            </p:nvSpPr>
            <p:spPr bwMode="auto">
              <a:xfrm flipV="1">
                <a:off x="16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04" name="Line 991"/>
              <p:cNvSpPr>
                <a:spLocks noChangeShapeType="1"/>
              </p:cNvSpPr>
              <p:nvPr/>
            </p:nvSpPr>
            <p:spPr bwMode="auto">
              <a:xfrm flipV="1">
                <a:off x="16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05" name="Line 992"/>
              <p:cNvSpPr>
                <a:spLocks noChangeShapeType="1"/>
              </p:cNvSpPr>
              <p:nvPr/>
            </p:nvSpPr>
            <p:spPr bwMode="auto">
              <a:xfrm flipV="1">
                <a:off x="16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06" name="Line 993"/>
              <p:cNvSpPr>
                <a:spLocks noChangeShapeType="1"/>
              </p:cNvSpPr>
              <p:nvPr/>
            </p:nvSpPr>
            <p:spPr bwMode="auto">
              <a:xfrm flipV="1">
                <a:off x="16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07" name="Line 994"/>
              <p:cNvSpPr>
                <a:spLocks noChangeShapeType="1"/>
              </p:cNvSpPr>
              <p:nvPr/>
            </p:nvSpPr>
            <p:spPr bwMode="auto">
              <a:xfrm flipV="1">
                <a:off x="16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08" name="Line 995"/>
              <p:cNvSpPr>
                <a:spLocks noChangeShapeType="1"/>
              </p:cNvSpPr>
              <p:nvPr/>
            </p:nvSpPr>
            <p:spPr bwMode="auto">
              <a:xfrm flipV="1">
                <a:off x="16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09" name="Line 996"/>
              <p:cNvSpPr>
                <a:spLocks noChangeShapeType="1"/>
              </p:cNvSpPr>
              <p:nvPr/>
            </p:nvSpPr>
            <p:spPr bwMode="auto">
              <a:xfrm flipV="1">
                <a:off x="16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10" name="Line 997"/>
              <p:cNvSpPr>
                <a:spLocks noChangeShapeType="1"/>
              </p:cNvSpPr>
              <p:nvPr/>
            </p:nvSpPr>
            <p:spPr bwMode="auto">
              <a:xfrm flipV="1">
                <a:off x="16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11" name="Line 998"/>
              <p:cNvSpPr>
                <a:spLocks noChangeShapeType="1"/>
              </p:cNvSpPr>
              <p:nvPr/>
            </p:nvSpPr>
            <p:spPr bwMode="auto">
              <a:xfrm flipV="1">
                <a:off x="16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12" name="Line 999"/>
              <p:cNvSpPr>
                <a:spLocks noChangeShapeType="1"/>
              </p:cNvSpPr>
              <p:nvPr/>
            </p:nvSpPr>
            <p:spPr bwMode="auto">
              <a:xfrm flipV="1">
                <a:off x="16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13" name="Line 1000"/>
              <p:cNvSpPr>
                <a:spLocks noChangeShapeType="1"/>
              </p:cNvSpPr>
              <p:nvPr/>
            </p:nvSpPr>
            <p:spPr bwMode="auto">
              <a:xfrm flipV="1">
                <a:off x="16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14" name="Line 1001"/>
              <p:cNvSpPr>
                <a:spLocks noChangeShapeType="1"/>
              </p:cNvSpPr>
              <p:nvPr/>
            </p:nvSpPr>
            <p:spPr bwMode="auto">
              <a:xfrm flipV="1">
                <a:off x="16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15" name="Line 1002"/>
              <p:cNvSpPr>
                <a:spLocks noChangeShapeType="1"/>
              </p:cNvSpPr>
              <p:nvPr/>
            </p:nvSpPr>
            <p:spPr bwMode="auto">
              <a:xfrm flipV="1">
                <a:off x="16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16" name="Line 1003"/>
              <p:cNvSpPr>
                <a:spLocks noChangeShapeType="1"/>
              </p:cNvSpPr>
              <p:nvPr/>
            </p:nvSpPr>
            <p:spPr bwMode="auto">
              <a:xfrm flipV="1">
                <a:off x="16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17" name="Line 1004"/>
              <p:cNvSpPr>
                <a:spLocks noChangeShapeType="1"/>
              </p:cNvSpPr>
              <p:nvPr/>
            </p:nvSpPr>
            <p:spPr bwMode="auto">
              <a:xfrm flipV="1">
                <a:off x="16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18" name="Line 1005"/>
              <p:cNvSpPr>
                <a:spLocks noChangeShapeType="1"/>
              </p:cNvSpPr>
              <p:nvPr/>
            </p:nvSpPr>
            <p:spPr bwMode="auto">
              <a:xfrm flipV="1">
                <a:off x="16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19" name="Line 1006"/>
              <p:cNvSpPr>
                <a:spLocks noChangeShapeType="1"/>
              </p:cNvSpPr>
              <p:nvPr/>
            </p:nvSpPr>
            <p:spPr bwMode="auto">
              <a:xfrm flipV="1">
                <a:off x="16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20" name="Line 1007"/>
              <p:cNvSpPr>
                <a:spLocks noChangeShapeType="1"/>
              </p:cNvSpPr>
              <p:nvPr/>
            </p:nvSpPr>
            <p:spPr bwMode="auto">
              <a:xfrm flipV="1">
                <a:off x="16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21" name="Line 1008"/>
              <p:cNvSpPr>
                <a:spLocks noChangeShapeType="1"/>
              </p:cNvSpPr>
              <p:nvPr/>
            </p:nvSpPr>
            <p:spPr bwMode="auto">
              <a:xfrm flipV="1">
                <a:off x="16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22" name="Line 1009"/>
              <p:cNvSpPr>
                <a:spLocks noChangeShapeType="1"/>
              </p:cNvSpPr>
              <p:nvPr/>
            </p:nvSpPr>
            <p:spPr bwMode="auto">
              <a:xfrm flipV="1">
                <a:off x="16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2052" name="Group 1211"/>
            <p:cNvGrpSpPr>
              <a:grpSpLocks/>
            </p:cNvGrpSpPr>
            <p:nvPr/>
          </p:nvGrpSpPr>
          <p:grpSpPr bwMode="auto">
            <a:xfrm>
              <a:off x="1699" y="177"/>
              <a:ext cx="3433" cy="1739"/>
              <a:chOff x="1699" y="177"/>
              <a:chExt cx="3433" cy="1739"/>
            </a:xfrm>
          </p:grpSpPr>
          <p:sp>
            <p:nvSpPr>
              <p:cNvPr id="5223" name="Line 1011"/>
              <p:cNvSpPr>
                <a:spLocks noChangeShapeType="1"/>
              </p:cNvSpPr>
              <p:nvPr/>
            </p:nvSpPr>
            <p:spPr bwMode="auto">
              <a:xfrm flipV="1">
                <a:off x="16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4" name="Line 1012"/>
              <p:cNvSpPr>
                <a:spLocks noChangeShapeType="1"/>
              </p:cNvSpPr>
              <p:nvPr/>
            </p:nvSpPr>
            <p:spPr bwMode="auto">
              <a:xfrm flipV="1">
                <a:off x="16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5" name="Line 1013"/>
              <p:cNvSpPr>
                <a:spLocks noChangeShapeType="1"/>
              </p:cNvSpPr>
              <p:nvPr/>
            </p:nvSpPr>
            <p:spPr bwMode="auto">
              <a:xfrm flipV="1">
                <a:off x="16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6" name="Line 1014"/>
              <p:cNvSpPr>
                <a:spLocks noChangeShapeType="1"/>
              </p:cNvSpPr>
              <p:nvPr/>
            </p:nvSpPr>
            <p:spPr bwMode="auto">
              <a:xfrm flipV="1">
                <a:off x="16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7" name="Line 1015"/>
              <p:cNvSpPr>
                <a:spLocks noChangeShapeType="1"/>
              </p:cNvSpPr>
              <p:nvPr/>
            </p:nvSpPr>
            <p:spPr bwMode="auto">
              <a:xfrm flipV="1">
                <a:off x="16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8" name="Line 1016"/>
              <p:cNvSpPr>
                <a:spLocks noChangeShapeType="1"/>
              </p:cNvSpPr>
              <p:nvPr/>
            </p:nvSpPr>
            <p:spPr bwMode="auto">
              <a:xfrm flipV="1">
                <a:off x="16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9" name="Line 1017"/>
              <p:cNvSpPr>
                <a:spLocks noChangeShapeType="1"/>
              </p:cNvSpPr>
              <p:nvPr/>
            </p:nvSpPr>
            <p:spPr bwMode="auto">
              <a:xfrm flipV="1">
                <a:off x="16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0" name="Line 1018"/>
              <p:cNvSpPr>
                <a:spLocks noChangeShapeType="1"/>
              </p:cNvSpPr>
              <p:nvPr/>
            </p:nvSpPr>
            <p:spPr bwMode="auto">
              <a:xfrm flipV="1">
                <a:off x="16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1" name="Line 1019"/>
              <p:cNvSpPr>
                <a:spLocks noChangeShapeType="1"/>
              </p:cNvSpPr>
              <p:nvPr/>
            </p:nvSpPr>
            <p:spPr bwMode="auto">
              <a:xfrm flipV="1">
                <a:off x="16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2" name="Line 1020"/>
              <p:cNvSpPr>
                <a:spLocks noChangeShapeType="1"/>
              </p:cNvSpPr>
              <p:nvPr/>
            </p:nvSpPr>
            <p:spPr bwMode="auto">
              <a:xfrm flipV="1">
                <a:off x="16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3" name="Line 1021"/>
              <p:cNvSpPr>
                <a:spLocks noChangeShapeType="1"/>
              </p:cNvSpPr>
              <p:nvPr/>
            </p:nvSpPr>
            <p:spPr bwMode="auto">
              <a:xfrm flipV="1">
                <a:off x="16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4" name="Line 1022"/>
              <p:cNvSpPr>
                <a:spLocks noChangeShapeType="1"/>
              </p:cNvSpPr>
              <p:nvPr/>
            </p:nvSpPr>
            <p:spPr bwMode="auto">
              <a:xfrm flipV="1">
                <a:off x="16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5" name="Line 1023"/>
              <p:cNvSpPr>
                <a:spLocks noChangeShapeType="1"/>
              </p:cNvSpPr>
              <p:nvPr/>
            </p:nvSpPr>
            <p:spPr bwMode="auto">
              <a:xfrm flipV="1">
                <a:off x="16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6" name="Line 1024"/>
              <p:cNvSpPr>
                <a:spLocks noChangeShapeType="1"/>
              </p:cNvSpPr>
              <p:nvPr/>
            </p:nvSpPr>
            <p:spPr bwMode="auto">
              <a:xfrm flipV="1">
                <a:off x="16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7" name="Line 1025"/>
              <p:cNvSpPr>
                <a:spLocks noChangeShapeType="1"/>
              </p:cNvSpPr>
              <p:nvPr/>
            </p:nvSpPr>
            <p:spPr bwMode="auto">
              <a:xfrm flipV="1">
                <a:off x="16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8" name="Line 1026"/>
              <p:cNvSpPr>
                <a:spLocks noChangeShapeType="1"/>
              </p:cNvSpPr>
              <p:nvPr/>
            </p:nvSpPr>
            <p:spPr bwMode="auto">
              <a:xfrm flipV="1">
                <a:off x="16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9" name="Line 1027"/>
              <p:cNvSpPr>
                <a:spLocks noChangeShapeType="1"/>
              </p:cNvSpPr>
              <p:nvPr/>
            </p:nvSpPr>
            <p:spPr bwMode="auto">
              <a:xfrm flipV="1">
                <a:off x="177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0" name="Line 1028"/>
              <p:cNvSpPr>
                <a:spLocks noChangeShapeType="1"/>
              </p:cNvSpPr>
              <p:nvPr/>
            </p:nvSpPr>
            <p:spPr bwMode="auto">
              <a:xfrm flipV="1">
                <a:off x="177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1" name="Line 1029"/>
              <p:cNvSpPr>
                <a:spLocks noChangeShapeType="1"/>
              </p:cNvSpPr>
              <p:nvPr/>
            </p:nvSpPr>
            <p:spPr bwMode="auto">
              <a:xfrm flipV="1">
                <a:off x="177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2" name="Line 1030"/>
              <p:cNvSpPr>
                <a:spLocks noChangeShapeType="1"/>
              </p:cNvSpPr>
              <p:nvPr/>
            </p:nvSpPr>
            <p:spPr bwMode="auto">
              <a:xfrm flipV="1">
                <a:off x="177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3" name="Line 1031"/>
              <p:cNvSpPr>
                <a:spLocks noChangeShapeType="1"/>
              </p:cNvSpPr>
              <p:nvPr/>
            </p:nvSpPr>
            <p:spPr bwMode="auto">
              <a:xfrm flipV="1">
                <a:off x="177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4" name="Line 1032"/>
              <p:cNvSpPr>
                <a:spLocks noChangeShapeType="1"/>
              </p:cNvSpPr>
              <p:nvPr/>
            </p:nvSpPr>
            <p:spPr bwMode="auto">
              <a:xfrm flipV="1">
                <a:off x="177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5" name="Line 1033"/>
              <p:cNvSpPr>
                <a:spLocks noChangeShapeType="1"/>
              </p:cNvSpPr>
              <p:nvPr/>
            </p:nvSpPr>
            <p:spPr bwMode="auto">
              <a:xfrm flipV="1">
                <a:off x="177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6" name="Line 1034"/>
              <p:cNvSpPr>
                <a:spLocks noChangeShapeType="1"/>
              </p:cNvSpPr>
              <p:nvPr/>
            </p:nvSpPr>
            <p:spPr bwMode="auto">
              <a:xfrm flipV="1">
                <a:off x="18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7" name="Line 1035"/>
              <p:cNvSpPr>
                <a:spLocks noChangeShapeType="1"/>
              </p:cNvSpPr>
              <p:nvPr/>
            </p:nvSpPr>
            <p:spPr bwMode="auto">
              <a:xfrm flipV="1">
                <a:off x="18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8" name="Line 1036"/>
              <p:cNvSpPr>
                <a:spLocks noChangeShapeType="1"/>
              </p:cNvSpPr>
              <p:nvPr/>
            </p:nvSpPr>
            <p:spPr bwMode="auto">
              <a:xfrm flipV="1">
                <a:off x="18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9" name="Line 1037"/>
              <p:cNvSpPr>
                <a:spLocks noChangeShapeType="1"/>
              </p:cNvSpPr>
              <p:nvPr/>
            </p:nvSpPr>
            <p:spPr bwMode="auto">
              <a:xfrm flipV="1">
                <a:off x="190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0" name="Line 1038"/>
              <p:cNvSpPr>
                <a:spLocks noChangeShapeType="1"/>
              </p:cNvSpPr>
              <p:nvPr/>
            </p:nvSpPr>
            <p:spPr bwMode="auto">
              <a:xfrm flipV="1">
                <a:off x="190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1" name="Line 1039"/>
              <p:cNvSpPr>
                <a:spLocks noChangeShapeType="1"/>
              </p:cNvSpPr>
              <p:nvPr/>
            </p:nvSpPr>
            <p:spPr bwMode="auto">
              <a:xfrm flipV="1">
                <a:off x="198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2" name="Line 1040"/>
              <p:cNvSpPr>
                <a:spLocks noChangeShapeType="1"/>
              </p:cNvSpPr>
              <p:nvPr/>
            </p:nvSpPr>
            <p:spPr bwMode="auto">
              <a:xfrm flipV="1">
                <a:off x="198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3" name="Line 1041"/>
              <p:cNvSpPr>
                <a:spLocks noChangeShapeType="1"/>
              </p:cNvSpPr>
              <p:nvPr/>
            </p:nvSpPr>
            <p:spPr bwMode="auto">
              <a:xfrm flipV="1">
                <a:off x="198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4" name="Line 1042"/>
              <p:cNvSpPr>
                <a:spLocks noChangeShapeType="1"/>
              </p:cNvSpPr>
              <p:nvPr/>
            </p:nvSpPr>
            <p:spPr bwMode="auto">
              <a:xfrm flipV="1">
                <a:off x="211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5" name="Line 1043"/>
              <p:cNvSpPr>
                <a:spLocks noChangeShapeType="1"/>
              </p:cNvSpPr>
              <p:nvPr/>
            </p:nvSpPr>
            <p:spPr bwMode="auto">
              <a:xfrm flipV="1">
                <a:off x="211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6" name="Line 1044"/>
              <p:cNvSpPr>
                <a:spLocks noChangeShapeType="1"/>
              </p:cNvSpPr>
              <p:nvPr/>
            </p:nvSpPr>
            <p:spPr bwMode="auto">
              <a:xfrm flipV="1">
                <a:off x="22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7" name="Line 1045"/>
              <p:cNvSpPr>
                <a:spLocks noChangeShapeType="1"/>
              </p:cNvSpPr>
              <p:nvPr/>
            </p:nvSpPr>
            <p:spPr bwMode="auto">
              <a:xfrm flipV="1">
                <a:off x="22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8" name="Line 1046"/>
              <p:cNvSpPr>
                <a:spLocks noChangeShapeType="1"/>
              </p:cNvSpPr>
              <p:nvPr/>
            </p:nvSpPr>
            <p:spPr bwMode="auto">
              <a:xfrm>
                <a:off x="3611" y="1634"/>
                <a:ext cx="1464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9" name="Line 1047"/>
              <p:cNvSpPr>
                <a:spLocks noChangeShapeType="1"/>
              </p:cNvSpPr>
              <p:nvPr/>
            </p:nvSpPr>
            <p:spPr bwMode="auto">
              <a:xfrm>
                <a:off x="3611" y="1634"/>
                <a:ext cx="0" cy="58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0" name="Line 1048"/>
              <p:cNvSpPr>
                <a:spLocks noChangeShapeType="1"/>
              </p:cNvSpPr>
              <p:nvPr/>
            </p:nvSpPr>
            <p:spPr bwMode="auto">
              <a:xfrm>
                <a:off x="3820" y="1634"/>
                <a:ext cx="0" cy="58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1" name="Line 1049"/>
              <p:cNvSpPr>
                <a:spLocks noChangeShapeType="1"/>
              </p:cNvSpPr>
              <p:nvPr/>
            </p:nvSpPr>
            <p:spPr bwMode="auto">
              <a:xfrm>
                <a:off x="4029" y="1634"/>
                <a:ext cx="0" cy="58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2" name="Line 1050"/>
              <p:cNvSpPr>
                <a:spLocks noChangeShapeType="1"/>
              </p:cNvSpPr>
              <p:nvPr/>
            </p:nvSpPr>
            <p:spPr bwMode="auto">
              <a:xfrm>
                <a:off x="4238" y="1634"/>
                <a:ext cx="0" cy="58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3" name="Line 1051"/>
              <p:cNvSpPr>
                <a:spLocks noChangeShapeType="1"/>
              </p:cNvSpPr>
              <p:nvPr/>
            </p:nvSpPr>
            <p:spPr bwMode="auto">
              <a:xfrm>
                <a:off x="4448" y="1634"/>
                <a:ext cx="0" cy="58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4" name="Line 1052"/>
              <p:cNvSpPr>
                <a:spLocks noChangeShapeType="1"/>
              </p:cNvSpPr>
              <p:nvPr/>
            </p:nvSpPr>
            <p:spPr bwMode="auto">
              <a:xfrm>
                <a:off x="4657" y="1634"/>
                <a:ext cx="0" cy="58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5" name="Line 1053"/>
              <p:cNvSpPr>
                <a:spLocks noChangeShapeType="1"/>
              </p:cNvSpPr>
              <p:nvPr/>
            </p:nvSpPr>
            <p:spPr bwMode="auto">
              <a:xfrm>
                <a:off x="4866" y="1634"/>
                <a:ext cx="0" cy="58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6" name="Line 1054"/>
              <p:cNvSpPr>
                <a:spLocks noChangeShapeType="1"/>
              </p:cNvSpPr>
              <p:nvPr/>
            </p:nvSpPr>
            <p:spPr bwMode="auto">
              <a:xfrm>
                <a:off x="5075" y="1634"/>
                <a:ext cx="0" cy="58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7" name="Rectangle 1055"/>
              <p:cNvSpPr>
                <a:spLocks noChangeArrowheads="1"/>
              </p:cNvSpPr>
              <p:nvPr/>
            </p:nvSpPr>
            <p:spPr bwMode="auto">
              <a:xfrm>
                <a:off x="3532" y="1743"/>
                <a:ext cx="15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-1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68" name="Rectangle 1056"/>
              <p:cNvSpPr>
                <a:spLocks noChangeArrowheads="1"/>
              </p:cNvSpPr>
              <p:nvPr/>
            </p:nvSpPr>
            <p:spPr bwMode="auto">
              <a:xfrm>
                <a:off x="3763" y="1743"/>
                <a:ext cx="11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0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69" name="Rectangle 1057"/>
              <p:cNvSpPr>
                <a:spLocks noChangeArrowheads="1"/>
              </p:cNvSpPr>
              <p:nvPr/>
            </p:nvSpPr>
            <p:spPr bwMode="auto">
              <a:xfrm>
                <a:off x="3972" y="1743"/>
                <a:ext cx="11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70" name="Rectangle 1058"/>
              <p:cNvSpPr>
                <a:spLocks noChangeArrowheads="1"/>
              </p:cNvSpPr>
              <p:nvPr/>
            </p:nvSpPr>
            <p:spPr bwMode="auto">
              <a:xfrm>
                <a:off x="4181" y="1743"/>
                <a:ext cx="11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71" name="Rectangle 1059"/>
              <p:cNvSpPr>
                <a:spLocks noChangeArrowheads="1"/>
              </p:cNvSpPr>
              <p:nvPr/>
            </p:nvSpPr>
            <p:spPr bwMode="auto">
              <a:xfrm>
                <a:off x="4391" y="1743"/>
                <a:ext cx="11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3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72" name="Rectangle 1060"/>
              <p:cNvSpPr>
                <a:spLocks noChangeArrowheads="1"/>
              </p:cNvSpPr>
              <p:nvPr/>
            </p:nvSpPr>
            <p:spPr bwMode="auto">
              <a:xfrm>
                <a:off x="4600" y="1743"/>
                <a:ext cx="11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4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73" name="Rectangle 1061"/>
              <p:cNvSpPr>
                <a:spLocks noChangeArrowheads="1"/>
              </p:cNvSpPr>
              <p:nvPr/>
            </p:nvSpPr>
            <p:spPr bwMode="auto">
              <a:xfrm>
                <a:off x="4809" y="1743"/>
                <a:ext cx="11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5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74" name="Rectangle 1062"/>
              <p:cNvSpPr>
                <a:spLocks noChangeArrowheads="1"/>
              </p:cNvSpPr>
              <p:nvPr/>
            </p:nvSpPr>
            <p:spPr bwMode="auto">
              <a:xfrm>
                <a:off x="5018" y="1743"/>
                <a:ext cx="11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6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75" name="Line 1063"/>
              <p:cNvSpPr>
                <a:spLocks noChangeShapeType="1"/>
              </p:cNvSpPr>
              <p:nvPr/>
            </p:nvSpPr>
            <p:spPr bwMode="auto">
              <a:xfrm flipV="1">
                <a:off x="3474" y="242"/>
                <a:ext cx="0" cy="1342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76" name="Line 1064"/>
              <p:cNvSpPr>
                <a:spLocks noChangeShapeType="1"/>
              </p:cNvSpPr>
              <p:nvPr/>
            </p:nvSpPr>
            <p:spPr bwMode="auto">
              <a:xfrm flipH="1">
                <a:off x="3416" y="1584"/>
                <a:ext cx="58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77" name="Line 1065"/>
              <p:cNvSpPr>
                <a:spLocks noChangeShapeType="1"/>
              </p:cNvSpPr>
              <p:nvPr/>
            </p:nvSpPr>
            <p:spPr bwMode="auto">
              <a:xfrm flipH="1">
                <a:off x="3416" y="1317"/>
                <a:ext cx="58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78" name="Line 1066"/>
              <p:cNvSpPr>
                <a:spLocks noChangeShapeType="1"/>
              </p:cNvSpPr>
              <p:nvPr/>
            </p:nvSpPr>
            <p:spPr bwMode="auto">
              <a:xfrm flipH="1">
                <a:off x="3416" y="1042"/>
                <a:ext cx="58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79" name="Line 1067"/>
              <p:cNvSpPr>
                <a:spLocks noChangeShapeType="1"/>
              </p:cNvSpPr>
              <p:nvPr/>
            </p:nvSpPr>
            <p:spPr bwMode="auto">
              <a:xfrm flipH="1">
                <a:off x="3416" y="776"/>
                <a:ext cx="58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80" name="Line 1068"/>
              <p:cNvSpPr>
                <a:spLocks noChangeShapeType="1"/>
              </p:cNvSpPr>
              <p:nvPr/>
            </p:nvSpPr>
            <p:spPr bwMode="auto">
              <a:xfrm flipH="1">
                <a:off x="3416" y="509"/>
                <a:ext cx="58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81" name="Line 1069"/>
              <p:cNvSpPr>
                <a:spLocks noChangeShapeType="1"/>
              </p:cNvSpPr>
              <p:nvPr/>
            </p:nvSpPr>
            <p:spPr bwMode="auto">
              <a:xfrm flipH="1">
                <a:off x="3416" y="242"/>
                <a:ext cx="58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82" name="Rectangle 1070"/>
              <p:cNvSpPr>
                <a:spLocks noChangeArrowheads="1"/>
              </p:cNvSpPr>
              <p:nvPr/>
            </p:nvSpPr>
            <p:spPr bwMode="auto">
              <a:xfrm>
                <a:off x="3142" y="1519"/>
                <a:ext cx="2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0.0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83" name="Rectangle 1071"/>
              <p:cNvSpPr>
                <a:spLocks noChangeArrowheads="1"/>
              </p:cNvSpPr>
              <p:nvPr/>
            </p:nvSpPr>
            <p:spPr bwMode="auto">
              <a:xfrm>
                <a:off x="3142" y="1252"/>
                <a:ext cx="2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0.2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84" name="Rectangle 1072"/>
              <p:cNvSpPr>
                <a:spLocks noChangeArrowheads="1"/>
              </p:cNvSpPr>
              <p:nvPr/>
            </p:nvSpPr>
            <p:spPr bwMode="auto">
              <a:xfrm>
                <a:off x="3142" y="978"/>
                <a:ext cx="2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0.4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85" name="Rectangle 1073"/>
              <p:cNvSpPr>
                <a:spLocks noChangeArrowheads="1"/>
              </p:cNvSpPr>
              <p:nvPr/>
            </p:nvSpPr>
            <p:spPr bwMode="auto">
              <a:xfrm>
                <a:off x="3142" y="711"/>
                <a:ext cx="2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0.6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86" name="Rectangle 1074"/>
              <p:cNvSpPr>
                <a:spLocks noChangeArrowheads="1"/>
              </p:cNvSpPr>
              <p:nvPr/>
            </p:nvSpPr>
            <p:spPr bwMode="auto">
              <a:xfrm>
                <a:off x="3142" y="444"/>
                <a:ext cx="2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0.8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87" name="Rectangle 1075"/>
              <p:cNvSpPr>
                <a:spLocks noChangeArrowheads="1"/>
              </p:cNvSpPr>
              <p:nvPr/>
            </p:nvSpPr>
            <p:spPr bwMode="auto">
              <a:xfrm>
                <a:off x="3142" y="177"/>
                <a:ext cx="2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1.0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88" name="Freeform 1076"/>
              <p:cNvSpPr>
                <a:spLocks/>
              </p:cNvSpPr>
              <p:nvPr/>
            </p:nvSpPr>
            <p:spPr bwMode="auto">
              <a:xfrm>
                <a:off x="3474" y="191"/>
                <a:ext cx="1601" cy="1443"/>
              </a:xfrm>
              <a:custGeom>
                <a:avLst/>
                <a:gdLst>
                  <a:gd name="T0" fmla="*/ 0 w 222"/>
                  <a:gd name="T1" fmla="*/ 0 h 200"/>
                  <a:gd name="T2" fmla="*/ 0 w 222"/>
                  <a:gd name="T3" fmla="*/ 200 h 200"/>
                  <a:gd name="T4" fmla="*/ 222 w 222"/>
                  <a:gd name="T5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2" h="200">
                    <a:moveTo>
                      <a:pt x="0" y="0"/>
                    </a:moveTo>
                    <a:lnTo>
                      <a:pt x="0" y="200"/>
                    </a:lnTo>
                    <a:lnTo>
                      <a:pt x="222" y="200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89" name="Freeform 1077"/>
              <p:cNvSpPr>
                <a:spLocks/>
              </p:cNvSpPr>
              <p:nvPr/>
            </p:nvSpPr>
            <p:spPr bwMode="auto">
              <a:xfrm>
                <a:off x="3532" y="249"/>
                <a:ext cx="1485" cy="1068"/>
              </a:xfrm>
              <a:custGeom>
                <a:avLst/>
                <a:gdLst>
                  <a:gd name="T0" fmla="*/ 3 w 206"/>
                  <a:gd name="T1" fmla="*/ 146 h 148"/>
                  <a:gd name="T2" fmla="*/ 7 w 206"/>
                  <a:gd name="T3" fmla="*/ 142 h 148"/>
                  <a:gd name="T4" fmla="*/ 11 w 206"/>
                  <a:gd name="T5" fmla="*/ 137 h 148"/>
                  <a:gd name="T6" fmla="*/ 15 w 206"/>
                  <a:gd name="T7" fmla="*/ 131 h 148"/>
                  <a:gd name="T8" fmla="*/ 19 w 206"/>
                  <a:gd name="T9" fmla="*/ 126 h 148"/>
                  <a:gd name="T10" fmla="*/ 23 w 206"/>
                  <a:gd name="T11" fmla="*/ 120 h 148"/>
                  <a:gd name="T12" fmla="*/ 27 w 206"/>
                  <a:gd name="T13" fmla="*/ 114 h 148"/>
                  <a:gd name="T14" fmla="*/ 31 w 206"/>
                  <a:gd name="T15" fmla="*/ 107 h 148"/>
                  <a:gd name="T16" fmla="*/ 35 w 206"/>
                  <a:gd name="T17" fmla="*/ 101 h 148"/>
                  <a:gd name="T18" fmla="*/ 40 w 206"/>
                  <a:gd name="T19" fmla="*/ 94 h 148"/>
                  <a:gd name="T20" fmla="*/ 44 w 206"/>
                  <a:gd name="T21" fmla="*/ 87 h 148"/>
                  <a:gd name="T22" fmla="*/ 48 w 206"/>
                  <a:gd name="T23" fmla="*/ 81 h 148"/>
                  <a:gd name="T24" fmla="*/ 52 w 206"/>
                  <a:gd name="T25" fmla="*/ 74 h 148"/>
                  <a:gd name="T26" fmla="*/ 56 w 206"/>
                  <a:gd name="T27" fmla="*/ 68 h 148"/>
                  <a:gd name="T28" fmla="*/ 60 w 206"/>
                  <a:gd name="T29" fmla="*/ 62 h 148"/>
                  <a:gd name="T30" fmla="*/ 64 w 206"/>
                  <a:gd name="T31" fmla="*/ 56 h 148"/>
                  <a:gd name="T32" fmla="*/ 68 w 206"/>
                  <a:gd name="T33" fmla="*/ 51 h 148"/>
                  <a:gd name="T34" fmla="*/ 72 w 206"/>
                  <a:gd name="T35" fmla="*/ 45 h 148"/>
                  <a:gd name="T36" fmla="*/ 77 w 206"/>
                  <a:gd name="T37" fmla="*/ 41 h 148"/>
                  <a:gd name="T38" fmla="*/ 81 w 206"/>
                  <a:gd name="T39" fmla="*/ 36 h 148"/>
                  <a:gd name="T40" fmla="*/ 85 w 206"/>
                  <a:gd name="T41" fmla="*/ 32 h 148"/>
                  <a:gd name="T42" fmla="*/ 89 w 206"/>
                  <a:gd name="T43" fmla="*/ 28 h 148"/>
                  <a:gd name="T44" fmla="*/ 93 w 206"/>
                  <a:gd name="T45" fmla="*/ 25 h 148"/>
                  <a:gd name="T46" fmla="*/ 97 w 206"/>
                  <a:gd name="T47" fmla="*/ 22 h 148"/>
                  <a:gd name="T48" fmla="*/ 101 w 206"/>
                  <a:gd name="T49" fmla="*/ 19 h 148"/>
                  <a:gd name="T50" fmla="*/ 105 w 206"/>
                  <a:gd name="T51" fmla="*/ 17 h 148"/>
                  <a:gd name="T52" fmla="*/ 109 w 206"/>
                  <a:gd name="T53" fmla="*/ 15 h 148"/>
                  <a:gd name="T54" fmla="*/ 114 w 206"/>
                  <a:gd name="T55" fmla="*/ 13 h 148"/>
                  <a:gd name="T56" fmla="*/ 118 w 206"/>
                  <a:gd name="T57" fmla="*/ 11 h 148"/>
                  <a:gd name="T58" fmla="*/ 122 w 206"/>
                  <a:gd name="T59" fmla="*/ 9 h 148"/>
                  <a:gd name="T60" fmla="*/ 126 w 206"/>
                  <a:gd name="T61" fmla="*/ 8 h 148"/>
                  <a:gd name="T62" fmla="*/ 130 w 206"/>
                  <a:gd name="T63" fmla="*/ 7 h 148"/>
                  <a:gd name="T64" fmla="*/ 134 w 206"/>
                  <a:gd name="T65" fmla="*/ 6 h 148"/>
                  <a:gd name="T66" fmla="*/ 138 w 206"/>
                  <a:gd name="T67" fmla="*/ 5 h 148"/>
                  <a:gd name="T68" fmla="*/ 142 w 206"/>
                  <a:gd name="T69" fmla="*/ 4 h 148"/>
                  <a:gd name="T70" fmla="*/ 147 w 206"/>
                  <a:gd name="T71" fmla="*/ 4 h 148"/>
                  <a:gd name="T72" fmla="*/ 151 w 206"/>
                  <a:gd name="T73" fmla="*/ 3 h 148"/>
                  <a:gd name="T74" fmla="*/ 155 w 206"/>
                  <a:gd name="T75" fmla="*/ 2 h 148"/>
                  <a:gd name="T76" fmla="*/ 159 w 206"/>
                  <a:gd name="T77" fmla="*/ 2 h 148"/>
                  <a:gd name="T78" fmla="*/ 163 w 206"/>
                  <a:gd name="T79" fmla="*/ 2 h 148"/>
                  <a:gd name="T80" fmla="*/ 167 w 206"/>
                  <a:gd name="T81" fmla="*/ 1 h 148"/>
                  <a:gd name="T82" fmla="*/ 171 w 206"/>
                  <a:gd name="T83" fmla="*/ 1 h 148"/>
                  <a:gd name="T84" fmla="*/ 175 w 206"/>
                  <a:gd name="T85" fmla="*/ 1 h 148"/>
                  <a:gd name="T86" fmla="*/ 179 w 206"/>
                  <a:gd name="T87" fmla="*/ 1 h 148"/>
                  <a:gd name="T88" fmla="*/ 184 w 206"/>
                  <a:gd name="T89" fmla="*/ 0 h 148"/>
                  <a:gd name="T90" fmla="*/ 188 w 206"/>
                  <a:gd name="T91" fmla="*/ 0 h 148"/>
                  <a:gd name="T92" fmla="*/ 192 w 206"/>
                  <a:gd name="T93" fmla="*/ 0 h 148"/>
                  <a:gd name="T94" fmla="*/ 196 w 206"/>
                  <a:gd name="T95" fmla="*/ 0 h 148"/>
                  <a:gd name="T96" fmla="*/ 200 w 206"/>
                  <a:gd name="T97" fmla="*/ 0 h 148"/>
                  <a:gd name="T98" fmla="*/ 204 w 206"/>
                  <a:gd name="T99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" h="148">
                    <a:moveTo>
                      <a:pt x="0" y="148"/>
                    </a:moveTo>
                    <a:lnTo>
                      <a:pt x="3" y="146"/>
                    </a:lnTo>
                    <a:lnTo>
                      <a:pt x="5" y="144"/>
                    </a:lnTo>
                    <a:lnTo>
                      <a:pt x="7" y="142"/>
                    </a:lnTo>
                    <a:lnTo>
                      <a:pt x="9" y="139"/>
                    </a:lnTo>
                    <a:lnTo>
                      <a:pt x="11" y="137"/>
                    </a:lnTo>
                    <a:lnTo>
                      <a:pt x="13" y="134"/>
                    </a:lnTo>
                    <a:lnTo>
                      <a:pt x="15" y="131"/>
                    </a:lnTo>
                    <a:lnTo>
                      <a:pt x="17" y="129"/>
                    </a:lnTo>
                    <a:lnTo>
                      <a:pt x="19" y="126"/>
                    </a:lnTo>
                    <a:lnTo>
                      <a:pt x="21" y="123"/>
                    </a:lnTo>
                    <a:lnTo>
                      <a:pt x="23" y="120"/>
                    </a:lnTo>
                    <a:lnTo>
                      <a:pt x="25" y="117"/>
                    </a:lnTo>
                    <a:lnTo>
                      <a:pt x="27" y="114"/>
                    </a:lnTo>
                    <a:lnTo>
                      <a:pt x="29" y="111"/>
                    </a:lnTo>
                    <a:lnTo>
                      <a:pt x="31" y="107"/>
                    </a:lnTo>
                    <a:lnTo>
                      <a:pt x="33" y="104"/>
                    </a:lnTo>
                    <a:lnTo>
                      <a:pt x="35" y="101"/>
                    </a:lnTo>
                    <a:lnTo>
                      <a:pt x="38" y="97"/>
                    </a:lnTo>
                    <a:lnTo>
                      <a:pt x="40" y="94"/>
                    </a:lnTo>
                    <a:lnTo>
                      <a:pt x="42" y="91"/>
                    </a:lnTo>
                    <a:lnTo>
                      <a:pt x="44" y="87"/>
                    </a:lnTo>
                    <a:lnTo>
                      <a:pt x="46" y="84"/>
                    </a:lnTo>
                    <a:lnTo>
                      <a:pt x="48" y="81"/>
                    </a:lnTo>
                    <a:lnTo>
                      <a:pt x="50" y="78"/>
                    </a:lnTo>
                    <a:lnTo>
                      <a:pt x="52" y="74"/>
                    </a:lnTo>
                    <a:lnTo>
                      <a:pt x="54" y="71"/>
                    </a:lnTo>
                    <a:lnTo>
                      <a:pt x="56" y="68"/>
                    </a:lnTo>
                    <a:lnTo>
                      <a:pt x="58" y="65"/>
                    </a:lnTo>
                    <a:lnTo>
                      <a:pt x="60" y="62"/>
                    </a:lnTo>
                    <a:lnTo>
                      <a:pt x="62" y="59"/>
                    </a:lnTo>
                    <a:lnTo>
                      <a:pt x="64" y="56"/>
                    </a:lnTo>
                    <a:lnTo>
                      <a:pt x="66" y="53"/>
                    </a:lnTo>
                    <a:lnTo>
                      <a:pt x="68" y="51"/>
                    </a:lnTo>
                    <a:lnTo>
                      <a:pt x="70" y="48"/>
                    </a:lnTo>
                    <a:lnTo>
                      <a:pt x="72" y="45"/>
                    </a:lnTo>
                    <a:lnTo>
                      <a:pt x="75" y="43"/>
                    </a:lnTo>
                    <a:lnTo>
                      <a:pt x="77" y="41"/>
                    </a:lnTo>
                    <a:lnTo>
                      <a:pt x="79" y="38"/>
                    </a:lnTo>
                    <a:lnTo>
                      <a:pt x="81" y="36"/>
                    </a:lnTo>
                    <a:lnTo>
                      <a:pt x="83" y="34"/>
                    </a:lnTo>
                    <a:lnTo>
                      <a:pt x="85" y="32"/>
                    </a:lnTo>
                    <a:lnTo>
                      <a:pt x="87" y="30"/>
                    </a:lnTo>
                    <a:lnTo>
                      <a:pt x="89" y="28"/>
                    </a:lnTo>
                    <a:lnTo>
                      <a:pt x="91" y="27"/>
                    </a:lnTo>
                    <a:lnTo>
                      <a:pt x="93" y="25"/>
                    </a:lnTo>
                    <a:lnTo>
                      <a:pt x="95" y="23"/>
                    </a:lnTo>
                    <a:lnTo>
                      <a:pt x="97" y="22"/>
                    </a:lnTo>
                    <a:lnTo>
                      <a:pt x="99" y="21"/>
                    </a:lnTo>
                    <a:lnTo>
                      <a:pt x="101" y="19"/>
                    </a:lnTo>
                    <a:lnTo>
                      <a:pt x="103" y="18"/>
                    </a:lnTo>
                    <a:lnTo>
                      <a:pt x="105" y="17"/>
                    </a:lnTo>
                    <a:lnTo>
                      <a:pt x="107" y="16"/>
                    </a:lnTo>
                    <a:lnTo>
                      <a:pt x="109" y="15"/>
                    </a:lnTo>
                    <a:lnTo>
                      <a:pt x="112" y="14"/>
                    </a:lnTo>
                    <a:lnTo>
                      <a:pt x="114" y="13"/>
                    </a:lnTo>
                    <a:lnTo>
                      <a:pt x="116" y="12"/>
                    </a:lnTo>
                    <a:lnTo>
                      <a:pt x="118" y="11"/>
                    </a:lnTo>
                    <a:lnTo>
                      <a:pt x="120" y="10"/>
                    </a:lnTo>
                    <a:lnTo>
                      <a:pt x="122" y="9"/>
                    </a:lnTo>
                    <a:lnTo>
                      <a:pt x="124" y="9"/>
                    </a:lnTo>
                    <a:lnTo>
                      <a:pt x="126" y="8"/>
                    </a:lnTo>
                    <a:lnTo>
                      <a:pt x="128" y="8"/>
                    </a:lnTo>
                    <a:lnTo>
                      <a:pt x="130" y="7"/>
                    </a:lnTo>
                    <a:lnTo>
                      <a:pt x="132" y="6"/>
                    </a:lnTo>
                    <a:lnTo>
                      <a:pt x="134" y="6"/>
                    </a:lnTo>
                    <a:lnTo>
                      <a:pt x="136" y="5"/>
                    </a:lnTo>
                    <a:lnTo>
                      <a:pt x="138" y="5"/>
                    </a:lnTo>
                    <a:lnTo>
                      <a:pt x="140" y="5"/>
                    </a:lnTo>
                    <a:lnTo>
                      <a:pt x="142" y="4"/>
                    </a:lnTo>
                    <a:lnTo>
                      <a:pt x="144" y="4"/>
                    </a:lnTo>
                    <a:lnTo>
                      <a:pt x="147" y="4"/>
                    </a:lnTo>
                    <a:lnTo>
                      <a:pt x="149" y="3"/>
                    </a:lnTo>
                    <a:lnTo>
                      <a:pt x="151" y="3"/>
                    </a:lnTo>
                    <a:lnTo>
                      <a:pt x="153" y="3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61" y="2"/>
                    </a:lnTo>
                    <a:lnTo>
                      <a:pt x="163" y="2"/>
                    </a:lnTo>
                    <a:lnTo>
                      <a:pt x="165" y="1"/>
                    </a:lnTo>
                    <a:lnTo>
                      <a:pt x="167" y="1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7" y="1"/>
                    </a:lnTo>
                    <a:lnTo>
                      <a:pt x="179" y="1"/>
                    </a:lnTo>
                    <a:lnTo>
                      <a:pt x="181" y="0"/>
                    </a:lnTo>
                    <a:lnTo>
                      <a:pt x="184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190" y="0"/>
                    </a:lnTo>
                    <a:lnTo>
                      <a:pt x="192" y="0"/>
                    </a:lnTo>
                    <a:lnTo>
                      <a:pt x="194" y="0"/>
                    </a:lnTo>
                    <a:lnTo>
                      <a:pt x="196" y="0"/>
                    </a:lnTo>
                    <a:lnTo>
                      <a:pt x="198" y="0"/>
                    </a:lnTo>
                    <a:lnTo>
                      <a:pt x="200" y="0"/>
                    </a:lnTo>
                    <a:lnTo>
                      <a:pt x="202" y="0"/>
                    </a:lnTo>
                    <a:lnTo>
                      <a:pt x="204" y="0"/>
                    </a:lnTo>
                    <a:lnTo>
                      <a:pt x="206" y="0"/>
                    </a:lnTo>
                  </a:path>
                </a:pathLst>
              </a:custGeom>
              <a:noFill/>
              <a:ln w="34925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90" name="Line 1078"/>
              <p:cNvSpPr>
                <a:spLocks noChangeShapeType="1"/>
              </p:cNvSpPr>
              <p:nvPr/>
            </p:nvSpPr>
            <p:spPr bwMode="auto">
              <a:xfrm flipV="1">
                <a:off x="353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91" name="Line 1079"/>
              <p:cNvSpPr>
                <a:spLocks noChangeShapeType="1"/>
              </p:cNvSpPr>
              <p:nvPr/>
            </p:nvSpPr>
            <p:spPr bwMode="auto">
              <a:xfrm flipV="1">
                <a:off x="353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92" name="Line 1080"/>
              <p:cNvSpPr>
                <a:spLocks noChangeShapeType="1"/>
              </p:cNvSpPr>
              <p:nvPr/>
            </p:nvSpPr>
            <p:spPr bwMode="auto">
              <a:xfrm flipV="1">
                <a:off x="353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93" name="Line 1081"/>
              <p:cNvSpPr>
                <a:spLocks noChangeShapeType="1"/>
              </p:cNvSpPr>
              <p:nvPr/>
            </p:nvSpPr>
            <p:spPr bwMode="auto">
              <a:xfrm flipV="1">
                <a:off x="353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94" name="Line 1082"/>
              <p:cNvSpPr>
                <a:spLocks noChangeShapeType="1"/>
              </p:cNvSpPr>
              <p:nvPr/>
            </p:nvSpPr>
            <p:spPr bwMode="auto">
              <a:xfrm flipV="1">
                <a:off x="353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95" name="Line 1083"/>
              <p:cNvSpPr>
                <a:spLocks noChangeShapeType="1"/>
              </p:cNvSpPr>
              <p:nvPr/>
            </p:nvSpPr>
            <p:spPr bwMode="auto">
              <a:xfrm flipV="1">
                <a:off x="353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96" name="Line 1084"/>
              <p:cNvSpPr>
                <a:spLocks noChangeShapeType="1"/>
              </p:cNvSpPr>
              <p:nvPr/>
            </p:nvSpPr>
            <p:spPr bwMode="auto">
              <a:xfrm flipV="1">
                <a:off x="353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97" name="Line 1085"/>
              <p:cNvSpPr>
                <a:spLocks noChangeShapeType="1"/>
              </p:cNvSpPr>
              <p:nvPr/>
            </p:nvSpPr>
            <p:spPr bwMode="auto">
              <a:xfrm flipV="1">
                <a:off x="353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98" name="Line 1086"/>
              <p:cNvSpPr>
                <a:spLocks noChangeShapeType="1"/>
              </p:cNvSpPr>
              <p:nvPr/>
            </p:nvSpPr>
            <p:spPr bwMode="auto">
              <a:xfrm flipV="1">
                <a:off x="353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99" name="Line 1087"/>
              <p:cNvSpPr>
                <a:spLocks noChangeShapeType="1"/>
              </p:cNvSpPr>
              <p:nvPr/>
            </p:nvSpPr>
            <p:spPr bwMode="auto">
              <a:xfrm flipV="1">
                <a:off x="353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00" name="Line 1088"/>
              <p:cNvSpPr>
                <a:spLocks noChangeShapeType="1"/>
              </p:cNvSpPr>
              <p:nvPr/>
            </p:nvSpPr>
            <p:spPr bwMode="auto">
              <a:xfrm flipV="1">
                <a:off x="353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01" name="Line 1089"/>
              <p:cNvSpPr>
                <a:spLocks noChangeShapeType="1"/>
              </p:cNvSpPr>
              <p:nvPr/>
            </p:nvSpPr>
            <p:spPr bwMode="auto">
              <a:xfrm flipV="1">
                <a:off x="353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02" name="Line 1090"/>
              <p:cNvSpPr>
                <a:spLocks noChangeShapeType="1"/>
              </p:cNvSpPr>
              <p:nvPr/>
            </p:nvSpPr>
            <p:spPr bwMode="auto">
              <a:xfrm flipV="1">
                <a:off x="353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03" name="Line 1091"/>
              <p:cNvSpPr>
                <a:spLocks noChangeShapeType="1"/>
              </p:cNvSpPr>
              <p:nvPr/>
            </p:nvSpPr>
            <p:spPr bwMode="auto">
              <a:xfrm flipV="1">
                <a:off x="353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04" name="Line 1092"/>
              <p:cNvSpPr>
                <a:spLocks noChangeShapeType="1"/>
              </p:cNvSpPr>
              <p:nvPr/>
            </p:nvSpPr>
            <p:spPr bwMode="auto">
              <a:xfrm flipV="1">
                <a:off x="353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05" name="Line 1093"/>
              <p:cNvSpPr>
                <a:spLocks noChangeShapeType="1"/>
              </p:cNvSpPr>
              <p:nvPr/>
            </p:nvSpPr>
            <p:spPr bwMode="auto">
              <a:xfrm flipV="1">
                <a:off x="364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06" name="Line 1094"/>
              <p:cNvSpPr>
                <a:spLocks noChangeShapeType="1"/>
              </p:cNvSpPr>
              <p:nvPr/>
            </p:nvSpPr>
            <p:spPr bwMode="auto">
              <a:xfrm flipV="1">
                <a:off x="364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07" name="Line 1095"/>
              <p:cNvSpPr>
                <a:spLocks noChangeShapeType="1"/>
              </p:cNvSpPr>
              <p:nvPr/>
            </p:nvSpPr>
            <p:spPr bwMode="auto">
              <a:xfrm flipV="1">
                <a:off x="364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08" name="Line 1096"/>
              <p:cNvSpPr>
                <a:spLocks noChangeShapeType="1"/>
              </p:cNvSpPr>
              <p:nvPr/>
            </p:nvSpPr>
            <p:spPr bwMode="auto">
              <a:xfrm flipV="1">
                <a:off x="364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09" name="Line 1097"/>
              <p:cNvSpPr>
                <a:spLocks noChangeShapeType="1"/>
              </p:cNvSpPr>
              <p:nvPr/>
            </p:nvSpPr>
            <p:spPr bwMode="auto">
              <a:xfrm flipV="1">
                <a:off x="364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10" name="Line 1098"/>
              <p:cNvSpPr>
                <a:spLocks noChangeShapeType="1"/>
              </p:cNvSpPr>
              <p:nvPr/>
            </p:nvSpPr>
            <p:spPr bwMode="auto">
              <a:xfrm flipV="1">
                <a:off x="364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11" name="Line 1099"/>
              <p:cNvSpPr>
                <a:spLocks noChangeShapeType="1"/>
              </p:cNvSpPr>
              <p:nvPr/>
            </p:nvSpPr>
            <p:spPr bwMode="auto">
              <a:xfrm flipV="1">
                <a:off x="364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12" name="Line 1100"/>
              <p:cNvSpPr>
                <a:spLocks noChangeShapeType="1"/>
              </p:cNvSpPr>
              <p:nvPr/>
            </p:nvSpPr>
            <p:spPr bwMode="auto">
              <a:xfrm flipV="1">
                <a:off x="364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13" name="Line 1101"/>
              <p:cNvSpPr>
                <a:spLocks noChangeShapeType="1"/>
              </p:cNvSpPr>
              <p:nvPr/>
            </p:nvSpPr>
            <p:spPr bwMode="auto">
              <a:xfrm flipV="1">
                <a:off x="364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14" name="Line 1102"/>
              <p:cNvSpPr>
                <a:spLocks noChangeShapeType="1"/>
              </p:cNvSpPr>
              <p:nvPr/>
            </p:nvSpPr>
            <p:spPr bwMode="auto">
              <a:xfrm flipV="1">
                <a:off x="364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15" name="Line 1103"/>
              <p:cNvSpPr>
                <a:spLocks noChangeShapeType="1"/>
              </p:cNvSpPr>
              <p:nvPr/>
            </p:nvSpPr>
            <p:spPr bwMode="auto">
              <a:xfrm flipV="1">
                <a:off x="364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16" name="Line 1104"/>
              <p:cNvSpPr>
                <a:spLocks noChangeShapeType="1"/>
              </p:cNvSpPr>
              <p:nvPr/>
            </p:nvSpPr>
            <p:spPr bwMode="auto">
              <a:xfrm flipV="1">
                <a:off x="364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17" name="Line 1105"/>
              <p:cNvSpPr>
                <a:spLocks noChangeShapeType="1"/>
              </p:cNvSpPr>
              <p:nvPr/>
            </p:nvSpPr>
            <p:spPr bwMode="auto">
              <a:xfrm flipV="1">
                <a:off x="364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18" name="Line 1106"/>
              <p:cNvSpPr>
                <a:spLocks noChangeShapeType="1"/>
              </p:cNvSpPr>
              <p:nvPr/>
            </p:nvSpPr>
            <p:spPr bwMode="auto">
              <a:xfrm flipV="1">
                <a:off x="364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19" name="Line 1107"/>
              <p:cNvSpPr>
                <a:spLocks noChangeShapeType="1"/>
              </p:cNvSpPr>
              <p:nvPr/>
            </p:nvSpPr>
            <p:spPr bwMode="auto">
              <a:xfrm flipV="1">
                <a:off x="364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20" name="Line 1108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21" name="Line 1109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22" name="Line 1110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23" name="Line 1111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24" name="Line 1112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25" name="Line 1113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26" name="Line 1114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27" name="Line 1115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28" name="Line 1116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29" name="Line 1117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30" name="Line 1118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31" name="Line 1119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32" name="Line 1120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33" name="Line 1121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34" name="Line 1122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35" name="Line 1123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36" name="Line 1124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37" name="Line 1125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38" name="Line 1126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39" name="Line 1127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40" name="Line 1128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41" name="Line 1129"/>
              <p:cNvSpPr>
                <a:spLocks noChangeShapeType="1"/>
              </p:cNvSpPr>
              <p:nvPr/>
            </p:nvSpPr>
            <p:spPr bwMode="auto">
              <a:xfrm flipV="1">
                <a:off x="386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42" name="Line 1130"/>
              <p:cNvSpPr>
                <a:spLocks noChangeShapeType="1"/>
              </p:cNvSpPr>
              <p:nvPr/>
            </p:nvSpPr>
            <p:spPr bwMode="auto">
              <a:xfrm flipV="1">
                <a:off x="386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43" name="Line 1131"/>
              <p:cNvSpPr>
                <a:spLocks noChangeShapeType="1"/>
              </p:cNvSpPr>
              <p:nvPr/>
            </p:nvSpPr>
            <p:spPr bwMode="auto">
              <a:xfrm flipV="1">
                <a:off x="386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44" name="Line 1132"/>
              <p:cNvSpPr>
                <a:spLocks noChangeShapeType="1"/>
              </p:cNvSpPr>
              <p:nvPr/>
            </p:nvSpPr>
            <p:spPr bwMode="auto">
              <a:xfrm flipV="1">
                <a:off x="386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45" name="Line 1133"/>
              <p:cNvSpPr>
                <a:spLocks noChangeShapeType="1"/>
              </p:cNvSpPr>
              <p:nvPr/>
            </p:nvSpPr>
            <p:spPr bwMode="auto">
              <a:xfrm flipV="1">
                <a:off x="386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46" name="Line 1134"/>
              <p:cNvSpPr>
                <a:spLocks noChangeShapeType="1"/>
              </p:cNvSpPr>
              <p:nvPr/>
            </p:nvSpPr>
            <p:spPr bwMode="auto">
              <a:xfrm flipV="1">
                <a:off x="386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47" name="Line 1135"/>
              <p:cNvSpPr>
                <a:spLocks noChangeShapeType="1"/>
              </p:cNvSpPr>
              <p:nvPr/>
            </p:nvSpPr>
            <p:spPr bwMode="auto">
              <a:xfrm flipV="1">
                <a:off x="386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48" name="Line 1136"/>
              <p:cNvSpPr>
                <a:spLocks noChangeShapeType="1"/>
              </p:cNvSpPr>
              <p:nvPr/>
            </p:nvSpPr>
            <p:spPr bwMode="auto">
              <a:xfrm flipV="1">
                <a:off x="386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49" name="Line 1137"/>
              <p:cNvSpPr>
                <a:spLocks noChangeShapeType="1"/>
              </p:cNvSpPr>
              <p:nvPr/>
            </p:nvSpPr>
            <p:spPr bwMode="auto">
              <a:xfrm flipV="1">
                <a:off x="386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50" name="Line 1138"/>
              <p:cNvSpPr>
                <a:spLocks noChangeShapeType="1"/>
              </p:cNvSpPr>
              <p:nvPr/>
            </p:nvSpPr>
            <p:spPr bwMode="auto">
              <a:xfrm flipV="1">
                <a:off x="386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51" name="Line 1139"/>
              <p:cNvSpPr>
                <a:spLocks noChangeShapeType="1"/>
              </p:cNvSpPr>
              <p:nvPr/>
            </p:nvSpPr>
            <p:spPr bwMode="auto">
              <a:xfrm flipV="1">
                <a:off x="386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52" name="Line 1140"/>
              <p:cNvSpPr>
                <a:spLocks noChangeShapeType="1"/>
              </p:cNvSpPr>
              <p:nvPr/>
            </p:nvSpPr>
            <p:spPr bwMode="auto">
              <a:xfrm flipV="1">
                <a:off x="386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53" name="Line 1141"/>
              <p:cNvSpPr>
                <a:spLocks noChangeShapeType="1"/>
              </p:cNvSpPr>
              <p:nvPr/>
            </p:nvSpPr>
            <p:spPr bwMode="auto">
              <a:xfrm flipV="1">
                <a:off x="386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54" name="Line 1142"/>
              <p:cNvSpPr>
                <a:spLocks noChangeShapeType="1"/>
              </p:cNvSpPr>
              <p:nvPr/>
            </p:nvSpPr>
            <p:spPr bwMode="auto">
              <a:xfrm flipV="1">
                <a:off x="386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55" name="Line 1143"/>
              <p:cNvSpPr>
                <a:spLocks noChangeShapeType="1"/>
              </p:cNvSpPr>
              <p:nvPr/>
            </p:nvSpPr>
            <p:spPr bwMode="auto">
              <a:xfrm flipV="1">
                <a:off x="386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56" name="Line 1144"/>
              <p:cNvSpPr>
                <a:spLocks noChangeShapeType="1"/>
              </p:cNvSpPr>
              <p:nvPr/>
            </p:nvSpPr>
            <p:spPr bwMode="auto">
              <a:xfrm flipV="1">
                <a:off x="386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57" name="Line 1145"/>
              <p:cNvSpPr>
                <a:spLocks noChangeShapeType="1"/>
              </p:cNvSpPr>
              <p:nvPr/>
            </p:nvSpPr>
            <p:spPr bwMode="auto">
              <a:xfrm flipV="1">
                <a:off x="386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58" name="Line 1146"/>
              <p:cNvSpPr>
                <a:spLocks noChangeShapeType="1"/>
              </p:cNvSpPr>
              <p:nvPr/>
            </p:nvSpPr>
            <p:spPr bwMode="auto">
              <a:xfrm flipV="1">
                <a:off x="386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59" name="Line 1147"/>
              <p:cNvSpPr>
                <a:spLocks noChangeShapeType="1"/>
              </p:cNvSpPr>
              <p:nvPr/>
            </p:nvSpPr>
            <p:spPr bwMode="auto">
              <a:xfrm flipV="1">
                <a:off x="386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60" name="Line 1148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61" name="Line 1149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62" name="Line 1150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63" name="Line 1151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64" name="Line 1152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65" name="Line 1153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66" name="Line 1154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67" name="Line 1155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68" name="Line 1156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69" name="Line 1157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70" name="Line 1158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71" name="Line 1159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72" name="Line 1160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73" name="Line 1161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74" name="Line 1162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75" name="Line 1163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76" name="Line 1164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77" name="Line 1165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78" name="Line 1166"/>
              <p:cNvSpPr>
                <a:spLocks noChangeShapeType="1"/>
              </p:cNvSpPr>
              <p:nvPr/>
            </p:nvSpPr>
            <p:spPr bwMode="auto">
              <a:xfrm flipV="1">
                <a:off x="408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79" name="Line 1167"/>
              <p:cNvSpPr>
                <a:spLocks noChangeShapeType="1"/>
              </p:cNvSpPr>
              <p:nvPr/>
            </p:nvSpPr>
            <p:spPr bwMode="auto">
              <a:xfrm flipV="1">
                <a:off x="408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80" name="Line 1168"/>
              <p:cNvSpPr>
                <a:spLocks noChangeShapeType="1"/>
              </p:cNvSpPr>
              <p:nvPr/>
            </p:nvSpPr>
            <p:spPr bwMode="auto">
              <a:xfrm flipV="1">
                <a:off x="408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81" name="Line 1169"/>
              <p:cNvSpPr>
                <a:spLocks noChangeShapeType="1"/>
              </p:cNvSpPr>
              <p:nvPr/>
            </p:nvSpPr>
            <p:spPr bwMode="auto">
              <a:xfrm flipV="1">
                <a:off x="419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82" name="Line 1170"/>
              <p:cNvSpPr>
                <a:spLocks noChangeShapeType="1"/>
              </p:cNvSpPr>
              <p:nvPr/>
            </p:nvSpPr>
            <p:spPr bwMode="auto">
              <a:xfrm flipV="1">
                <a:off x="419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83" name="Line 1171"/>
              <p:cNvSpPr>
                <a:spLocks noChangeShapeType="1"/>
              </p:cNvSpPr>
              <p:nvPr/>
            </p:nvSpPr>
            <p:spPr bwMode="auto">
              <a:xfrm flipV="1">
                <a:off x="419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84" name="Line 1172"/>
              <p:cNvSpPr>
                <a:spLocks noChangeShapeType="1"/>
              </p:cNvSpPr>
              <p:nvPr/>
            </p:nvSpPr>
            <p:spPr bwMode="auto">
              <a:xfrm flipV="1">
                <a:off x="419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85" name="Line 1173"/>
              <p:cNvSpPr>
                <a:spLocks noChangeShapeType="1"/>
              </p:cNvSpPr>
              <p:nvPr/>
            </p:nvSpPr>
            <p:spPr bwMode="auto">
              <a:xfrm flipV="1">
                <a:off x="430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86" name="Line 1174"/>
              <p:cNvSpPr>
                <a:spLocks noChangeShapeType="1"/>
              </p:cNvSpPr>
              <p:nvPr/>
            </p:nvSpPr>
            <p:spPr bwMode="auto">
              <a:xfrm flipV="1">
                <a:off x="430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87" name="Line 1175"/>
              <p:cNvSpPr>
                <a:spLocks noChangeShapeType="1"/>
              </p:cNvSpPr>
              <p:nvPr/>
            </p:nvSpPr>
            <p:spPr bwMode="auto">
              <a:xfrm flipV="1">
                <a:off x="430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88" name="Line 1176"/>
              <p:cNvSpPr>
                <a:spLocks noChangeShapeType="1"/>
              </p:cNvSpPr>
              <p:nvPr/>
            </p:nvSpPr>
            <p:spPr bwMode="auto">
              <a:xfrm flipV="1">
                <a:off x="430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89" name="Line 1177"/>
              <p:cNvSpPr>
                <a:spLocks noChangeShapeType="1"/>
              </p:cNvSpPr>
              <p:nvPr/>
            </p:nvSpPr>
            <p:spPr bwMode="auto">
              <a:xfrm flipV="1">
                <a:off x="441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90" name="Freeform 1178"/>
              <p:cNvSpPr>
                <a:spLocks/>
              </p:cNvSpPr>
              <p:nvPr/>
            </p:nvSpPr>
            <p:spPr bwMode="auto">
              <a:xfrm>
                <a:off x="3532" y="249"/>
                <a:ext cx="1485" cy="1010"/>
              </a:xfrm>
              <a:custGeom>
                <a:avLst/>
                <a:gdLst>
                  <a:gd name="T0" fmla="*/ 3 w 206"/>
                  <a:gd name="T1" fmla="*/ 137 h 140"/>
                  <a:gd name="T2" fmla="*/ 7 w 206"/>
                  <a:gd name="T3" fmla="*/ 132 h 140"/>
                  <a:gd name="T4" fmla="*/ 11 w 206"/>
                  <a:gd name="T5" fmla="*/ 127 h 140"/>
                  <a:gd name="T6" fmla="*/ 15 w 206"/>
                  <a:gd name="T7" fmla="*/ 122 h 140"/>
                  <a:gd name="T8" fmla="*/ 19 w 206"/>
                  <a:gd name="T9" fmla="*/ 116 h 140"/>
                  <a:gd name="T10" fmla="*/ 23 w 206"/>
                  <a:gd name="T11" fmla="*/ 110 h 140"/>
                  <a:gd name="T12" fmla="*/ 27 w 206"/>
                  <a:gd name="T13" fmla="*/ 104 h 140"/>
                  <a:gd name="T14" fmla="*/ 31 w 206"/>
                  <a:gd name="T15" fmla="*/ 98 h 140"/>
                  <a:gd name="T16" fmla="*/ 35 w 206"/>
                  <a:gd name="T17" fmla="*/ 92 h 140"/>
                  <a:gd name="T18" fmla="*/ 40 w 206"/>
                  <a:gd name="T19" fmla="*/ 85 h 140"/>
                  <a:gd name="T20" fmla="*/ 44 w 206"/>
                  <a:gd name="T21" fmla="*/ 79 h 140"/>
                  <a:gd name="T22" fmla="*/ 48 w 206"/>
                  <a:gd name="T23" fmla="*/ 73 h 140"/>
                  <a:gd name="T24" fmla="*/ 52 w 206"/>
                  <a:gd name="T25" fmla="*/ 67 h 140"/>
                  <a:gd name="T26" fmla="*/ 56 w 206"/>
                  <a:gd name="T27" fmla="*/ 62 h 140"/>
                  <a:gd name="T28" fmla="*/ 60 w 206"/>
                  <a:gd name="T29" fmla="*/ 56 h 140"/>
                  <a:gd name="T30" fmla="*/ 64 w 206"/>
                  <a:gd name="T31" fmla="*/ 51 h 140"/>
                  <a:gd name="T32" fmla="*/ 68 w 206"/>
                  <a:gd name="T33" fmla="*/ 46 h 140"/>
                  <a:gd name="T34" fmla="*/ 72 w 206"/>
                  <a:gd name="T35" fmla="*/ 42 h 140"/>
                  <a:gd name="T36" fmla="*/ 77 w 206"/>
                  <a:gd name="T37" fmla="*/ 38 h 140"/>
                  <a:gd name="T38" fmla="*/ 81 w 206"/>
                  <a:gd name="T39" fmla="*/ 34 h 140"/>
                  <a:gd name="T40" fmla="*/ 85 w 206"/>
                  <a:gd name="T41" fmla="*/ 30 h 140"/>
                  <a:gd name="T42" fmla="*/ 89 w 206"/>
                  <a:gd name="T43" fmla="*/ 27 h 140"/>
                  <a:gd name="T44" fmla="*/ 93 w 206"/>
                  <a:gd name="T45" fmla="*/ 24 h 140"/>
                  <a:gd name="T46" fmla="*/ 97 w 206"/>
                  <a:gd name="T47" fmla="*/ 21 h 140"/>
                  <a:gd name="T48" fmla="*/ 101 w 206"/>
                  <a:gd name="T49" fmla="*/ 19 h 140"/>
                  <a:gd name="T50" fmla="*/ 105 w 206"/>
                  <a:gd name="T51" fmla="*/ 16 h 140"/>
                  <a:gd name="T52" fmla="*/ 109 w 206"/>
                  <a:gd name="T53" fmla="*/ 14 h 140"/>
                  <a:gd name="T54" fmla="*/ 114 w 206"/>
                  <a:gd name="T55" fmla="*/ 13 h 140"/>
                  <a:gd name="T56" fmla="*/ 118 w 206"/>
                  <a:gd name="T57" fmla="*/ 11 h 140"/>
                  <a:gd name="T58" fmla="*/ 122 w 206"/>
                  <a:gd name="T59" fmla="*/ 10 h 140"/>
                  <a:gd name="T60" fmla="*/ 126 w 206"/>
                  <a:gd name="T61" fmla="*/ 8 h 140"/>
                  <a:gd name="T62" fmla="*/ 130 w 206"/>
                  <a:gd name="T63" fmla="*/ 7 h 140"/>
                  <a:gd name="T64" fmla="*/ 134 w 206"/>
                  <a:gd name="T65" fmla="*/ 6 h 140"/>
                  <a:gd name="T66" fmla="*/ 138 w 206"/>
                  <a:gd name="T67" fmla="*/ 5 h 140"/>
                  <a:gd name="T68" fmla="*/ 142 w 206"/>
                  <a:gd name="T69" fmla="*/ 5 h 140"/>
                  <a:gd name="T70" fmla="*/ 147 w 206"/>
                  <a:gd name="T71" fmla="*/ 4 h 140"/>
                  <a:gd name="T72" fmla="*/ 151 w 206"/>
                  <a:gd name="T73" fmla="*/ 3 h 140"/>
                  <a:gd name="T74" fmla="*/ 155 w 206"/>
                  <a:gd name="T75" fmla="*/ 3 h 140"/>
                  <a:gd name="T76" fmla="*/ 159 w 206"/>
                  <a:gd name="T77" fmla="*/ 2 h 140"/>
                  <a:gd name="T78" fmla="*/ 163 w 206"/>
                  <a:gd name="T79" fmla="*/ 2 h 140"/>
                  <a:gd name="T80" fmla="*/ 167 w 206"/>
                  <a:gd name="T81" fmla="*/ 2 h 140"/>
                  <a:gd name="T82" fmla="*/ 171 w 206"/>
                  <a:gd name="T83" fmla="*/ 1 h 140"/>
                  <a:gd name="T84" fmla="*/ 175 w 206"/>
                  <a:gd name="T85" fmla="*/ 1 h 140"/>
                  <a:gd name="T86" fmla="*/ 179 w 206"/>
                  <a:gd name="T87" fmla="*/ 1 h 140"/>
                  <a:gd name="T88" fmla="*/ 184 w 206"/>
                  <a:gd name="T89" fmla="*/ 1 h 140"/>
                  <a:gd name="T90" fmla="*/ 188 w 206"/>
                  <a:gd name="T91" fmla="*/ 0 h 140"/>
                  <a:gd name="T92" fmla="*/ 192 w 206"/>
                  <a:gd name="T93" fmla="*/ 0 h 140"/>
                  <a:gd name="T94" fmla="*/ 196 w 206"/>
                  <a:gd name="T95" fmla="*/ 0 h 140"/>
                  <a:gd name="T96" fmla="*/ 200 w 206"/>
                  <a:gd name="T97" fmla="*/ 0 h 140"/>
                  <a:gd name="T98" fmla="*/ 204 w 206"/>
                  <a:gd name="T9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" h="140">
                    <a:moveTo>
                      <a:pt x="0" y="140"/>
                    </a:moveTo>
                    <a:lnTo>
                      <a:pt x="3" y="137"/>
                    </a:lnTo>
                    <a:lnTo>
                      <a:pt x="5" y="135"/>
                    </a:lnTo>
                    <a:lnTo>
                      <a:pt x="7" y="132"/>
                    </a:lnTo>
                    <a:lnTo>
                      <a:pt x="9" y="130"/>
                    </a:lnTo>
                    <a:lnTo>
                      <a:pt x="11" y="127"/>
                    </a:lnTo>
                    <a:lnTo>
                      <a:pt x="13" y="124"/>
                    </a:lnTo>
                    <a:lnTo>
                      <a:pt x="15" y="122"/>
                    </a:lnTo>
                    <a:lnTo>
                      <a:pt x="17" y="119"/>
                    </a:lnTo>
                    <a:lnTo>
                      <a:pt x="19" y="116"/>
                    </a:lnTo>
                    <a:lnTo>
                      <a:pt x="21" y="113"/>
                    </a:lnTo>
                    <a:lnTo>
                      <a:pt x="23" y="110"/>
                    </a:lnTo>
                    <a:lnTo>
                      <a:pt x="25" y="107"/>
                    </a:lnTo>
                    <a:lnTo>
                      <a:pt x="27" y="104"/>
                    </a:lnTo>
                    <a:lnTo>
                      <a:pt x="29" y="101"/>
                    </a:lnTo>
                    <a:lnTo>
                      <a:pt x="31" y="98"/>
                    </a:lnTo>
                    <a:lnTo>
                      <a:pt x="33" y="95"/>
                    </a:lnTo>
                    <a:lnTo>
                      <a:pt x="35" y="92"/>
                    </a:lnTo>
                    <a:lnTo>
                      <a:pt x="38" y="89"/>
                    </a:lnTo>
                    <a:lnTo>
                      <a:pt x="40" y="85"/>
                    </a:lnTo>
                    <a:lnTo>
                      <a:pt x="42" y="82"/>
                    </a:lnTo>
                    <a:lnTo>
                      <a:pt x="44" y="79"/>
                    </a:lnTo>
                    <a:lnTo>
                      <a:pt x="46" y="76"/>
                    </a:lnTo>
                    <a:lnTo>
                      <a:pt x="48" y="73"/>
                    </a:lnTo>
                    <a:lnTo>
                      <a:pt x="50" y="70"/>
                    </a:lnTo>
                    <a:lnTo>
                      <a:pt x="52" y="67"/>
                    </a:lnTo>
                    <a:lnTo>
                      <a:pt x="54" y="65"/>
                    </a:lnTo>
                    <a:lnTo>
                      <a:pt x="56" y="62"/>
                    </a:lnTo>
                    <a:lnTo>
                      <a:pt x="58" y="59"/>
                    </a:lnTo>
                    <a:lnTo>
                      <a:pt x="60" y="56"/>
                    </a:lnTo>
                    <a:lnTo>
                      <a:pt x="62" y="54"/>
                    </a:lnTo>
                    <a:lnTo>
                      <a:pt x="64" y="51"/>
                    </a:lnTo>
                    <a:lnTo>
                      <a:pt x="66" y="49"/>
                    </a:lnTo>
                    <a:lnTo>
                      <a:pt x="68" y="46"/>
                    </a:lnTo>
                    <a:lnTo>
                      <a:pt x="70" y="44"/>
                    </a:lnTo>
                    <a:lnTo>
                      <a:pt x="72" y="42"/>
                    </a:lnTo>
                    <a:lnTo>
                      <a:pt x="75" y="40"/>
                    </a:lnTo>
                    <a:lnTo>
                      <a:pt x="77" y="38"/>
                    </a:lnTo>
                    <a:lnTo>
                      <a:pt x="79" y="36"/>
                    </a:lnTo>
                    <a:lnTo>
                      <a:pt x="81" y="34"/>
                    </a:lnTo>
                    <a:lnTo>
                      <a:pt x="83" y="32"/>
                    </a:lnTo>
                    <a:lnTo>
                      <a:pt x="85" y="30"/>
                    </a:lnTo>
                    <a:lnTo>
                      <a:pt x="87" y="28"/>
                    </a:lnTo>
                    <a:lnTo>
                      <a:pt x="89" y="27"/>
                    </a:lnTo>
                    <a:lnTo>
                      <a:pt x="91" y="25"/>
                    </a:lnTo>
                    <a:lnTo>
                      <a:pt x="93" y="24"/>
                    </a:lnTo>
                    <a:lnTo>
                      <a:pt x="95" y="22"/>
                    </a:lnTo>
                    <a:lnTo>
                      <a:pt x="97" y="21"/>
                    </a:lnTo>
                    <a:lnTo>
                      <a:pt x="99" y="20"/>
                    </a:lnTo>
                    <a:lnTo>
                      <a:pt x="101" y="19"/>
                    </a:lnTo>
                    <a:lnTo>
                      <a:pt x="103" y="17"/>
                    </a:lnTo>
                    <a:lnTo>
                      <a:pt x="105" y="16"/>
                    </a:lnTo>
                    <a:lnTo>
                      <a:pt x="107" y="15"/>
                    </a:lnTo>
                    <a:lnTo>
                      <a:pt x="109" y="14"/>
                    </a:lnTo>
                    <a:lnTo>
                      <a:pt x="112" y="13"/>
                    </a:lnTo>
                    <a:lnTo>
                      <a:pt x="114" y="13"/>
                    </a:lnTo>
                    <a:lnTo>
                      <a:pt x="116" y="12"/>
                    </a:lnTo>
                    <a:lnTo>
                      <a:pt x="118" y="11"/>
                    </a:lnTo>
                    <a:lnTo>
                      <a:pt x="120" y="10"/>
                    </a:lnTo>
                    <a:lnTo>
                      <a:pt x="122" y="10"/>
                    </a:lnTo>
                    <a:lnTo>
                      <a:pt x="124" y="9"/>
                    </a:lnTo>
                    <a:lnTo>
                      <a:pt x="126" y="8"/>
                    </a:lnTo>
                    <a:lnTo>
                      <a:pt x="128" y="8"/>
                    </a:lnTo>
                    <a:lnTo>
                      <a:pt x="130" y="7"/>
                    </a:lnTo>
                    <a:lnTo>
                      <a:pt x="132" y="7"/>
                    </a:lnTo>
                    <a:lnTo>
                      <a:pt x="134" y="6"/>
                    </a:lnTo>
                    <a:lnTo>
                      <a:pt x="136" y="6"/>
                    </a:lnTo>
                    <a:lnTo>
                      <a:pt x="138" y="5"/>
                    </a:lnTo>
                    <a:lnTo>
                      <a:pt x="140" y="5"/>
                    </a:lnTo>
                    <a:lnTo>
                      <a:pt x="142" y="5"/>
                    </a:lnTo>
                    <a:lnTo>
                      <a:pt x="144" y="4"/>
                    </a:lnTo>
                    <a:lnTo>
                      <a:pt x="147" y="4"/>
                    </a:lnTo>
                    <a:lnTo>
                      <a:pt x="149" y="4"/>
                    </a:lnTo>
                    <a:lnTo>
                      <a:pt x="151" y="3"/>
                    </a:lnTo>
                    <a:lnTo>
                      <a:pt x="153" y="3"/>
                    </a:lnTo>
                    <a:lnTo>
                      <a:pt x="155" y="3"/>
                    </a:lnTo>
                    <a:lnTo>
                      <a:pt x="157" y="3"/>
                    </a:lnTo>
                    <a:lnTo>
                      <a:pt x="159" y="2"/>
                    </a:lnTo>
                    <a:lnTo>
                      <a:pt x="161" y="2"/>
                    </a:lnTo>
                    <a:lnTo>
                      <a:pt x="163" y="2"/>
                    </a:lnTo>
                    <a:lnTo>
                      <a:pt x="165" y="2"/>
                    </a:lnTo>
                    <a:lnTo>
                      <a:pt x="167" y="2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7" y="1"/>
                    </a:lnTo>
                    <a:lnTo>
                      <a:pt x="179" y="1"/>
                    </a:lnTo>
                    <a:lnTo>
                      <a:pt x="181" y="1"/>
                    </a:lnTo>
                    <a:lnTo>
                      <a:pt x="184" y="1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190" y="0"/>
                    </a:lnTo>
                    <a:lnTo>
                      <a:pt x="192" y="0"/>
                    </a:lnTo>
                    <a:lnTo>
                      <a:pt x="194" y="0"/>
                    </a:lnTo>
                    <a:lnTo>
                      <a:pt x="196" y="0"/>
                    </a:lnTo>
                    <a:lnTo>
                      <a:pt x="198" y="0"/>
                    </a:lnTo>
                    <a:lnTo>
                      <a:pt x="200" y="0"/>
                    </a:lnTo>
                    <a:lnTo>
                      <a:pt x="202" y="0"/>
                    </a:lnTo>
                    <a:lnTo>
                      <a:pt x="204" y="0"/>
                    </a:lnTo>
                    <a:lnTo>
                      <a:pt x="206" y="0"/>
                    </a:lnTo>
                  </a:path>
                </a:pathLst>
              </a:custGeom>
              <a:noFill/>
              <a:ln w="34925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91" name="Line 1179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92" name="Line 1180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93" name="Line 1181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94" name="Line 1182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95" name="Line 1183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96" name="Line 1184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97" name="Line 1185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98" name="Line 1186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99" name="Line 1187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00" name="Line 1188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01" name="Line 1189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02" name="Line 1190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03" name="Line 1191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04" name="Line 1192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05" name="Line 1193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06" name="Line 1194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07" name="Line 1195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08" name="Line 1196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09" name="Line 1197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10" name="Line 1198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11" name="Line 1199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12" name="Line 1200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13" name="Line 1201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14" name="Line 1202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15" name="Line 1203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16" name="Line 1204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17" name="Line 1205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18" name="Line 1206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19" name="Line 1207"/>
              <p:cNvSpPr>
                <a:spLocks noChangeShapeType="1"/>
              </p:cNvSpPr>
              <p:nvPr/>
            </p:nvSpPr>
            <p:spPr bwMode="auto">
              <a:xfrm flipV="1">
                <a:off x="37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20" name="Line 1208"/>
              <p:cNvSpPr>
                <a:spLocks noChangeShapeType="1"/>
              </p:cNvSpPr>
              <p:nvPr/>
            </p:nvSpPr>
            <p:spPr bwMode="auto">
              <a:xfrm flipV="1">
                <a:off x="37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21" name="Line 1209"/>
              <p:cNvSpPr>
                <a:spLocks noChangeShapeType="1"/>
              </p:cNvSpPr>
              <p:nvPr/>
            </p:nvSpPr>
            <p:spPr bwMode="auto">
              <a:xfrm flipV="1">
                <a:off x="37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22" name="Line 1210"/>
              <p:cNvSpPr>
                <a:spLocks noChangeShapeType="1"/>
              </p:cNvSpPr>
              <p:nvPr/>
            </p:nvSpPr>
            <p:spPr bwMode="auto">
              <a:xfrm flipV="1">
                <a:off x="37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2053" name="Group 1412"/>
            <p:cNvGrpSpPr>
              <a:grpSpLocks/>
            </p:cNvGrpSpPr>
            <p:nvPr/>
          </p:nvGrpSpPr>
          <p:grpSpPr bwMode="auto">
            <a:xfrm>
              <a:off x="3532" y="242"/>
              <a:ext cx="1485" cy="1392"/>
              <a:chOff x="3532" y="242"/>
              <a:chExt cx="1485" cy="1392"/>
            </a:xfrm>
          </p:grpSpPr>
          <p:sp>
            <p:nvSpPr>
              <p:cNvPr id="5023" name="Line 1212"/>
              <p:cNvSpPr>
                <a:spLocks noChangeShapeType="1"/>
              </p:cNvSpPr>
              <p:nvPr/>
            </p:nvSpPr>
            <p:spPr bwMode="auto">
              <a:xfrm flipV="1">
                <a:off x="37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4" name="Line 1213"/>
              <p:cNvSpPr>
                <a:spLocks noChangeShapeType="1"/>
              </p:cNvSpPr>
              <p:nvPr/>
            </p:nvSpPr>
            <p:spPr bwMode="auto">
              <a:xfrm flipV="1">
                <a:off x="37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5" name="Line 1214"/>
              <p:cNvSpPr>
                <a:spLocks noChangeShapeType="1"/>
              </p:cNvSpPr>
              <p:nvPr/>
            </p:nvSpPr>
            <p:spPr bwMode="auto">
              <a:xfrm flipV="1">
                <a:off x="37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6" name="Line 1215"/>
              <p:cNvSpPr>
                <a:spLocks noChangeShapeType="1"/>
              </p:cNvSpPr>
              <p:nvPr/>
            </p:nvSpPr>
            <p:spPr bwMode="auto">
              <a:xfrm flipV="1">
                <a:off x="37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7" name="Line 1216"/>
              <p:cNvSpPr>
                <a:spLocks noChangeShapeType="1"/>
              </p:cNvSpPr>
              <p:nvPr/>
            </p:nvSpPr>
            <p:spPr bwMode="auto">
              <a:xfrm flipV="1">
                <a:off x="37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8" name="Line 1217"/>
              <p:cNvSpPr>
                <a:spLocks noChangeShapeType="1"/>
              </p:cNvSpPr>
              <p:nvPr/>
            </p:nvSpPr>
            <p:spPr bwMode="auto">
              <a:xfrm flipV="1">
                <a:off x="37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9" name="Line 1218"/>
              <p:cNvSpPr>
                <a:spLocks noChangeShapeType="1"/>
              </p:cNvSpPr>
              <p:nvPr/>
            </p:nvSpPr>
            <p:spPr bwMode="auto">
              <a:xfrm flipV="1">
                <a:off x="37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0" name="Line 1219"/>
              <p:cNvSpPr>
                <a:spLocks noChangeShapeType="1"/>
              </p:cNvSpPr>
              <p:nvPr/>
            </p:nvSpPr>
            <p:spPr bwMode="auto">
              <a:xfrm flipV="1">
                <a:off x="37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1" name="Line 1220"/>
              <p:cNvSpPr>
                <a:spLocks noChangeShapeType="1"/>
              </p:cNvSpPr>
              <p:nvPr/>
            </p:nvSpPr>
            <p:spPr bwMode="auto">
              <a:xfrm flipV="1">
                <a:off x="37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2" name="Line 1221"/>
              <p:cNvSpPr>
                <a:spLocks noChangeShapeType="1"/>
              </p:cNvSpPr>
              <p:nvPr/>
            </p:nvSpPr>
            <p:spPr bwMode="auto">
              <a:xfrm flipV="1">
                <a:off x="37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3" name="Line 1222"/>
              <p:cNvSpPr>
                <a:spLocks noChangeShapeType="1"/>
              </p:cNvSpPr>
              <p:nvPr/>
            </p:nvSpPr>
            <p:spPr bwMode="auto">
              <a:xfrm flipV="1">
                <a:off x="370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4" name="Line 1223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5" name="Line 1224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6" name="Line 1225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7" name="Line 1226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8" name="Line 1227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9" name="Line 1228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0" name="Line 1229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1" name="Line 1230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2" name="Line 1231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3" name="Line 1232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4" name="Line 1233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5" name="Line 1234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6" name="Line 1235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7" name="Line 1236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8" name="Line 1237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9" name="Line 1238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0" name="Line 1239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1" name="Line 1240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2" name="Line 1241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3" name="Line 1242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4" name="Line 1243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5" name="Line 1244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6" name="Line 1245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7" name="Line 1246"/>
              <p:cNvSpPr>
                <a:spLocks noChangeShapeType="1"/>
              </p:cNvSpPr>
              <p:nvPr/>
            </p:nvSpPr>
            <p:spPr bwMode="auto">
              <a:xfrm flipV="1">
                <a:off x="395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8" name="Line 1247"/>
              <p:cNvSpPr>
                <a:spLocks noChangeShapeType="1"/>
              </p:cNvSpPr>
              <p:nvPr/>
            </p:nvSpPr>
            <p:spPr bwMode="auto">
              <a:xfrm flipV="1">
                <a:off x="395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9" name="Line 1248"/>
              <p:cNvSpPr>
                <a:spLocks noChangeShapeType="1"/>
              </p:cNvSpPr>
              <p:nvPr/>
            </p:nvSpPr>
            <p:spPr bwMode="auto">
              <a:xfrm flipV="1">
                <a:off x="395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0" name="Line 1249"/>
              <p:cNvSpPr>
                <a:spLocks noChangeShapeType="1"/>
              </p:cNvSpPr>
              <p:nvPr/>
            </p:nvSpPr>
            <p:spPr bwMode="auto">
              <a:xfrm flipV="1">
                <a:off x="395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1" name="Line 1250"/>
              <p:cNvSpPr>
                <a:spLocks noChangeShapeType="1"/>
              </p:cNvSpPr>
              <p:nvPr/>
            </p:nvSpPr>
            <p:spPr bwMode="auto">
              <a:xfrm flipV="1">
                <a:off x="395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2" name="Line 1251"/>
              <p:cNvSpPr>
                <a:spLocks noChangeShapeType="1"/>
              </p:cNvSpPr>
              <p:nvPr/>
            </p:nvSpPr>
            <p:spPr bwMode="auto">
              <a:xfrm flipV="1">
                <a:off x="395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3" name="Line 1252"/>
              <p:cNvSpPr>
                <a:spLocks noChangeShapeType="1"/>
              </p:cNvSpPr>
              <p:nvPr/>
            </p:nvSpPr>
            <p:spPr bwMode="auto">
              <a:xfrm flipV="1">
                <a:off x="395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4" name="Line 1253"/>
              <p:cNvSpPr>
                <a:spLocks noChangeShapeType="1"/>
              </p:cNvSpPr>
              <p:nvPr/>
            </p:nvSpPr>
            <p:spPr bwMode="auto">
              <a:xfrm flipV="1">
                <a:off x="395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5" name="Line 1254"/>
              <p:cNvSpPr>
                <a:spLocks noChangeShapeType="1"/>
              </p:cNvSpPr>
              <p:nvPr/>
            </p:nvSpPr>
            <p:spPr bwMode="auto">
              <a:xfrm flipV="1">
                <a:off x="395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6" name="Line 1255"/>
              <p:cNvSpPr>
                <a:spLocks noChangeShapeType="1"/>
              </p:cNvSpPr>
              <p:nvPr/>
            </p:nvSpPr>
            <p:spPr bwMode="auto">
              <a:xfrm flipV="1">
                <a:off x="395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7" name="Line 1256"/>
              <p:cNvSpPr>
                <a:spLocks noChangeShapeType="1"/>
              </p:cNvSpPr>
              <p:nvPr/>
            </p:nvSpPr>
            <p:spPr bwMode="auto">
              <a:xfrm flipV="1">
                <a:off x="395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8" name="Line 1257"/>
              <p:cNvSpPr>
                <a:spLocks noChangeShapeType="1"/>
              </p:cNvSpPr>
              <p:nvPr/>
            </p:nvSpPr>
            <p:spPr bwMode="auto">
              <a:xfrm flipV="1">
                <a:off x="407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9" name="Line 1258"/>
              <p:cNvSpPr>
                <a:spLocks noChangeShapeType="1"/>
              </p:cNvSpPr>
              <p:nvPr/>
            </p:nvSpPr>
            <p:spPr bwMode="auto">
              <a:xfrm flipV="1">
                <a:off x="407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0" name="Line 1259"/>
              <p:cNvSpPr>
                <a:spLocks noChangeShapeType="1"/>
              </p:cNvSpPr>
              <p:nvPr/>
            </p:nvSpPr>
            <p:spPr bwMode="auto">
              <a:xfrm flipV="1">
                <a:off x="407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1" name="Line 1260"/>
              <p:cNvSpPr>
                <a:spLocks noChangeShapeType="1"/>
              </p:cNvSpPr>
              <p:nvPr/>
            </p:nvSpPr>
            <p:spPr bwMode="auto">
              <a:xfrm flipV="1">
                <a:off x="407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2" name="Line 1261"/>
              <p:cNvSpPr>
                <a:spLocks noChangeShapeType="1"/>
              </p:cNvSpPr>
              <p:nvPr/>
            </p:nvSpPr>
            <p:spPr bwMode="auto">
              <a:xfrm flipV="1">
                <a:off x="407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3" name="Line 1262"/>
              <p:cNvSpPr>
                <a:spLocks noChangeShapeType="1"/>
              </p:cNvSpPr>
              <p:nvPr/>
            </p:nvSpPr>
            <p:spPr bwMode="auto">
              <a:xfrm flipV="1">
                <a:off x="407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4" name="Line 1263"/>
              <p:cNvSpPr>
                <a:spLocks noChangeShapeType="1"/>
              </p:cNvSpPr>
              <p:nvPr/>
            </p:nvSpPr>
            <p:spPr bwMode="auto">
              <a:xfrm flipV="1">
                <a:off x="407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5" name="Line 1264"/>
              <p:cNvSpPr>
                <a:spLocks noChangeShapeType="1"/>
              </p:cNvSpPr>
              <p:nvPr/>
            </p:nvSpPr>
            <p:spPr bwMode="auto">
              <a:xfrm flipV="1">
                <a:off x="407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6" name="Line 1265"/>
              <p:cNvSpPr>
                <a:spLocks noChangeShapeType="1"/>
              </p:cNvSpPr>
              <p:nvPr/>
            </p:nvSpPr>
            <p:spPr bwMode="auto">
              <a:xfrm flipV="1">
                <a:off x="407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7" name="Line 1266"/>
              <p:cNvSpPr>
                <a:spLocks noChangeShapeType="1"/>
              </p:cNvSpPr>
              <p:nvPr/>
            </p:nvSpPr>
            <p:spPr bwMode="auto">
              <a:xfrm flipV="1">
                <a:off x="407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8" name="Line 1267"/>
              <p:cNvSpPr>
                <a:spLocks noChangeShapeType="1"/>
              </p:cNvSpPr>
              <p:nvPr/>
            </p:nvSpPr>
            <p:spPr bwMode="auto">
              <a:xfrm flipV="1">
                <a:off x="407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9" name="Line 1268"/>
              <p:cNvSpPr>
                <a:spLocks noChangeShapeType="1"/>
              </p:cNvSpPr>
              <p:nvPr/>
            </p:nvSpPr>
            <p:spPr bwMode="auto">
              <a:xfrm flipV="1">
                <a:off x="407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0" name="Line 1269"/>
              <p:cNvSpPr>
                <a:spLocks noChangeShapeType="1"/>
              </p:cNvSpPr>
              <p:nvPr/>
            </p:nvSpPr>
            <p:spPr bwMode="auto">
              <a:xfrm flipV="1">
                <a:off x="407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1" name="Line 1270"/>
              <p:cNvSpPr>
                <a:spLocks noChangeShapeType="1"/>
              </p:cNvSpPr>
              <p:nvPr/>
            </p:nvSpPr>
            <p:spPr bwMode="auto">
              <a:xfrm flipV="1">
                <a:off x="407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2" name="Line 1271"/>
              <p:cNvSpPr>
                <a:spLocks noChangeShapeType="1"/>
              </p:cNvSpPr>
              <p:nvPr/>
            </p:nvSpPr>
            <p:spPr bwMode="auto">
              <a:xfrm flipV="1">
                <a:off x="407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3" name="Line 1272"/>
              <p:cNvSpPr>
                <a:spLocks noChangeShapeType="1"/>
              </p:cNvSpPr>
              <p:nvPr/>
            </p:nvSpPr>
            <p:spPr bwMode="auto">
              <a:xfrm flipV="1">
                <a:off x="419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4" name="Line 1273"/>
              <p:cNvSpPr>
                <a:spLocks noChangeShapeType="1"/>
              </p:cNvSpPr>
              <p:nvPr/>
            </p:nvSpPr>
            <p:spPr bwMode="auto">
              <a:xfrm flipV="1">
                <a:off x="419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5" name="Line 1274"/>
              <p:cNvSpPr>
                <a:spLocks noChangeShapeType="1"/>
              </p:cNvSpPr>
              <p:nvPr/>
            </p:nvSpPr>
            <p:spPr bwMode="auto">
              <a:xfrm flipV="1">
                <a:off x="419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6" name="Line 1275"/>
              <p:cNvSpPr>
                <a:spLocks noChangeShapeType="1"/>
              </p:cNvSpPr>
              <p:nvPr/>
            </p:nvSpPr>
            <p:spPr bwMode="auto">
              <a:xfrm flipV="1">
                <a:off x="419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7" name="Line 1276"/>
              <p:cNvSpPr>
                <a:spLocks noChangeShapeType="1"/>
              </p:cNvSpPr>
              <p:nvPr/>
            </p:nvSpPr>
            <p:spPr bwMode="auto">
              <a:xfrm flipV="1">
                <a:off x="419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8" name="Line 1277"/>
              <p:cNvSpPr>
                <a:spLocks noChangeShapeType="1"/>
              </p:cNvSpPr>
              <p:nvPr/>
            </p:nvSpPr>
            <p:spPr bwMode="auto">
              <a:xfrm flipV="1">
                <a:off x="419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9" name="Line 1278"/>
              <p:cNvSpPr>
                <a:spLocks noChangeShapeType="1"/>
              </p:cNvSpPr>
              <p:nvPr/>
            </p:nvSpPr>
            <p:spPr bwMode="auto">
              <a:xfrm flipV="1">
                <a:off x="431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0" name="Line 1279"/>
              <p:cNvSpPr>
                <a:spLocks noChangeShapeType="1"/>
              </p:cNvSpPr>
              <p:nvPr/>
            </p:nvSpPr>
            <p:spPr bwMode="auto">
              <a:xfrm flipV="1">
                <a:off x="431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1" name="Freeform 1280"/>
              <p:cNvSpPr>
                <a:spLocks/>
              </p:cNvSpPr>
              <p:nvPr/>
            </p:nvSpPr>
            <p:spPr bwMode="auto">
              <a:xfrm>
                <a:off x="3532" y="242"/>
                <a:ext cx="1485" cy="1233"/>
              </a:xfrm>
              <a:custGeom>
                <a:avLst/>
                <a:gdLst>
                  <a:gd name="T0" fmla="*/ 3 w 206"/>
                  <a:gd name="T1" fmla="*/ 169 h 171"/>
                  <a:gd name="T2" fmla="*/ 7 w 206"/>
                  <a:gd name="T3" fmla="*/ 167 h 171"/>
                  <a:gd name="T4" fmla="*/ 11 w 206"/>
                  <a:gd name="T5" fmla="*/ 164 h 171"/>
                  <a:gd name="T6" fmla="*/ 15 w 206"/>
                  <a:gd name="T7" fmla="*/ 160 h 171"/>
                  <a:gd name="T8" fmla="*/ 19 w 206"/>
                  <a:gd name="T9" fmla="*/ 156 h 171"/>
                  <a:gd name="T10" fmla="*/ 23 w 206"/>
                  <a:gd name="T11" fmla="*/ 151 h 171"/>
                  <a:gd name="T12" fmla="*/ 27 w 206"/>
                  <a:gd name="T13" fmla="*/ 146 h 171"/>
                  <a:gd name="T14" fmla="*/ 31 w 206"/>
                  <a:gd name="T15" fmla="*/ 141 h 171"/>
                  <a:gd name="T16" fmla="*/ 35 w 206"/>
                  <a:gd name="T17" fmla="*/ 134 h 171"/>
                  <a:gd name="T18" fmla="*/ 40 w 206"/>
                  <a:gd name="T19" fmla="*/ 128 h 171"/>
                  <a:gd name="T20" fmla="*/ 44 w 206"/>
                  <a:gd name="T21" fmla="*/ 121 h 171"/>
                  <a:gd name="T22" fmla="*/ 48 w 206"/>
                  <a:gd name="T23" fmla="*/ 113 h 171"/>
                  <a:gd name="T24" fmla="*/ 52 w 206"/>
                  <a:gd name="T25" fmla="*/ 105 h 171"/>
                  <a:gd name="T26" fmla="*/ 56 w 206"/>
                  <a:gd name="T27" fmla="*/ 97 h 171"/>
                  <a:gd name="T28" fmla="*/ 60 w 206"/>
                  <a:gd name="T29" fmla="*/ 89 h 171"/>
                  <a:gd name="T30" fmla="*/ 64 w 206"/>
                  <a:gd name="T31" fmla="*/ 81 h 171"/>
                  <a:gd name="T32" fmla="*/ 68 w 206"/>
                  <a:gd name="T33" fmla="*/ 74 h 171"/>
                  <a:gd name="T34" fmla="*/ 72 w 206"/>
                  <a:gd name="T35" fmla="*/ 66 h 171"/>
                  <a:gd name="T36" fmla="*/ 77 w 206"/>
                  <a:gd name="T37" fmla="*/ 59 h 171"/>
                  <a:gd name="T38" fmla="*/ 81 w 206"/>
                  <a:gd name="T39" fmla="*/ 52 h 171"/>
                  <a:gd name="T40" fmla="*/ 85 w 206"/>
                  <a:gd name="T41" fmla="*/ 46 h 171"/>
                  <a:gd name="T42" fmla="*/ 89 w 206"/>
                  <a:gd name="T43" fmla="*/ 40 h 171"/>
                  <a:gd name="T44" fmla="*/ 93 w 206"/>
                  <a:gd name="T45" fmla="*/ 35 h 171"/>
                  <a:gd name="T46" fmla="*/ 97 w 206"/>
                  <a:gd name="T47" fmla="*/ 30 h 171"/>
                  <a:gd name="T48" fmla="*/ 101 w 206"/>
                  <a:gd name="T49" fmla="*/ 26 h 171"/>
                  <a:gd name="T50" fmla="*/ 105 w 206"/>
                  <a:gd name="T51" fmla="*/ 23 h 171"/>
                  <a:gd name="T52" fmla="*/ 109 w 206"/>
                  <a:gd name="T53" fmla="*/ 19 h 171"/>
                  <a:gd name="T54" fmla="*/ 114 w 206"/>
                  <a:gd name="T55" fmla="*/ 17 h 171"/>
                  <a:gd name="T56" fmla="*/ 118 w 206"/>
                  <a:gd name="T57" fmla="*/ 14 h 171"/>
                  <a:gd name="T58" fmla="*/ 122 w 206"/>
                  <a:gd name="T59" fmla="*/ 12 h 171"/>
                  <a:gd name="T60" fmla="*/ 126 w 206"/>
                  <a:gd name="T61" fmla="*/ 10 h 171"/>
                  <a:gd name="T62" fmla="*/ 130 w 206"/>
                  <a:gd name="T63" fmla="*/ 9 h 171"/>
                  <a:gd name="T64" fmla="*/ 134 w 206"/>
                  <a:gd name="T65" fmla="*/ 7 h 171"/>
                  <a:gd name="T66" fmla="*/ 138 w 206"/>
                  <a:gd name="T67" fmla="*/ 6 h 171"/>
                  <a:gd name="T68" fmla="*/ 142 w 206"/>
                  <a:gd name="T69" fmla="*/ 5 h 171"/>
                  <a:gd name="T70" fmla="*/ 147 w 206"/>
                  <a:gd name="T71" fmla="*/ 5 h 171"/>
                  <a:gd name="T72" fmla="*/ 151 w 206"/>
                  <a:gd name="T73" fmla="*/ 4 h 171"/>
                  <a:gd name="T74" fmla="*/ 155 w 206"/>
                  <a:gd name="T75" fmla="*/ 3 h 171"/>
                  <a:gd name="T76" fmla="*/ 159 w 206"/>
                  <a:gd name="T77" fmla="*/ 3 h 171"/>
                  <a:gd name="T78" fmla="*/ 163 w 206"/>
                  <a:gd name="T79" fmla="*/ 2 h 171"/>
                  <a:gd name="T80" fmla="*/ 167 w 206"/>
                  <a:gd name="T81" fmla="*/ 2 h 171"/>
                  <a:gd name="T82" fmla="*/ 171 w 206"/>
                  <a:gd name="T83" fmla="*/ 2 h 171"/>
                  <a:gd name="T84" fmla="*/ 175 w 206"/>
                  <a:gd name="T85" fmla="*/ 1 h 171"/>
                  <a:gd name="T86" fmla="*/ 179 w 206"/>
                  <a:gd name="T87" fmla="*/ 1 h 171"/>
                  <a:gd name="T88" fmla="*/ 184 w 206"/>
                  <a:gd name="T89" fmla="*/ 1 h 171"/>
                  <a:gd name="T90" fmla="*/ 188 w 206"/>
                  <a:gd name="T91" fmla="*/ 1 h 171"/>
                  <a:gd name="T92" fmla="*/ 192 w 206"/>
                  <a:gd name="T93" fmla="*/ 1 h 171"/>
                  <a:gd name="T94" fmla="*/ 196 w 206"/>
                  <a:gd name="T95" fmla="*/ 1 h 171"/>
                  <a:gd name="T96" fmla="*/ 200 w 206"/>
                  <a:gd name="T97" fmla="*/ 1 h 171"/>
                  <a:gd name="T98" fmla="*/ 204 w 206"/>
                  <a:gd name="T9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" h="171">
                    <a:moveTo>
                      <a:pt x="0" y="171"/>
                    </a:moveTo>
                    <a:lnTo>
                      <a:pt x="3" y="169"/>
                    </a:lnTo>
                    <a:lnTo>
                      <a:pt x="5" y="168"/>
                    </a:lnTo>
                    <a:lnTo>
                      <a:pt x="7" y="167"/>
                    </a:lnTo>
                    <a:lnTo>
                      <a:pt x="9" y="165"/>
                    </a:lnTo>
                    <a:lnTo>
                      <a:pt x="11" y="164"/>
                    </a:lnTo>
                    <a:lnTo>
                      <a:pt x="13" y="162"/>
                    </a:lnTo>
                    <a:lnTo>
                      <a:pt x="15" y="160"/>
                    </a:lnTo>
                    <a:lnTo>
                      <a:pt x="17" y="158"/>
                    </a:lnTo>
                    <a:lnTo>
                      <a:pt x="19" y="156"/>
                    </a:lnTo>
                    <a:lnTo>
                      <a:pt x="21" y="154"/>
                    </a:lnTo>
                    <a:lnTo>
                      <a:pt x="23" y="151"/>
                    </a:lnTo>
                    <a:lnTo>
                      <a:pt x="25" y="149"/>
                    </a:lnTo>
                    <a:lnTo>
                      <a:pt x="27" y="146"/>
                    </a:lnTo>
                    <a:lnTo>
                      <a:pt x="29" y="143"/>
                    </a:lnTo>
                    <a:lnTo>
                      <a:pt x="31" y="141"/>
                    </a:lnTo>
                    <a:lnTo>
                      <a:pt x="33" y="137"/>
                    </a:lnTo>
                    <a:lnTo>
                      <a:pt x="35" y="134"/>
                    </a:lnTo>
                    <a:lnTo>
                      <a:pt x="38" y="131"/>
                    </a:lnTo>
                    <a:lnTo>
                      <a:pt x="40" y="128"/>
                    </a:lnTo>
                    <a:lnTo>
                      <a:pt x="42" y="124"/>
                    </a:lnTo>
                    <a:lnTo>
                      <a:pt x="44" y="121"/>
                    </a:lnTo>
                    <a:lnTo>
                      <a:pt x="46" y="117"/>
                    </a:lnTo>
                    <a:lnTo>
                      <a:pt x="48" y="113"/>
                    </a:lnTo>
                    <a:lnTo>
                      <a:pt x="50" y="109"/>
                    </a:lnTo>
                    <a:lnTo>
                      <a:pt x="52" y="105"/>
                    </a:lnTo>
                    <a:lnTo>
                      <a:pt x="54" y="101"/>
                    </a:lnTo>
                    <a:lnTo>
                      <a:pt x="56" y="97"/>
                    </a:lnTo>
                    <a:lnTo>
                      <a:pt x="58" y="93"/>
                    </a:lnTo>
                    <a:lnTo>
                      <a:pt x="60" y="89"/>
                    </a:lnTo>
                    <a:lnTo>
                      <a:pt x="62" y="85"/>
                    </a:lnTo>
                    <a:lnTo>
                      <a:pt x="64" y="81"/>
                    </a:lnTo>
                    <a:lnTo>
                      <a:pt x="66" y="77"/>
                    </a:lnTo>
                    <a:lnTo>
                      <a:pt x="68" y="74"/>
                    </a:lnTo>
                    <a:lnTo>
                      <a:pt x="70" y="70"/>
                    </a:lnTo>
                    <a:lnTo>
                      <a:pt x="72" y="66"/>
                    </a:lnTo>
                    <a:lnTo>
                      <a:pt x="75" y="62"/>
                    </a:lnTo>
                    <a:lnTo>
                      <a:pt x="77" y="59"/>
                    </a:lnTo>
                    <a:lnTo>
                      <a:pt x="79" y="55"/>
                    </a:lnTo>
                    <a:lnTo>
                      <a:pt x="81" y="52"/>
                    </a:lnTo>
                    <a:lnTo>
                      <a:pt x="83" y="49"/>
                    </a:lnTo>
                    <a:lnTo>
                      <a:pt x="85" y="46"/>
                    </a:lnTo>
                    <a:lnTo>
                      <a:pt x="87" y="43"/>
                    </a:lnTo>
                    <a:lnTo>
                      <a:pt x="89" y="40"/>
                    </a:lnTo>
                    <a:lnTo>
                      <a:pt x="91" y="38"/>
                    </a:lnTo>
                    <a:lnTo>
                      <a:pt x="93" y="35"/>
                    </a:lnTo>
                    <a:lnTo>
                      <a:pt x="95" y="33"/>
                    </a:lnTo>
                    <a:lnTo>
                      <a:pt x="97" y="30"/>
                    </a:lnTo>
                    <a:lnTo>
                      <a:pt x="99" y="28"/>
                    </a:lnTo>
                    <a:lnTo>
                      <a:pt x="101" y="26"/>
                    </a:lnTo>
                    <a:lnTo>
                      <a:pt x="103" y="24"/>
                    </a:lnTo>
                    <a:lnTo>
                      <a:pt x="105" y="23"/>
                    </a:lnTo>
                    <a:lnTo>
                      <a:pt x="107" y="21"/>
                    </a:lnTo>
                    <a:lnTo>
                      <a:pt x="109" y="19"/>
                    </a:lnTo>
                    <a:lnTo>
                      <a:pt x="112" y="18"/>
                    </a:lnTo>
                    <a:lnTo>
                      <a:pt x="114" y="17"/>
                    </a:lnTo>
                    <a:lnTo>
                      <a:pt x="116" y="15"/>
                    </a:lnTo>
                    <a:lnTo>
                      <a:pt x="118" y="14"/>
                    </a:lnTo>
                    <a:lnTo>
                      <a:pt x="120" y="13"/>
                    </a:lnTo>
                    <a:lnTo>
                      <a:pt x="122" y="12"/>
                    </a:lnTo>
                    <a:lnTo>
                      <a:pt x="124" y="11"/>
                    </a:lnTo>
                    <a:lnTo>
                      <a:pt x="126" y="10"/>
                    </a:lnTo>
                    <a:lnTo>
                      <a:pt x="128" y="9"/>
                    </a:lnTo>
                    <a:lnTo>
                      <a:pt x="130" y="9"/>
                    </a:lnTo>
                    <a:lnTo>
                      <a:pt x="132" y="8"/>
                    </a:lnTo>
                    <a:lnTo>
                      <a:pt x="134" y="7"/>
                    </a:lnTo>
                    <a:lnTo>
                      <a:pt x="136" y="7"/>
                    </a:lnTo>
                    <a:lnTo>
                      <a:pt x="138" y="6"/>
                    </a:lnTo>
                    <a:lnTo>
                      <a:pt x="140" y="6"/>
                    </a:lnTo>
                    <a:lnTo>
                      <a:pt x="142" y="5"/>
                    </a:lnTo>
                    <a:lnTo>
                      <a:pt x="144" y="5"/>
                    </a:lnTo>
                    <a:lnTo>
                      <a:pt x="147" y="5"/>
                    </a:lnTo>
                    <a:lnTo>
                      <a:pt x="149" y="4"/>
                    </a:lnTo>
                    <a:lnTo>
                      <a:pt x="151" y="4"/>
                    </a:lnTo>
                    <a:lnTo>
                      <a:pt x="153" y="4"/>
                    </a:lnTo>
                    <a:lnTo>
                      <a:pt x="155" y="3"/>
                    </a:lnTo>
                    <a:lnTo>
                      <a:pt x="157" y="3"/>
                    </a:lnTo>
                    <a:lnTo>
                      <a:pt x="159" y="3"/>
                    </a:lnTo>
                    <a:lnTo>
                      <a:pt x="161" y="3"/>
                    </a:lnTo>
                    <a:lnTo>
                      <a:pt x="163" y="2"/>
                    </a:lnTo>
                    <a:lnTo>
                      <a:pt x="165" y="2"/>
                    </a:lnTo>
                    <a:lnTo>
                      <a:pt x="167" y="2"/>
                    </a:lnTo>
                    <a:lnTo>
                      <a:pt x="169" y="2"/>
                    </a:lnTo>
                    <a:lnTo>
                      <a:pt x="171" y="2"/>
                    </a:lnTo>
                    <a:lnTo>
                      <a:pt x="173" y="2"/>
                    </a:lnTo>
                    <a:lnTo>
                      <a:pt x="175" y="1"/>
                    </a:lnTo>
                    <a:lnTo>
                      <a:pt x="177" y="1"/>
                    </a:lnTo>
                    <a:lnTo>
                      <a:pt x="179" y="1"/>
                    </a:lnTo>
                    <a:lnTo>
                      <a:pt x="181" y="1"/>
                    </a:lnTo>
                    <a:lnTo>
                      <a:pt x="184" y="1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8" y="1"/>
                    </a:lnTo>
                    <a:lnTo>
                      <a:pt x="200" y="1"/>
                    </a:lnTo>
                    <a:lnTo>
                      <a:pt x="202" y="0"/>
                    </a:lnTo>
                    <a:lnTo>
                      <a:pt x="204" y="0"/>
                    </a:lnTo>
                    <a:lnTo>
                      <a:pt x="206" y="0"/>
                    </a:lnTo>
                  </a:path>
                </a:pathLst>
              </a:custGeom>
              <a:noFill/>
              <a:ln w="34925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2" name="Line 1281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3" name="Line 1282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4" name="Line 1283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5" name="Line 1284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6" name="Line 1285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7" name="Line 1286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8" name="Line 1287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9" name="Line 1288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0" name="Line 1289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1" name="Line 1290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2" name="Line 1291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3" name="Line 1292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4" name="Line 1293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5" name="Line 1294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6" name="Line 1295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7" name="Line 1296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8" name="Line 1297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9" name="Line 1298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0" name="Line 1299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1" name="Line 1300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2" name="Line 1301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3" name="Line 1302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4" name="Line 1303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5" name="Line 1304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6" name="Line 1305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7" name="Line 1306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8" name="Line 1307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9" name="Line 1308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0" name="Line 1309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1" name="Line 1310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2" name="Line 1311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3" name="Line 1312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4" name="Line 1313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5" name="Line 1314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6" name="Line 1315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7" name="Line 1316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8" name="Line 1317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9" name="Line 1318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0" name="Line 1319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1" name="Line 1320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2" name="Line 1321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3" name="Line 1322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4" name="Line 1323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5" name="Line 1324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6" name="Line 1325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7" name="Line 1326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8" name="Line 1327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9" name="Line 1328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0" name="Line 1329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1" name="Line 1330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2" name="Line 1331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3" name="Line 1332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4" name="Line 1333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5" name="Line 1334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6" name="Line 1335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7" name="Line 1336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8" name="Line 1337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9" name="Line 1338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0" name="Line 1339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1" name="Line 1340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2" name="Line 1341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3" name="Line 1342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4" name="Line 1343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5" name="Line 1344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6" name="Line 1345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7" name="Line 1346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8" name="Line 1347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9" name="Line 1348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0" name="Line 1349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1" name="Line 1350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2" name="Line 1351"/>
              <p:cNvSpPr>
                <a:spLocks noChangeShapeType="1"/>
              </p:cNvSpPr>
              <p:nvPr/>
            </p:nvSpPr>
            <p:spPr bwMode="auto">
              <a:xfrm flipV="1">
                <a:off x="397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3" name="Line 1352"/>
              <p:cNvSpPr>
                <a:spLocks noChangeShapeType="1"/>
              </p:cNvSpPr>
              <p:nvPr/>
            </p:nvSpPr>
            <p:spPr bwMode="auto">
              <a:xfrm flipV="1">
                <a:off x="397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4" name="Line 1353"/>
              <p:cNvSpPr>
                <a:spLocks noChangeShapeType="1"/>
              </p:cNvSpPr>
              <p:nvPr/>
            </p:nvSpPr>
            <p:spPr bwMode="auto">
              <a:xfrm flipV="1">
                <a:off x="397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5" name="Line 1354"/>
              <p:cNvSpPr>
                <a:spLocks noChangeShapeType="1"/>
              </p:cNvSpPr>
              <p:nvPr/>
            </p:nvSpPr>
            <p:spPr bwMode="auto">
              <a:xfrm flipV="1">
                <a:off x="397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6" name="Line 1355"/>
              <p:cNvSpPr>
                <a:spLocks noChangeShapeType="1"/>
              </p:cNvSpPr>
              <p:nvPr/>
            </p:nvSpPr>
            <p:spPr bwMode="auto">
              <a:xfrm flipV="1">
                <a:off x="397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7" name="Line 1356"/>
              <p:cNvSpPr>
                <a:spLocks noChangeShapeType="1"/>
              </p:cNvSpPr>
              <p:nvPr/>
            </p:nvSpPr>
            <p:spPr bwMode="auto">
              <a:xfrm flipV="1">
                <a:off x="397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8" name="Line 1357"/>
              <p:cNvSpPr>
                <a:spLocks noChangeShapeType="1"/>
              </p:cNvSpPr>
              <p:nvPr/>
            </p:nvSpPr>
            <p:spPr bwMode="auto">
              <a:xfrm flipV="1">
                <a:off x="397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9" name="Line 1358"/>
              <p:cNvSpPr>
                <a:spLocks noChangeShapeType="1"/>
              </p:cNvSpPr>
              <p:nvPr/>
            </p:nvSpPr>
            <p:spPr bwMode="auto">
              <a:xfrm flipV="1">
                <a:off x="397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0" name="Line 1359"/>
              <p:cNvSpPr>
                <a:spLocks noChangeShapeType="1"/>
              </p:cNvSpPr>
              <p:nvPr/>
            </p:nvSpPr>
            <p:spPr bwMode="auto">
              <a:xfrm flipV="1">
                <a:off x="397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1" name="Line 1360"/>
              <p:cNvSpPr>
                <a:spLocks noChangeShapeType="1"/>
              </p:cNvSpPr>
              <p:nvPr/>
            </p:nvSpPr>
            <p:spPr bwMode="auto">
              <a:xfrm flipV="1">
                <a:off x="397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2" name="Line 1361"/>
              <p:cNvSpPr>
                <a:spLocks noChangeShapeType="1"/>
              </p:cNvSpPr>
              <p:nvPr/>
            </p:nvSpPr>
            <p:spPr bwMode="auto">
              <a:xfrm flipV="1">
                <a:off x="397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3" name="Line 1362"/>
              <p:cNvSpPr>
                <a:spLocks noChangeShapeType="1"/>
              </p:cNvSpPr>
              <p:nvPr/>
            </p:nvSpPr>
            <p:spPr bwMode="auto">
              <a:xfrm flipV="1">
                <a:off x="397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4" name="Line 1363"/>
              <p:cNvSpPr>
                <a:spLocks noChangeShapeType="1"/>
              </p:cNvSpPr>
              <p:nvPr/>
            </p:nvSpPr>
            <p:spPr bwMode="auto">
              <a:xfrm flipV="1">
                <a:off x="397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5" name="Line 1364"/>
              <p:cNvSpPr>
                <a:spLocks noChangeShapeType="1"/>
              </p:cNvSpPr>
              <p:nvPr/>
            </p:nvSpPr>
            <p:spPr bwMode="auto">
              <a:xfrm flipV="1">
                <a:off x="397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6" name="Line 1365"/>
              <p:cNvSpPr>
                <a:spLocks noChangeShapeType="1"/>
              </p:cNvSpPr>
              <p:nvPr/>
            </p:nvSpPr>
            <p:spPr bwMode="auto">
              <a:xfrm flipV="1">
                <a:off x="409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7" name="Line 1366"/>
              <p:cNvSpPr>
                <a:spLocks noChangeShapeType="1"/>
              </p:cNvSpPr>
              <p:nvPr/>
            </p:nvSpPr>
            <p:spPr bwMode="auto">
              <a:xfrm flipV="1">
                <a:off x="409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8" name="Line 1367"/>
              <p:cNvSpPr>
                <a:spLocks noChangeShapeType="1"/>
              </p:cNvSpPr>
              <p:nvPr/>
            </p:nvSpPr>
            <p:spPr bwMode="auto">
              <a:xfrm flipV="1">
                <a:off x="409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9" name="Line 1368"/>
              <p:cNvSpPr>
                <a:spLocks noChangeShapeType="1"/>
              </p:cNvSpPr>
              <p:nvPr/>
            </p:nvSpPr>
            <p:spPr bwMode="auto">
              <a:xfrm flipV="1">
                <a:off x="409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0" name="Line 1369"/>
              <p:cNvSpPr>
                <a:spLocks noChangeShapeType="1"/>
              </p:cNvSpPr>
              <p:nvPr/>
            </p:nvSpPr>
            <p:spPr bwMode="auto">
              <a:xfrm flipV="1">
                <a:off x="409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1" name="Line 1370"/>
              <p:cNvSpPr>
                <a:spLocks noChangeShapeType="1"/>
              </p:cNvSpPr>
              <p:nvPr/>
            </p:nvSpPr>
            <p:spPr bwMode="auto">
              <a:xfrm flipV="1">
                <a:off x="409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2" name="Line 1371"/>
              <p:cNvSpPr>
                <a:spLocks noChangeShapeType="1"/>
              </p:cNvSpPr>
              <p:nvPr/>
            </p:nvSpPr>
            <p:spPr bwMode="auto">
              <a:xfrm flipV="1">
                <a:off x="409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3" name="Line 1372"/>
              <p:cNvSpPr>
                <a:spLocks noChangeShapeType="1"/>
              </p:cNvSpPr>
              <p:nvPr/>
            </p:nvSpPr>
            <p:spPr bwMode="auto">
              <a:xfrm flipV="1">
                <a:off x="409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4" name="Line 1373"/>
              <p:cNvSpPr>
                <a:spLocks noChangeShapeType="1"/>
              </p:cNvSpPr>
              <p:nvPr/>
            </p:nvSpPr>
            <p:spPr bwMode="auto">
              <a:xfrm flipV="1">
                <a:off x="421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5" name="Line 1374"/>
              <p:cNvSpPr>
                <a:spLocks noChangeShapeType="1"/>
              </p:cNvSpPr>
              <p:nvPr/>
            </p:nvSpPr>
            <p:spPr bwMode="auto">
              <a:xfrm flipV="1">
                <a:off x="421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6" name="Line 1375"/>
              <p:cNvSpPr>
                <a:spLocks noChangeShapeType="1"/>
              </p:cNvSpPr>
              <p:nvPr/>
            </p:nvSpPr>
            <p:spPr bwMode="auto">
              <a:xfrm flipV="1">
                <a:off x="421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7" name="Line 1376"/>
              <p:cNvSpPr>
                <a:spLocks noChangeShapeType="1"/>
              </p:cNvSpPr>
              <p:nvPr/>
            </p:nvSpPr>
            <p:spPr bwMode="auto">
              <a:xfrm flipV="1">
                <a:off x="43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8" name="Line 1377"/>
              <p:cNvSpPr>
                <a:spLocks noChangeShapeType="1"/>
              </p:cNvSpPr>
              <p:nvPr/>
            </p:nvSpPr>
            <p:spPr bwMode="auto">
              <a:xfrm flipV="1">
                <a:off x="43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9" name="Line 1378"/>
              <p:cNvSpPr>
                <a:spLocks noChangeShapeType="1"/>
              </p:cNvSpPr>
              <p:nvPr/>
            </p:nvSpPr>
            <p:spPr bwMode="auto">
              <a:xfrm flipV="1">
                <a:off x="43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0" name="Line 1379"/>
              <p:cNvSpPr>
                <a:spLocks noChangeShapeType="1"/>
              </p:cNvSpPr>
              <p:nvPr/>
            </p:nvSpPr>
            <p:spPr bwMode="auto">
              <a:xfrm flipV="1">
                <a:off x="43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1" name="Line 1380"/>
              <p:cNvSpPr>
                <a:spLocks noChangeShapeType="1"/>
              </p:cNvSpPr>
              <p:nvPr/>
            </p:nvSpPr>
            <p:spPr bwMode="auto">
              <a:xfrm flipV="1">
                <a:off x="43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2" name="Freeform 1381"/>
              <p:cNvSpPr>
                <a:spLocks/>
              </p:cNvSpPr>
              <p:nvPr/>
            </p:nvSpPr>
            <p:spPr bwMode="auto">
              <a:xfrm>
                <a:off x="3532" y="422"/>
                <a:ext cx="1485" cy="1118"/>
              </a:xfrm>
              <a:custGeom>
                <a:avLst/>
                <a:gdLst>
                  <a:gd name="T0" fmla="*/ 3 w 206"/>
                  <a:gd name="T1" fmla="*/ 154 h 155"/>
                  <a:gd name="T2" fmla="*/ 7 w 206"/>
                  <a:gd name="T3" fmla="*/ 154 h 155"/>
                  <a:gd name="T4" fmla="*/ 11 w 206"/>
                  <a:gd name="T5" fmla="*/ 153 h 155"/>
                  <a:gd name="T6" fmla="*/ 15 w 206"/>
                  <a:gd name="T7" fmla="*/ 152 h 155"/>
                  <a:gd name="T8" fmla="*/ 19 w 206"/>
                  <a:gd name="T9" fmla="*/ 151 h 155"/>
                  <a:gd name="T10" fmla="*/ 23 w 206"/>
                  <a:gd name="T11" fmla="*/ 150 h 155"/>
                  <a:gd name="T12" fmla="*/ 27 w 206"/>
                  <a:gd name="T13" fmla="*/ 149 h 155"/>
                  <a:gd name="T14" fmla="*/ 31 w 206"/>
                  <a:gd name="T15" fmla="*/ 148 h 155"/>
                  <a:gd name="T16" fmla="*/ 35 w 206"/>
                  <a:gd name="T17" fmla="*/ 147 h 155"/>
                  <a:gd name="T18" fmla="*/ 40 w 206"/>
                  <a:gd name="T19" fmla="*/ 145 h 155"/>
                  <a:gd name="T20" fmla="*/ 44 w 206"/>
                  <a:gd name="T21" fmla="*/ 144 h 155"/>
                  <a:gd name="T22" fmla="*/ 48 w 206"/>
                  <a:gd name="T23" fmla="*/ 142 h 155"/>
                  <a:gd name="T24" fmla="*/ 52 w 206"/>
                  <a:gd name="T25" fmla="*/ 140 h 155"/>
                  <a:gd name="T26" fmla="*/ 56 w 206"/>
                  <a:gd name="T27" fmla="*/ 138 h 155"/>
                  <a:gd name="T28" fmla="*/ 60 w 206"/>
                  <a:gd name="T29" fmla="*/ 136 h 155"/>
                  <a:gd name="T30" fmla="*/ 64 w 206"/>
                  <a:gd name="T31" fmla="*/ 133 h 155"/>
                  <a:gd name="T32" fmla="*/ 68 w 206"/>
                  <a:gd name="T33" fmla="*/ 131 h 155"/>
                  <a:gd name="T34" fmla="*/ 72 w 206"/>
                  <a:gd name="T35" fmla="*/ 128 h 155"/>
                  <a:gd name="T36" fmla="*/ 77 w 206"/>
                  <a:gd name="T37" fmla="*/ 125 h 155"/>
                  <a:gd name="T38" fmla="*/ 81 w 206"/>
                  <a:gd name="T39" fmla="*/ 122 h 155"/>
                  <a:gd name="T40" fmla="*/ 85 w 206"/>
                  <a:gd name="T41" fmla="*/ 119 h 155"/>
                  <a:gd name="T42" fmla="*/ 89 w 206"/>
                  <a:gd name="T43" fmla="*/ 115 h 155"/>
                  <a:gd name="T44" fmla="*/ 93 w 206"/>
                  <a:gd name="T45" fmla="*/ 111 h 155"/>
                  <a:gd name="T46" fmla="*/ 97 w 206"/>
                  <a:gd name="T47" fmla="*/ 108 h 155"/>
                  <a:gd name="T48" fmla="*/ 101 w 206"/>
                  <a:gd name="T49" fmla="*/ 103 h 155"/>
                  <a:gd name="T50" fmla="*/ 105 w 206"/>
                  <a:gd name="T51" fmla="*/ 99 h 155"/>
                  <a:gd name="T52" fmla="*/ 109 w 206"/>
                  <a:gd name="T53" fmla="*/ 95 h 155"/>
                  <a:gd name="T54" fmla="*/ 114 w 206"/>
                  <a:gd name="T55" fmla="*/ 90 h 155"/>
                  <a:gd name="T56" fmla="*/ 118 w 206"/>
                  <a:gd name="T57" fmla="*/ 86 h 155"/>
                  <a:gd name="T58" fmla="*/ 122 w 206"/>
                  <a:gd name="T59" fmla="*/ 81 h 155"/>
                  <a:gd name="T60" fmla="*/ 126 w 206"/>
                  <a:gd name="T61" fmla="*/ 76 h 155"/>
                  <a:gd name="T62" fmla="*/ 130 w 206"/>
                  <a:gd name="T63" fmla="*/ 71 h 155"/>
                  <a:gd name="T64" fmla="*/ 134 w 206"/>
                  <a:gd name="T65" fmla="*/ 66 h 155"/>
                  <a:gd name="T66" fmla="*/ 138 w 206"/>
                  <a:gd name="T67" fmla="*/ 61 h 155"/>
                  <a:gd name="T68" fmla="*/ 142 w 206"/>
                  <a:gd name="T69" fmla="*/ 56 h 155"/>
                  <a:gd name="T70" fmla="*/ 147 w 206"/>
                  <a:gd name="T71" fmla="*/ 52 h 155"/>
                  <a:gd name="T72" fmla="*/ 151 w 206"/>
                  <a:gd name="T73" fmla="*/ 47 h 155"/>
                  <a:gd name="T74" fmla="*/ 155 w 206"/>
                  <a:gd name="T75" fmla="*/ 42 h 155"/>
                  <a:gd name="T76" fmla="*/ 159 w 206"/>
                  <a:gd name="T77" fmla="*/ 38 h 155"/>
                  <a:gd name="T78" fmla="*/ 163 w 206"/>
                  <a:gd name="T79" fmla="*/ 34 h 155"/>
                  <a:gd name="T80" fmla="*/ 167 w 206"/>
                  <a:gd name="T81" fmla="*/ 30 h 155"/>
                  <a:gd name="T82" fmla="*/ 171 w 206"/>
                  <a:gd name="T83" fmla="*/ 26 h 155"/>
                  <a:gd name="T84" fmla="*/ 175 w 206"/>
                  <a:gd name="T85" fmla="*/ 22 h 155"/>
                  <a:gd name="T86" fmla="*/ 179 w 206"/>
                  <a:gd name="T87" fmla="*/ 18 h 155"/>
                  <a:gd name="T88" fmla="*/ 184 w 206"/>
                  <a:gd name="T89" fmla="*/ 15 h 155"/>
                  <a:gd name="T90" fmla="*/ 188 w 206"/>
                  <a:gd name="T91" fmla="*/ 12 h 155"/>
                  <a:gd name="T92" fmla="*/ 192 w 206"/>
                  <a:gd name="T93" fmla="*/ 9 h 155"/>
                  <a:gd name="T94" fmla="*/ 196 w 206"/>
                  <a:gd name="T95" fmla="*/ 6 h 155"/>
                  <a:gd name="T96" fmla="*/ 200 w 206"/>
                  <a:gd name="T97" fmla="*/ 3 h 155"/>
                  <a:gd name="T98" fmla="*/ 204 w 206"/>
                  <a:gd name="T99" fmla="*/ 1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" h="155">
                    <a:moveTo>
                      <a:pt x="0" y="155"/>
                    </a:moveTo>
                    <a:lnTo>
                      <a:pt x="3" y="154"/>
                    </a:lnTo>
                    <a:lnTo>
                      <a:pt x="5" y="154"/>
                    </a:lnTo>
                    <a:lnTo>
                      <a:pt x="7" y="154"/>
                    </a:lnTo>
                    <a:lnTo>
                      <a:pt x="9" y="153"/>
                    </a:lnTo>
                    <a:lnTo>
                      <a:pt x="11" y="153"/>
                    </a:lnTo>
                    <a:lnTo>
                      <a:pt x="13" y="153"/>
                    </a:lnTo>
                    <a:lnTo>
                      <a:pt x="15" y="152"/>
                    </a:lnTo>
                    <a:lnTo>
                      <a:pt x="17" y="152"/>
                    </a:lnTo>
                    <a:lnTo>
                      <a:pt x="19" y="151"/>
                    </a:lnTo>
                    <a:lnTo>
                      <a:pt x="21" y="151"/>
                    </a:lnTo>
                    <a:lnTo>
                      <a:pt x="23" y="150"/>
                    </a:lnTo>
                    <a:lnTo>
                      <a:pt x="25" y="150"/>
                    </a:lnTo>
                    <a:lnTo>
                      <a:pt x="27" y="149"/>
                    </a:lnTo>
                    <a:lnTo>
                      <a:pt x="29" y="149"/>
                    </a:lnTo>
                    <a:lnTo>
                      <a:pt x="31" y="148"/>
                    </a:lnTo>
                    <a:lnTo>
                      <a:pt x="33" y="147"/>
                    </a:lnTo>
                    <a:lnTo>
                      <a:pt x="35" y="147"/>
                    </a:lnTo>
                    <a:lnTo>
                      <a:pt x="38" y="146"/>
                    </a:lnTo>
                    <a:lnTo>
                      <a:pt x="40" y="145"/>
                    </a:lnTo>
                    <a:lnTo>
                      <a:pt x="42" y="144"/>
                    </a:lnTo>
                    <a:lnTo>
                      <a:pt x="44" y="144"/>
                    </a:lnTo>
                    <a:lnTo>
                      <a:pt x="46" y="143"/>
                    </a:lnTo>
                    <a:lnTo>
                      <a:pt x="48" y="142"/>
                    </a:lnTo>
                    <a:lnTo>
                      <a:pt x="50" y="141"/>
                    </a:lnTo>
                    <a:lnTo>
                      <a:pt x="52" y="140"/>
                    </a:lnTo>
                    <a:lnTo>
                      <a:pt x="54" y="139"/>
                    </a:lnTo>
                    <a:lnTo>
                      <a:pt x="56" y="138"/>
                    </a:lnTo>
                    <a:lnTo>
                      <a:pt x="58" y="137"/>
                    </a:lnTo>
                    <a:lnTo>
                      <a:pt x="60" y="136"/>
                    </a:lnTo>
                    <a:lnTo>
                      <a:pt x="62" y="135"/>
                    </a:lnTo>
                    <a:lnTo>
                      <a:pt x="64" y="133"/>
                    </a:lnTo>
                    <a:lnTo>
                      <a:pt x="66" y="132"/>
                    </a:lnTo>
                    <a:lnTo>
                      <a:pt x="68" y="131"/>
                    </a:lnTo>
                    <a:lnTo>
                      <a:pt x="70" y="129"/>
                    </a:lnTo>
                    <a:lnTo>
                      <a:pt x="72" y="128"/>
                    </a:lnTo>
                    <a:lnTo>
                      <a:pt x="75" y="127"/>
                    </a:lnTo>
                    <a:lnTo>
                      <a:pt x="77" y="125"/>
                    </a:lnTo>
                    <a:lnTo>
                      <a:pt x="79" y="124"/>
                    </a:lnTo>
                    <a:lnTo>
                      <a:pt x="81" y="122"/>
                    </a:lnTo>
                    <a:lnTo>
                      <a:pt x="83" y="120"/>
                    </a:lnTo>
                    <a:lnTo>
                      <a:pt x="85" y="119"/>
                    </a:lnTo>
                    <a:lnTo>
                      <a:pt x="87" y="117"/>
                    </a:lnTo>
                    <a:lnTo>
                      <a:pt x="89" y="115"/>
                    </a:lnTo>
                    <a:lnTo>
                      <a:pt x="91" y="113"/>
                    </a:lnTo>
                    <a:lnTo>
                      <a:pt x="93" y="111"/>
                    </a:lnTo>
                    <a:lnTo>
                      <a:pt x="95" y="109"/>
                    </a:lnTo>
                    <a:lnTo>
                      <a:pt x="97" y="108"/>
                    </a:lnTo>
                    <a:lnTo>
                      <a:pt x="99" y="105"/>
                    </a:lnTo>
                    <a:lnTo>
                      <a:pt x="101" y="103"/>
                    </a:lnTo>
                    <a:lnTo>
                      <a:pt x="103" y="101"/>
                    </a:lnTo>
                    <a:lnTo>
                      <a:pt x="105" y="99"/>
                    </a:lnTo>
                    <a:lnTo>
                      <a:pt x="107" y="97"/>
                    </a:lnTo>
                    <a:lnTo>
                      <a:pt x="109" y="95"/>
                    </a:lnTo>
                    <a:lnTo>
                      <a:pt x="112" y="92"/>
                    </a:lnTo>
                    <a:lnTo>
                      <a:pt x="114" y="90"/>
                    </a:lnTo>
                    <a:lnTo>
                      <a:pt x="116" y="88"/>
                    </a:lnTo>
                    <a:lnTo>
                      <a:pt x="118" y="86"/>
                    </a:lnTo>
                    <a:lnTo>
                      <a:pt x="120" y="83"/>
                    </a:lnTo>
                    <a:lnTo>
                      <a:pt x="122" y="81"/>
                    </a:lnTo>
                    <a:lnTo>
                      <a:pt x="124" y="78"/>
                    </a:lnTo>
                    <a:lnTo>
                      <a:pt x="126" y="76"/>
                    </a:lnTo>
                    <a:lnTo>
                      <a:pt x="128" y="74"/>
                    </a:lnTo>
                    <a:lnTo>
                      <a:pt x="130" y="71"/>
                    </a:lnTo>
                    <a:lnTo>
                      <a:pt x="132" y="69"/>
                    </a:lnTo>
                    <a:lnTo>
                      <a:pt x="134" y="66"/>
                    </a:lnTo>
                    <a:lnTo>
                      <a:pt x="136" y="64"/>
                    </a:lnTo>
                    <a:lnTo>
                      <a:pt x="138" y="61"/>
                    </a:lnTo>
                    <a:lnTo>
                      <a:pt x="140" y="59"/>
                    </a:lnTo>
                    <a:lnTo>
                      <a:pt x="142" y="56"/>
                    </a:lnTo>
                    <a:lnTo>
                      <a:pt x="144" y="54"/>
                    </a:lnTo>
                    <a:lnTo>
                      <a:pt x="147" y="52"/>
                    </a:lnTo>
                    <a:lnTo>
                      <a:pt x="149" y="49"/>
                    </a:lnTo>
                    <a:lnTo>
                      <a:pt x="151" y="47"/>
                    </a:lnTo>
                    <a:lnTo>
                      <a:pt x="153" y="45"/>
                    </a:lnTo>
                    <a:lnTo>
                      <a:pt x="155" y="42"/>
                    </a:lnTo>
                    <a:lnTo>
                      <a:pt x="157" y="40"/>
                    </a:lnTo>
                    <a:lnTo>
                      <a:pt x="159" y="38"/>
                    </a:lnTo>
                    <a:lnTo>
                      <a:pt x="161" y="36"/>
                    </a:lnTo>
                    <a:lnTo>
                      <a:pt x="163" y="34"/>
                    </a:lnTo>
                    <a:lnTo>
                      <a:pt x="165" y="32"/>
                    </a:lnTo>
                    <a:lnTo>
                      <a:pt x="167" y="30"/>
                    </a:lnTo>
                    <a:lnTo>
                      <a:pt x="169" y="28"/>
                    </a:lnTo>
                    <a:lnTo>
                      <a:pt x="171" y="26"/>
                    </a:lnTo>
                    <a:lnTo>
                      <a:pt x="173" y="24"/>
                    </a:lnTo>
                    <a:lnTo>
                      <a:pt x="175" y="22"/>
                    </a:lnTo>
                    <a:lnTo>
                      <a:pt x="177" y="20"/>
                    </a:lnTo>
                    <a:lnTo>
                      <a:pt x="179" y="18"/>
                    </a:lnTo>
                    <a:lnTo>
                      <a:pt x="181" y="16"/>
                    </a:lnTo>
                    <a:lnTo>
                      <a:pt x="184" y="15"/>
                    </a:lnTo>
                    <a:lnTo>
                      <a:pt x="186" y="13"/>
                    </a:lnTo>
                    <a:lnTo>
                      <a:pt x="188" y="12"/>
                    </a:lnTo>
                    <a:lnTo>
                      <a:pt x="190" y="10"/>
                    </a:lnTo>
                    <a:lnTo>
                      <a:pt x="192" y="9"/>
                    </a:lnTo>
                    <a:lnTo>
                      <a:pt x="194" y="7"/>
                    </a:lnTo>
                    <a:lnTo>
                      <a:pt x="196" y="6"/>
                    </a:lnTo>
                    <a:lnTo>
                      <a:pt x="198" y="5"/>
                    </a:lnTo>
                    <a:lnTo>
                      <a:pt x="200" y="3"/>
                    </a:lnTo>
                    <a:lnTo>
                      <a:pt x="202" y="2"/>
                    </a:lnTo>
                    <a:lnTo>
                      <a:pt x="204" y="1"/>
                    </a:lnTo>
                    <a:lnTo>
                      <a:pt x="206" y="0"/>
                    </a:lnTo>
                  </a:path>
                </a:pathLst>
              </a:custGeom>
              <a:noFill/>
              <a:ln w="34925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3" name="Line 1382"/>
              <p:cNvSpPr>
                <a:spLocks noChangeShapeType="1"/>
              </p:cNvSpPr>
              <p:nvPr/>
            </p:nvSpPr>
            <p:spPr bwMode="auto">
              <a:xfrm flipV="1">
                <a:off x="36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4" name="Line 1383"/>
              <p:cNvSpPr>
                <a:spLocks noChangeShapeType="1"/>
              </p:cNvSpPr>
              <p:nvPr/>
            </p:nvSpPr>
            <p:spPr bwMode="auto">
              <a:xfrm flipV="1">
                <a:off x="36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5" name="Line 1384"/>
              <p:cNvSpPr>
                <a:spLocks noChangeShapeType="1"/>
              </p:cNvSpPr>
              <p:nvPr/>
            </p:nvSpPr>
            <p:spPr bwMode="auto">
              <a:xfrm flipV="1">
                <a:off x="36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6" name="Line 1385"/>
              <p:cNvSpPr>
                <a:spLocks noChangeShapeType="1"/>
              </p:cNvSpPr>
              <p:nvPr/>
            </p:nvSpPr>
            <p:spPr bwMode="auto">
              <a:xfrm flipV="1">
                <a:off x="36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7" name="Line 1386"/>
              <p:cNvSpPr>
                <a:spLocks noChangeShapeType="1"/>
              </p:cNvSpPr>
              <p:nvPr/>
            </p:nvSpPr>
            <p:spPr bwMode="auto">
              <a:xfrm flipV="1">
                <a:off x="36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8" name="Line 1387"/>
              <p:cNvSpPr>
                <a:spLocks noChangeShapeType="1"/>
              </p:cNvSpPr>
              <p:nvPr/>
            </p:nvSpPr>
            <p:spPr bwMode="auto">
              <a:xfrm flipV="1">
                <a:off x="36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9" name="Line 1388"/>
              <p:cNvSpPr>
                <a:spLocks noChangeShapeType="1"/>
              </p:cNvSpPr>
              <p:nvPr/>
            </p:nvSpPr>
            <p:spPr bwMode="auto">
              <a:xfrm flipV="1">
                <a:off x="36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0" name="Line 1389"/>
              <p:cNvSpPr>
                <a:spLocks noChangeShapeType="1"/>
              </p:cNvSpPr>
              <p:nvPr/>
            </p:nvSpPr>
            <p:spPr bwMode="auto">
              <a:xfrm flipV="1">
                <a:off x="36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1" name="Line 1390"/>
              <p:cNvSpPr>
                <a:spLocks noChangeShapeType="1"/>
              </p:cNvSpPr>
              <p:nvPr/>
            </p:nvSpPr>
            <p:spPr bwMode="auto">
              <a:xfrm flipV="1">
                <a:off x="36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2" name="Line 1391"/>
              <p:cNvSpPr>
                <a:spLocks noChangeShapeType="1"/>
              </p:cNvSpPr>
              <p:nvPr/>
            </p:nvSpPr>
            <p:spPr bwMode="auto">
              <a:xfrm flipV="1">
                <a:off x="36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3" name="Line 1392"/>
              <p:cNvSpPr>
                <a:spLocks noChangeShapeType="1"/>
              </p:cNvSpPr>
              <p:nvPr/>
            </p:nvSpPr>
            <p:spPr bwMode="auto">
              <a:xfrm flipV="1">
                <a:off x="36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4" name="Line 1393"/>
              <p:cNvSpPr>
                <a:spLocks noChangeShapeType="1"/>
              </p:cNvSpPr>
              <p:nvPr/>
            </p:nvSpPr>
            <p:spPr bwMode="auto">
              <a:xfrm flipV="1">
                <a:off x="36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5" name="Line 1394"/>
              <p:cNvSpPr>
                <a:spLocks noChangeShapeType="1"/>
              </p:cNvSpPr>
              <p:nvPr/>
            </p:nvSpPr>
            <p:spPr bwMode="auto">
              <a:xfrm flipV="1">
                <a:off x="36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6" name="Line 1395"/>
              <p:cNvSpPr>
                <a:spLocks noChangeShapeType="1"/>
              </p:cNvSpPr>
              <p:nvPr/>
            </p:nvSpPr>
            <p:spPr bwMode="auto">
              <a:xfrm flipV="1">
                <a:off x="36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7" name="Line 1396"/>
              <p:cNvSpPr>
                <a:spLocks noChangeShapeType="1"/>
              </p:cNvSpPr>
              <p:nvPr/>
            </p:nvSpPr>
            <p:spPr bwMode="auto">
              <a:xfrm flipV="1">
                <a:off x="36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8" name="Line 1397"/>
              <p:cNvSpPr>
                <a:spLocks noChangeShapeType="1"/>
              </p:cNvSpPr>
              <p:nvPr/>
            </p:nvSpPr>
            <p:spPr bwMode="auto">
              <a:xfrm flipV="1">
                <a:off x="36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9" name="Line 1398"/>
              <p:cNvSpPr>
                <a:spLocks noChangeShapeType="1"/>
              </p:cNvSpPr>
              <p:nvPr/>
            </p:nvSpPr>
            <p:spPr bwMode="auto">
              <a:xfrm flipV="1">
                <a:off x="36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0" name="Line 1399"/>
              <p:cNvSpPr>
                <a:spLocks noChangeShapeType="1"/>
              </p:cNvSpPr>
              <p:nvPr/>
            </p:nvSpPr>
            <p:spPr bwMode="auto">
              <a:xfrm flipV="1">
                <a:off x="36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1" name="Line 1400"/>
              <p:cNvSpPr>
                <a:spLocks noChangeShapeType="1"/>
              </p:cNvSpPr>
              <p:nvPr/>
            </p:nvSpPr>
            <p:spPr bwMode="auto">
              <a:xfrm flipV="1">
                <a:off x="36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2" name="Line 1401"/>
              <p:cNvSpPr>
                <a:spLocks noChangeShapeType="1"/>
              </p:cNvSpPr>
              <p:nvPr/>
            </p:nvSpPr>
            <p:spPr bwMode="auto">
              <a:xfrm flipV="1">
                <a:off x="36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3" name="Line 1402"/>
              <p:cNvSpPr>
                <a:spLocks noChangeShapeType="1"/>
              </p:cNvSpPr>
              <p:nvPr/>
            </p:nvSpPr>
            <p:spPr bwMode="auto">
              <a:xfrm flipV="1">
                <a:off x="36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4" name="Line 1403"/>
              <p:cNvSpPr>
                <a:spLocks noChangeShapeType="1"/>
              </p:cNvSpPr>
              <p:nvPr/>
            </p:nvSpPr>
            <p:spPr bwMode="auto">
              <a:xfrm flipV="1">
                <a:off x="36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5" name="Line 1404"/>
              <p:cNvSpPr>
                <a:spLocks noChangeShapeType="1"/>
              </p:cNvSpPr>
              <p:nvPr/>
            </p:nvSpPr>
            <p:spPr bwMode="auto">
              <a:xfrm flipV="1">
                <a:off x="36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6" name="Line 1405"/>
              <p:cNvSpPr>
                <a:spLocks noChangeShapeType="1"/>
              </p:cNvSpPr>
              <p:nvPr/>
            </p:nvSpPr>
            <p:spPr bwMode="auto">
              <a:xfrm flipV="1">
                <a:off x="36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7" name="Line 1406"/>
              <p:cNvSpPr>
                <a:spLocks noChangeShapeType="1"/>
              </p:cNvSpPr>
              <p:nvPr/>
            </p:nvSpPr>
            <p:spPr bwMode="auto">
              <a:xfrm flipV="1">
                <a:off x="36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8" name="Line 1407"/>
              <p:cNvSpPr>
                <a:spLocks noChangeShapeType="1"/>
              </p:cNvSpPr>
              <p:nvPr/>
            </p:nvSpPr>
            <p:spPr bwMode="auto">
              <a:xfrm flipV="1">
                <a:off x="36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9" name="Line 1408"/>
              <p:cNvSpPr>
                <a:spLocks noChangeShapeType="1"/>
              </p:cNvSpPr>
              <p:nvPr/>
            </p:nvSpPr>
            <p:spPr bwMode="auto">
              <a:xfrm flipV="1">
                <a:off x="36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0" name="Line 1409"/>
              <p:cNvSpPr>
                <a:spLocks noChangeShapeType="1"/>
              </p:cNvSpPr>
              <p:nvPr/>
            </p:nvSpPr>
            <p:spPr bwMode="auto">
              <a:xfrm flipV="1">
                <a:off x="36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1" name="Line 1410"/>
              <p:cNvSpPr>
                <a:spLocks noChangeShapeType="1"/>
              </p:cNvSpPr>
              <p:nvPr/>
            </p:nvSpPr>
            <p:spPr bwMode="auto">
              <a:xfrm flipV="1">
                <a:off x="36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2" name="Line 1411"/>
              <p:cNvSpPr>
                <a:spLocks noChangeShapeType="1"/>
              </p:cNvSpPr>
              <p:nvPr/>
            </p:nvSpPr>
            <p:spPr bwMode="auto">
              <a:xfrm flipV="1">
                <a:off x="36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2054" name="Group 1613"/>
            <p:cNvGrpSpPr>
              <a:grpSpLocks/>
            </p:cNvGrpSpPr>
            <p:nvPr/>
          </p:nvGrpSpPr>
          <p:grpSpPr bwMode="auto">
            <a:xfrm>
              <a:off x="3532" y="242"/>
              <a:ext cx="1485" cy="1392"/>
              <a:chOff x="3532" y="242"/>
              <a:chExt cx="1485" cy="1392"/>
            </a:xfrm>
          </p:grpSpPr>
          <p:sp>
            <p:nvSpPr>
              <p:cNvPr id="4823" name="Line 1413"/>
              <p:cNvSpPr>
                <a:spLocks noChangeShapeType="1"/>
              </p:cNvSpPr>
              <p:nvPr/>
            </p:nvSpPr>
            <p:spPr bwMode="auto">
              <a:xfrm flipV="1">
                <a:off x="361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4" name="Line 1414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5" name="Line 1415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6" name="Line 1416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7" name="Line 1417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8" name="Line 1418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9" name="Line 1419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0" name="Line 1420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1" name="Line 1421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2" name="Line 1422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3" name="Line 1423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4" name="Line 1424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5" name="Line 1425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6" name="Line 1426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7" name="Line 1427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8" name="Line 1428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9" name="Line 1429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0" name="Line 1430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1" name="Line 1431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2" name="Line 1432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3" name="Line 1433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4" name="Line 1434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5" name="Line 1435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6" name="Line 1436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7" name="Line 1437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8" name="Line 1438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9" name="Line 1439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0" name="Line 1440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1" name="Line 1441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2" name="Line 1442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3" name="Line 1443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4" name="Line 1444"/>
              <p:cNvSpPr>
                <a:spLocks noChangeShapeType="1"/>
              </p:cNvSpPr>
              <p:nvPr/>
            </p:nvSpPr>
            <p:spPr bwMode="auto">
              <a:xfrm flipV="1">
                <a:off x="375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5" name="Line 1445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6" name="Line 1446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7" name="Line 1447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8" name="Line 1448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9" name="Line 1449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0" name="Line 1450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1" name="Line 1451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2" name="Line 1452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3" name="Line 1453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4" name="Line 1454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5" name="Line 1455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6" name="Line 1456"/>
              <p:cNvSpPr>
                <a:spLocks noChangeShapeType="1"/>
              </p:cNvSpPr>
              <p:nvPr/>
            </p:nvSpPr>
            <p:spPr bwMode="auto">
              <a:xfrm flipV="1">
                <a:off x="40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7" name="Line 1457"/>
              <p:cNvSpPr>
                <a:spLocks noChangeShapeType="1"/>
              </p:cNvSpPr>
              <p:nvPr/>
            </p:nvSpPr>
            <p:spPr bwMode="auto">
              <a:xfrm flipV="1">
                <a:off x="40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8" name="Line 1458"/>
              <p:cNvSpPr>
                <a:spLocks noChangeShapeType="1"/>
              </p:cNvSpPr>
              <p:nvPr/>
            </p:nvSpPr>
            <p:spPr bwMode="auto">
              <a:xfrm flipV="1">
                <a:off x="40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9" name="Line 1459"/>
              <p:cNvSpPr>
                <a:spLocks noChangeShapeType="1"/>
              </p:cNvSpPr>
              <p:nvPr/>
            </p:nvSpPr>
            <p:spPr bwMode="auto">
              <a:xfrm flipV="1">
                <a:off x="40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0" name="Line 1460"/>
              <p:cNvSpPr>
                <a:spLocks noChangeShapeType="1"/>
              </p:cNvSpPr>
              <p:nvPr/>
            </p:nvSpPr>
            <p:spPr bwMode="auto">
              <a:xfrm flipV="1">
                <a:off x="40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1" name="Line 1461"/>
              <p:cNvSpPr>
                <a:spLocks noChangeShapeType="1"/>
              </p:cNvSpPr>
              <p:nvPr/>
            </p:nvSpPr>
            <p:spPr bwMode="auto">
              <a:xfrm flipV="1">
                <a:off x="40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2" name="Line 1462"/>
              <p:cNvSpPr>
                <a:spLocks noChangeShapeType="1"/>
              </p:cNvSpPr>
              <p:nvPr/>
            </p:nvSpPr>
            <p:spPr bwMode="auto">
              <a:xfrm flipV="1">
                <a:off x="40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3" name="Line 1463"/>
              <p:cNvSpPr>
                <a:spLocks noChangeShapeType="1"/>
              </p:cNvSpPr>
              <p:nvPr/>
            </p:nvSpPr>
            <p:spPr bwMode="auto">
              <a:xfrm flipV="1">
                <a:off x="40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4" name="Line 1464"/>
              <p:cNvSpPr>
                <a:spLocks noChangeShapeType="1"/>
              </p:cNvSpPr>
              <p:nvPr/>
            </p:nvSpPr>
            <p:spPr bwMode="auto">
              <a:xfrm flipV="1">
                <a:off x="40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5" name="Line 1465"/>
              <p:cNvSpPr>
                <a:spLocks noChangeShapeType="1"/>
              </p:cNvSpPr>
              <p:nvPr/>
            </p:nvSpPr>
            <p:spPr bwMode="auto">
              <a:xfrm flipV="1">
                <a:off x="40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6" name="Line 1466"/>
              <p:cNvSpPr>
                <a:spLocks noChangeShapeType="1"/>
              </p:cNvSpPr>
              <p:nvPr/>
            </p:nvSpPr>
            <p:spPr bwMode="auto">
              <a:xfrm flipV="1">
                <a:off x="40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7" name="Line 1467"/>
              <p:cNvSpPr>
                <a:spLocks noChangeShapeType="1"/>
              </p:cNvSpPr>
              <p:nvPr/>
            </p:nvSpPr>
            <p:spPr bwMode="auto">
              <a:xfrm flipV="1">
                <a:off x="40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8" name="Line 1468"/>
              <p:cNvSpPr>
                <a:spLocks noChangeShapeType="1"/>
              </p:cNvSpPr>
              <p:nvPr/>
            </p:nvSpPr>
            <p:spPr bwMode="auto">
              <a:xfrm flipV="1">
                <a:off x="40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9" name="Line 1469"/>
              <p:cNvSpPr>
                <a:spLocks noChangeShapeType="1"/>
              </p:cNvSpPr>
              <p:nvPr/>
            </p:nvSpPr>
            <p:spPr bwMode="auto">
              <a:xfrm flipV="1">
                <a:off x="40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0" name="Line 1470"/>
              <p:cNvSpPr>
                <a:spLocks noChangeShapeType="1"/>
              </p:cNvSpPr>
              <p:nvPr/>
            </p:nvSpPr>
            <p:spPr bwMode="auto">
              <a:xfrm flipV="1">
                <a:off x="403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1" name="Line 1471"/>
              <p:cNvSpPr>
                <a:spLocks noChangeShapeType="1"/>
              </p:cNvSpPr>
              <p:nvPr/>
            </p:nvSpPr>
            <p:spPr bwMode="auto">
              <a:xfrm flipV="1">
                <a:off x="417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2" name="Line 1472"/>
              <p:cNvSpPr>
                <a:spLocks noChangeShapeType="1"/>
              </p:cNvSpPr>
              <p:nvPr/>
            </p:nvSpPr>
            <p:spPr bwMode="auto">
              <a:xfrm flipV="1">
                <a:off x="417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3" name="Line 1473"/>
              <p:cNvSpPr>
                <a:spLocks noChangeShapeType="1"/>
              </p:cNvSpPr>
              <p:nvPr/>
            </p:nvSpPr>
            <p:spPr bwMode="auto">
              <a:xfrm flipV="1">
                <a:off x="417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4" name="Line 1474"/>
              <p:cNvSpPr>
                <a:spLocks noChangeShapeType="1"/>
              </p:cNvSpPr>
              <p:nvPr/>
            </p:nvSpPr>
            <p:spPr bwMode="auto">
              <a:xfrm flipV="1">
                <a:off x="417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5" name="Line 1475"/>
              <p:cNvSpPr>
                <a:spLocks noChangeShapeType="1"/>
              </p:cNvSpPr>
              <p:nvPr/>
            </p:nvSpPr>
            <p:spPr bwMode="auto">
              <a:xfrm flipV="1">
                <a:off x="417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6" name="Line 1476"/>
              <p:cNvSpPr>
                <a:spLocks noChangeShapeType="1"/>
              </p:cNvSpPr>
              <p:nvPr/>
            </p:nvSpPr>
            <p:spPr bwMode="auto">
              <a:xfrm flipV="1">
                <a:off x="417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7" name="Line 1477"/>
              <p:cNvSpPr>
                <a:spLocks noChangeShapeType="1"/>
              </p:cNvSpPr>
              <p:nvPr/>
            </p:nvSpPr>
            <p:spPr bwMode="auto">
              <a:xfrm flipV="1">
                <a:off x="417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8" name="Line 1478"/>
              <p:cNvSpPr>
                <a:spLocks noChangeShapeType="1"/>
              </p:cNvSpPr>
              <p:nvPr/>
            </p:nvSpPr>
            <p:spPr bwMode="auto">
              <a:xfrm flipV="1">
                <a:off x="417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9" name="Line 1479"/>
              <p:cNvSpPr>
                <a:spLocks noChangeShapeType="1"/>
              </p:cNvSpPr>
              <p:nvPr/>
            </p:nvSpPr>
            <p:spPr bwMode="auto">
              <a:xfrm flipV="1">
                <a:off x="417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0" name="Line 1480"/>
              <p:cNvSpPr>
                <a:spLocks noChangeShapeType="1"/>
              </p:cNvSpPr>
              <p:nvPr/>
            </p:nvSpPr>
            <p:spPr bwMode="auto">
              <a:xfrm flipV="1">
                <a:off x="431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1" name="Line 1481"/>
              <p:cNvSpPr>
                <a:spLocks noChangeShapeType="1"/>
              </p:cNvSpPr>
              <p:nvPr/>
            </p:nvSpPr>
            <p:spPr bwMode="auto">
              <a:xfrm flipV="1">
                <a:off x="431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2" name="Line 1482"/>
              <p:cNvSpPr>
                <a:spLocks noChangeShapeType="1"/>
              </p:cNvSpPr>
              <p:nvPr/>
            </p:nvSpPr>
            <p:spPr bwMode="auto">
              <a:xfrm flipV="1">
                <a:off x="446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3" name="Freeform 1483"/>
              <p:cNvSpPr>
                <a:spLocks/>
              </p:cNvSpPr>
              <p:nvPr/>
            </p:nvSpPr>
            <p:spPr bwMode="auto">
              <a:xfrm>
                <a:off x="3532" y="242"/>
                <a:ext cx="1485" cy="1248"/>
              </a:xfrm>
              <a:custGeom>
                <a:avLst/>
                <a:gdLst>
                  <a:gd name="T0" fmla="*/ 3 w 206"/>
                  <a:gd name="T1" fmla="*/ 172 h 173"/>
                  <a:gd name="T2" fmla="*/ 7 w 206"/>
                  <a:gd name="T3" fmla="*/ 168 h 173"/>
                  <a:gd name="T4" fmla="*/ 11 w 206"/>
                  <a:gd name="T5" fmla="*/ 163 h 173"/>
                  <a:gd name="T6" fmla="*/ 15 w 206"/>
                  <a:gd name="T7" fmla="*/ 158 h 173"/>
                  <a:gd name="T8" fmla="*/ 19 w 206"/>
                  <a:gd name="T9" fmla="*/ 151 h 173"/>
                  <a:gd name="T10" fmla="*/ 23 w 206"/>
                  <a:gd name="T11" fmla="*/ 143 h 173"/>
                  <a:gd name="T12" fmla="*/ 27 w 206"/>
                  <a:gd name="T13" fmla="*/ 134 h 173"/>
                  <a:gd name="T14" fmla="*/ 31 w 206"/>
                  <a:gd name="T15" fmla="*/ 124 h 173"/>
                  <a:gd name="T16" fmla="*/ 35 w 206"/>
                  <a:gd name="T17" fmla="*/ 112 h 173"/>
                  <a:gd name="T18" fmla="*/ 40 w 206"/>
                  <a:gd name="T19" fmla="*/ 100 h 173"/>
                  <a:gd name="T20" fmla="*/ 44 w 206"/>
                  <a:gd name="T21" fmla="*/ 88 h 173"/>
                  <a:gd name="T22" fmla="*/ 48 w 206"/>
                  <a:gd name="T23" fmla="*/ 76 h 173"/>
                  <a:gd name="T24" fmla="*/ 52 w 206"/>
                  <a:gd name="T25" fmla="*/ 65 h 173"/>
                  <a:gd name="T26" fmla="*/ 56 w 206"/>
                  <a:gd name="T27" fmla="*/ 54 h 173"/>
                  <a:gd name="T28" fmla="*/ 60 w 206"/>
                  <a:gd name="T29" fmla="*/ 45 h 173"/>
                  <a:gd name="T30" fmla="*/ 64 w 206"/>
                  <a:gd name="T31" fmla="*/ 37 h 173"/>
                  <a:gd name="T32" fmla="*/ 68 w 206"/>
                  <a:gd name="T33" fmla="*/ 30 h 173"/>
                  <a:gd name="T34" fmla="*/ 72 w 206"/>
                  <a:gd name="T35" fmla="*/ 24 h 173"/>
                  <a:gd name="T36" fmla="*/ 77 w 206"/>
                  <a:gd name="T37" fmla="*/ 19 h 173"/>
                  <a:gd name="T38" fmla="*/ 81 w 206"/>
                  <a:gd name="T39" fmla="*/ 15 h 173"/>
                  <a:gd name="T40" fmla="*/ 85 w 206"/>
                  <a:gd name="T41" fmla="*/ 12 h 173"/>
                  <a:gd name="T42" fmla="*/ 89 w 206"/>
                  <a:gd name="T43" fmla="*/ 9 h 173"/>
                  <a:gd name="T44" fmla="*/ 93 w 206"/>
                  <a:gd name="T45" fmla="*/ 7 h 173"/>
                  <a:gd name="T46" fmla="*/ 97 w 206"/>
                  <a:gd name="T47" fmla="*/ 6 h 173"/>
                  <a:gd name="T48" fmla="*/ 101 w 206"/>
                  <a:gd name="T49" fmla="*/ 4 h 173"/>
                  <a:gd name="T50" fmla="*/ 105 w 206"/>
                  <a:gd name="T51" fmla="*/ 3 h 173"/>
                  <a:gd name="T52" fmla="*/ 109 w 206"/>
                  <a:gd name="T53" fmla="*/ 3 h 173"/>
                  <a:gd name="T54" fmla="*/ 114 w 206"/>
                  <a:gd name="T55" fmla="*/ 2 h 173"/>
                  <a:gd name="T56" fmla="*/ 118 w 206"/>
                  <a:gd name="T57" fmla="*/ 2 h 173"/>
                  <a:gd name="T58" fmla="*/ 122 w 206"/>
                  <a:gd name="T59" fmla="*/ 1 h 173"/>
                  <a:gd name="T60" fmla="*/ 126 w 206"/>
                  <a:gd name="T61" fmla="*/ 1 h 173"/>
                  <a:gd name="T62" fmla="*/ 130 w 206"/>
                  <a:gd name="T63" fmla="*/ 1 h 173"/>
                  <a:gd name="T64" fmla="*/ 134 w 206"/>
                  <a:gd name="T65" fmla="*/ 1 h 173"/>
                  <a:gd name="T66" fmla="*/ 138 w 206"/>
                  <a:gd name="T67" fmla="*/ 0 h 173"/>
                  <a:gd name="T68" fmla="*/ 142 w 206"/>
                  <a:gd name="T69" fmla="*/ 0 h 173"/>
                  <a:gd name="T70" fmla="*/ 147 w 206"/>
                  <a:gd name="T71" fmla="*/ 0 h 173"/>
                  <a:gd name="T72" fmla="*/ 151 w 206"/>
                  <a:gd name="T73" fmla="*/ 0 h 173"/>
                  <a:gd name="T74" fmla="*/ 155 w 206"/>
                  <a:gd name="T75" fmla="*/ 0 h 173"/>
                  <a:gd name="T76" fmla="*/ 159 w 206"/>
                  <a:gd name="T77" fmla="*/ 0 h 173"/>
                  <a:gd name="T78" fmla="*/ 163 w 206"/>
                  <a:gd name="T79" fmla="*/ 0 h 173"/>
                  <a:gd name="T80" fmla="*/ 167 w 206"/>
                  <a:gd name="T81" fmla="*/ 0 h 173"/>
                  <a:gd name="T82" fmla="*/ 171 w 206"/>
                  <a:gd name="T83" fmla="*/ 0 h 173"/>
                  <a:gd name="T84" fmla="*/ 175 w 206"/>
                  <a:gd name="T85" fmla="*/ 0 h 173"/>
                  <a:gd name="T86" fmla="*/ 179 w 206"/>
                  <a:gd name="T87" fmla="*/ 0 h 173"/>
                  <a:gd name="T88" fmla="*/ 184 w 206"/>
                  <a:gd name="T89" fmla="*/ 0 h 173"/>
                  <a:gd name="T90" fmla="*/ 188 w 206"/>
                  <a:gd name="T91" fmla="*/ 0 h 173"/>
                  <a:gd name="T92" fmla="*/ 192 w 206"/>
                  <a:gd name="T93" fmla="*/ 0 h 173"/>
                  <a:gd name="T94" fmla="*/ 196 w 206"/>
                  <a:gd name="T95" fmla="*/ 0 h 173"/>
                  <a:gd name="T96" fmla="*/ 200 w 206"/>
                  <a:gd name="T97" fmla="*/ 0 h 173"/>
                  <a:gd name="T98" fmla="*/ 204 w 206"/>
                  <a:gd name="T99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" h="173">
                    <a:moveTo>
                      <a:pt x="0" y="173"/>
                    </a:moveTo>
                    <a:lnTo>
                      <a:pt x="3" y="172"/>
                    </a:lnTo>
                    <a:lnTo>
                      <a:pt x="5" y="170"/>
                    </a:lnTo>
                    <a:lnTo>
                      <a:pt x="7" y="168"/>
                    </a:lnTo>
                    <a:lnTo>
                      <a:pt x="9" y="166"/>
                    </a:lnTo>
                    <a:lnTo>
                      <a:pt x="11" y="163"/>
                    </a:lnTo>
                    <a:lnTo>
                      <a:pt x="13" y="161"/>
                    </a:lnTo>
                    <a:lnTo>
                      <a:pt x="15" y="158"/>
                    </a:lnTo>
                    <a:lnTo>
                      <a:pt x="17" y="155"/>
                    </a:lnTo>
                    <a:lnTo>
                      <a:pt x="19" y="151"/>
                    </a:lnTo>
                    <a:lnTo>
                      <a:pt x="21" y="147"/>
                    </a:lnTo>
                    <a:lnTo>
                      <a:pt x="23" y="143"/>
                    </a:lnTo>
                    <a:lnTo>
                      <a:pt x="25" y="139"/>
                    </a:lnTo>
                    <a:lnTo>
                      <a:pt x="27" y="134"/>
                    </a:lnTo>
                    <a:lnTo>
                      <a:pt x="29" y="129"/>
                    </a:lnTo>
                    <a:lnTo>
                      <a:pt x="31" y="124"/>
                    </a:lnTo>
                    <a:lnTo>
                      <a:pt x="33" y="118"/>
                    </a:lnTo>
                    <a:lnTo>
                      <a:pt x="35" y="112"/>
                    </a:lnTo>
                    <a:lnTo>
                      <a:pt x="38" y="106"/>
                    </a:lnTo>
                    <a:lnTo>
                      <a:pt x="40" y="100"/>
                    </a:lnTo>
                    <a:lnTo>
                      <a:pt x="42" y="94"/>
                    </a:lnTo>
                    <a:lnTo>
                      <a:pt x="44" y="88"/>
                    </a:lnTo>
                    <a:lnTo>
                      <a:pt x="46" y="82"/>
                    </a:lnTo>
                    <a:lnTo>
                      <a:pt x="48" y="76"/>
                    </a:lnTo>
                    <a:lnTo>
                      <a:pt x="50" y="71"/>
                    </a:lnTo>
                    <a:lnTo>
                      <a:pt x="52" y="65"/>
                    </a:lnTo>
                    <a:lnTo>
                      <a:pt x="54" y="60"/>
                    </a:lnTo>
                    <a:lnTo>
                      <a:pt x="56" y="54"/>
                    </a:lnTo>
                    <a:lnTo>
                      <a:pt x="58" y="50"/>
                    </a:lnTo>
                    <a:lnTo>
                      <a:pt x="60" y="45"/>
                    </a:lnTo>
                    <a:lnTo>
                      <a:pt x="62" y="41"/>
                    </a:lnTo>
                    <a:lnTo>
                      <a:pt x="64" y="37"/>
                    </a:lnTo>
                    <a:lnTo>
                      <a:pt x="66" y="33"/>
                    </a:lnTo>
                    <a:lnTo>
                      <a:pt x="68" y="30"/>
                    </a:lnTo>
                    <a:lnTo>
                      <a:pt x="70" y="26"/>
                    </a:lnTo>
                    <a:lnTo>
                      <a:pt x="72" y="24"/>
                    </a:lnTo>
                    <a:lnTo>
                      <a:pt x="75" y="21"/>
                    </a:lnTo>
                    <a:lnTo>
                      <a:pt x="77" y="19"/>
                    </a:lnTo>
                    <a:lnTo>
                      <a:pt x="79" y="17"/>
                    </a:lnTo>
                    <a:lnTo>
                      <a:pt x="81" y="15"/>
                    </a:lnTo>
                    <a:lnTo>
                      <a:pt x="83" y="13"/>
                    </a:lnTo>
                    <a:lnTo>
                      <a:pt x="85" y="12"/>
                    </a:lnTo>
                    <a:lnTo>
                      <a:pt x="87" y="10"/>
                    </a:lnTo>
                    <a:lnTo>
                      <a:pt x="89" y="9"/>
                    </a:lnTo>
                    <a:lnTo>
                      <a:pt x="91" y="8"/>
                    </a:lnTo>
                    <a:lnTo>
                      <a:pt x="93" y="7"/>
                    </a:lnTo>
                    <a:lnTo>
                      <a:pt x="95" y="6"/>
                    </a:lnTo>
                    <a:lnTo>
                      <a:pt x="97" y="6"/>
                    </a:lnTo>
                    <a:lnTo>
                      <a:pt x="99" y="5"/>
                    </a:lnTo>
                    <a:lnTo>
                      <a:pt x="101" y="4"/>
                    </a:lnTo>
                    <a:lnTo>
                      <a:pt x="103" y="4"/>
                    </a:lnTo>
                    <a:lnTo>
                      <a:pt x="105" y="3"/>
                    </a:lnTo>
                    <a:lnTo>
                      <a:pt x="107" y="3"/>
                    </a:lnTo>
                    <a:lnTo>
                      <a:pt x="109" y="3"/>
                    </a:lnTo>
                    <a:lnTo>
                      <a:pt x="112" y="2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8" y="2"/>
                    </a:lnTo>
                    <a:lnTo>
                      <a:pt x="120" y="1"/>
                    </a:lnTo>
                    <a:lnTo>
                      <a:pt x="122" y="1"/>
                    </a:lnTo>
                    <a:lnTo>
                      <a:pt x="124" y="1"/>
                    </a:lnTo>
                    <a:lnTo>
                      <a:pt x="126" y="1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2" y="1"/>
                    </a:lnTo>
                    <a:lnTo>
                      <a:pt x="134" y="1"/>
                    </a:lnTo>
                    <a:lnTo>
                      <a:pt x="136" y="1"/>
                    </a:lnTo>
                    <a:lnTo>
                      <a:pt x="138" y="0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7" y="0"/>
                    </a:lnTo>
                    <a:lnTo>
                      <a:pt x="149" y="0"/>
                    </a:lnTo>
                    <a:lnTo>
                      <a:pt x="151" y="0"/>
                    </a:lnTo>
                    <a:lnTo>
                      <a:pt x="153" y="0"/>
                    </a:lnTo>
                    <a:lnTo>
                      <a:pt x="155" y="0"/>
                    </a:lnTo>
                    <a:lnTo>
                      <a:pt x="157" y="0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9" y="0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4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190" y="0"/>
                    </a:lnTo>
                    <a:lnTo>
                      <a:pt x="192" y="0"/>
                    </a:lnTo>
                    <a:lnTo>
                      <a:pt x="194" y="0"/>
                    </a:lnTo>
                    <a:lnTo>
                      <a:pt x="196" y="0"/>
                    </a:lnTo>
                    <a:lnTo>
                      <a:pt x="198" y="0"/>
                    </a:lnTo>
                    <a:lnTo>
                      <a:pt x="200" y="0"/>
                    </a:lnTo>
                    <a:lnTo>
                      <a:pt x="202" y="0"/>
                    </a:lnTo>
                    <a:lnTo>
                      <a:pt x="204" y="0"/>
                    </a:lnTo>
                    <a:lnTo>
                      <a:pt x="206" y="0"/>
                    </a:lnTo>
                  </a:path>
                </a:pathLst>
              </a:custGeom>
              <a:noFill/>
              <a:ln w="34925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4" name="Line 1484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5" name="Line 1485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6" name="Line 1486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7" name="Line 1487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8" name="Line 1488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9" name="Line 1489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0" name="Line 1490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1" name="Line 1491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2" name="Line 1492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3" name="Line 1493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4" name="Line 1494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5" name="Line 1495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6" name="Line 1496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7" name="Line 1497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8" name="Line 1498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9" name="Line 1499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0" name="Line 1500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1" name="Line 1501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2" name="Line 1502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3" name="Line 1503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4" name="Line 1504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5" name="Line 1505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6" name="Line 1506"/>
              <p:cNvSpPr>
                <a:spLocks noChangeShapeType="1"/>
              </p:cNvSpPr>
              <p:nvPr/>
            </p:nvSpPr>
            <p:spPr bwMode="auto">
              <a:xfrm flipV="1">
                <a:off x="360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7" name="Line 1507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8" name="Line 1508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9" name="Line 1509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0" name="Line 1510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1" name="Line 1511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2" name="Line 1512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3" name="Line 1513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4" name="Line 1514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5" name="Line 1515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6" name="Line 1516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7" name="Line 1517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8" name="Line 1518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9" name="Line 1519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0" name="Line 1520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1" name="Line 1521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2" name="Line 1522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3" name="Line 1523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4" name="Line 1524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5" name="Line 1525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6" name="Line 1526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7" name="Line 1527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8" name="Line 1528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9" name="Line 1529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0" name="Line 1530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1" name="Line 1531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2" name="Line 1532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3" name="Line 1533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4" name="Line 1534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5" name="Line 1535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6" name="Line 1536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7" name="Line 1537"/>
              <p:cNvSpPr>
                <a:spLocks noChangeShapeType="1"/>
              </p:cNvSpPr>
              <p:nvPr/>
            </p:nvSpPr>
            <p:spPr bwMode="auto">
              <a:xfrm flipV="1">
                <a:off x="372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8" name="Line 1538"/>
              <p:cNvSpPr>
                <a:spLocks noChangeShapeType="1"/>
              </p:cNvSpPr>
              <p:nvPr/>
            </p:nvSpPr>
            <p:spPr bwMode="auto">
              <a:xfrm flipV="1">
                <a:off x="385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9" name="Line 1539"/>
              <p:cNvSpPr>
                <a:spLocks noChangeShapeType="1"/>
              </p:cNvSpPr>
              <p:nvPr/>
            </p:nvSpPr>
            <p:spPr bwMode="auto">
              <a:xfrm flipV="1">
                <a:off x="385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0" name="Line 1540"/>
              <p:cNvSpPr>
                <a:spLocks noChangeShapeType="1"/>
              </p:cNvSpPr>
              <p:nvPr/>
            </p:nvSpPr>
            <p:spPr bwMode="auto">
              <a:xfrm flipV="1">
                <a:off x="385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1" name="Line 1541"/>
              <p:cNvSpPr>
                <a:spLocks noChangeShapeType="1"/>
              </p:cNvSpPr>
              <p:nvPr/>
            </p:nvSpPr>
            <p:spPr bwMode="auto">
              <a:xfrm flipV="1">
                <a:off x="385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2" name="Line 1542"/>
              <p:cNvSpPr>
                <a:spLocks noChangeShapeType="1"/>
              </p:cNvSpPr>
              <p:nvPr/>
            </p:nvSpPr>
            <p:spPr bwMode="auto">
              <a:xfrm flipV="1">
                <a:off x="385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3" name="Line 1543"/>
              <p:cNvSpPr>
                <a:spLocks noChangeShapeType="1"/>
              </p:cNvSpPr>
              <p:nvPr/>
            </p:nvSpPr>
            <p:spPr bwMode="auto">
              <a:xfrm flipV="1">
                <a:off x="385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4" name="Line 1544"/>
              <p:cNvSpPr>
                <a:spLocks noChangeShapeType="1"/>
              </p:cNvSpPr>
              <p:nvPr/>
            </p:nvSpPr>
            <p:spPr bwMode="auto">
              <a:xfrm flipV="1">
                <a:off x="385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5" name="Line 1545"/>
              <p:cNvSpPr>
                <a:spLocks noChangeShapeType="1"/>
              </p:cNvSpPr>
              <p:nvPr/>
            </p:nvSpPr>
            <p:spPr bwMode="auto">
              <a:xfrm flipV="1">
                <a:off x="385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6" name="Line 1546"/>
              <p:cNvSpPr>
                <a:spLocks noChangeShapeType="1"/>
              </p:cNvSpPr>
              <p:nvPr/>
            </p:nvSpPr>
            <p:spPr bwMode="auto">
              <a:xfrm flipV="1">
                <a:off x="385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7" name="Line 1547"/>
              <p:cNvSpPr>
                <a:spLocks noChangeShapeType="1"/>
              </p:cNvSpPr>
              <p:nvPr/>
            </p:nvSpPr>
            <p:spPr bwMode="auto">
              <a:xfrm flipV="1">
                <a:off x="385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8" name="Line 1548"/>
              <p:cNvSpPr>
                <a:spLocks noChangeShapeType="1"/>
              </p:cNvSpPr>
              <p:nvPr/>
            </p:nvSpPr>
            <p:spPr bwMode="auto">
              <a:xfrm flipV="1">
                <a:off x="385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9" name="Line 1549"/>
              <p:cNvSpPr>
                <a:spLocks noChangeShapeType="1"/>
              </p:cNvSpPr>
              <p:nvPr/>
            </p:nvSpPr>
            <p:spPr bwMode="auto">
              <a:xfrm flipV="1">
                <a:off x="385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0" name="Line 1550"/>
              <p:cNvSpPr>
                <a:spLocks noChangeShapeType="1"/>
              </p:cNvSpPr>
              <p:nvPr/>
            </p:nvSpPr>
            <p:spPr bwMode="auto">
              <a:xfrm flipV="1">
                <a:off x="385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1" name="Line 1551"/>
              <p:cNvSpPr>
                <a:spLocks noChangeShapeType="1"/>
              </p:cNvSpPr>
              <p:nvPr/>
            </p:nvSpPr>
            <p:spPr bwMode="auto">
              <a:xfrm flipV="1">
                <a:off x="385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2" name="Line 1552"/>
              <p:cNvSpPr>
                <a:spLocks noChangeShapeType="1"/>
              </p:cNvSpPr>
              <p:nvPr/>
            </p:nvSpPr>
            <p:spPr bwMode="auto">
              <a:xfrm flipV="1">
                <a:off x="385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3" name="Line 1553"/>
              <p:cNvSpPr>
                <a:spLocks noChangeShapeType="1"/>
              </p:cNvSpPr>
              <p:nvPr/>
            </p:nvSpPr>
            <p:spPr bwMode="auto">
              <a:xfrm flipV="1">
                <a:off x="385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4" name="Line 1554"/>
              <p:cNvSpPr>
                <a:spLocks noChangeShapeType="1"/>
              </p:cNvSpPr>
              <p:nvPr/>
            </p:nvSpPr>
            <p:spPr bwMode="auto">
              <a:xfrm flipV="1">
                <a:off x="385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5" name="Line 1555"/>
              <p:cNvSpPr>
                <a:spLocks noChangeShapeType="1"/>
              </p:cNvSpPr>
              <p:nvPr/>
            </p:nvSpPr>
            <p:spPr bwMode="auto">
              <a:xfrm flipV="1">
                <a:off x="385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6" name="Line 1556"/>
              <p:cNvSpPr>
                <a:spLocks noChangeShapeType="1"/>
              </p:cNvSpPr>
              <p:nvPr/>
            </p:nvSpPr>
            <p:spPr bwMode="auto">
              <a:xfrm flipV="1">
                <a:off x="385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7" name="Line 1557"/>
              <p:cNvSpPr>
                <a:spLocks noChangeShapeType="1"/>
              </p:cNvSpPr>
              <p:nvPr/>
            </p:nvSpPr>
            <p:spPr bwMode="auto">
              <a:xfrm flipV="1">
                <a:off x="385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8" name="Line 1558"/>
              <p:cNvSpPr>
                <a:spLocks noChangeShapeType="1"/>
              </p:cNvSpPr>
              <p:nvPr/>
            </p:nvSpPr>
            <p:spPr bwMode="auto">
              <a:xfrm flipV="1">
                <a:off x="385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9" name="Line 1559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0" name="Line 1560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1" name="Line 1561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2" name="Line 1562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3" name="Line 1563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4" name="Line 1564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5" name="Line 1565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6" name="Line 1566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7" name="Line 1567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8" name="Line 1568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9" name="Line 1569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0" name="Line 1570"/>
              <p:cNvSpPr>
                <a:spLocks noChangeShapeType="1"/>
              </p:cNvSpPr>
              <p:nvPr/>
            </p:nvSpPr>
            <p:spPr bwMode="auto">
              <a:xfrm flipV="1">
                <a:off x="410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1" name="Line 1571"/>
              <p:cNvSpPr>
                <a:spLocks noChangeShapeType="1"/>
              </p:cNvSpPr>
              <p:nvPr/>
            </p:nvSpPr>
            <p:spPr bwMode="auto">
              <a:xfrm flipV="1">
                <a:off x="410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2" name="Line 1572"/>
              <p:cNvSpPr>
                <a:spLocks noChangeShapeType="1"/>
              </p:cNvSpPr>
              <p:nvPr/>
            </p:nvSpPr>
            <p:spPr bwMode="auto">
              <a:xfrm flipV="1">
                <a:off x="410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3" name="Line 1573"/>
              <p:cNvSpPr>
                <a:spLocks noChangeShapeType="1"/>
              </p:cNvSpPr>
              <p:nvPr/>
            </p:nvSpPr>
            <p:spPr bwMode="auto">
              <a:xfrm flipV="1">
                <a:off x="410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4" name="Line 1574"/>
              <p:cNvSpPr>
                <a:spLocks noChangeShapeType="1"/>
              </p:cNvSpPr>
              <p:nvPr/>
            </p:nvSpPr>
            <p:spPr bwMode="auto">
              <a:xfrm flipV="1">
                <a:off x="410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5" name="Line 1575"/>
              <p:cNvSpPr>
                <a:spLocks noChangeShapeType="1"/>
              </p:cNvSpPr>
              <p:nvPr/>
            </p:nvSpPr>
            <p:spPr bwMode="auto">
              <a:xfrm flipV="1">
                <a:off x="410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6" name="Line 1576"/>
              <p:cNvSpPr>
                <a:spLocks noChangeShapeType="1"/>
              </p:cNvSpPr>
              <p:nvPr/>
            </p:nvSpPr>
            <p:spPr bwMode="auto">
              <a:xfrm flipV="1">
                <a:off x="410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7" name="Line 1577"/>
              <p:cNvSpPr>
                <a:spLocks noChangeShapeType="1"/>
              </p:cNvSpPr>
              <p:nvPr/>
            </p:nvSpPr>
            <p:spPr bwMode="auto">
              <a:xfrm flipV="1">
                <a:off x="423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8" name="Line 1578"/>
              <p:cNvSpPr>
                <a:spLocks noChangeShapeType="1"/>
              </p:cNvSpPr>
              <p:nvPr/>
            </p:nvSpPr>
            <p:spPr bwMode="auto">
              <a:xfrm flipV="1">
                <a:off x="423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9" name="Line 1579"/>
              <p:cNvSpPr>
                <a:spLocks noChangeShapeType="1"/>
              </p:cNvSpPr>
              <p:nvPr/>
            </p:nvSpPr>
            <p:spPr bwMode="auto">
              <a:xfrm flipV="1">
                <a:off x="423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0" name="Line 1580"/>
              <p:cNvSpPr>
                <a:spLocks noChangeShapeType="1"/>
              </p:cNvSpPr>
              <p:nvPr/>
            </p:nvSpPr>
            <p:spPr bwMode="auto">
              <a:xfrm flipV="1">
                <a:off x="423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1" name="Line 1581"/>
              <p:cNvSpPr>
                <a:spLocks noChangeShapeType="1"/>
              </p:cNvSpPr>
              <p:nvPr/>
            </p:nvSpPr>
            <p:spPr bwMode="auto">
              <a:xfrm flipV="1">
                <a:off x="423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2" name="Line 1582"/>
              <p:cNvSpPr>
                <a:spLocks noChangeShapeType="1"/>
              </p:cNvSpPr>
              <p:nvPr/>
            </p:nvSpPr>
            <p:spPr bwMode="auto">
              <a:xfrm flipV="1">
                <a:off x="448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3" name="Line 1583"/>
              <p:cNvSpPr>
                <a:spLocks noChangeShapeType="1"/>
              </p:cNvSpPr>
              <p:nvPr/>
            </p:nvSpPr>
            <p:spPr bwMode="auto">
              <a:xfrm flipV="1">
                <a:off x="472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4" name="Freeform 1584"/>
              <p:cNvSpPr>
                <a:spLocks/>
              </p:cNvSpPr>
              <p:nvPr/>
            </p:nvSpPr>
            <p:spPr bwMode="auto">
              <a:xfrm>
                <a:off x="3532" y="242"/>
                <a:ext cx="1485" cy="1089"/>
              </a:xfrm>
              <a:custGeom>
                <a:avLst/>
                <a:gdLst>
                  <a:gd name="T0" fmla="*/ 3 w 206"/>
                  <a:gd name="T1" fmla="*/ 149 h 151"/>
                  <a:gd name="T2" fmla="*/ 7 w 206"/>
                  <a:gd name="T3" fmla="*/ 144 h 151"/>
                  <a:gd name="T4" fmla="*/ 11 w 206"/>
                  <a:gd name="T5" fmla="*/ 138 h 151"/>
                  <a:gd name="T6" fmla="*/ 15 w 206"/>
                  <a:gd name="T7" fmla="*/ 132 h 151"/>
                  <a:gd name="T8" fmla="*/ 19 w 206"/>
                  <a:gd name="T9" fmla="*/ 126 h 151"/>
                  <a:gd name="T10" fmla="*/ 23 w 206"/>
                  <a:gd name="T11" fmla="*/ 119 h 151"/>
                  <a:gd name="T12" fmla="*/ 27 w 206"/>
                  <a:gd name="T13" fmla="*/ 112 h 151"/>
                  <a:gd name="T14" fmla="*/ 31 w 206"/>
                  <a:gd name="T15" fmla="*/ 105 h 151"/>
                  <a:gd name="T16" fmla="*/ 35 w 206"/>
                  <a:gd name="T17" fmla="*/ 98 h 151"/>
                  <a:gd name="T18" fmla="*/ 40 w 206"/>
                  <a:gd name="T19" fmla="*/ 90 h 151"/>
                  <a:gd name="T20" fmla="*/ 44 w 206"/>
                  <a:gd name="T21" fmla="*/ 83 h 151"/>
                  <a:gd name="T22" fmla="*/ 48 w 206"/>
                  <a:gd name="T23" fmla="*/ 76 h 151"/>
                  <a:gd name="T24" fmla="*/ 52 w 206"/>
                  <a:gd name="T25" fmla="*/ 69 h 151"/>
                  <a:gd name="T26" fmla="*/ 56 w 206"/>
                  <a:gd name="T27" fmla="*/ 62 h 151"/>
                  <a:gd name="T28" fmla="*/ 60 w 206"/>
                  <a:gd name="T29" fmla="*/ 55 h 151"/>
                  <a:gd name="T30" fmla="*/ 64 w 206"/>
                  <a:gd name="T31" fmla="*/ 49 h 151"/>
                  <a:gd name="T32" fmla="*/ 68 w 206"/>
                  <a:gd name="T33" fmla="*/ 44 h 151"/>
                  <a:gd name="T34" fmla="*/ 72 w 206"/>
                  <a:gd name="T35" fmla="*/ 39 h 151"/>
                  <a:gd name="T36" fmla="*/ 77 w 206"/>
                  <a:gd name="T37" fmla="*/ 34 h 151"/>
                  <a:gd name="T38" fmla="*/ 81 w 206"/>
                  <a:gd name="T39" fmla="*/ 30 h 151"/>
                  <a:gd name="T40" fmla="*/ 85 w 206"/>
                  <a:gd name="T41" fmla="*/ 26 h 151"/>
                  <a:gd name="T42" fmla="*/ 89 w 206"/>
                  <a:gd name="T43" fmla="*/ 23 h 151"/>
                  <a:gd name="T44" fmla="*/ 93 w 206"/>
                  <a:gd name="T45" fmla="*/ 20 h 151"/>
                  <a:gd name="T46" fmla="*/ 97 w 206"/>
                  <a:gd name="T47" fmla="*/ 17 h 151"/>
                  <a:gd name="T48" fmla="*/ 101 w 206"/>
                  <a:gd name="T49" fmla="*/ 15 h 151"/>
                  <a:gd name="T50" fmla="*/ 105 w 206"/>
                  <a:gd name="T51" fmla="*/ 13 h 151"/>
                  <a:gd name="T52" fmla="*/ 109 w 206"/>
                  <a:gd name="T53" fmla="*/ 11 h 151"/>
                  <a:gd name="T54" fmla="*/ 114 w 206"/>
                  <a:gd name="T55" fmla="*/ 9 h 151"/>
                  <a:gd name="T56" fmla="*/ 118 w 206"/>
                  <a:gd name="T57" fmla="*/ 8 h 151"/>
                  <a:gd name="T58" fmla="*/ 122 w 206"/>
                  <a:gd name="T59" fmla="*/ 7 h 151"/>
                  <a:gd name="T60" fmla="*/ 126 w 206"/>
                  <a:gd name="T61" fmla="*/ 6 h 151"/>
                  <a:gd name="T62" fmla="*/ 130 w 206"/>
                  <a:gd name="T63" fmla="*/ 5 h 151"/>
                  <a:gd name="T64" fmla="*/ 134 w 206"/>
                  <a:gd name="T65" fmla="*/ 4 h 151"/>
                  <a:gd name="T66" fmla="*/ 138 w 206"/>
                  <a:gd name="T67" fmla="*/ 4 h 151"/>
                  <a:gd name="T68" fmla="*/ 142 w 206"/>
                  <a:gd name="T69" fmla="*/ 3 h 151"/>
                  <a:gd name="T70" fmla="*/ 147 w 206"/>
                  <a:gd name="T71" fmla="*/ 3 h 151"/>
                  <a:gd name="T72" fmla="*/ 151 w 206"/>
                  <a:gd name="T73" fmla="*/ 2 h 151"/>
                  <a:gd name="T74" fmla="*/ 155 w 206"/>
                  <a:gd name="T75" fmla="*/ 2 h 151"/>
                  <a:gd name="T76" fmla="*/ 159 w 206"/>
                  <a:gd name="T77" fmla="*/ 2 h 151"/>
                  <a:gd name="T78" fmla="*/ 163 w 206"/>
                  <a:gd name="T79" fmla="*/ 1 h 151"/>
                  <a:gd name="T80" fmla="*/ 167 w 206"/>
                  <a:gd name="T81" fmla="*/ 1 h 151"/>
                  <a:gd name="T82" fmla="*/ 171 w 206"/>
                  <a:gd name="T83" fmla="*/ 1 h 151"/>
                  <a:gd name="T84" fmla="*/ 175 w 206"/>
                  <a:gd name="T85" fmla="*/ 1 h 151"/>
                  <a:gd name="T86" fmla="*/ 179 w 206"/>
                  <a:gd name="T87" fmla="*/ 1 h 151"/>
                  <a:gd name="T88" fmla="*/ 184 w 206"/>
                  <a:gd name="T89" fmla="*/ 1 h 151"/>
                  <a:gd name="T90" fmla="*/ 188 w 206"/>
                  <a:gd name="T91" fmla="*/ 1 h 151"/>
                  <a:gd name="T92" fmla="*/ 192 w 206"/>
                  <a:gd name="T93" fmla="*/ 1 h 151"/>
                  <a:gd name="T94" fmla="*/ 196 w 206"/>
                  <a:gd name="T95" fmla="*/ 0 h 151"/>
                  <a:gd name="T96" fmla="*/ 200 w 206"/>
                  <a:gd name="T97" fmla="*/ 0 h 151"/>
                  <a:gd name="T98" fmla="*/ 204 w 206"/>
                  <a:gd name="T9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" h="151">
                    <a:moveTo>
                      <a:pt x="0" y="151"/>
                    </a:moveTo>
                    <a:lnTo>
                      <a:pt x="3" y="149"/>
                    </a:lnTo>
                    <a:lnTo>
                      <a:pt x="5" y="146"/>
                    </a:lnTo>
                    <a:lnTo>
                      <a:pt x="7" y="144"/>
                    </a:lnTo>
                    <a:lnTo>
                      <a:pt x="9" y="141"/>
                    </a:lnTo>
                    <a:lnTo>
                      <a:pt x="11" y="138"/>
                    </a:lnTo>
                    <a:lnTo>
                      <a:pt x="13" y="135"/>
                    </a:lnTo>
                    <a:lnTo>
                      <a:pt x="15" y="132"/>
                    </a:lnTo>
                    <a:lnTo>
                      <a:pt x="17" y="129"/>
                    </a:lnTo>
                    <a:lnTo>
                      <a:pt x="19" y="126"/>
                    </a:lnTo>
                    <a:lnTo>
                      <a:pt x="21" y="123"/>
                    </a:lnTo>
                    <a:lnTo>
                      <a:pt x="23" y="119"/>
                    </a:lnTo>
                    <a:lnTo>
                      <a:pt x="25" y="116"/>
                    </a:lnTo>
                    <a:lnTo>
                      <a:pt x="27" y="112"/>
                    </a:lnTo>
                    <a:lnTo>
                      <a:pt x="29" y="109"/>
                    </a:lnTo>
                    <a:lnTo>
                      <a:pt x="31" y="105"/>
                    </a:lnTo>
                    <a:lnTo>
                      <a:pt x="33" y="101"/>
                    </a:lnTo>
                    <a:lnTo>
                      <a:pt x="35" y="98"/>
                    </a:lnTo>
                    <a:lnTo>
                      <a:pt x="38" y="94"/>
                    </a:lnTo>
                    <a:lnTo>
                      <a:pt x="40" y="90"/>
                    </a:lnTo>
                    <a:lnTo>
                      <a:pt x="42" y="87"/>
                    </a:lnTo>
                    <a:lnTo>
                      <a:pt x="44" y="83"/>
                    </a:lnTo>
                    <a:lnTo>
                      <a:pt x="46" y="79"/>
                    </a:lnTo>
                    <a:lnTo>
                      <a:pt x="48" y="76"/>
                    </a:lnTo>
                    <a:lnTo>
                      <a:pt x="50" y="72"/>
                    </a:lnTo>
                    <a:lnTo>
                      <a:pt x="52" y="69"/>
                    </a:lnTo>
                    <a:lnTo>
                      <a:pt x="54" y="65"/>
                    </a:lnTo>
                    <a:lnTo>
                      <a:pt x="56" y="62"/>
                    </a:lnTo>
                    <a:lnTo>
                      <a:pt x="58" y="59"/>
                    </a:lnTo>
                    <a:lnTo>
                      <a:pt x="60" y="55"/>
                    </a:lnTo>
                    <a:lnTo>
                      <a:pt x="62" y="52"/>
                    </a:lnTo>
                    <a:lnTo>
                      <a:pt x="64" y="49"/>
                    </a:lnTo>
                    <a:lnTo>
                      <a:pt x="66" y="47"/>
                    </a:lnTo>
                    <a:lnTo>
                      <a:pt x="68" y="44"/>
                    </a:lnTo>
                    <a:lnTo>
                      <a:pt x="70" y="41"/>
                    </a:lnTo>
                    <a:lnTo>
                      <a:pt x="72" y="39"/>
                    </a:lnTo>
                    <a:lnTo>
                      <a:pt x="75" y="36"/>
                    </a:lnTo>
                    <a:lnTo>
                      <a:pt x="77" y="34"/>
                    </a:lnTo>
                    <a:lnTo>
                      <a:pt x="79" y="32"/>
                    </a:lnTo>
                    <a:lnTo>
                      <a:pt x="81" y="30"/>
                    </a:lnTo>
                    <a:lnTo>
                      <a:pt x="83" y="28"/>
                    </a:lnTo>
                    <a:lnTo>
                      <a:pt x="85" y="26"/>
                    </a:lnTo>
                    <a:lnTo>
                      <a:pt x="87" y="24"/>
                    </a:lnTo>
                    <a:lnTo>
                      <a:pt x="89" y="23"/>
                    </a:lnTo>
                    <a:lnTo>
                      <a:pt x="91" y="21"/>
                    </a:lnTo>
                    <a:lnTo>
                      <a:pt x="93" y="20"/>
                    </a:lnTo>
                    <a:lnTo>
                      <a:pt x="95" y="18"/>
                    </a:lnTo>
                    <a:lnTo>
                      <a:pt x="97" y="17"/>
                    </a:lnTo>
                    <a:lnTo>
                      <a:pt x="99" y="16"/>
                    </a:lnTo>
                    <a:lnTo>
                      <a:pt x="101" y="15"/>
                    </a:lnTo>
                    <a:lnTo>
                      <a:pt x="103" y="14"/>
                    </a:lnTo>
                    <a:lnTo>
                      <a:pt x="105" y="13"/>
                    </a:lnTo>
                    <a:lnTo>
                      <a:pt x="107" y="12"/>
                    </a:lnTo>
                    <a:lnTo>
                      <a:pt x="109" y="11"/>
                    </a:lnTo>
                    <a:lnTo>
                      <a:pt x="112" y="10"/>
                    </a:lnTo>
                    <a:lnTo>
                      <a:pt x="114" y="9"/>
                    </a:lnTo>
                    <a:lnTo>
                      <a:pt x="116" y="9"/>
                    </a:lnTo>
                    <a:lnTo>
                      <a:pt x="118" y="8"/>
                    </a:lnTo>
                    <a:lnTo>
                      <a:pt x="120" y="7"/>
                    </a:lnTo>
                    <a:lnTo>
                      <a:pt x="122" y="7"/>
                    </a:lnTo>
                    <a:lnTo>
                      <a:pt x="124" y="6"/>
                    </a:lnTo>
                    <a:lnTo>
                      <a:pt x="126" y="6"/>
                    </a:lnTo>
                    <a:lnTo>
                      <a:pt x="128" y="6"/>
                    </a:lnTo>
                    <a:lnTo>
                      <a:pt x="130" y="5"/>
                    </a:lnTo>
                    <a:lnTo>
                      <a:pt x="132" y="5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3"/>
                    </a:lnTo>
                    <a:lnTo>
                      <a:pt x="142" y="3"/>
                    </a:lnTo>
                    <a:lnTo>
                      <a:pt x="144" y="3"/>
                    </a:lnTo>
                    <a:lnTo>
                      <a:pt x="147" y="3"/>
                    </a:lnTo>
                    <a:lnTo>
                      <a:pt x="149" y="3"/>
                    </a:lnTo>
                    <a:lnTo>
                      <a:pt x="151" y="2"/>
                    </a:lnTo>
                    <a:lnTo>
                      <a:pt x="153" y="2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61" y="2"/>
                    </a:lnTo>
                    <a:lnTo>
                      <a:pt x="163" y="1"/>
                    </a:lnTo>
                    <a:lnTo>
                      <a:pt x="165" y="1"/>
                    </a:lnTo>
                    <a:lnTo>
                      <a:pt x="167" y="1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7" y="1"/>
                    </a:lnTo>
                    <a:lnTo>
                      <a:pt x="179" y="1"/>
                    </a:lnTo>
                    <a:lnTo>
                      <a:pt x="181" y="1"/>
                    </a:lnTo>
                    <a:lnTo>
                      <a:pt x="184" y="1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4" y="0"/>
                    </a:lnTo>
                    <a:lnTo>
                      <a:pt x="196" y="0"/>
                    </a:lnTo>
                    <a:lnTo>
                      <a:pt x="198" y="0"/>
                    </a:lnTo>
                    <a:lnTo>
                      <a:pt x="200" y="0"/>
                    </a:lnTo>
                    <a:lnTo>
                      <a:pt x="202" y="0"/>
                    </a:lnTo>
                    <a:lnTo>
                      <a:pt x="204" y="0"/>
                    </a:lnTo>
                    <a:lnTo>
                      <a:pt x="206" y="0"/>
                    </a:lnTo>
                  </a:path>
                </a:pathLst>
              </a:custGeom>
              <a:noFill/>
              <a:ln w="34925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5" name="Line 1585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6" name="Line 1586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7" name="Line 1587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8" name="Line 1588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9" name="Line 1589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0" name="Line 1590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1" name="Line 1591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2" name="Line 1592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3" name="Line 1593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4" name="Line 1594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5" name="Line 1595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6" name="Line 1596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7" name="Line 1597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8" name="Line 1598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9" name="Line 1599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0" name="Line 1600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1" name="Line 1601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2" name="Line 1602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3" name="Line 1603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4" name="Line 1604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5" name="Line 1605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6" name="Line 1606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7" name="Line 1607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8" name="Line 1608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9" name="Line 1609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0" name="Line 1610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1" name="Line 1611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2" name="Line 1612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2055" name="Group 1814"/>
            <p:cNvGrpSpPr>
              <a:grpSpLocks/>
            </p:cNvGrpSpPr>
            <p:nvPr/>
          </p:nvGrpSpPr>
          <p:grpSpPr bwMode="auto">
            <a:xfrm>
              <a:off x="3532" y="242"/>
              <a:ext cx="1485" cy="1392"/>
              <a:chOff x="3532" y="242"/>
              <a:chExt cx="1485" cy="1392"/>
            </a:xfrm>
          </p:grpSpPr>
          <p:sp>
            <p:nvSpPr>
              <p:cNvPr id="4623" name="Line 1614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4" name="Line 1615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5" name="Line 1616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6" name="Line 1617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7" name="Line 1618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8" name="Line 1619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9" name="Line 1620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0" name="Line 1621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1" name="Line 1622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2" name="Line 1623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3" name="Line 1624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4" name="Line 1625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5" name="Line 1626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6" name="Line 1627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7" name="Line 1628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8" name="Line 1629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9" name="Line 1630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0" name="Line 1631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1" name="Line 1632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2" name="Line 1633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3" name="Line 1634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4" name="Line 1635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5" name="Line 1636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6" name="Line 1637"/>
              <p:cNvSpPr>
                <a:spLocks noChangeShapeType="1"/>
              </p:cNvSpPr>
              <p:nvPr/>
            </p:nvSpPr>
            <p:spPr bwMode="auto">
              <a:xfrm flipV="1">
                <a:off x="366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7" name="Line 1638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8" name="Line 1639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9" name="Line 1640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0" name="Line 1641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1" name="Line 1642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2" name="Line 1643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3" name="Line 1644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4" name="Line 1645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5" name="Line 1646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6" name="Line 1647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7" name="Line 1648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8" name="Line 1649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9" name="Line 1650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0" name="Line 1651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1" name="Line 1652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2" name="Line 1653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3" name="Line 1654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4" name="Line 1655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5" name="Line 1656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6" name="Line 1657"/>
              <p:cNvSpPr>
                <a:spLocks noChangeShapeType="1"/>
              </p:cNvSpPr>
              <p:nvPr/>
            </p:nvSpPr>
            <p:spPr bwMode="auto">
              <a:xfrm flipV="1">
                <a:off x="382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7" name="Line 1658"/>
              <p:cNvSpPr>
                <a:spLocks noChangeShapeType="1"/>
              </p:cNvSpPr>
              <p:nvPr/>
            </p:nvSpPr>
            <p:spPr bwMode="auto">
              <a:xfrm flipV="1">
                <a:off x="398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8" name="Line 1659"/>
              <p:cNvSpPr>
                <a:spLocks noChangeShapeType="1"/>
              </p:cNvSpPr>
              <p:nvPr/>
            </p:nvSpPr>
            <p:spPr bwMode="auto">
              <a:xfrm flipV="1">
                <a:off x="398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9" name="Line 1660"/>
              <p:cNvSpPr>
                <a:spLocks noChangeShapeType="1"/>
              </p:cNvSpPr>
              <p:nvPr/>
            </p:nvSpPr>
            <p:spPr bwMode="auto">
              <a:xfrm flipV="1">
                <a:off x="398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0" name="Line 1661"/>
              <p:cNvSpPr>
                <a:spLocks noChangeShapeType="1"/>
              </p:cNvSpPr>
              <p:nvPr/>
            </p:nvSpPr>
            <p:spPr bwMode="auto">
              <a:xfrm flipV="1">
                <a:off x="398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1" name="Line 1662"/>
              <p:cNvSpPr>
                <a:spLocks noChangeShapeType="1"/>
              </p:cNvSpPr>
              <p:nvPr/>
            </p:nvSpPr>
            <p:spPr bwMode="auto">
              <a:xfrm flipV="1">
                <a:off x="398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2" name="Line 1663"/>
              <p:cNvSpPr>
                <a:spLocks noChangeShapeType="1"/>
              </p:cNvSpPr>
              <p:nvPr/>
            </p:nvSpPr>
            <p:spPr bwMode="auto">
              <a:xfrm flipV="1">
                <a:off x="398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3" name="Line 1664"/>
              <p:cNvSpPr>
                <a:spLocks noChangeShapeType="1"/>
              </p:cNvSpPr>
              <p:nvPr/>
            </p:nvSpPr>
            <p:spPr bwMode="auto">
              <a:xfrm flipV="1">
                <a:off x="398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4" name="Line 1665"/>
              <p:cNvSpPr>
                <a:spLocks noChangeShapeType="1"/>
              </p:cNvSpPr>
              <p:nvPr/>
            </p:nvSpPr>
            <p:spPr bwMode="auto">
              <a:xfrm flipV="1">
                <a:off x="398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5" name="Line 1666"/>
              <p:cNvSpPr>
                <a:spLocks noChangeShapeType="1"/>
              </p:cNvSpPr>
              <p:nvPr/>
            </p:nvSpPr>
            <p:spPr bwMode="auto">
              <a:xfrm flipV="1">
                <a:off x="398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6" name="Line 1667"/>
              <p:cNvSpPr>
                <a:spLocks noChangeShapeType="1"/>
              </p:cNvSpPr>
              <p:nvPr/>
            </p:nvSpPr>
            <p:spPr bwMode="auto">
              <a:xfrm flipV="1">
                <a:off x="398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7" name="Line 1668"/>
              <p:cNvSpPr>
                <a:spLocks noChangeShapeType="1"/>
              </p:cNvSpPr>
              <p:nvPr/>
            </p:nvSpPr>
            <p:spPr bwMode="auto">
              <a:xfrm flipV="1">
                <a:off x="398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8" name="Line 1669"/>
              <p:cNvSpPr>
                <a:spLocks noChangeShapeType="1"/>
              </p:cNvSpPr>
              <p:nvPr/>
            </p:nvSpPr>
            <p:spPr bwMode="auto">
              <a:xfrm flipV="1">
                <a:off x="398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9" name="Line 1670"/>
              <p:cNvSpPr>
                <a:spLocks noChangeShapeType="1"/>
              </p:cNvSpPr>
              <p:nvPr/>
            </p:nvSpPr>
            <p:spPr bwMode="auto">
              <a:xfrm flipV="1">
                <a:off x="398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0" name="Line 1671"/>
              <p:cNvSpPr>
                <a:spLocks noChangeShapeType="1"/>
              </p:cNvSpPr>
              <p:nvPr/>
            </p:nvSpPr>
            <p:spPr bwMode="auto">
              <a:xfrm flipV="1">
                <a:off x="398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1" name="Line 1672"/>
              <p:cNvSpPr>
                <a:spLocks noChangeShapeType="1"/>
              </p:cNvSpPr>
              <p:nvPr/>
            </p:nvSpPr>
            <p:spPr bwMode="auto">
              <a:xfrm flipV="1">
                <a:off x="414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2" name="Line 1673"/>
              <p:cNvSpPr>
                <a:spLocks noChangeShapeType="1"/>
              </p:cNvSpPr>
              <p:nvPr/>
            </p:nvSpPr>
            <p:spPr bwMode="auto">
              <a:xfrm flipV="1">
                <a:off x="414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3" name="Line 1674"/>
              <p:cNvSpPr>
                <a:spLocks noChangeShapeType="1"/>
              </p:cNvSpPr>
              <p:nvPr/>
            </p:nvSpPr>
            <p:spPr bwMode="auto">
              <a:xfrm flipV="1">
                <a:off x="414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4" name="Line 1675"/>
              <p:cNvSpPr>
                <a:spLocks noChangeShapeType="1"/>
              </p:cNvSpPr>
              <p:nvPr/>
            </p:nvSpPr>
            <p:spPr bwMode="auto">
              <a:xfrm flipV="1">
                <a:off x="414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5" name="Line 1676"/>
              <p:cNvSpPr>
                <a:spLocks noChangeShapeType="1"/>
              </p:cNvSpPr>
              <p:nvPr/>
            </p:nvSpPr>
            <p:spPr bwMode="auto">
              <a:xfrm flipV="1">
                <a:off x="414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6" name="Line 1677"/>
              <p:cNvSpPr>
                <a:spLocks noChangeShapeType="1"/>
              </p:cNvSpPr>
              <p:nvPr/>
            </p:nvSpPr>
            <p:spPr bwMode="auto">
              <a:xfrm flipV="1">
                <a:off x="414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7" name="Line 1678"/>
              <p:cNvSpPr>
                <a:spLocks noChangeShapeType="1"/>
              </p:cNvSpPr>
              <p:nvPr/>
            </p:nvSpPr>
            <p:spPr bwMode="auto">
              <a:xfrm flipV="1">
                <a:off x="414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8" name="Line 1679"/>
              <p:cNvSpPr>
                <a:spLocks noChangeShapeType="1"/>
              </p:cNvSpPr>
              <p:nvPr/>
            </p:nvSpPr>
            <p:spPr bwMode="auto">
              <a:xfrm flipV="1">
                <a:off x="414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9" name="Line 1680"/>
              <p:cNvSpPr>
                <a:spLocks noChangeShapeType="1"/>
              </p:cNvSpPr>
              <p:nvPr/>
            </p:nvSpPr>
            <p:spPr bwMode="auto">
              <a:xfrm flipV="1">
                <a:off x="430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0" name="Line 1681"/>
              <p:cNvSpPr>
                <a:spLocks noChangeShapeType="1"/>
              </p:cNvSpPr>
              <p:nvPr/>
            </p:nvSpPr>
            <p:spPr bwMode="auto">
              <a:xfrm flipV="1">
                <a:off x="430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1" name="Line 1682"/>
              <p:cNvSpPr>
                <a:spLocks noChangeShapeType="1"/>
              </p:cNvSpPr>
              <p:nvPr/>
            </p:nvSpPr>
            <p:spPr bwMode="auto">
              <a:xfrm flipV="1">
                <a:off x="430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2" name="Line 1683"/>
              <p:cNvSpPr>
                <a:spLocks noChangeShapeType="1"/>
              </p:cNvSpPr>
              <p:nvPr/>
            </p:nvSpPr>
            <p:spPr bwMode="auto">
              <a:xfrm flipV="1">
                <a:off x="430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3" name="Line 1684"/>
              <p:cNvSpPr>
                <a:spLocks noChangeShapeType="1"/>
              </p:cNvSpPr>
              <p:nvPr/>
            </p:nvSpPr>
            <p:spPr bwMode="auto">
              <a:xfrm flipV="1">
                <a:off x="430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4" name="Line 1685"/>
              <p:cNvSpPr>
                <a:spLocks noChangeShapeType="1"/>
              </p:cNvSpPr>
              <p:nvPr/>
            </p:nvSpPr>
            <p:spPr bwMode="auto">
              <a:xfrm flipV="1">
                <a:off x="462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5" name="Freeform 1686"/>
              <p:cNvSpPr>
                <a:spLocks/>
              </p:cNvSpPr>
              <p:nvPr/>
            </p:nvSpPr>
            <p:spPr bwMode="auto">
              <a:xfrm>
                <a:off x="3532" y="242"/>
                <a:ext cx="1485" cy="1277"/>
              </a:xfrm>
              <a:custGeom>
                <a:avLst/>
                <a:gdLst>
                  <a:gd name="T0" fmla="*/ 3 w 206"/>
                  <a:gd name="T1" fmla="*/ 176 h 177"/>
                  <a:gd name="T2" fmla="*/ 7 w 206"/>
                  <a:gd name="T3" fmla="*/ 174 h 177"/>
                  <a:gd name="T4" fmla="*/ 11 w 206"/>
                  <a:gd name="T5" fmla="*/ 171 h 177"/>
                  <a:gd name="T6" fmla="*/ 15 w 206"/>
                  <a:gd name="T7" fmla="*/ 168 h 177"/>
                  <a:gd name="T8" fmla="*/ 19 w 206"/>
                  <a:gd name="T9" fmla="*/ 165 h 177"/>
                  <a:gd name="T10" fmla="*/ 23 w 206"/>
                  <a:gd name="T11" fmla="*/ 161 h 177"/>
                  <a:gd name="T12" fmla="*/ 27 w 206"/>
                  <a:gd name="T13" fmla="*/ 156 h 177"/>
                  <a:gd name="T14" fmla="*/ 31 w 206"/>
                  <a:gd name="T15" fmla="*/ 150 h 177"/>
                  <a:gd name="T16" fmla="*/ 35 w 206"/>
                  <a:gd name="T17" fmla="*/ 144 h 177"/>
                  <a:gd name="T18" fmla="*/ 40 w 206"/>
                  <a:gd name="T19" fmla="*/ 137 h 177"/>
                  <a:gd name="T20" fmla="*/ 44 w 206"/>
                  <a:gd name="T21" fmla="*/ 130 h 177"/>
                  <a:gd name="T22" fmla="*/ 48 w 206"/>
                  <a:gd name="T23" fmla="*/ 122 h 177"/>
                  <a:gd name="T24" fmla="*/ 52 w 206"/>
                  <a:gd name="T25" fmla="*/ 113 h 177"/>
                  <a:gd name="T26" fmla="*/ 56 w 206"/>
                  <a:gd name="T27" fmla="*/ 104 h 177"/>
                  <a:gd name="T28" fmla="*/ 60 w 206"/>
                  <a:gd name="T29" fmla="*/ 94 h 177"/>
                  <a:gd name="T30" fmla="*/ 64 w 206"/>
                  <a:gd name="T31" fmla="*/ 85 h 177"/>
                  <a:gd name="T32" fmla="*/ 68 w 206"/>
                  <a:gd name="T33" fmla="*/ 76 h 177"/>
                  <a:gd name="T34" fmla="*/ 72 w 206"/>
                  <a:gd name="T35" fmla="*/ 67 h 177"/>
                  <a:gd name="T36" fmla="*/ 77 w 206"/>
                  <a:gd name="T37" fmla="*/ 59 h 177"/>
                  <a:gd name="T38" fmla="*/ 81 w 206"/>
                  <a:gd name="T39" fmla="*/ 51 h 177"/>
                  <a:gd name="T40" fmla="*/ 85 w 206"/>
                  <a:gd name="T41" fmla="*/ 44 h 177"/>
                  <a:gd name="T42" fmla="*/ 89 w 206"/>
                  <a:gd name="T43" fmla="*/ 37 h 177"/>
                  <a:gd name="T44" fmla="*/ 93 w 206"/>
                  <a:gd name="T45" fmla="*/ 32 h 177"/>
                  <a:gd name="T46" fmla="*/ 97 w 206"/>
                  <a:gd name="T47" fmla="*/ 27 h 177"/>
                  <a:gd name="T48" fmla="*/ 101 w 206"/>
                  <a:gd name="T49" fmla="*/ 22 h 177"/>
                  <a:gd name="T50" fmla="*/ 105 w 206"/>
                  <a:gd name="T51" fmla="*/ 19 h 177"/>
                  <a:gd name="T52" fmla="*/ 109 w 206"/>
                  <a:gd name="T53" fmla="*/ 16 h 177"/>
                  <a:gd name="T54" fmla="*/ 114 w 206"/>
                  <a:gd name="T55" fmla="*/ 13 h 177"/>
                  <a:gd name="T56" fmla="*/ 118 w 206"/>
                  <a:gd name="T57" fmla="*/ 11 h 177"/>
                  <a:gd name="T58" fmla="*/ 122 w 206"/>
                  <a:gd name="T59" fmla="*/ 9 h 177"/>
                  <a:gd name="T60" fmla="*/ 126 w 206"/>
                  <a:gd name="T61" fmla="*/ 7 h 177"/>
                  <a:gd name="T62" fmla="*/ 130 w 206"/>
                  <a:gd name="T63" fmla="*/ 6 h 177"/>
                  <a:gd name="T64" fmla="*/ 134 w 206"/>
                  <a:gd name="T65" fmla="*/ 5 h 177"/>
                  <a:gd name="T66" fmla="*/ 138 w 206"/>
                  <a:gd name="T67" fmla="*/ 4 h 177"/>
                  <a:gd name="T68" fmla="*/ 142 w 206"/>
                  <a:gd name="T69" fmla="*/ 3 h 177"/>
                  <a:gd name="T70" fmla="*/ 147 w 206"/>
                  <a:gd name="T71" fmla="*/ 3 h 177"/>
                  <a:gd name="T72" fmla="*/ 151 w 206"/>
                  <a:gd name="T73" fmla="*/ 2 h 177"/>
                  <a:gd name="T74" fmla="*/ 155 w 206"/>
                  <a:gd name="T75" fmla="*/ 2 h 177"/>
                  <a:gd name="T76" fmla="*/ 159 w 206"/>
                  <a:gd name="T77" fmla="*/ 2 h 177"/>
                  <a:gd name="T78" fmla="*/ 163 w 206"/>
                  <a:gd name="T79" fmla="*/ 1 h 177"/>
                  <a:gd name="T80" fmla="*/ 167 w 206"/>
                  <a:gd name="T81" fmla="*/ 1 h 177"/>
                  <a:gd name="T82" fmla="*/ 171 w 206"/>
                  <a:gd name="T83" fmla="*/ 1 h 177"/>
                  <a:gd name="T84" fmla="*/ 175 w 206"/>
                  <a:gd name="T85" fmla="*/ 1 h 177"/>
                  <a:gd name="T86" fmla="*/ 179 w 206"/>
                  <a:gd name="T87" fmla="*/ 1 h 177"/>
                  <a:gd name="T88" fmla="*/ 184 w 206"/>
                  <a:gd name="T89" fmla="*/ 1 h 177"/>
                  <a:gd name="T90" fmla="*/ 188 w 206"/>
                  <a:gd name="T91" fmla="*/ 0 h 177"/>
                  <a:gd name="T92" fmla="*/ 192 w 206"/>
                  <a:gd name="T93" fmla="*/ 0 h 177"/>
                  <a:gd name="T94" fmla="*/ 196 w 206"/>
                  <a:gd name="T95" fmla="*/ 0 h 177"/>
                  <a:gd name="T96" fmla="*/ 200 w 206"/>
                  <a:gd name="T97" fmla="*/ 0 h 177"/>
                  <a:gd name="T98" fmla="*/ 204 w 206"/>
                  <a:gd name="T99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" h="177">
                    <a:moveTo>
                      <a:pt x="0" y="177"/>
                    </a:moveTo>
                    <a:lnTo>
                      <a:pt x="3" y="176"/>
                    </a:lnTo>
                    <a:lnTo>
                      <a:pt x="5" y="175"/>
                    </a:lnTo>
                    <a:lnTo>
                      <a:pt x="7" y="174"/>
                    </a:lnTo>
                    <a:lnTo>
                      <a:pt x="9" y="172"/>
                    </a:lnTo>
                    <a:lnTo>
                      <a:pt x="11" y="171"/>
                    </a:lnTo>
                    <a:lnTo>
                      <a:pt x="13" y="170"/>
                    </a:lnTo>
                    <a:lnTo>
                      <a:pt x="15" y="168"/>
                    </a:lnTo>
                    <a:lnTo>
                      <a:pt x="17" y="166"/>
                    </a:lnTo>
                    <a:lnTo>
                      <a:pt x="19" y="165"/>
                    </a:lnTo>
                    <a:lnTo>
                      <a:pt x="21" y="163"/>
                    </a:lnTo>
                    <a:lnTo>
                      <a:pt x="23" y="161"/>
                    </a:lnTo>
                    <a:lnTo>
                      <a:pt x="25" y="158"/>
                    </a:lnTo>
                    <a:lnTo>
                      <a:pt x="27" y="156"/>
                    </a:lnTo>
                    <a:lnTo>
                      <a:pt x="29" y="153"/>
                    </a:lnTo>
                    <a:lnTo>
                      <a:pt x="31" y="150"/>
                    </a:lnTo>
                    <a:lnTo>
                      <a:pt x="33" y="147"/>
                    </a:lnTo>
                    <a:lnTo>
                      <a:pt x="35" y="144"/>
                    </a:lnTo>
                    <a:lnTo>
                      <a:pt x="38" y="141"/>
                    </a:lnTo>
                    <a:lnTo>
                      <a:pt x="40" y="137"/>
                    </a:lnTo>
                    <a:lnTo>
                      <a:pt x="42" y="134"/>
                    </a:lnTo>
                    <a:lnTo>
                      <a:pt x="44" y="130"/>
                    </a:lnTo>
                    <a:lnTo>
                      <a:pt x="46" y="126"/>
                    </a:lnTo>
                    <a:lnTo>
                      <a:pt x="48" y="122"/>
                    </a:lnTo>
                    <a:lnTo>
                      <a:pt x="50" y="117"/>
                    </a:lnTo>
                    <a:lnTo>
                      <a:pt x="52" y="113"/>
                    </a:lnTo>
                    <a:lnTo>
                      <a:pt x="54" y="108"/>
                    </a:lnTo>
                    <a:lnTo>
                      <a:pt x="56" y="104"/>
                    </a:lnTo>
                    <a:lnTo>
                      <a:pt x="58" y="99"/>
                    </a:lnTo>
                    <a:lnTo>
                      <a:pt x="60" y="94"/>
                    </a:lnTo>
                    <a:lnTo>
                      <a:pt x="62" y="90"/>
                    </a:lnTo>
                    <a:lnTo>
                      <a:pt x="64" y="85"/>
                    </a:lnTo>
                    <a:lnTo>
                      <a:pt x="66" y="81"/>
                    </a:lnTo>
                    <a:lnTo>
                      <a:pt x="68" y="76"/>
                    </a:lnTo>
                    <a:lnTo>
                      <a:pt x="70" y="71"/>
                    </a:lnTo>
                    <a:lnTo>
                      <a:pt x="72" y="67"/>
                    </a:lnTo>
                    <a:lnTo>
                      <a:pt x="75" y="63"/>
                    </a:lnTo>
                    <a:lnTo>
                      <a:pt x="77" y="59"/>
                    </a:lnTo>
                    <a:lnTo>
                      <a:pt x="79" y="55"/>
                    </a:lnTo>
                    <a:lnTo>
                      <a:pt x="81" y="51"/>
                    </a:lnTo>
                    <a:lnTo>
                      <a:pt x="83" y="47"/>
                    </a:lnTo>
                    <a:lnTo>
                      <a:pt x="85" y="44"/>
                    </a:lnTo>
                    <a:lnTo>
                      <a:pt x="87" y="41"/>
                    </a:lnTo>
                    <a:lnTo>
                      <a:pt x="89" y="37"/>
                    </a:lnTo>
                    <a:lnTo>
                      <a:pt x="91" y="34"/>
                    </a:lnTo>
                    <a:lnTo>
                      <a:pt x="93" y="32"/>
                    </a:lnTo>
                    <a:lnTo>
                      <a:pt x="95" y="29"/>
                    </a:lnTo>
                    <a:lnTo>
                      <a:pt x="97" y="27"/>
                    </a:lnTo>
                    <a:lnTo>
                      <a:pt x="99" y="25"/>
                    </a:lnTo>
                    <a:lnTo>
                      <a:pt x="101" y="22"/>
                    </a:lnTo>
                    <a:lnTo>
                      <a:pt x="103" y="21"/>
                    </a:lnTo>
                    <a:lnTo>
                      <a:pt x="105" y="19"/>
                    </a:lnTo>
                    <a:lnTo>
                      <a:pt x="107" y="17"/>
                    </a:lnTo>
                    <a:lnTo>
                      <a:pt x="109" y="16"/>
                    </a:lnTo>
                    <a:lnTo>
                      <a:pt x="112" y="14"/>
                    </a:lnTo>
                    <a:lnTo>
                      <a:pt x="114" y="13"/>
                    </a:lnTo>
                    <a:lnTo>
                      <a:pt x="116" y="12"/>
                    </a:lnTo>
                    <a:lnTo>
                      <a:pt x="118" y="11"/>
                    </a:lnTo>
                    <a:lnTo>
                      <a:pt x="120" y="10"/>
                    </a:lnTo>
                    <a:lnTo>
                      <a:pt x="122" y="9"/>
                    </a:lnTo>
                    <a:lnTo>
                      <a:pt x="124" y="8"/>
                    </a:lnTo>
                    <a:lnTo>
                      <a:pt x="126" y="7"/>
                    </a:lnTo>
                    <a:lnTo>
                      <a:pt x="128" y="7"/>
                    </a:lnTo>
                    <a:lnTo>
                      <a:pt x="130" y="6"/>
                    </a:lnTo>
                    <a:lnTo>
                      <a:pt x="132" y="6"/>
                    </a:lnTo>
                    <a:lnTo>
                      <a:pt x="134" y="5"/>
                    </a:lnTo>
                    <a:lnTo>
                      <a:pt x="136" y="5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3"/>
                    </a:lnTo>
                    <a:lnTo>
                      <a:pt x="144" y="3"/>
                    </a:lnTo>
                    <a:lnTo>
                      <a:pt x="147" y="3"/>
                    </a:lnTo>
                    <a:lnTo>
                      <a:pt x="149" y="3"/>
                    </a:lnTo>
                    <a:lnTo>
                      <a:pt x="151" y="2"/>
                    </a:lnTo>
                    <a:lnTo>
                      <a:pt x="153" y="2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61" y="1"/>
                    </a:lnTo>
                    <a:lnTo>
                      <a:pt x="163" y="1"/>
                    </a:lnTo>
                    <a:lnTo>
                      <a:pt x="165" y="1"/>
                    </a:lnTo>
                    <a:lnTo>
                      <a:pt x="167" y="1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7" y="1"/>
                    </a:lnTo>
                    <a:lnTo>
                      <a:pt x="179" y="1"/>
                    </a:lnTo>
                    <a:lnTo>
                      <a:pt x="181" y="1"/>
                    </a:lnTo>
                    <a:lnTo>
                      <a:pt x="184" y="1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190" y="0"/>
                    </a:lnTo>
                    <a:lnTo>
                      <a:pt x="192" y="0"/>
                    </a:lnTo>
                    <a:lnTo>
                      <a:pt x="194" y="0"/>
                    </a:lnTo>
                    <a:lnTo>
                      <a:pt x="196" y="0"/>
                    </a:lnTo>
                    <a:lnTo>
                      <a:pt x="198" y="0"/>
                    </a:lnTo>
                    <a:lnTo>
                      <a:pt x="200" y="0"/>
                    </a:lnTo>
                    <a:lnTo>
                      <a:pt x="202" y="0"/>
                    </a:lnTo>
                    <a:lnTo>
                      <a:pt x="204" y="0"/>
                    </a:lnTo>
                    <a:lnTo>
                      <a:pt x="206" y="0"/>
                    </a:lnTo>
                  </a:path>
                </a:pathLst>
              </a:custGeom>
              <a:noFill/>
              <a:ln w="34925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6" name="Line 1687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7" name="Line 1688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8" name="Line 1689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9" name="Line 1690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0" name="Line 1691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1" name="Line 1692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2" name="Line 1693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3" name="Line 1694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4" name="Line 1695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5" name="Line 1696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6" name="Line 1697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7" name="Line 1698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8" name="Line 1699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9" name="Line 1700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0" name="Line 1701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1" name="Line 1702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2" name="Line 1703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3" name="Line 1704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4" name="Line 1705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5" name="Line 1706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6" name="Line 1707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7" name="Line 1708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8" name="Line 1709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9" name="Line 1710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0" name="Line 1711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1" name="Line 1712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2" name="Line 1713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3" name="Line 1714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4" name="Line 1715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5" name="Line 1716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6" name="Line 1717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7" name="Line 1718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8" name="Line 1719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9" name="Line 1720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0" name="Line 1721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1" name="Line 1722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2" name="Line 1723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3" name="Line 1724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4" name="Line 1725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5" name="Line 1726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6" name="Line 1727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7" name="Line 1728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8" name="Line 1729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9" name="Line 1730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0" name="Line 1731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1" name="Line 1732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2" name="Line 1733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3" name="Line 1734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4" name="Line 1735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5" name="Line 1736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6" name="Line 1737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7" name="Line 1738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8" name="Line 1739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9" name="Line 1740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0" name="Line 1741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1" name="Line 1742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2" name="Line 1743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3" name="Line 1744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4" name="Line 1745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5" name="Line 1746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6" name="Line 1747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7" name="Line 1748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8" name="Line 1749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9" name="Line 1750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0" name="Line 1751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1" name="Line 1752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2" name="Line 1753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3" name="Line 1754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4" name="Line 1755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5" name="Line 1756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6" name="Line 1757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7" name="Line 1758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8" name="Line 1759"/>
              <p:cNvSpPr>
                <a:spLocks noChangeShapeType="1"/>
              </p:cNvSpPr>
              <p:nvPr/>
            </p:nvSpPr>
            <p:spPr bwMode="auto">
              <a:xfrm flipV="1">
                <a:off x="396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9" name="Line 1760"/>
              <p:cNvSpPr>
                <a:spLocks noChangeShapeType="1"/>
              </p:cNvSpPr>
              <p:nvPr/>
            </p:nvSpPr>
            <p:spPr bwMode="auto">
              <a:xfrm flipV="1">
                <a:off x="396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0" name="Line 1761"/>
              <p:cNvSpPr>
                <a:spLocks noChangeShapeType="1"/>
              </p:cNvSpPr>
              <p:nvPr/>
            </p:nvSpPr>
            <p:spPr bwMode="auto">
              <a:xfrm flipV="1">
                <a:off x="396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1" name="Line 1762"/>
              <p:cNvSpPr>
                <a:spLocks noChangeShapeType="1"/>
              </p:cNvSpPr>
              <p:nvPr/>
            </p:nvSpPr>
            <p:spPr bwMode="auto">
              <a:xfrm flipV="1">
                <a:off x="396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2" name="Line 1763"/>
              <p:cNvSpPr>
                <a:spLocks noChangeShapeType="1"/>
              </p:cNvSpPr>
              <p:nvPr/>
            </p:nvSpPr>
            <p:spPr bwMode="auto">
              <a:xfrm flipV="1">
                <a:off x="396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3" name="Line 1764"/>
              <p:cNvSpPr>
                <a:spLocks noChangeShapeType="1"/>
              </p:cNvSpPr>
              <p:nvPr/>
            </p:nvSpPr>
            <p:spPr bwMode="auto">
              <a:xfrm flipV="1">
                <a:off x="396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4" name="Line 1765"/>
              <p:cNvSpPr>
                <a:spLocks noChangeShapeType="1"/>
              </p:cNvSpPr>
              <p:nvPr/>
            </p:nvSpPr>
            <p:spPr bwMode="auto">
              <a:xfrm flipV="1">
                <a:off x="396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5" name="Line 1766"/>
              <p:cNvSpPr>
                <a:spLocks noChangeShapeType="1"/>
              </p:cNvSpPr>
              <p:nvPr/>
            </p:nvSpPr>
            <p:spPr bwMode="auto">
              <a:xfrm flipV="1">
                <a:off x="396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6" name="Line 1767"/>
              <p:cNvSpPr>
                <a:spLocks noChangeShapeType="1"/>
              </p:cNvSpPr>
              <p:nvPr/>
            </p:nvSpPr>
            <p:spPr bwMode="auto">
              <a:xfrm flipV="1">
                <a:off x="396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7" name="Line 1768"/>
              <p:cNvSpPr>
                <a:spLocks noChangeShapeType="1"/>
              </p:cNvSpPr>
              <p:nvPr/>
            </p:nvSpPr>
            <p:spPr bwMode="auto">
              <a:xfrm flipV="1">
                <a:off x="396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8" name="Line 1769"/>
              <p:cNvSpPr>
                <a:spLocks noChangeShapeType="1"/>
              </p:cNvSpPr>
              <p:nvPr/>
            </p:nvSpPr>
            <p:spPr bwMode="auto">
              <a:xfrm flipV="1">
                <a:off x="396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9" name="Line 1770"/>
              <p:cNvSpPr>
                <a:spLocks noChangeShapeType="1"/>
              </p:cNvSpPr>
              <p:nvPr/>
            </p:nvSpPr>
            <p:spPr bwMode="auto">
              <a:xfrm flipV="1">
                <a:off x="396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0" name="Line 1771"/>
              <p:cNvSpPr>
                <a:spLocks noChangeShapeType="1"/>
              </p:cNvSpPr>
              <p:nvPr/>
            </p:nvSpPr>
            <p:spPr bwMode="auto">
              <a:xfrm flipV="1">
                <a:off x="396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1" name="Line 1772"/>
              <p:cNvSpPr>
                <a:spLocks noChangeShapeType="1"/>
              </p:cNvSpPr>
              <p:nvPr/>
            </p:nvSpPr>
            <p:spPr bwMode="auto">
              <a:xfrm flipV="1">
                <a:off x="396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2" name="Line 1773"/>
              <p:cNvSpPr>
                <a:spLocks noChangeShapeType="1"/>
              </p:cNvSpPr>
              <p:nvPr/>
            </p:nvSpPr>
            <p:spPr bwMode="auto">
              <a:xfrm flipV="1">
                <a:off x="396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3" name="Line 1774"/>
              <p:cNvSpPr>
                <a:spLocks noChangeShapeType="1"/>
              </p:cNvSpPr>
              <p:nvPr/>
            </p:nvSpPr>
            <p:spPr bwMode="auto">
              <a:xfrm flipV="1">
                <a:off x="396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4" name="Line 1775"/>
              <p:cNvSpPr>
                <a:spLocks noChangeShapeType="1"/>
              </p:cNvSpPr>
              <p:nvPr/>
            </p:nvSpPr>
            <p:spPr bwMode="auto">
              <a:xfrm flipV="1">
                <a:off x="411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5" name="Line 1776"/>
              <p:cNvSpPr>
                <a:spLocks noChangeShapeType="1"/>
              </p:cNvSpPr>
              <p:nvPr/>
            </p:nvSpPr>
            <p:spPr bwMode="auto">
              <a:xfrm flipV="1">
                <a:off x="411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6" name="Line 1777"/>
              <p:cNvSpPr>
                <a:spLocks noChangeShapeType="1"/>
              </p:cNvSpPr>
              <p:nvPr/>
            </p:nvSpPr>
            <p:spPr bwMode="auto">
              <a:xfrm flipV="1">
                <a:off x="411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7" name="Line 1778"/>
              <p:cNvSpPr>
                <a:spLocks noChangeShapeType="1"/>
              </p:cNvSpPr>
              <p:nvPr/>
            </p:nvSpPr>
            <p:spPr bwMode="auto">
              <a:xfrm flipV="1">
                <a:off x="411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8" name="Line 1779"/>
              <p:cNvSpPr>
                <a:spLocks noChangeShapeType="1"/>
              </p:cNvSpPr>
              <p:nvPr/>
            </p:nvSpPr>
            <p:spPr bwMode="auto">
              <a:xfrm flipV="1">
                <a:off x="411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9" name="Line 1780"/>
              <p:cNvSpPr>
                <a:spLocks noChangeShapeType="1"/>
              </p:cNvSpPr>
              <p:nvPr/>
            </p:nvSpPr>
            <p:spPr bwMode="auto">
              <a:xfrm flipV="1">
                <a:off x="411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0" name="Line 1781"/>
              <p:cNvSpPr>
                <a:spLocks noChangeShapeType="1"/>
              </p:cNvSpPr>
              <p:nvPr/>
            </p:nvSpPr>
            <p:spPr bwMode="auto">
              <a:xfrm flipV="1">
                <a:off x="426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1" name="Line 1782"/>
              <p:cNvSpPr>
                <a:spLocks noChangeShapeType="1"/>
              </p:cNvSpPr>
              <p:nvPr/>
            </p:nvSpPr>
            <p:spPr bwMode="auto">
              <a:xfrm flipV="1">
                <a:off x="426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2" name="Line 1783"/>
              <p:cNvSpPr>
                <a:spLocks noChangeShapeType="1"/>
              </p:cNvSpPr>
              <p:nvPr/>
            </p:nvSpPr>
            <p:spPr bwMode="auto">
              <a:xfrm flipV="1">
                <a:off x="426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3" name="Line 1784"/>
              <p:cNvSpPr>
                <a:spLocks noChangeShapeType="1"/>
              </p:cNvSpPr>
              <p:nvPr/>
            </p:nvSpPr>
            <p:spPr bwMode="auto">
              <a:xfrm flipV="1">
                <a:off x="457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4" name="Line 1785"/>
              <p:cNvSpPr>
                <a:spLocks noChangeShapeType="1"/>
              </p:cNvSpPr>
              <p:nvPr/>
            </p:nvSpPr>
            <p:spPr bwMode="auto">
              <a:xfrm flipV="1">
                <a:off x="457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5" name="Line 1786"/>
              <p:cNvSpPr>
                <a:spLocks noChangeShapeType="1"/>
              </p:cNvSpPr>
              <p:nvPr/>
            </p:nvSpPr>
            <p:spPr bwMode="auto">
              <a:xfrm flipV="1">
                <a:off x="457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6" name="Freeform 1787"/>
              <p:cNvSpPr>
                <a:spLocks/>
              </p:cNvSpPr>
              <p:nvPr/>
            </p:nvSpPr>
            <p:spPr bwMode="auto">
              <a:xfrm>
                <a:off x="3532" y="285"/>
                <a:ext cx="1485" cy="700"/>
              </a:xfrm>
              <a:custGeom>
                <a:avLst/>
                <a:gdLst>
                  <a:gd name="T0" fmla="*/ 3 w 206"/>
                  <a:gd name="T1" fmla="*/ 95 h 97"/>
                  <a:gd name="T2" fmla="*/ 7 w 206"/>
                  <a:gd name="T3" fmla="*/ 92 h 97"/>
                  <a:gd name="T4" fmla="*/ 11 w 206"/>
                  <a:gd name="T5" fmla="*/ 88 h 97"/>
                  <a:gd name="T6" fmla="*/ 15 w 206"/>
                  <a:gd name="T7" fmla="*/ 85 h 97"/>
                  <a:gd name="T8" fmla="*/ 19 w 206"/>
                  <a:gd name="T9" fmla="*/ 82 h 97"/>
                  <a:gd name="T10" fmla="*/ 23 w 206"/>
                  <a:gd name="T11" fmla="*/ 78 h 97"/>
                  <a:gd name="T12" fmla="*/ 27 w 206"/>
                  <a:gd name="T13" fmla="*/ 75 h 97"/>
                  <a:gd name="T14" fmla="*/ 31 w 206"/>
                  <a:gd name="T15" fmla="*/ 72 h 97"/>
                  <a:gd name="T16" fmla="*/ 35 w 206"/>
                  <a:gd name="T17" fmla="*/ 68 h 97"/>
                  <a:gd name="T18" fmla="*/ 40 w 206"/>
                  <a:gd name="T19" fmla="*/ 65 h 97"/>
                  <a:gd name="T20" fmla="*/ 44 w 206"/>
                  <a:gd name="T21" fmla="*/ 62 h 97"/>
                  <a:gd name="T22" fmla="*/ 48 w 206"/>
                  <a:gd name="T23" fmla="*/ 59 h 97"/>
                  <a:gd name="T24" fmla="*/ 52 w 206"/>
                  <a:gd name="T25" fmla="*/ 56 h 97"/>
                  <a:gd name="T26" fmla="*/ 56 w 206"/>
                  <a:gd name="T27" fmla="*/ 53 h 97"/>
                  <a:gd name="T28" fmla="*/ 60 w 206"/>
                  <a:gd name="T29" fmla="*/ 50 h 97"/>
                  <a:gd name="T30" fmla="*/ 64 w 206"/>
                  <a:gd name="T31" fmla="*/ 47 h 97"/>
                  <a:gd name="T32" fmla="*/ 68 w 206"/>
                  <a:gd name="T33" fmla="*/ 45 h 97"/>
                  <a:gd name="T34" fmla="*/ 72 w 206"/>
                  <a:gd name="T35" fmla="*/ 42 h 97"/>
                  <a:gd name="T36" fmla="*/ 77 w 206"/>
                  <a:gd name="T37" fmla="*/ 40 h 97"/>
                  <a:gd name="T38" fmla="*/ 81 w 206"/>
                  <a:gd name="T39" fmla="*/ 37 h 97"/>
                  <a:gd name="T40" fmla="*/ 85 w 206"/>
                  <a:gd name="T41" fmla="*/ 35 h 97"/>
                  <a:gd name="T42" fmla="*/ 89 w 206"/>
                  <a:gd name="T43" fmla="*/ 33 h 97"/>
                  <a:gd name="T44" fmla="*/ 93 w 206"/>
                  <a:gd name="T45" fmla="*/ 30 h 97"/>
                  <a:gd name="T46" fmla="*/ 97 w 206"/>
                  <a:gd name="T47" fmla="*/ 28 h 97"/>
                  <a:gd name="T48" fmla="*/ 101 w 206"/>
                  <a:gd name="T49" fmla="*/ 26 h 97"/>
                  <a:gd name="T50" fmla="*/ 105 w 206"/>
                  <a:gd name="T51" fmla="*/ 24 h 97"/>
                  <a:gd name="T52" fmla="*/ 109 w 206"/>
                  <a:gd name="T53" fmla="*/ 23 h 97"/>
                  <a:gd name="T54" fmla="*/ 114 w 206"/>
                  <a:gd name="T55" fmla="*/ 21 h 97"/>
                  <a:gd name="T56" fmla="*/ 118 w 206"/>
                  <a:gd name="T57" fmla="*/ 19 h 97"/>
                  <a:gd name="T58" fmla="*/ 122 w 206"/>
                  <a:gd name="T59" fmla="*/ 18 h 97"/>
                  <a:gd name="T60" fmla="*/ 126 w 206"/>
                  <a:gd name="T61" fmla="*/ 16 h 97"/>
                  <a:gd name="T62" fmla="*/ 130 w 206"/>
                  <a:gd name="T63" fmla="*/ 15 h 97"/>
                  <a:gd name="T64" fmla="*/ 134 w 206"/>
                  <a:gd name="T65" fmla="*/ 14 h 97"/>
                  <a:gd name="T66" fmla="*/ 138 w 206"/>
                  <a:gd name="T67" fmla="*/ 12 h 97"/>
                  <a:gd name="T68" fmla="*/ 142 w 206"/>
                  <a:gd name="T69" fmla="*/ 11 h 97"/>
                  <a:gd name="T70" fmla="*/ 147 w 206"/>
                  <a:gd name="T71" fmla="*/ 10 h 97"/>
                  <a:gd name="T72" fmla="*/ 151 w 206"/>
                  <a:gd name="T73" fmla="*/ 9 h 97"/>
                  <a:gd name="T74" fmla="*/ 155 w 206"/>
                  <a:gd name="T75" fmla="*/ 8 h 97"/>
                  <a:gd name="T76" fmla="*/ 159 w 206"/>
                  <a:gd name="T77" fmla="*/ 7 h 97"/>
                  <a:gd name="T78" fmla="*/ 163 w 206"/>
                  <a:gd name="T79" fmla="*/ 6 h 97"/>
                  <a:gd name="T80" fmla="*/ 167 w 206"/>
                  <a:gd name="T81" fmla="*/ 6 h 97"/>
                  <a:gd name="T82" fmla="*/ 171 w 206"/>
                  <a:gd name="T83" fmla="*/ 5 h 97"/>
                  <a:gd name="T84" fmla="*/ 175 w 206"/>
                  <a:gd name="T85" fmla="*/ 4 h 97"/>
                  <a:gd name="T86" fmla="*/ 179 w 206"/>
                  <a:gd name="T87" fmla="*/ 3 h 97"/>
                  <a:gd name="T88" fmla="*/ 184 w 206"/>
                  <a:gd name="T89" fmla="*/ 3 h 97"/>
                  <a:gd name="T90" fmla="*/ 188 w 206"/>
                  <a:gd name="T91" fmla="*/ 2 h 97"/>
                  <a:gd name="T92" fmla="*/ 192 w 206"/>
                  <a:gd name="T93" fmla="*/ 2 h 97"/>
                  <a:gd name="T94" fmla="*/ 196 w 206"/>
                  <a:gd name="T95" fmla="*/ 1 h 97"/>
                  <a:gd name="T96" fmla="*/ 200 w 206"/>
                  <a:gd name="T97" fmla="*/ 1 h 97"/>
                  <a:gd name="T98" fmla="*/ 204 w 206"/>
                  <a:gd name="T9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" h="97">
                    <a:moveTo>
                      <a:pt x="0" y="97"/>
                    </a:moveTo>
                    <a:lnTo>
                      <a:pt x="3" y="95"/>
                    </a:lnTo>
                    <a:lnTo>
                      <a:pt x="5" y="93"/>
                    </a:lnTo>
                    <a:lnTo>
                      <a:pt x="7" y="92"/>
                    </a:lnTo>
                    <a:lnTo>
                      <a:pt x="9" y="90"/>
                    </a:lnTo>
                    <a:lnTo>
                      <a:pt x="11" y="88"/>
                    </a:lnTo>
                    <a:lnTo>
                      <a:pt x="13" y="87"/>
                    </a:lnTo>
                    <a:lnTo>
                      <a:pt x="15" y="85"/>
                    </a:lnTo>
                    <a:lnTo>
                      <a:pt x="17" y="83"/>
                    </a:lnTo>
                    <a:lnTo>
                      <a:pt x="19" y="82"/>
                    </a:lnTo>
                    <a:lnTo>
                      <a:pt x="21" y="80"/>
                    </a:lnTo>
                    <a:lnTo>
                      <a:pt x="23" y="78"/>
                    </a:lnTo>
                    <a:lnTo>
                      <a:pt x="25" y="77"/>
                    </a:lnTo>
                    <a:lnTo>
                      <a:pt x="27" y="75"/>
                    </a:lnTo>
                    <a:lnTo>
                      <a:pt x="29" y="73"/>
                    </a:lnTo>
                    <a:lnTo>
                      <a:pt x="31" y="72"/>
                    </a:lnTo>
                    <a:lnTo>
                      <a:pt x="33" y="70"/>
                    </a:lnTo>
                    <a:lnTo>
                      <a:pt x="35" y="68"/>
                    </a:lnTo>
                    <a:lnTo>
                      <a:pt x="38" y="67"/>
                    </a:lnTo>
                    <a:lnTo>
                      <a:pt x="40" y="65"/>
                    </a:lnTo>
                    <a:lnTo>
                      <a:pt x="42" y="64"/>
                    </a:lnTo>
                    <a:lnTo>
                      <a:pt x="44" y="62"/>
                    </a:lnTo>
                    <a:lnTo>
                      <a:pt x="46" y="61"/>
                    </a:lnTo>
                    <a:lnTo>
                      <a:pt x="48" y="59"/>
                    </a:lnTo>
                    <a:lnTo>
                      <a:pt x="50" y="57"/>
                    </a:lnTo>
                    <a:lnTo>
                      <a:pt x="52" y="56"/>
                    </a:lnTo>
                    <a:lnTo>
                      <a:pt x="54" y="55"/>
                    </a:lnTo>
                    <a:lnTo>
                      <a:pt x="56" y="53"/>
                    </a:lnTo>
                    <a:lnTo>
                      <a:pt x="58" y="52"/>
                    </a:lnTo>
                    <a:lnTo>
                      <a:pt x="60" y="50"/>
                    </a:lnTo>
                    <a:lnTo>
                      <a:pt x="62" y="49"/>
                    </a:lnTo>
                    <a:lnTo>
                      <a:pt x="64" y="47"/>
                    </a:lnTo>
                    <a:lnTo>
                      <a:pt x="66" y="46"/>
                    </a:lnTo>
                    <a:lnTo>
                      <a:pt x="68" y="45"/>
                    </a:lnTo>
                    <a:lnTo>
                      <a:pt x="70" y="43"/>
                    </a:lnTo>
                    <a:lnTo>
                      <a:pt x="72" y="42"/>
                    </a:lnTo>
                    <a:lnTo>
                      <a:pt x="75" y="41"/>
                    </a:lnTo>
                    <a:lnTo>
                      <a:pt x="77" y="40"/>
                    </a:lnTo>
                    <a:lnTo>
                      <a:pt x="79" y="38"/>
                    </a:lnTo>
                    <a:lnTo>
                      <a:pt x="81" y="37"/>
                    </a:lnTo>
                    <a:lnTo>
                      <a:pt x="83" y="36"/>
                    </a:lnTo>
                    <a:lnTo>
                      <a:pt x="85" y="35"/>
                    </a:lnTo>
                    <a:lnTo>
                      <a:pt x="87" y="34"/>
                    </a:lnTo>
                    <a:lnTo>
                      <a:pt x="89" y="33"/>
                    </a:lnTo>
                    <a:lnTo>
                      <a:pt x="91" y="31"/>
                    </a:lnTo>
                    <a:lnTo>
                      <a:pt x="93" y="30"/>
                    </a:lnTo>
                    <a:lnTo>
                      <a:pt x="95" y="29"/>
                    </a:lnTo>
                    <a:lnTo>
                      <a:pt x="97" y="28"/>
                    </a:lnTo>
                    <a:lnTo>
                      <a:pt x="99" y="27"/>
                    </a:lnTo>
                    <a:lnTo>
                      <a:pt x="101" y="26"/>
                    </a:lnTo>
                    <a:lnTo>
                      <a:pt x="103" y="25"/>
                    </a:lnTo>
                    <a:lnTo>
                      <a:pt x="105" y="24"/>
                    </a:lnTo>
                    <a:lnTo>
                      <a:pt x="107" y="24"/>
                    </a:lnTo>
                    <a:lnTo>
                      <a:pt x="109" y="23"/>
                    </a:lnTo>
                    <a:lnTo>
                      <a:pt x="112" y="22"/>
                    </a:lnTo>
                    <a:lnTo>
                      <a:pt x="114" y="21"/>
                    </a:lnTo>
                    <a:lnTo>
                      <a:pt x="116" y="20"/>
                    </a:lnTo>
                    <a:lnTo>
                      <a:pt x="118" y="19"/>
                    </a:lnTo>
                    <a:lnTo>
                      <a:pt x="120" y="19"/>
                    </a:lnTo>
                    <a:lnTo>
                      <a:pt x="122" y="18"/>
                    </a:lnTo>
                    <a:lnTo>
                      <a:pt x="124" y="17"/>
                    </a:lnTo>
                    <a:lnTo>
                      <a:pt x="126" y="16"/>
                    </a:lnTo>
                    <a:lnTo>
                      <a:pt x="128" y="16"/>
                    </a:lnTo>
                    <a:lnTo>
                      <a:pt x="130" y="15"/>
                    </a:lnTo>
                    <a:lnTo>
                      <a:pt x="132" y="14"/>
                    </a:lnTo>
                    <a:lnTo>
                      <a:pt x="134" y="14"/>
                    </a:lnTo>
                    <a:lnTo>
                      <a:pt x="136" y="13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1"/>
                    </a:lnTo>
                    <a:lnTo>
                      <a:pt x="144" y="11"/>
                    </a:lnTo>
                    <a:lnTo>
                      <a:pt x="147" y="10"/>
                    </a:lnTo>
                    <a:lnTo>
                      <a:pt x="149" y="10"/>
                    </a:lnTo>
                    <a:lnTo>
                      <a:pt x="151" y="9"/>
                    </a:lnTo>
                    <a:lnTo>
                      <a:pt x="153" y="9"/>
                    </a:lnTo>
                    <a:lnTo>
                      <a:pt x="155" y="8"/>
                    </a:lnTo>
                    <a:lnTo>
                      <a:pt x="157" y="8"/>
                    </a:lnTo>
                    <a:lnTo>
                      <a:pt x="159" y="7"/>
                    </a:lnTo>
                    <a:lnTo>
                      <a:pt x="161" y="7"/>
                    </a:lnTo>
                    <a:lnTo>
                      <a:pt x="163" y="6"/>
                    </a:lnTo>
                    <a:lnTo>
                      <a:pt x="165" y="6"/>
                    </a:lnTo>
                    <a:lnTo>
                      <a:pt x="167" y="6"/>
                    </a:lnTo>
                    <a:lnTo>
                      <a:pt x="169" y="5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5" y="4"/>
                    </a:lnTo>
                    <a:lnTo>
                      <a:pt x="177" y="4"/>
                    </a:lnTo>
                    <a:lnTo>
                      <a:pt x="179" y="3"/>
                    </a:lnTo>
                    <a:lnTo>
                      <a:pt x="181" y="3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8" y="1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0"/>
                    </a:lnTo>
                    <a:lnTo>
                      <a:pt x="206" y="0"/>
                    </a:lnTo>
                  </a:path>
                </a:pathLst>
              </a:custGeom>
              <a:noFill/>
              <a:ln w="34925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7" name="Line 1788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8" name="Line 1789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9" name="Line 1790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0" name="Line 1791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1" name="Line 1792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2" name="Line 1793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3" name="Line 1794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4" name="Line 1795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5" name="Line 1796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6" name="Line 1797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7" name="Line 1798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8" name="Line 1799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9" name="Line 1800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0" name="Line 1801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1" name="Line 1802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2" name="Line 1803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3" name="Line 1804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4" name="Line 1805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5" name="Line 1806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6" name="Line 1807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7" name="Line 1808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8" name="Line 1809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9" name="Line 1810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0" name="Line 1811"/>
              <p:cNvSpPr>
                <a:spLocks noChangeShapeType="1"/>
              </p:cNvSpPr>
              <p:nvPr/>
            </p:nvSpPr>
            <p:spPr bwMode="auto">
              <a:xfrm flipV="1">
                <a:off x="358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1" name="Line 1812"/>
              <p:cNvSpPr>
                <a:spLocks noChangeShapeType="1"/>
              </p:cNvSpPr>
              <p:nvPr/>
            </p:nvSpPr>
            <p:spPr bwMode="auto">
              <a:xfrm flipV="1">
                <a:off x="371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2" name="Line 1813"/>
              <p:cNvSpPr>
                <a:spLocks noChangeShapeType="1"/>
              </p:cNvSpPr>
              <p:nvPr/>
            </p:nvSpPr>
            <p:spPr bwMode="auto">
              <a:xfrm flipV="1">
                <a:off x="371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2056" name="Group 2015"/>
            <p:cNvGrpSpPr>
              <a:grpSpLocks/>
            </p:cNvGrpSpPr>
            <p:nvPr/>
          </p:nvGrpSpPr>
          <p:grpSpPr bwMode="auto">
            <a:xfrm>
              <a:off x="3532" y="242"/>
              <a:ext cx="1485" cy="1392"/>
              <a:chOff x="3532" y="242"/>
              <a:chExt cx="1485" cy="1392"/>
            </a:xfrm>
          </p:grpSpPr>
          <p:sp>
            <p:nvSpPr>
              <p:cNvPr id="4423" name="Line 1815"/>
              <p:cNvSpPr>
                <a:spLocks noChangeShapeType="1"/>
              </p:cNvSpPr>
              <p:nvPr/>
            </p:nvSpPr>
            <p:spPr bwMode="auto">
              <a:xfrm flipV="1">
                <a:off x="371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4" name="Line 1816"/>
              <p:cNvSpPr>
                <a:spLocks noChangeShapeType="1"/>
              </p:cNvSpPr>
              <p:nvPr/>
            </p:nvSpPr>
            <p:spPr bwMode="auto">
              <a:xfrm flipV="1">
                <a:off x="371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5" name="Line 1817"/>
              <p:cNvSpPr>
                <a:spLocks noChangeShapeType="1"/>
              </p:cNvSpPr>
              <p:nvPr/>
            </p:nvSpPr>
            <p:spPr bwMode="auto">
              <a:xfrm flipV="1">
                <a:off x="371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6" name="Line 1818"/>
              <p:cNvSpPr>
                <a:spLocks noChangeShapeType="1"/>
              </p:cNvSpPr>
              <p:nvPr/>
            </p:nvSpPr>
            <p:spPr bwMode="auto">
              <a:xfrm flipV="1">
                <a:off x="371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7" name="Line 1819"/>
              <p:cNvSpPr>
                <a:spLocks noChangeShapeType="1"/>
              </p:cNvSpPr>
              <p:nvPr/>
            </p:nvSpPr>
            <p:spPr bwMode="auto">
              <a:xfrm flipV="1">
                <a:off x="371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8" name="Line 1820"/>
              <p:cNvSpPr>
                <a:spLocks noChangeShapeType="1"/>
              </p:cNvSpPr>
              <p:nvPr/>
            </p:nvSpPr>
            <p:spPr bwMode="auto">
              <a:xfrm flipV="1">
                <a:off x="371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9" name="Line 1821"/>
              <p:cNvSpPr>
                <a:spLocks noChangeShapeType="1"/>
              </p:cNvSpPr>
              <p:nvPr/>
            </p:nvSpPr>
            <p:spPr bwMode="auto">
              <a:xfrm flipV="1">
                <a:off x="371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0" name="Line 1822"/>
              <p:cNvSpPr>
                <a:spLocks noChangeShapeType="1"/>
              </p:cNvSpPr>
              <p:nvPr/>
            </p:nvSpPr>
            <p:spPr bwMode="auto">
              <a:xfrm flipV="1">
                <a:off x="371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1" name="Line 1823"/>
              <p:cNvSpPr>
                <a:spLocks noChangeShapeType="1"/>
              </p:cNvSpPr>
              <p:nvPr/>
            </p:nvSpPr>
            <p:spPr bwMode="auto">
              <a:xfrm flipV="1">
                <a:off x="371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2" name="Line 1824"/>
              <p:cNvSpPr>
                <a:spLocks noChangeShapeType="1"/>
              </p:cNvSpPr>
              <p:nvPr/>
            </p:nvSpPr>
            <p:spPr bwMode="auto">
              <a:xfrm flipV="1">
                <a:off x="371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3" name="Line 1825"/>
              <p:cNvSpPr>
                <a:spLocks noChangeShapeType="1"/>
              </p:cNvSpPr>
              <p:nvPr/>
            </p:nvSpPr>
            <p:spPr bwMode="auto">
              <a:xfrm flipV="1">
                <a:off x="371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4" name="Line 1826"/>
              <p:cNvSpPr>
                <a:spLocks noChangeShapeType="1"/>
              </p:cNvSpPr>
              <p:nvPr/>
            </p:nvSpPr>
            <p:spPr bwMode="auto">
              <a:xfrm flipV="1">
                <a:off x="371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5" name="Line 1827"/>
              <p:cNvSpPr>
                <a:spLocks noChangeShapeType="1"/>
              </p:cNvSpPr>
              <p:nvPr/>
            </p:nvSpPr>
            <p:spPr bwMode="auto">
              <a:xfrm flipV="1">
                <a:off x="371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6" name="Line 1828"/>
              <p:cNvSpPr>
                <a:spLocks noChangeShapeType="1"/>
              </p:cNvSpPr>
              <p:nvPr/>
            </p:nvSpPr>
            <p:spPr bwMode="auto">
              <a:xfrm flipV="1">
                <a:off x="371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7" name="Line 1829"/>
              <p:cNvSpPr>
                <a:spLocks noChangeShapeType="1"/>
              </p:cNvSpPr>
              <p:nvPr/>
            </p:nvSpPr>
            <p:spPr bwMode="auto">
              <a:xfrm flipV="1">
                <a:off x="371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8" name="Line 1830"/>
              <p:cNvSpPr>
                <a:spLocks noChangeShapeType="1"/>
              </p:cNvSpPr>
              <p:nvPr/>
            </p:nvSpPr>
            <p:spPr bwMode="auto">
              <a:xfrm flipV="1">
                <a:off x="371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9" name="Line 1831"/>
              <p:cNvSpPr>
                <a:spLocks noChangeShapeType="1"/>
              </p:cNvSpPr>
              <p:nvPr/>
            </p:nvSpPr>
            <p:spPr bwMode="auto">
              <a:xfrm flipV="1">
                <a:off x="371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0" name="Line 1832"/>
              <p:cNvSpPr>
                <a:spLocks noChangeShapeType="1"/>
              </p:cNvSpPr>
              <p:nvPr/>
            </p:nvSpPr>
            <p:spPr bwMode="auto">
              <a:xfrm flipV="1">
                <a:off x="371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1" name="Line 1833"/>
              <p:cNvSpPr>
                <a:spLocks noChangeShapeType="1"/>
              </p:cNvSpPr>
              <p:nvPr/>
            </p:nvSpPr>
            <p:spPr bwMode="auto">
              <a:xfrm flipV="1">
                <a:off x="371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2" name="Line 1834"/>
              <p:cNvSpPr>
                <a:spLocks noChangeShapeType="1"/>
              </p:cNvSpPr>
              <p:nvPr/>
            </p:nvSpPr>
            <p:spPr bwMode="auto">
              <a:xfrm flipV="1">
                <a:off x="371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3" name="Line 1835"/>
              <p:cNvSpPr>
                <a:spLocks noChangeShapeType="1"/>
              </p:cNvSpPr>
              <p:nvPr/>
            </p:nvSpPr>
            <p:spPr bwMode="auto">
              <a:xfrm flipV="1">
                <a:off x="371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4" name="Line 1836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5" name="Line 1837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6" name="Line 1838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7" name="Line 1839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8" name="Line 1840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9" name="Line 1841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0" name="Line 1842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1" name="Line 1843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2" name="Line 1844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3" name="Line 1845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4" name="Line 1846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5" name="Line 1847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6" name="Line 1848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7" name="Line 1849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8" name="Line 1850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9" name="Line 1851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0" name="Line 1852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1" name="Line 1853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2" name="Line 1854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3" name="Line 1855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4" name="Line 1856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5" name="Line 1857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6" name="Line 1858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7" name="Line 1859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8" name="Line 1860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9" name="Line 1861"/>
              <p:cNvSpPr>
                <a:spLocks noChangeShapeType="1"/>
              </p:cNvSpPr>
              <p:nvPr/>
            </p:nvSpPr>
            <p:spPr bwMode="auto">
              <a:xfrm flipV="1">
                <a:off x="384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0" name="Line 1862"/>
              <p:cNvSpPr>
                <a:spLocks noChangeShapeType="1"/>
              </p:cNvSpPr>
              <p:nvPr/>
            </p:nvSpPr>
            <p:spPr bwMode="auto">
              <a:xfrm flipV="1">
                <a:off x="398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1" name="Line 1863"/>
              <p:cNvSpPr>
                <a:spLocks noChangeShapeType="1"/>
              </p:cNvSpPr>
              <p:nvPr/>
            </p:nvSpPr>
            <p:spPr bwMode="auto">
              <a:xfrm flipV="1">
                <a:off x="398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2" name="Line 1864"/>
              <p:cNvSpPr>
                <a:spLocks noChangeShapeType="1"/>
              </p:cNvSpPr>
              <p:nvPr/>
            </p:nvSpPr>
            <p:spPr bwMode="auto">
              <a:xfrm flipV="1">
                <a:off x="398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3" name="Line 1865"/>
              <p:cNvSpPr>
                <a:spLocks noChangeShapeType="1"/>
              </p:cNvSpPr>
              <p:nvPr/>
            </p:nvSpPr>
            <p:spPr bwMode="auto">
              <a:xfrm flipV="1">
                <a:off x="398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4" name="Line 1866"/>
              <p:cNvSpPr>
                <a:spLocks noChangeShapeType="1"/>
              </p:cNvSpPr>
              <p:nvPr/>
            </p:nvSpPr>
            <p:spPr bwMode="auto">
              <a:xfrm flipV="1">
                <a:off x="398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5" name="Line 1867"/>
              <p:cNvSpPr>
                <a:spLocks noChangeShapeType="1"/>
              </p:cNvSpPr>
              <p:nvPr/>
            </p:nvSpPr>
            <p:spPr bwMode="auto">
              <a:xfrm flipV="1">
                <a:off x="398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6" name="Line 1868"/>
              <p:cNvSpPr>
                <a:spLocks noChangeShapeType="1"/>
              </p:cNvSpPr>
              <p:nvPr/>
            </p:nvSpPr>
            <p:spPr bwMode="auto">
              <a:xfrm flipV="1">
                <a:off x="398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7" name="Line 1869"/>
              <p:cNvSpPr>
                <a:spLocks noChangeShapeType="1"/>
              </p:cNvSpPr>
              <p:nvPr/>
            </p:nvSpPr>
            <p:spPr bwMode="auto">
              <a:xfrm flipV="1">
                <a:off x="398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8" name="Line 1870"/>
              <p:cNvSpPr>
                <a:spLocks noChangeShapeType="1"/>
              </p:cNvSpPr>
              <p:nvPr/>
            </p:nvSpPr>
            <p:spPr bwMode="auto">
              <a:xfrm flipV="1">
                <a:off x="398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9" name="Line 1871"/>
              <p:cNvSpPr>
                <a:spLocks noChangeShapeType="1"/>
              </p:cNvSpPr>
              <p:nvPr/>
            </p:nvSpPr>
            <p:spPr bwMode="auto">
              <a:xfrm flipV="1">
                <a:off x="398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0" name="Line 1872"/>
              <p:cNvSpPr>
                <a:spLocks noChangeShapeType="1"/>
              </p:cNvSpPr>
              <p:nvPr/>
            </p:nvSpPr>
            <p:spPr bwMode="auto">
              <a:xfrm flipV="1">
                <a:off x="398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1" name="Line 1873"/>
              <p:cNvSpPr>
                <a:spLocks noChangeShapeType="1"/>
              </p:cNvSpPr>
              <p:nvPr/>
            </p:nvSpPr>
            <p:spPr bwMode="auto">
              <a:xfrm flipV="1">
                <a:off x="398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2" name="Line 1874"/>
              <p:cNvSpPr>
                <a:spLocks noChangeShapeType="1"/>
              </p:cNvSpPr>
              <p:nvPr/>
            </p:nvSpPr>
            <p:spPr bwMode="auto">
              <a:xfrm flipV="1">
                <a:off x="398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3" name="Line 1875"/>
              <p:cNvSpPr>
                <a:spLocks noChangeShapeType="1"/>
              </p:cNvSpPr>
              <p:nvPr/>
            </p:nvSpPr>
            <p:spPr bwMode="auto">
              <a:xfrm flipV="1">
                <a:off x="398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4" name="Line 1876"/>
              <p:cNvSpPr>
                <a:spLocks noChangeShapeType="1"/>
              </p:cNvSpPr>
              <p:nvPr/>
            </p:nvSpPr>
            <p:spPr bwMode="auto">
              <a:xfrm flipV="1">
                <a:off x="398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5" name="Line 1877"/>
              <p:cNvSpPr>
                <a:spLocks noChangeShapeType="1"/>
              </p:cNvSpPr>
              <p:nvPr/>
            </p:nvSpPr>
            <p:spPr bwMode="auto">
              <a:xfrm flipV="1">
                <a:off x="412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6" name="Line 1878"/>
              <p:cNvSpPr>
                <a:spLocks noChangeShapeType="1"/>
              </p:cNvSpPr>
              <p:nvPr/>
            </p:nvSpPr>
            <p:spPr bwMode="auto">
              <a:xfrm flipV="1">
                <a:off x="412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7" name="Line 1879"/>
              <p:cNvSpPr>
                <a:spLocks noChangeShapeType="1"/>
              </p:cNvSpPr>
              <p:nvPr/>
            </p:nvSpPr>
            <p:spPr bwMode="auto">
              <a:xfrm flipV="1">
                <a:off x="42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8" name="Line 1880"/>
              <p:cNvSpPr>
                <a:spLocks noChangeShapeType="1"/>
              </p:cNvSpPr>
              <p:nvPr/>
            </p:nvSpPr>
            <p:spPr bwMode="auto">
              <a:xfrm flipV="1">
                <a:off x="42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9" name="Line 1881"/>
              <p:cNvSpPr>
                <a:spLocks noChangeShapeType="1"/>
              </p:cNvSpPr>
              <p:nvPr/>
            </p:nvSpPr>
            <p:spPr bwMode="auto">
              <a:xfrm flipV="1">
                <a:off x="42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0" name="Line 1882"/>
              <p:cNvSpPr>
                <a:spLocks noChangeShapeType="1"/>
              </p:cNvSpPr>
              <p:nvPr/>
            </p:nvSpPr>
            <p:spPr bwMode="auto">
              <a:xfrm flipV="1">
                <a:off x="42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1" name="Line 1883"/>
              <p:cNvSpPr>
                <a:spLocks noChangeShapeType="1"/>
              </p:cNvSpPr>
              <p:nvPr/>
            </p:nvSpPr>
            <p:spPr bwMode="auto">
              <a:xfrm flipV="1">
                <a:off x="42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2" name="Line 1884"/>
              <p:cNvSpPr>
                <a:spLocks noChangeShapeType="1"/>
              </p:cNvSpPr>
              <p:nvPr/>
            </p:nvSpPr>
            <p:spPr bwMode="auto">
              <a:xfrm flipV="1">
                <a:off x="42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3" name="Line 1885"/>
              <p:cNvSpPr>
                <a:spLocks noChangeShapeType="1"/>
              </p:cNvSpPr>
              <p:nvPr/>
            </p:nvSpPr>
            <p:spPr bwMode="auto">
              <a:xfrm flipV="1">
                <a:off x="425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4" name="Line 1886"/>
              <p:cNvSpPr>
                <a:spLocks noChangeShapeType="1"/>
              </p:cNvSpPr>
              <p:nvPr/>
            </p:nvSpPr>
            <p:spPr bwMode="auto">
              <a:xfrm flipV="1">
                <a:off x="439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5" name="Line 1887"/>
              <p:cNvSpPr>
                <a:spLocks noChangeShapeType="1"/>
              </p:cNvSpPr>
              <p:nvPr/>
            </p:nvSpPr>
            <p:spPr bwMode="auto">
              <a:xfrm flipV="1">
                <a:off x="439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6" name="Freeform 1888"/>
              <p:cNvSpPr>
                <a:spLocks/>
              </p:cNvSpPr>
              <p:nvPr/>
            </p:nvSpPr>
            <p:spPr bwMode="auto">
              <a:xfrm>
                <a:off x="3532" y="242"/>
                <a:ext cx="1485" cy="1342"/>
              </a:xfrm>
              <a:custGeom>
                <a:avLst/>
                <a:gdLst>
                  <a:gd name="T0" fmla="*/ 3 w 206"/>
                  <a:gd name="T1" fmla="*/ 186 h 186"/>
                  <a:gd name="T2" fmla="*/ 7 w 206"/>
                  <a:gd name="T3" fmla="*/ 186 h 186"/>
                  <a:gd name="T4" fmla="*/ 11 w 206"/>
                  <a:gd name="T5" fmla="*/ 186 h 186"/>
                  <a:gd name="T6" fmla="*/ 15 w 206"/>
                  <a:gd name="T7" fmla="*/ 186 h 186"/>
                  <a:gd name="T8" fmla="*/ 19 w 206"/>
                  <a:gd name="T9" fmla="*/ 185 h 186"/>
                  <a:gd name="T10" fmla="*/ 23 w 206"/>
                  <a:gd name="T11" fmla="*/ 168 h 186"/>
                  <a:gd name="T12" fmla="*/ 27 w 206"/>
                  <a:gd name="T13" fmla="*/ 63 h 186"/>
                  <a:gd name="T14" fmla="*/ 31 w 206"/>
                  <a:gd name="T15" fmla="*/ 5 h 186"/>
                  <a:gd name="T16" fmla="*/ 35 w 206"/>
                  <a:gd name="T17" fmla="*/ 0 h 186"/>
                  <a:gd name="T18" fmla="*/ 40 w 206"/>
                  <a:gd name="T19" fmla="*/ 0 h 186"/>
                  <a:gd name="T20" fmla="*/ 44 w 206"/>
                  <a:gd name="T21" fmla="*/ 0 h 186"/>
                  <a:gd name="T22" fmla="*/ 48 w 206"/>
                  <a:gd name="T23" fmla="*/ 0 h 186"/>
                  <a:gd name="T24" fmla="*/ 52 w 206"/>
                  <a:gd name="T25" fmla="*/ 0 h 186"/>
                  <a:gd name="T26" fmla="*/ 56 w 206"/>
                  <a:gd name="T27" fmla="*/ 0 h 186"/>
                  <a:gd name="T28" fmla="*/ 60 w 206"/>
                  <a:gd name="T29" fmla="*/ 0 h 186"/>
                  <a:gd name="T30" fmla="*/ 64 w 206"/>
                  <a:gd name="T31" fmla="*/ 0 h 186"/>
                  <a:gd name="T32" fmla="*/ 68 w 206"/>
                  <a:gd name="T33" fmla="*/ 0 h 186"/>
                  <a:gd name="T34" fmla="*/ 72 w 206"/>
                  <a:gd name="T35" fmla="*/ 0 h 186"/>
                  <a:gd name="T36" fmla="*/ 77 w 206"/>
                  <a:gd name="T37" fmla="*/ 0 h 186"/>
                  <a:gd name="T38" fmla="*/ 81 w 206"/>
                  <a:gd name="T39" fmla="*/ 0 h 186"/>
                  <a:gd name="T40" fmla="*/ 85 w 206"/>
                  <a:gd name="T41" fmla="*/ 0 h 186"/>
                  <a:gd name="T42" fmla="*/ 89 w 206"/>
                  <a:gd name="T43" fmla="*/ 0 h 186"/>
                  <a:gd name="T44" fmla="*/ 93 w 206"/>
                  <a:gd name="T45" fmla="*/ 0 h 186"/>
                  <a:gd name="T46" fmla="*/ 97 w 206"/>
                  <a:gd name="T47" fmla="*/ 0 h 186"/>
                  <a:gd name="T48" fmla="*/ 101 w 206"/>
                  <a:gd name="T49" fmla="*/ 0 h 186"/>
                  <a:gd name="T50" fmla="*/ 105 w 206"/>
                  <a:gd name="T51" fmla="*/ 0 h 186"/>
                  <a:gd name="T52" fmla="*/ 109 w 206"/>
                  <a:gd name="T53" fmla="*/ 0 h 186"/>
                  <a:gd name="T54" fmla="*/ 114 w 206"/>
                  <a:gd name="T55" fmla="*/ 0 h 186"/>
                  <a:gd name="T56" fmla="*/ 118 w 206"/>
                  <a:gd name="T57" fmla="*/ 0 h 186"/>
                  <a:gd name="T58" fmla="*/ 122 w 206"/>
                  <a:gd name="T59" fmla="*/ 0 h 186"/>
                  <a:gd name="T60" fmla="*/ 126 w 206"/>
                  <a:gd name="T61" fmla="*/ 0 h 186"/>
                  <a:gd name="T62" fmla="*/ 130 w 206"/>
                  <a:gd name="T63" fmla="*/ 0 h 186"/>
                  <a:gd name="T64" fmla="*/ 134 w 206"/>
                  <a:gd name="T65" fmla="*/ 0 h 186"/>
                  <a:gd name="T66" fmla="*/ 138 w 206"/>
                  <a:gd name="T67" fmla="*/ 0 h 186"/>
                  <a:gd name="T68" fmla="*/ 142 w 206"/>
                  <a:gd name="T69" fmla="*/ 0 h 186"/>
                  <a:gd name="T70" fmla="*/ 147 w 206"/>
                  <a:gd name="T71" fmla="*/ 0 h 186"/>
                  <a:gd name="T72" fmla="*/ 151 w 206"/>
                  <a:gd name="T73" fmla="*/ 0 h 186"/>
                  <a:gd name="T74" fmla="*/ 155 w 206"/>
                  <a:gd name="T75" fmla="*/ 0 h 186"/>
                  <a:gd name="T76" fmla="*/ 159 w 206"/>
                  <a:gd name="T77" fmla="*/ 0 h 186"/>
                  <a:gd name="T78" fmla="*/ 163 w 206"/>
                  <a:gd name="T79" fmla="*/ 0 h 186"/>
                  <a:gd name="T80" fmla="*/ 167 w 206"/>
                  <a:gd name="T81" fmla="*/ 0 h 186"/>
                  <a:gd name="T82" fmla="*/ 171 w 206"/>
                  <a:gd name="T83" fmla="*/ 0 h 186"/>
                  <a:gd name="T84" fmla="*/ 175 w 206"/>
                  <a:gd name="T85" fmla="*/ 0 h 186"/>
                  <a:gd name="T86" fmla="*/ 179 w 206"/>
                  <a:gd name="T87" fmla="*/ 0 h 186"/>
                  <a:gd name="T88" fmla="*/ 184 w 206"/>
                  <a:gd name="T89" fmla="*/ 0 h 186"/>
                  <a:gd name="T90" fmla="*/ 188 w 206"/>
                  <a:gd name="T91" fmla="*/ 0 h 186"/>
                  <a:gd name="T92" fmla="*/ 192 w 206"/>
                  <a:gd name="T93" fmla="*/ 0 h 186"/>
                  <a:gd name="T94" fmla="*/ 196 w 206"/>
                  <a:gd name="T95" fmla="*/ 0 h 186"/>
                  <a:gd name="T96" fmla="*/ 200 w 206"/>
                  <a:gd name="T97" fmla="*/ 0 h 186"/>
                  <a:gd name="T98" fmla="*/ 204 w 206"/>
                  <a:gd name="T9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" h="186">
                    <a:moveTo>
                      <a:pt x="0" y="186"/>
                    </a:moveTo>
                    <a:lnTo>
                      <a:pt x="3" y="186"/>
                    </a:lnTo>
                    <a:lnTo>
                      <a:pt x="5" y="186"/>
                    </a:lnTo>
                    <a:lnTo>
                      <a:pt x="7" y="186"/>
                    </a:lnTo>
                    <a:lnTo>
                      <a:pt x="9" y="186"/>
                    </a:lnTo>
                    <a:lnTo>
                      <a:pt x="11" y="186"/>
                    </a:lnTo>
                    <a:lnTo>
                      <a:pt x="13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19" y="185"/>
                    </a:lnTo>
                    <a:lnTo>
                      <a:pt x="21" y="181"/>
                    </a:lnTo>
                    <a:lnTo>
                      <a:pt x="23" y="168"/>
                    </a:lnTo>
                    <a:lnTo>
                      <a:pt x="25" y="128"/>
                    </a:lnTo>
                    <a:lnTo>
                      <a:pt x="27" y="63"/>
                    </a:lnTo>
                    <a:lnTo>
                      <a:pt x="29" y="20"/>
                    </a:lnTo>
                    <a:lnTo>
                      <a:pt x="31" y="5"/>
                    </a:lnTo>
                    <a:lnTo>
                      <a:pt x="33" y="1"/>
                    </a:lnTo>
                    <a:lnTo>
                      <a:pt x="35" y="0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4" y="0"/>
                    </a:lnTo>
                    <a:lnTo>
                      <a:pt x="46" y="0"/>
                    </a:lnTo>
                    <a:lnTo>
                      <a:pt x="48" y="0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4" y="0"/>
                    </a:lnTo>
                    <a:lnTo>
                      <a:pt x="56" y="0"/>
                    </a:lnTo>
                    <a:lnTo>
                      <a:pt x="58" y="0"/>
                    </a:lnTo>
                    <a:lnTo>
                      <a:pt x="60" y="0"/>
                    </a:lnTo>
                    <a:lnTo>
                      <a:pt x="62" y="0"/>
                    </a:lnTo>
                    <a:lnTo>
                      <a:pt x="64" y="0"/>
                    </a:lnTo>
                    <a:lnTo>
                      <a:pt x="66" y="0"/>
                    </a:lnTo>
                    <a:lnTo>
                      <a:pt x="68" y="0"/>
                    </a:lnTo>
                    <a:lnTo>
                      <a:pt x="70" y="0"/>
                    </a:lnTo>
                    <a:lnTo>
                      <a:pt x="72" y="0"/>
                    </a:lnTo>
                    <a:lnTo>
                      <a:pt x="75" y="0"/>
                    </a:lnTo>
                    <a:lnTo>
                      <a:pt x="77" y="0"/>
                    </a:lnTo>
                    <a:lnTo>
                      <a:pt x="79" y="0"/>
                    </a:lnTo>
                    <a:lnTo>
                      <a:pt x="81" y="0"/>
                    </a:lnTo>
                    <a:lnTo>
                      <a:pt x="83" y="0"/>
                    </a:lnTo>
                    <a:lnTo>
                      <a:pt x="85" y="0"/>
                    </a:lnTo>
                    <a:lnTo>
                      <a:pt x="87" y="0"/>
                    </a:lnTo>
                    <a:lnTo>
                      <a:pt x="89" y="0"/>
                    </a:lnTo>
                    <a:lnTo>
                      <a:pt x="91" y="0"/>
                    </a:lnTo>
                    <a:lnTo>
                      <a:pt x="93" y="0"/>
                    </a:lnTo>
                    <a:lnTo>
                      <a:pt x="95" y="0"/>
                    </a:lnTo>
                    <a:lnTo>
                      <a:pt x="97" y="0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3" y="0"/>
                    </a:lnTo>
                    <a:lnTo>
                      <a:pt x="105" y="0"/>
                    </a:lnTo>
                    <a:lnTo>
                      <a:pt x="107" y="0"/>
                    </a:lnTo>
                    <a:lnTo>
                      <a:pt x="109" y="0"/>
                    </a:lnTo>
                    <a:lnTo>
                      <a:pt x="112" y="0"/>
                    </a:lnTo>
                    <a:lnTo>
                      <a:pt x="114" y="0"/>
                    </a:lnTo>
                    <a:lnTo>
                      <a:pt x="116" y="0"/>
                    </a:lnTo>
                    <a:lnTo>
                      <a:pt x="118" y="0"/>
                    </a:lnTo>
                    <a:lnTo>
                      <a:pt x="120" y="0"/>
                    </a:lnTo>
                    <a:lnTo>
                      <a:pt x="122" y="0"/>
                    </a:lnTo>
                    <a:lnTo>
                      <a:pt x="124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7" y="0"/>
                    </a:lnTo>
                    <a:lnTo>
                      <a:pt x="149" y="0"/>
                    </a:lnTo>
                    <a:lnTo>
                      <a:pt x="151" y="0"/>
                    </a:lnTo>
                    <a:lnTo>
                      <a:pt x="153" y="0"/>
                    </a:lnTo>
                    <a:lnTo>
                      <a:pt x="155" y="0"/>
                    </a:lnTo>
                    <a:lnTo>
                      <a:pt x="157" y="0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9" y="0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4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190" y="0"/>
                    </a:lnTo>
                    <a:lnTo>
                      <a:pt x="192" y="0"/>
                    </a:lnTo>
                    <a:lnTo>
                      <a:pt x="194" y="0"/>
                    </a:lnTo>
                    <a:lnTo>
                      <a:pt x="196" y="0"/>
                    </a:lnTo>
                    <a:lnTo>
                      <a:pt x="198" y="0"/>
                    </a:lnTo>
                    <a:lnTo>
                      <a:pt x="200" y="0"/>
                    </a:lnTo>
                    <a:lnTo>
                      <a:pt x="202" y="0"/>
                    </a:lnTo>
                    <a:lnTo>
                      <a:pt x="204" y="0"/>
                    </a:lnTo>
                    <a:lnTo>
                      <a:pt x="206" y="0"/>
                    </a:lnTo>
                  </a:path>
                </a:pathLst>
              </a:custGeom>
              <a:noFill/>
              <a:ln w="34925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7" name="Line 1889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8" name="Line 1890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9" name="Line 1891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0" name="Line 1892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1" name="Line 1893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2" name="Line 1894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3" name="Line 1895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4" name="Line 1896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5" name="Line 1897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6" name="Line 1898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7" name="Line 1899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8" name="Line 1900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9" name="Line 1901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0" name="Line 1902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1" name="Line 1903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2" name="Line 1904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3" name="Line 1905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4" name="Line 1906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5" name="Line 1907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6" name="Line 1908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7" name="Line 1909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8" name="Line 1910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9" name="Line 1911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0" name="Line 1912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1" name="Line 1913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2" name="Line 1914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3" name="Line 1915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4" name="Line 1916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5" name="Line 1917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6" name="Line 1918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7" name="Line 1919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8" name="Line 1920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9" name="Line 1921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0" name="Line 1922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1" name="Line 1923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2" name="Line 1924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3" name="Line 1925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4" name="Line 1926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5" name="Line 1927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6" name="Line 1928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7" name="Line 1929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8" name="Line 1930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9" name="Line 1931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0" name="Line 1932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1" name="Line 1933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2" name="Line 1934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3" name="Line 1935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4" name="Line 1936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5" name="Line 1937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6" name="Line 1938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7" name="Line 1939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8" name="Line 1940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9" name="Line 1941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0" name="Line 1942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1" name="Line 1943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2" name="Line 1944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3" name="Line 1945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4" name="Line 1946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5" name="Line 1947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6" name="Line 1948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7" name="Line 1949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8" name="Line 1950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9" name="Line 1951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0" name="Line 1952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1" name="Line 1953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2" name="Line 1954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3" name="Line 1955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4" name="Line 1956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5" name="Line 1957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6" name="Line 1958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7" name="Line 1959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8" name="Line 1960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9" name="Line 1961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0" name="Line 1962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1" name="Line 1963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2" name="Line 1964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3" name="Line 1965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4" name="Line 1966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5" name="Line 1967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6" name="Line 1968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7" name="Line 1969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8" name="Line 1970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9" name="Line 1971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0" name="Line 1972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1" name="Line 1973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2" name="Line 1974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3" name="Line 1975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4" name="Line 1976"/>
              <p:cNvSpPr>
                <a:spLocks noChangeShapeType="1"/>
              </p:cNvSpPr>
              <p:nvPr/>
            </p:nvSpPr>
            <p:spPr bwMode="auto">
              <a:xfrm flipV="1">
                <a:off x="405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5" name="Line 1977"/>
              <p:cNvSpPr>
                <a:spLocks noChangeShapeType="1"/>
              </p:cNvSpPr>
              <p:nvPr/>
            </p:nvSpPr>
            <p:spPr bwMode="auto">
              <a:xfrm flipV="1">
                <a:off x="405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6" name="Line 1978"/>
              <p:cNvSpPr>
                <a:spLocks noChangeShapeType="1"/>
              </p:cNvSpPr>
              <p:nvPr/>
            </p:nvSpPr>
            <p:spPr bwMode="auto">
              <a:xfrm flipV="1">
                <a:off x="405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7" name="Line 1979"/>
              <p:cNvSpPr>
                <a:spLocks noChangeShapeType="1"/>
              </p:cNvSpPr>
              <p:nvPr/>
            </p:nvSpPr>
            <p:spPr bwMode="auto">
              <a:xfrm flipV="1">
                <a:off x="405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8" name="Line 1980"/>
              <p:cNvSpPr>
                <a:spLocks noChangeShapeType="1"/>
              </p:cNvSpPr>
              <p:nvPr/>
            </p:nvSpPr>
            <p:spPr bwMode="auto">
              <a:xfrm flipV="1">
                <a:off x="405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9" name="Line 1981"/>
              <p:cNvSpPr>
                <a:spLocks noChangeShapeType="1"/>
              </p:cNvSpPr>
              <p:nvPr/>
            </p:nvSpPr>
            <p:spPr bwMode="auto">
              <a:xfrm flipV="1">
                <a:off x="405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0" name="Line 1982"/>
              <p:cNvSpPr>
                <a:spLocks noChangeShapeType="1"/>
              </p:cNvSpPr>
              <p:nvPr/>
            </p:nvSpPr>
            <p:spPr bwMode="auto">
              <a:xfrm flipV="1">
                <a:off x="405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1" name="Line 1983"/>
              <p:cNvSpPr>
                <a:spLocks noChangeShapeType="1"/>
              </p:cNvSpPr>
              <p:nvPr/>
            </p:nvSpPr>
            <p:spPr bwMode="auto">
              <a:xfrm flipV="1">
                <a:off x="421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2" name="Line 1984"/>
              <p:cNvSpPr>
                <a:spLocks noChangeShapeType="1"/>
              </p:cNvSpPr>
              <p:nvPr/>
            </p:nvSpPr>
            <p:spPr bwMode="auto">
              <a:xfrm flipV="1">
                <a:off x="421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3" name="Line 1985"/>
              <p:cNvSpPr>
                <a:spLocks noChangeShapeType="1"/>
              </p:cNvSpPr>
              <p:nvPr/>
            </p:nvSpPr>
            <p:spPr bwMode="auto">
              <a:xfrm flipV="1">
                <a:off x="421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4" name="Line 1986"/>
              <p:cNvSpPr>
                <a:spLocks noChangeShapeType="1"/>
              </p:cNvSpPr>
              <p:nvPr/>
            </p:nvSpPr>
            <p:spPr bwMode="auto">
              <a:xfrm flipV="1">
                <a:off x="437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5" name="Line 1987"/>
              <p:cNvSpPr>
                <a:spLocks noChangeShapeType="1"/>
              </p:cNvSpPr>
              <p:nvPr/>
            </p:nvSpPr>
            <p:spPr bwMode="auto">
              <a:xfrm flipV="1">
                <a:off x="485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6" name="Line 1988"/>
              <p:cNvSpPr>
                <a:spLocks noChangeShapeType="1"/>
              </p:cNvSpPr>
              <p:nvPr/>
            </p:nvSpPr>
            <p:spPr bwMode="auto">
              <a:xfrm flipV="1">
                <a:off x="501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7" name="Freeform 1989"/>
              <p:cNvSpPr>
                <a:spLocks/>
              </p:cNvSpPr>
              <p:nvPr/>
            </p:nvSpPr>
            <p:spPr bwMode="auto">
              <a:xfrm>
                <a:off x="3532" y="242"/>
                <a:ext cx="1485" cy="873"/>
              </a:xfrm>
              <a:custGeom>
                <a:avLst/>
                <a:gdLst>
                  <a:gd name="T0" fmla="*/ 3 w 206"/>
                  <a:gd name="T1" fmla="*/ 117 h 121"/>
                  <a:gd name="T2" fmla="*/ 7 w 206"/>
                  <a:gd name="T3" fmla="*/ 108 h 121"/>
                  <a:gd name="T4" fmla="*/ 11 w 206"/>
                  <a:gd name="T5" fmla="*/ 99 h 121"/>
                  <a:gd name="T6" fmla="*/ 15 w 206"/>
                  <a:gd name="T7" fmla="*/ 90 h 121"/>
                  <a:gd name="T8" fmla="*/ 19 w 206"/>
                  <a:gd name="T9" fmla="*/ 81 h 121"/>
                  <a:gd name="T10" fmla="*/ 23 w 206"/>
                  <a:gd name="T11" fmla="*/ 72 h 121"/>
                  <a:gd name="T12" fmla="*/ 27 w 206"/>
                  <a:gd name="T13" fmla="*/ 63 h 121"/>
                  <a:gd name="T14" fmla="*/ 31 w 206"/>
                  <a:gd name="T15" fmla="*/ 55 h 121"/>
                  <a:gd name="T16" fmla="*/ 35 w 206"/>
                  <a:gd name="T17" fmla="*/ 48 h 121"/>
                  <a:gd name="T18" fmla="*/ 40 w 206"/>
                  <a:gd name="T19" fmla="*/ 41 h 121"/>
                  <a:gd name="T20" fmla="*/ 44 w 206"/>
                  <a:gd name="T21" fmla="*/ 35 h 121"/>
                  <a:gd name="T22" fmla="*/ 48 w 206"/>
                  <a:gd name="T23" fmla="*/ 30 h 121"/>
                  <a:gd name="T24" fmla="*/ 52 w 206"/>
                  <a:gd name="T25" fmla="*/ 25 h 121"/>
                  <a:gd name="T26" fmla="*/ 56 w 206"/>
                  <a:gd name="T27" fmla="*/ 21 h 121"/>
                  <a:gd name="T28" fmla="*/ 60 w 206"/>
                  <a:gd name="T29" fmla="*/ 18 h 121"/>
                  <a:gd name="T30" fmla="*/ 64 w 206"/>
                  <a:gd name="T31" fmla="*/ 15 h 121"/>
                  <a:gd name="T32" fmla="*/ 68 w 206"/>
                  <a:gd name="T33" fmla="*/ 13 h 121"/>
                  <a:gd name="T34" fmla="*/ 72 w 206"/>
                  <a:gd name="T35" fmla="*/ 10 h 121"/>
                  <a:gd name="T36" fmla="*/ 77 w 206"/>
                  <a:gd name="T37" fmla="*/ 9 h 121"/>
                  <a:gd name="T38" fmla="*/ 81 w 206"/>
                  <a:gd name="T39" fmla="*/ 7 h 121"/>
                  <a:gd name="T40" fmla="*/ 85 w 206"/>
                  <a:gd name="T41" fmla="*/ 6 h 121"/>
                  <a:gd name="T42" fmla="*/ 89 w 206"/>
                  <a:gd name="T43" fmla="*/ 5 h 121"/>
                  <a:gd name="T44" fmla="*/ 93 w 206"/>
                  <a:gd name="T45" fmla="*/ 4 h 121"/>
                  <a:gd name="T46" fmla="*/ 97 w 206"/>
                  <a:gd name="T47" fmla="*/ 3 h 121"/>
                  <a:gd name="T48" fmla="*/ 101 w 206"/>
                  <a:gd name="T49" fmla="*/ 3 h 121"/>
                  <a:gd name="T50" fmla="*/ 105 w 206"/>
                  <a:gd name="T51" fmla="*/ 2 h 121"/>
                  <a:gd name="T52" fmla="*/ 109 w 206"/>
                  <a:gd name="T53" fmla="*/ 2 h 121"/>
                  <a:gd name="T54" fmla="*/ 114 w 206"/>
                  <a:gd name="T55" fmla="*/ 2 h 121"/>
                  <a:gd name="T56" fmla="*/ 118 w 206"/>
                  <a:gd name="T57" fmla="*/ 1 h 121"/>
                  <a:gd name="T58" fmla="*/ 122 w 206"/>
                  <a:gd name="T59" fmla="*/ 1 h 121"/>
                  <a:gd name="T60" fmla="*/ 126 w 206"/>
                  <a:gd name="T61" fmla="*/ 1 h 121"/>
                  <a:gd name="T62" fmla="*/ 130 w 206"/>
                  <a:gd name="T63" fmla="*/ 1 h 121"/>
                  <a:gd name="T64" fmla="*/ 134 w 206"/>
                  <a:gd name="T65" fmla="*/ 1 h 121"/>
                  <a:gd name="T66" fmla="*/ 138 w 206"/>
                  <a:gd name="T67" fmla="*/ 1 h 121"/>
                  <a:gd name="T68" fmla="*/ 142 w 206"/>
                  <a:gd name="T69" fmla="*/ 0 h 121"/>
                  <a:gd name="T70" fmla="*/ 147 w 206"/>
                  <a:gd name="T71" fmla="*/ 0 h 121"/>
                  <a:gd name="T72" fmla="*/ 151 w 206"/>
                  <a:gd name="T73" fmla="*/ 0 h 121"/>
                  <a:gd name="T74" fmla="*/ 155 w 206"/>
                  <a:gd name="T75" fmla="*/ 0 h 121"/>
                  <a:gd name="T76" fmla="*/ 159 w 206"/>
                  <a:gd name="T77" fmla="*/ 0 h 121"/>
                  <a:gd name="T78" fmla="*/ 163 w 206"/>
                  <a:gd name="T79" fmla="*/ 0 h 121"/>
                  <a:gd name="T80" fmla="*/ 167 w 206"/>
                  <a:gd name="T81" fmla="*/ 0 h 121"/>
                  <a:gd name="T82" fmla="*/ 171 w 206"/>
                  <a:gd name="T83" fmla="*/ 0 h 121"/>
                  <a:gd name="T84" fmla="*/ 175 w 206"/>
                  <a:gd name="T85" fmla="*/ 0 h 121"/>
                  <a:gd name="T86" fmla="*/ 179 w 206"/>
                  <a:gd name="T87" fmla="*/ 0 h 121"/>
                  <a:gd name="T88" fmla="*/ 184 w 206"/>
                  <a:gd name="T89" fmla="*/ 0 h 121"/>
                  <a:gd name="T90" fmla="*/ 188 w 206"/>
                  <a:gd name="T91" fmla="*/ 0 h 121"/>
                  <a:gd name="T92" fmla="*/ 192 w 206"/>
                  <a:gd name="T93" fmla="*/ 0 h 121"/>
                  <a:gd name="T94" fmla="*/ 196 w 206"/>
                  <a:gd name="T95" fmla="*/ 0 h 121"/>
                  <a:gd name="T96" fmla="*/ 200 w 206"/>
                  <a:gd name="T97" fmla="*/ 0 h 121"/>
                  <a:gd name="T98" fmla="*/ 204 w 206"/>
                  <a:gd name="T9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" h="121">
                    <a:moveTo>
                      <a:pt x="0" y="121"/>
                    </a:moveTo>
                    <a:lnTo>
                      <a:pt x="3" y="117"/>
                    </a:lnTo>
                    <a:lnTo>
                      <a:pt x="5" y="112"/>
                    </a:lnTo>
                    <a:lnTo>
                      <a:pt x="7" y="108"/>
                    </a:lnTo>
                    <a:lnTo>
                      <a:pt x="9" y="103"/>
                    </a:lnTo>
                    <a:lnTo>
                      <a:pt x="11" y="99"/>
                    </a:lnTo>
                    <a:lnTo>
                      <a:pt x="13" y="94"/>
                    </a:lnTo>
                    <a:lnTo>
                      <a:pt x="15" y="90"/>
                    </a:lnTo>
                    <a:lnTo>
                      <a:pt x="17" y="85"/>
                    </a:lnTo>
                    <a:lnTo>
                      <a:pt x="19" y="81"/>
                    </a:lnTo>
                    <a:lnTo>
                      <a:pt x="21" y="76"/>
                    </a:lnTo>
                    <a:lnTo>
                      <a:pt x="23" y="72"/>
                    </a:lnTo>
                    <a:lnTo>
                      <a:pt x="25" y="68"/>
                    </a:lnTo>
                    <a:lnTo>
                      <a:pt x="27" y="63"/>
                    </a:lnTo>
                    <a:lnTo>
                      <a:pt x="29" y="59"/>
                    </a:lnTo>
                    <a:lnTo>
                      <a:pt x="31" y="55"/>
                    </a:lnTo>
                    <a:lnTo>
                      <a:pt x="33" y="52"/>
                    </a:lnTo>
                    <a:lnTo>
                      <a:pt x="35" y="48"/>
                    </a:lnTo>
                    <a:lnTo>
                      <a:pt x="38" y="45"/>
                    </a:lnTo>
                    <a:lnTo>
                      <a:pt x="40" y="41"/>
                    </a:lnTo>
                    <a:lnTo>
                      <a:pt x="42" y="38"/>
                    </a:lnTo>
                    <a:lnTo>
                      <a:pt x="44" y="35"/>
                    </a:lnTo>
                    <a:lnTo>
                      <a:pt x="46" y="33"/>
                    </a:lnTo>
                    <a:lnTo>
                      <a:pt x="48" y="30"/>
                    </a:lnTo>
                    <a:lnTo>
                      <a:pt x="50" y="28"/>
                    </a:lnTo>
                    <a:lnTo>
                      <a:pt x="52" y="25"/>
                    </a:lnTo>
                    <a:lnTo>
                      <a:pt x="54" y="23"/>
                    </a:lnTo>
                    <a:lnTo>
                      <a:pt x="56" y="21"/>
                    </a:lnTo>
                    <a:lnTo>
                      <a:pt x="58" y="20"/>
                    </a:lnTo>
                    <a:lnTo>
                      <a:pt x="60" y="18"/>
                    </a:lnTo>
                    <a:lnTo>
                      <a:pt x="62" y="16"/>
                    </a:lnTo>
                    <a:lnTo>
                      <a:pt x="64" y="15"/>
                    </a:lnTo>
                    <a:lnTo>
                      <a:pt x="66" y="14"/>
                    </a:lnTo>
                    <a:lnTo>
                      <a:pt x="68" y="13"/>
                    </a:lnTo>
                    <a:lnTo>
                      <a:pt x="70" y="11"/>
                    </a:lnTo>
                    <a:lnTo>
                      <a:pt x="72" y="10"/>
                    </a:lnTo>
                    <a:lnTo>
                      <a:pt x="75" y="9"/>
                    </a:lnTo>
                    <a:lnTo>
                      <a:pt x="77" y="9"/>
                    </a:lnTo>
                    <a:lnTo>
                      <a:pt x="79" y="8"/>
                    </a:lnTo>
                    <a:lnTo>
                      <a:pt x="81" y="7"/>
                    </a:lnTo>
                    <a:lnTo>
                      <a:pt x="83" y="7"/>
                    </a:lnTo>
                    <a:lnTo>
                      <a:pt x="85" y="6"/>
                    </a:lnTo>
                    <a:lnTo>
                      <a:pt x="87" y="5"/>
                    </a:lnTo>
                    <a:lnTo>
                      <a:pt x="89" y="5"/>
                    </a:lnTo>
                    <a:lnTo>
                      <a:pt x="91" y="4"/>
                    </a:lnTo>
                    <a:lnTo>
                      <a:pt x="93" y="4"/>
                    </a:lnTo>
                    <a:lnTo>
                      <a:pt x="95" y="4"/>
                    </a:lnTo>
                    <a:lnTo>
                      <a:pt x="97" y="3"/>
                    </a:lnTo>
                    <a:lnTo>
                      <a:pt x="99" y="3"/>
                    </a:lnTo>
                    <a:lnTo>
                      <a:pt x="101" y="3"/>
                    </a:lnTo>
                    <a:lnTo>
                      <a:pt x="103" y="3"/>
                    </a:lnTo>
                    <a:lnTo>
                      <a:pt x="105" y="2"/>
                    </a:lnTo>
                    <a:lnTo>
                      <a:pt x="107" y="2"/>
                    </a:lnTo>
                    <a:lnTo>
                      <a:pt x="109" y="2"/>
                    </a:lnTo>
                    <a:lnTo>
                      <a:pt x="112" y="2"/>
                    </a:lnTo>
                    <a:lnTo>
                      <a:pt x="114" y="2"/>
                    </a:lnTo>
                    <a:lnTo>
                      <a:pt x="116" y="1"/>
                    </a:lnTo>
                    <a:lnTo>
                      <a:pt x="118" y="1"/>
                    </a:lnTo>
                    <a:lnTo>
                      <a:pt x="120" y="1"/>
                    </a:lnTo>
                    <a:lnTo>
                      <a:pt x="122" y="1"/>
                    </a:lnTo>
                    <a:lnTo>
                      <a:pt x="124" y="1"/>
                    </a:lnTo>
                    <a:lnTo>
                      <a:pt x="126" y="1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2" y="1"/>
                    </a:lnTo>
                    <a:lnTo>
                      <a:pt x="134" y="1"/>
                    </a:lnTo>
                    <a:lnTo>
                      <a:pt x="136" y="1"/>
                    </a:lnTo>
                    <a:lnTo>
                      <a:pt x="138" y="1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7" y="0"/>
                    </a:lnTo>
                    <a:lnTo>
                      <a:pt x="149" y="0"/>
                    </a:lnTo>
                    <a:lnTo>
                      <a:pt x="151" y="0"/>
                    </a:lnTo>
                    <a:lnTo>
                      <a:pt x="153" y="0"/>
                    </a:lnTo>
                    <a:lnTo>
                      <a:pt x="155" y="0"/>
                    </a:lnTo>
                    <a:lnTo>
                      <a:pt x="157" y="0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9" y="0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4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190" y="0"/>
                    </a:lnTo>
                    <a:lnTo>
                      <a:pt x="192" y="0"/>
                    </a:lnTo>
                    <a:lnTo>
                      <a:pt x="194" y="0"/>
                    </a:lnTo>
                    <a:lnTo>
                      <a:pt x="196" y="0"/>
                    </a:lnTo>
                    <a:lnTo>
                      <a:pt x="198" y="0"/>
                    </a:lnTo>
                    <a:lnTo>
                      <a:pt x="200" y="0"/>
                    </a:lnTo>
                    <a:lnTo>
                      <a:pt x="202" y="0"/>
                    </a:lnTo>
                    <a:lnTo>
                      <a:pt x="204" y="0"/>
                    </a:lnTo>
                    <a:lnTo>
                      <a:pt x="206" y="0"/>
                    </a:lnTo>
                  </a:path>
                </a:pathLst>
              </a:custGeom>
              <a:noFill/>
              <a:ln w="349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8" name="Line 1990"/>
              <p:cNvSpPr>
                <a:spLocks noChangeShapeType="1"/>
              </p:cNvSpPr>
              <p:nvPr/>
            </p:nvSpPr>
            <p:spPr bwMode="auto">
              <a:xfrm flipV="1">
                <a:off x="35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9" name="Line 1991"/>
              <p:cNvSpPr>
                <a:spLocks noChangeShapeType="1"/>
              </p:cNvSpPr>
              <p:nvPr/>
            </p:nvSpPr>
            <p:spPr bwMode="auto">
              <a:xfrm flipV="1">
                <a:off x="35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0" name="Line 1992"/>
              <p:cNvSpPr>
                <a:spLocks noChangeShapeType="1"/>
              </p:cNvSpPr>
              <p:nvPr/>
            </p:nvSpPr>
            <p:spPr bwMode="auto">
              <a:xfrm flipV="1">
                <a:off x="35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1" name="Line 1993"/>
              <p:cNvSpPr>
                <a:spLocks noChangeShapeType="1"/>
              </p:cNvSpPr>
              <p:nvPr/>
            </p:nvSpPr>
            <p:spPr bwMode="auto">
              <a:xfrm flipV="1">
                <a:off x="35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2" name="Line 1994"/>
              <p:cNvSpPr>
                <a:spLocks noChangeShapeType="1"/>
              </p:cNvSpPr>
              <p:nvPr/>
            </p:nvSpPr>
            <p:spPr bwMode="auto">
              <a:xfrm flipV="1">
                <a:off x="35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3" name="Line 1995"/>
              <p:cNvSpPr>
                <a:spLocks noChangeShapeType="1"/>
              </p:cNvSpPr>
              <p:nvPr/>
            </p:nvSpPr>
            <p:spPr bwMode="auto">
              <a:xfrm flipV="1">
                <a:off x="35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4" name="Line 1996"/>
              <p:cNvSpPr>
                <a:spLocks noChangeShapeType="1"/>
              </p:cNvSpPr>
              <p:nvPr/>
            </p:nvSpPr>
            <p:spPr bwMode="auto">
              <a:xfrm flipV="1">
                <a:off x="35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5" name="Line 1997"/>
              <p:cNvSpPr>
                <a:spLocks noChangeShapeType="1"/>
              </p:cNvSpPr>
              <p:nvPr/>
            </p:nvSpPr>
            <p:spPr bwMode="auto">
              <a:xfrm flipV="1">
                <a:off x="35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6" name="Line 1998"/>
              <p:cNvSpPr>
                <a:spLocks noChangeShapeType="1"/>
              </p:cNvSpPr>
              <p:nvPr/>
            </p:nvSpPr>
            <p:spPr bwMode="auto">
              <a:xfrm flipV="1">
                <a:off x="35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7" name="Line 1999"/>
              <p:cNvSpPr>
                <a:spLocks noChangeShapeType="1"/>
              </p:cNvSpPr>
              <p:nvPr/>
            </p:nvSpPr>
            <p:spPr bwMode="auto">
              <a:xfrm flipV="1">
                <a:off x="35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8" name="Line 2000"/>
              <p:cNvSpPr>
                <a:spLocks noChangeShapeType="1"/>
              </p:cNvSpPr>
              <p:nvPr/>
            </p:nvSpPr>
            <p:spPr bwMode="auto">
              <a:xfrm flipV="1">
                <a:off x="353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9" name="Line 2001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0" name="Line 2002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1" name="Line 2003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2" name="Line 2004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3" name="Line 2005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4" name="Line 2006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5" name="Line 2007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6" name="Line 2008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7" name="Line 2009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8" name="Line 2010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9" name="Line 2011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0" name="Line 2012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1" name="Line 2013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2" name="Line 2014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2057" name="Group 2216"/>
            <p:cNvGrpSpPr>
              <a:grpSpLocks/>
            </p:cNvGrpSpPr>
            <p:nvPr/>
          </p:nvGrpSpPr>
          <p:grpSpPr bwMode="auto">
            <a:xfrm>
              <a:off x="978" y="242"/>
              <a:ext cx="4039" cy="3716"/>
              <a:chOff x="978" y="242"/>
              <a:chExt cx="4039" cy="3716"/>
            </a:xfrm>
          </p:grpSpPr>
          <p:sp>
            <p:nvSpPr>
              <p:cNvPr id="4223" name="Line 2016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4" name="Line 2017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5" name="Line 2018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6" name="Line 2019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7" name="Line 2020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8" name="Line 2021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9" name="Line 2022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0" name="Line 2023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1" name="Line 2024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2" name="Line 2025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3" name="Line 2026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4" name="Line 2027"/>
              <p:cNvSpPr>
                <a:spLocks noChangeShapeType="1"/>
              </p:cNvSpPr>
              <p:nvPr/>
            </p:nvSpPr>
            <p:spPr bwMode="auto">
              <a:xfrm flipV="1">
                <a:off x="366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5" name="Line 2028"/>
              <p:cNvSpPr>
                <a:spLocks noChangeShapeType="1"/>
              </p:cNvSpPr>
              <p:nvPr/>
            </p:nvSpPr>
            <p:spPr bwMode="auto">
              <a:xfrm flipV="1">
                <a:off x="37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6" name="Line 2029"/>
              <p:cNvSpPr>
                <a:spLocks noChangeShapeType="1"/>
              </p:cNvSpPr>
              <p:nvPr/>
            </p:nvSpPr>
            <p:spPr bwMode="auto">
              <a:xfrm flipV="1">
                <a:off x="37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7" name="Line 2030"/>
              <p:cNvSpPr>
                <a:spLocks noChangeShapeType="1"/>
              </p:cNvSpPr>
              <p:nvPr/>
            </p:nvSpPr>
            <p:spPr bwMode="auto">
              <a:xfrm flipV="1">
                <a:off x="37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8" name="Line 2031"/>
              <p:cNvSpPr>
                <a:spLocks noChangeShapeType="1"/>
              </p:cNvSpPr>
              <p:nvPr/>
            </p:nvSpPr>
            <p:spPr bwMode="auto">
              <a:xfrm flipV="1">
                <a:off x="37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9" name="Line 2032"/>
              <p:cNvSpPr>
                <a:spLocks noChangeShapeType="1"/>
              </p:cNvSpPr>
              <p:nvPr/>
            </p:nvSpPr>
            <p:spPr bwMode="auto">
              <a:xfrm flipV="1">
                <a:off x="37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0" name="Line 2033"/>
              <p:cNvSpPr>
                <a:spLocks noChangeShapeType="1"/>
              </p:cNvSpPr>
              <p:nvPr/>
            </p:nvSpPr>
            <p:spPr bwMode="auto">
              <a:xfrm flipV="1">
                <a:off x="37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1" name="Line 2034"/>
              <p:cNvSpPr>
                <a:spLocks noChangeShapeType="1"/>
              </p:cNvSpPr>
              <p:nvPr/>
            </p:nvSpPr>
            <p:spPr bwMode="auto">
              <a:xfrm flipV="1">
                <a:off x="37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2" name="Line 2035"/>
              <p:cNvSpPr>
                <a:spLocks noChangeShapeType="1"/>
              </p:cNvSpPr>
              <p:nvPr/>
            </p:nvSpPr>
            <p:spPr bwMode="auto">
              <a:xfrm flipV="1">
                <a:off x="37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3" name="Line 2036"/>
              <p:cNvSpPr>
                <a:spLocks noChangeShapeType="1"/>
              </p:cNvSpPr>
              <p:nvPr/>
            </p:nvSpPr>
            <p:spPr bwMode="auto">
              <a:xfrm flipV="1">
                <a:off x="37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4" name="Line 2037"/>
              <p:cNvSpPr>
                <a:spLocks noChangeShapeType="1"/>
              </p:cNvSpPr>
              <p:nvPr/>
            </p:nvSpPr>
            <p:spPr bwMode="auto">
              <a:xfrm flipV="1">
                <a:off x="37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5" name="Line 2038"/>
              <p:cNvSpPr>
                <a:spLocks noChangeShapeType="1"/>
              </p:cNvSpPr>
              <p:nvPr/>
            </p:nvSpPr>
            <p:spPr bwMode="auto">
              <a:xfrm flipV="1">
                <a:off x="37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6" name="Line 2039"/>
              <p:cNvSpPr>
                <a:spLocks noChangeShapeType="1"/>
              </p:cNvSpPr>
              <p:nvPr/>
            </p:nvSpPr>
            <p:spPr bwMode="auto">
              <a:xfrm flipV="1">
                <a:off x="37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7" name="Line 2040"/>
              <p:cNvSpPr>
                <a:spLocks noChangeShapeType="1"/>
              </p:cNvSpPr>
              <p:nvPr/>
            </p:nvSpPr>
            <p:spPr bwMode="auto">
              <a:xfrm flipV="1">
                <a:off x="37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8" name="Line 2041"/>
              <p:cNvSpPr>
                <a:spLocks noChangeShapeType="1"/>
              </p:cNvSpPr>
              <p:nvPr/>
            </p:nvSpPr>
            <p:spPr bwMode="auto">
              <a:xfrm flipV="1">
                <a:off x="37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9" name="Line 2042"/>
              <p:cNvSpPr>
                <a:spLocks noChangeShapeType="1"/>
              </p:cNvSpPr>
              <p:nvPr/>
            </p:nvSpPr>
            <p:spPr bwMode="auto">
              <a:xfrm flipV="1">
                <a:off x="37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0" name="Line 2043"/>
              <p:cNvSpPr>
                <a:spLocks noChangeShapeType="1"/>
              </p:cNvSpPr>
              <p:nvPr/>
            </p:nvSpPr>
            <p:spPr bwMode="auto">
              <a:xfrm flipV="1">
                <a:off x="37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1" name="Line 2044"/>
              <p:cNvSpPr>
                <a:spLocks noChangeShapeType="1"/>
              </p:cNvSpPr>
              <p:nvPr/>
            </p:nvSpPr>
            <p:spPr bwMode="auto">
              <a:xfrm flipV="1">
                <a:off x="37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2" name="Line 2045"/>
              <p:cNvSpPr>
                <a:spLocks noChangeShapeType="1"/>
              </p:cNvSpPr>
              <p:nvPr/>
            </p:nvSpPr>
            <p:spPr bwMode="auto">
              <a:xfrm flipV="1">
                <a:off x="37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3" name="Line 2046"/>
              <p:cNvSpPr>
                <a:spLocks noChangeShapeType="1"/>
              </p:cNvSpPr>
              <p:nvPr/>
            </p:nvSpPr>
            <p:spPr bwMode="auto">
              <a:xfrm flipV="1">
                <a:off x="37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4" name="Line 2047"/>
              <p:cNvSpPr>
                <a:spLocks noChangeShapeType="1"/>
              </p:cNvSpPr>
              <p:nvPr/>
            </p:nvSpPr>
            <p:spPr bwMode="auto">
              <a:xfrm flipV="1">
                <a:off x="37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5" name="Line 2048"/>
              <p:cNvSpPr>
                <a:spLocks noChangeShapeType="1"/>
              </p:cNvSpPr>
              <p:nvPr/>
            </p:nvSpPr>
            <p:spPr bwMode="auto">
              <a:xfrm flipV="1">
                <a:off x="37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6" name="Line 2049"/>
              <p:cNvSpPr>
                <a:spLocks noChangeShapeType="1"/>
              </p:cNvSpPr>
              <p:nvPr/>
            </p:nvSpPr>
            <p:spPr bwMode="auto">
              <a:xfrm flipV="1">
                <a:off x="37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7" name="Line 2050"/>
              <p:cNvSpPr>
                <a:spLocks noChangeShapeType="1"/>
              </p:cNvSpPr>
              <p:nvPr/>
            </p:nvSpPr>
            <p:spPr bwMode="auto">
              <a:xfrm flipV="1">
                <a:off x="37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8" name="Line 2051"/>
              <p:cNvSpPr>
                <a:spLocks noChangeShapeType="1"/>
              </p:cNvSpPr>
              <p:nvPr/>
            </p:nvSpPr>
            <p:spPr bwMode="auto">
              <a:xfrm flipV="1">
                <a:off x="37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9" name="Line 2052"/>
              <p:cNvSpPr>
                <a:spLocks noChangeShapeType="1"/>
              </p:cNvSpPr>
              <p:nvPr/>
            </p:nvSpPr>
            <p:spPr bwMode="auto">
              <a:xfrm flipV="1">
                <a:off x="377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0" name="Line 2053"/>
              <p:cNvSpPr>
                <a:spLocks noChangeShapeType="1"/>
              </p:cNvSpPr>
              <p:nvPr/>
            </p:nvSpPr>
            <p:spPr bwMode="auto">
              <a:xfrm flipV="1">
                <a:off x="38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1" name="Line 2054"/>
              <p:cNvSpPr>
                <a:spLocks noChangeShapeType="1"/>
              </p:cNvSpPr>
              <p:nvPr/>
            </p:nvSpPr>
            <p:spPr bwMode="auto">
              <a:xfrm flipV="1">
                <a:off x="38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2" name="Line 2055"/>
              <p:cNvSpPr>
                <a:spLocks noChangeShapeType="1"/>
              </p:cNvSpPr>
              <p:nvPr/>
            </p:nvSpPr>
            <p:spPr bwMode="auto">
              <a:xfrm flipV="1">
                <a:off x="38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3" name="Line 2056"/>
              <p:cNvSpPr>
                <a:spLocks noChangeShapeType="1"/>
              </p:cNvSpPr>
              <p:nvPr/>
            </p:nvSpPr>
            <p:spPr bwMode="auto">
              <a:xfrm flipV="1">
                <a:off x="38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4" name="Line 2057"/>
              <p:cNvSpPr>
                <a:spLocks noChangeShapeType="1"/>
              </p:cNvSpPr>
              <p:nvPr/>
            </p:nvSpPr>
            <p:spPr bwMode="auto">
              <a:xfrm flipV="1">
                <a:off x="38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5" name="Line 2058"/>
              <p:cNvSpPr>
                <a:spLocks noChangeShapeType="1"/>
              </p:cNvSpPr>
              <p:nvPr/>
            </p:nvSpPr>
            <p:spPr bwMode="auto">
              <a:xfrm flipV="1">
                <a:off x="38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6" name="Line 2059"/>
              <p:cNvSpPr>
                <a:spLocks noChangeShapeType="1"/>
              </p:cNvSpPr>
              <p:nvPr/>
            </p:nvSpPr>
            <p:spPr bwMode="auto">
              <a:xfrm flipV="1">
                <a:off x="38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7" name="Line 2060"/>
              <p:cNvSpPr>
                <a:spLocks noChangeShapeType="1"/>
              </p:cNvSpPr>
              <p:nvPr/>
            </p:nvSpPr>
            <p:spPr bwMode="auto">
              <a:xfrm flipV="1">
                <a:off x="38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8" name="Line 2061"/>
              <p:cNvSpPr>
                <a:spLocks noChangeShapeType="1"/>
              </p:cNvSpPr>
              <p:nvPr/>
            </p:nvSpPr>
            <p:spPr bwMode="auto">
              <a:xfrm flipV="1">
                <a:off x="38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9" name="Line 2062"/>
              <p:cNvSpPr>
                <a:spLocks noChangeShapeType="1"/>
              </p:cNvSpPr>
              <p:nvPr/>
            </p:nvSpPr>
            <p:spPr bwMode="auto">
              <a:xfrm flipV="1">
                <a:off x="38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0" name="Line 2063"/>
              <p:cNvSpPr>
                <a:spLocks noChangeShapeType="1"/>
              </p:cNvSpPr>
              <p:nvPr/>
            </p:nvSpPr>
            <p:spPr bwMode="auto">
              <a:xfrm flipV="1">
                <a:off x="38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1" name="Line 2064"/>
              <p:cNvSpPr>
                <a:spLocks noChangeShapeType="1"/>
              </p:cNvSpPr>
              <p:nvPr/>
            </p:nvSpPr>
            <p:spPr bwMode="auto">
              <a:xfrm flipV="1">
                <a:off x="38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2" name="Line 2065"/>
              <p:cNvSpPr>
                <a:spLocks noChangeShapeType="1"/>
              </p:cNvSpPr>
              <p:nvPr/>
            </p:nvSpPr>
            <p:spPr bwMode="auto">
              <a:xfrm flipV="1">
                <a:off x="38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3" name="Line 2066"/>
              <p:cNvSpPr>
                <a:spLocks noChangeShapeType="1"/>
              </p:cNvSpPr>
              <p:nvPr/>
            </p:nvSpPr>
            <p:spPr bwMode="auto">
              <a:xfrm flipV="1">
                <a:off x="389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4" name="Line 2067"/>
              <p:cNvSpPr>
                <a:spLocks noChangeShapeType="1"/>
              </p:cNvSpPr>
              <p:nvPr/>
            </p:nvSpPr>
            <p:spPr bwMode="auto">
              <a:xfrm flipV="1">
                <a:off x="401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5" name="Line 2068"/>
              <p:cNvSpPr>
                <a:spLocks noChangeShapeType="1"/>
              </p:cNvSpPr>
              <p:nvPr/>
            </p:nvSpPr>
            <p:spPr bwMode="auto">
              <a:xfrm flipV="1">
                <a:off x="401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6" name="Line 2069"/>
              <p:cNvSpPr>
                <a:spLocks noChangeShapeType="1"/>
              </p:cNvSpPr>
              <p:nvPr/>
            </p:nvSpPr>
            <p:spPr bwMode="auto">
              <a:xfrm flipV="1">
                <a:off x="401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7" name="Line 2070"/>
              <p:cNvSpPr>
                <a:spLocks noChangeShapeType="1"/>
              </p:cNvSpPr>
              <p:nvPr/>
            </p:nvSpPr>
            <p:spPr bwMode="auto">
              <a:xfrm flipV="1">
                <a:off x="401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8" name="Line 2071"/>
              <p:cNvSpPr>
                <a:spLocks noChangeShapeType="1"/>
              </p:cNvSpPr>
              <p:nvPr/>
            </p:nvSpPr>
            <p:spPr bwMode="auto">
              <a:xfrm flipV="1">
                <a:off x="401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9" name="Line 2072"/>
              <p:cNvSpPr>
                <a:spLocks noChangeShapeType="1"/>
              </p:cNvSpPr>
              <p:nvPr/>
            </p:nvSpPr>
            <p:spPr bwMode="auto">
              <a:xfrm flipV="1">
                <a:off x="401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0" name="Line 2073"/>
              <p:cNvSpPr>
                <a:spLocks noChangeShapeType="1"/>
              </p:cNvSpPr>
              <p:nvPr/>
            </p:nvSpPr>
            <p:spPr bwMode="auto">
              <a:xfrm flipV="1">
                <a:off x="401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1" name="Line 2074"/>
              <p:cNvSpPr>
                <a:spLocks noChangeShapeType="1"/>
              </p:cNvSpPr>
              <p:nvPr/>
            </p:nvSpPr>
            <p:spPr bwMode="auto">
              <a:xfrm flipV="1">
                <a:off x="401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2" name="Line 2075"/>
              <p:cNvSpPr>
                <a:spLocks noChangeShapeType="1"/>
              </p:cNvSpPr>
              <p:nvPr/>
            </p:nvSpPr>
            <p:spPr bwMode="auto">
              <a:xfrm flipV="1">
                <a:off x="401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3" name="Line 2076"/>
              <p:cNvSpPr>
                <a:spLocks noChangeShapeType="1"/>
              </p:cNvSpPr>
              <p:nvPr/>
            </p:nvSpPr>
            <p:spPr bwMode="auto">
              <a:xfrm flipV="1">
                <a:off x="401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4" name="Line 2077"/>
              <p:cNvSpPr>
                <a:spLocks noChangeShapeType="1"/>
              </p:cNvSpPr>
              <p:nvPr/>
            </p:nvSpPr>
            <p:spPr bwMode="auto">
              <a:xfrm flipV="1">
                <a:off x="413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5" name="Line 2078"/>
              <p:cNvSpPr>
                <a:spLocks noChangeShapeType="1"/>
              </p:cNvSpPr>
              <p:nvPr/>
            </p:nvSpPr>
            <p:spPr bwMode="auto">
              <a:xfrm flipV="1">
                <a:off x="413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6" name="Line 2079"/>
              <p:cNvSpPr>
                <a:spLocks noChangeShapeType="1"/>
              </p:cNvSpPr>
              <p:nvPr/>
            </p:nvSpPr>
            <p:spPr bwMode="auto">
              <a:xfrm flipV="1">
                <a:off x="413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7" name="Line 2080"/>
              <p:cNvSpPr>
                <a:spLocks noChangeShapeType="1"/>
              </p:cNvSpPr>
              <p:nvPr/>
            </p:nvSpPr>
            <p:spPr bwMode="auto">
              <a:xfrm flipV="1">
                <a:off x="413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8" name="Line 2081"/>
              <p:cNvSpPr>
                <a:spLocks noChangeShapeType="1"/>
              </p:cNvSpPr>
              <p:nvPr/>
            </p:nvSpPr>
            <p:spPr bwMode="auto">
              <a:xfrm flipV="1">
                <a:off x="413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9" name="Line 2082"/>
              <p:cNvSpPr>
                <a:spLocks noChangeShapeType="1"/>
              </p:cNvSpPr>
              <p:nvPr/>
            </p:nvSpPr>
            <p:spPr bwMode="auto">
              <a:xfrm flipV="1">
                <a:off x="413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0" name="Line 2083"/>
              <p:cNvSpPr>
                <a:spLocks noChangeShapeType="1"/>
              </p:cNvSpPr>
              <p:nvPr/>
            </p:nvSpPr>
            <p:spPr bwMode="auto">
              <a:xfrm flipV="1">
                <a:off x="426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1" name="Line 2084"/>
              <p:cNvSpPr>
                <a:spLocks noChangeShapeType="1"/>
              </p:cNvSpPr>
              <p:nvPr/>
            </p:nvSpPr>
            <p:spPr bwMode="auto">
              <a:xfrm flipV="1">
                <a:off x="426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2" name="Line 2085"/>
              <p:cNvSpPr>
                <a:spLocks noChangeShapeType="1"/>
              </p:cNvSpPr>
              <p:nvPr/>
            </p:nvSpPr>
            <p:spPr bwMode="auto">
              <a:xfrm flipV="1">
                <a:off x="426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3" name="Line 2086"/>
              <p:cNvSpPr>
                <a:spLocks noChangeShapeType="1"/>
              </p:cNvSpPr>
              <p:nvPr/>
            </p:nvSpPr>
            <p:spPr bwMode="auto">
              <a:xfrm flipV="1">
                <a:off x="426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4" name="Line 2087"/>
              <p:cNvSpPr>
                <a:spLocks noChangeShapeType="1"/>
              </p:cNvSpPr>
              <p:nvPr/>
            </p:nvSpPr>
            <p:spPr bwMode="auto">
              <a:xfrm flipV="1">
                <a:off x="426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5" name="Line 2088"/>
              <p:cNvSpPr>
                <a:spLocks noChangeShapeType="1"/>
              </p:cNvSpPr>
              <p:nvPr/>
            </p:nvSpPr>
            <p:spPr bwMode="auto">
              <a:xfrm flipV="1">
                <a:off x="426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6" name="Line 2089"/>
              <p:cNvSpPr>
                <a:spLocks noChangeShapeType="1"/>
              </p:cNvSpPr>
              <p:nvPr/>
            </p:nvSpPr>
            <p:spPr bwMode="auto">
              <a:xfrm flipV="1">
                <a:off x="4260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7" name="Line 2090"/>
              <p:cNvSpPr>
                <a:spLocks noChangeShapeType="1"/>
              </p:cNvSpPr>
              <p:nvPr/>
            </p:nvSpPr>
            <p:spPr bwMode="auto">
              <a:xfrm flipV="1">
                <a:off x="4375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8" name="Freeform 2091"/>
              <p:cNvSpPr>
                <a:spLocks/>
              </p:cNvSpPr>
              <p:nvPr/>
            </p:nvSpPr>
            <p:spPr bwMode="auto">
              <a:xfrm>
                <a:off x="3532" y="242"/>
                <a:ext cx="1485" cy="1255"/>
              </a:xfrm>
              <a:custGeom>
                <a:avLst/>
                <a:gdLst>
                  <a:gd name="T0" fmla="*/ 3 w 206"/>
                  <a:gd name="T1" fmla="*/ 172 h 174"/>
                  <a:gd name="T2" fmla="*/ 7 w 206"/>
                  <a:gd name="T3" fmla="*/ 168 h 174"/>
                  <a:gd name="T4" fmla="*/ 11 w 206"/>
                  <a:gd name="T5" fmla="*/ 162 h 174"/>
                  <a:gd name="T6" fmla="*/ 15 w 206"/>
                  <a:gd name="T7" fmla="*/ 156 h 174"/>
                  <a:gd name="T8" fmla="*/ 19 w 206"/>
                  <a:gd name="T9" fmla="*/ 148 h 174"/>
                  <a:gd name="T10" fmla="*/ 23 w 206"/>
                  <a:gd name="T11" fmla="*/ 138 h 174"/>
                  <a:gd name="T12" fmla="*/ 27 w 206"/>
                  <a:gd name="T13" fmla="*/ 128 h 174"/>
                  <a:gd name="T14" fmla="*/ 31 w 206"/>
                  <a:gd name="T15" fmla="*/ 115 h 174"/>
                  <a:gd name="T16" fmla="*/ 35 w 206"/>
                  <a:gd name="T17" fmla="*/ 103 h 174"/>
                  <a:gd name="T18" fmla="*/ 40 w 206"/>
                  <a:gd name="T19" fmla="*/ 89 h 174"/>
                  <a:gd name="T20" fmla="*/ 44 w 206"/>
                  <a:gd name="T21" fmla="*/ 76 h 174"/>
                  <a:gd name="T22" fmla="*/ 48 w 206"/>
                  <a:gd name="T23" fmla="*/ 63 h 174"/>
                  <a:gd name="T24" fmla="*/ 52 w 206"/>
                  <a:gd name="T25" fmla="*/ 52 h 174"/>
                  <a:gd name="T26" fmla="*/ 56 w 206"/>
                  <a:gd name="T27" fmla="*/ 42 h 174"/>
                  <a:gd name="T28" fmla="*/ 60 w 206"/>
                  <a:gd name="T29" fmla="*/ 33 h 174"/>
                  <a:gd name="T30" fmla="*/ 64 w 206"/>
                  <a:gd name="T31" fmla="*/ 26 h 174"/>
                  <a:gd name="T32" fmla="*/ 68 w 206"/>
                  <a:gd name="T33" fmla="*/ 20 h 174"/>
                  <a:gd name="T34" fmla="*/ 72 w 206"/>
                  <a:gd name="T35" fmla="*/ 16 h 174"/>
                  <a:gd name="T36" fmla="*/ 77 w 206"/>
                  <a:gd name="T37" fmla="*/ 12 h 174"/>
                  <a:gd name="T38" fmla="*/ 81 w 206"/>
                  <a:gd name="T39" fmla="*/ 9 h 174"/>
                  <a:gd name="T40" fmla="*/ 85 w 206"/>
                  <a:gd name="T41" fmla="*/ 7 h 174"/>
                  <a:gd name="T42" fmla="*/ 89 w 206"/>
                  <a:gd name="T43" fmla="*/ 5 h 174"/>
                  <a:gd name="T44" fmla="*/ 93 w 206"/>
                  <a:gd name="T45" fmla="*/ 4 h 174"/>
                  <a:gd name="T46" fmla="*/ 97 w 206"/>
                  <a:gd name="T47" fmla="*/ 3 h 174"/>
                  <a:gd name="T48" fmla="*/ 101 w 206"/>
                  <a:gd name="T49" fmla="*/ 2 h 174"/>
                  <a:gd name="T50" fmla="*/ 105 w 206"/>
                  <a:gd name="T51" fmla="*/ 2 h 174"/>
                  <a:gd name="T52" fmla="*/ 109 w 206"/>
                  <a:gd name="T53" fmla="*/ 1 h 174"/>
                  <a:gd name="T54" fmla="*/ 114 w 206"/>
                  <a:gd name="T55" fmla="*/ 1 h 174"/>
                  <a:gd name="T56" fmla="*/ 118 w 206"/>
                  <a:gd name="T57" fmla="*/ 1 h 174"/>
                  <a:gd name="T58" fmla="*/ 122 w 206"/>
                  <a:gd name="T59" fmla="*/ 1 h 174"/>
                  <a:gd name="T60" fmla="*/ 126 w 206"/>
                  <a:gd name="T61" fmla="*/ 0 h 174"/>
                  <a:gd name="T62" fmla="*/ 130 w 206"/>
                  <a:gd name="T63" fmla="*/ 0 h 174"/>
                  <a:gd name="T64" fmla="*/ 134 w 206"/>
                  <a:gd name="T65" fmla="*/ 0 h 174"/>
                  <a:gd name="T66" fmla="*/ 138 w 206"/>
                  <a:gd name="T67" fmla="*/ 0 h 174"/>
                  <a:gd name="T68" fmla="*/ 142 w 206"/>
                  <a:gd name="T69" fmla="*/ 0 h 174"/>
                  <a:gd name="T70" fmla="*/ 147 w 206"/>
                  <a:gd name="T71" fmla="*/ 0 h 174"/>
                  <a:gd name="T72" fmla="*/ 151 w 206"/>
                  <a:gd name="T73" fmla="*/ 0 h 174"/>
                  <a:gd name="T74" fmla="*/ 155 w 206"/>
                  <a:gd name="T75" fmla="*/ 0 h 174"/>
                  <a:gd name="T76" fmla="*/ 159 w 206"/>
                  <a:gd name="T77" fmla="*/ 0 h 174"/>
                  <a:gd name="T78" fmla="*/ 163 w 206"/>
                  <a:gd name="T79" fmla="*/ 0 h 174"/>
                  <a:gd name="T80" fmla="*/ 167 w 206"/>
                  <a:gd name="T81" fmla="*/ 0 h 174"/>
                  <a:gd name="T82" fmla="*/ 171 w 206"/>
                  <a:gd name="T83" fmla="*/ 0 h 174"/>
                  <a:gd name="T84" fmla="*/ 175 w 206"/>
                  <a:gd name="T85" fmla="*/ 0 h 174"/>
                  <a:gd name="T86" fmla="*/ 179 w 206"/>
                  <a:gd name="T87" fmla="*/ 0 h 174"/>
                  <a:gd name="T88" fmla="*/ 184 w 206"/>
                  <a:gd name="T89" fmla="*/ 0 h 174"/>
                  <a:gd name="T90" fmla="*/ 188 w 206"/>
                  <a:gd name="T91" fmla="*/ 0 h 174"/>
                  <a:gd name="T92" fmla="*/ 192 w 206"/>
                  <a:gd name="T93" fmla="*/ 0 h 174"/>
                  <a:gd name="T94" fmla="*/ 196 w 206"/>
                  <a:gd name="T95" fmla="*/ 0 h 174"/>
                  <a:gd name="T96" fmla="*/ 200 w 206"/>
                  <a:gd name="T97" fmla="*/ 0 h 174"/>
                  <a:gd name="T98" fmla="*/ 204 w 206"/>
                  <a:gd name="T9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" h="174">
                    <a:moveTo>
                      <a:pt x="0" y="174"/>
                    </a:moveTo>
                    <a:lnTo>
                      <a:pt x="3" y="172"/>
                    </a:lnTo>
                    <a:lnTo>
                      <a:pt x="5" y="170"/>
                    </a:lnTo>
                    <a:lnTo>
                      <a:pt x="7" y="168"/>
                    </a:lnTo>
                    <a:lnTo>
                      <a:pt x="9" y="165"/>
                    </a:lnTo>
                    <a:lnTo>
                      <a:pt x="11" y="162"/>
                    </a:lnTo>
                    <a:lnTo>
                      <a:pt x="13" y="159"/>
                    </a:lnTo>
                    <a:lnTo>
                      <a:pt x="15" y="156"/>
                    </a:lnTo>
                    <a:lnTo>
                      <a:pt x="17" y="152"/>
                    </a:lnTo>
                    <a:lnTo>
                      <a:pt x="19" y="148"/>
                    </a:lnTo>
                    <a:lnTo>
                      <a:pt x="21" y="143"/>
                    </a:lnTo>
                    <a:lnTo>
                      <a:pt x="23" y="138"/>
                    </a:lnTo>
                    <a:lnTo>
                      <a:pt x="25" y="133"/>
                    </a:lnTo>
                    <a:lnTo>
                      <a:pt x="27" y="128"/>
                    </a:lnTo>
                    <a:lnTo>
                      <a:pt x="29" y="122"/>
                    </a:lnTo>
                    <a:lnTo>
                      <a:pt x="31" y="115"/>
                    </a:lnTo>
                    <a:lnTo>
                      <a:pt x="33" y="109"/>
                    </a:lnTo>
                    <a:lnTo>
                      <a:pt x="35" y="103"/>
                    </a:lnTo>
                    <a:lnTo>
                      <a:pt x="38" y="96"/>
                    </a:lnTo>
                    <a:lnTo>
                      <a:pt x="40" y="89"/>
                    </a:lnTo>
                    <a:lnTo>
                      <a:pt x="42" y="83"/>
                    </a:lnTo>
                    <a:lnTo>
                      <a:pt x="44" y="76"/>
                    </a:lnTo>
                    <a:lnTo>
                      <a:pt x="46" y="70"/>
                    </a:lnTo>
                    <a:lnTo>
                      <a:pt x="48" y="63"/>
                    </a:lnTo>
                    <a:lnTo>
                      <a:pt x="50" y="58"/>
                    </a:lnTo>
                    <a:lnTo>
                      <a:pt x="52" y="52"/>
                    </a:lnTo>
                    <a:lnTo>
                      <a:pt x="54" y="47"/>
                    </a:lnTo>
                    <a:lnTo>
                      <a:pt x="56" y="42"/>
                    </a:lnTo>
                    <a:lnTo>
                      <a:pt x="58" y="37"/>
                    </a:lnTo>
                    <a:lnTo>
                      <a:pt x="60" y="33"/>
                    </a:lnTo>
                    <a:lnTo>
                      <a:pt x="62" y="30"/>
                    </a:lnTo>
                    <a:lnTo>
                      <a:pt x="64" y="26"/>
                    </a:lnTo>
                    <a:lnTo>
                      <a:pt x="66" y="23"/>
                    </a:lnTo>
                    <a:lnTo>
                      <a:pt x="68" y="20"/>
                    </a:lnTo>
                    <a:lnTo>
                      <a:pt x="70" y="18"/>
                    </a:lnTo>
                    <a:lnTo>
                      <a:pt x="72" y="16"/>
                    </a:lnTo>
                    <a:lnTo>
                      <a:pt x="75" y="14"/>
                    </a:lnTo>
                    <a:lnTo>
                      <a:pt x="77" y="12"/>
                    </a:lnTo>
                    <a:lnTo>
                      <a:pt x="79" y="11"/>
                    </a:lnTo>
                    <a:lnTo>
                      <a:pt x="81" y="9"/>
                    </a:lnTo>
                    <a:lnTo>
                      <a:pt x="83" y="8"/>
                    </a:lnTo>
                    <a:lnTo>
                      <a:pt x="85" y="7"/>
                    </a:lnTo>
                    <a:lnTo>
                      <a:pt x="87" y="6"/>
                    </a:lnTo>
                    <a:lnTo>
                      <a:pt x="89" y="5"/>
                    </a:lnTo>
                    <a:lnTo>
                      <a:pt x="91" y="5"/>
                    </a:lnTo>
                    <a:lnTo>
                      <a:pt x="93" y="4"/>
                    </a:lnTo>
                    <a:lnTo>
                      <a:pt x="95" y="3"/>
                    </a:lnTo>
                    <a:lnTo>
                      <a:pt x="97" y="3"/>
                    </a:lnTo>
                    <a:lnTo>
                      <a:pt x="99" y="3"/>
                    </a:lnTo>
                    <a:lnTo>
                      <a:pt x="101" y="2"/>
                    </a:lnTo>
                    <a:lnTo>
                      <a:pt x="103" y="2"/>
                    </a:lnTo>
                    <a:lnTo>
                      <a:pt x="105" y="2"/>
                    </a:lnTo>
                    <a:lnTo>
                      <a:pt x="107" y="2"/>
                    </a:lnTo>
                    <a:lnTo>
                      <a:pt x="109" y="1"/>
                    </a:lnTo>
                    <a:lnTo>
                      <a:pt x="112" y="1"/>
                    </a:lnTo>
                    <a:lnTo>
                      <a:pt x="114" y="1"/>
                    </a:lnTo>
                    <a:lnTo>
                      <a:pt x="116" y="1"/>
                    </a:lnTo>
                    <a:lnTo>
                      <a:pt x="118" y="1"/>
                    </a:lnTo>
                    <a:lnTo>
                      <a:pt x="120" y="1"/>
                    </a:lnTo>
                    <a:lnTo>
                      <a:pt x="122" y="1"/>
                    </a:lnTo>
                    <a:lnTo>
                      <a:pt x="124" y="1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7" y="0"/>
                    </a:lnTo>
                    <a:lnTo>
                      <a:pt x="149" y="0"/>
                    </a:lnTo>
                    <a:lnTo>
                      <a:pt x="151" y="0"/>
                    </a:lnTo>
                    <a:lnTo>
                      <a:pt x="153" y="0"/>
                    </a:lnTo>
                    <a:lnTo>
                      <a:pt x="155" y="0"/>
                    </a:lnTo>
                    <a:lnTo>
                      <a:pt x="157" y="0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9" y="0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4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190" y="0"/>
                    </a:lnTo>
                    <a:lnTo>
                      <a:pt x="192" y="0"/>
                    </a:lnTo>
                    <a:lnTo>
                      <a:pt x="194" y="0"/>
                    </a:lnTo>
                    <a:lnTo>
                      <a:pt x="196" y="0"/>
                    </a:lnTo>
                    <a:lnTo>
                      <a:pt x="198" y="0"/>
                    </a:lnTo>
                    <a:lnTo>
                      <a:pt x="200" y="0"/>
                    </a:lnTo>
                    <a:lnTo>
                      <a:pt x="202" y="0"/>
                    </a:lnTo>
                    <a:lnTo>
                      <a:pt x="204" y="0"/>
                    </a:lnTo>
                    <a:lnTo>
                      <a:pt x="206" y="0"/>
                    </a:lnTo>
                  </a:path>
                </a:pathLst>
              </a:custGeom>
              <a:noFill/>
              <a:ln w="34925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9" name="Line 2092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0" name="Line 2093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1" name="Line 2094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2" name="Line 2095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3" name="Line 2096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4" name="Line 2097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5" name="Line 2098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6" name="Line 2099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7" name="Line 2100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8" name="Line 2101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9" name="Line 2102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0" name="Line 2103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1" name="Line 2104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2" name="Line 2105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3" name="Line 2106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4" name="Line 2107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5" name="Line 2108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6" name="Line 2109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7" name="Line 2110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8" name="Line 2111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9" name="Line 2112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0" name="Line 2113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1" name="Line 2114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2" name="Line 2115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3" name="Line 2116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4" name="Line 2117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5" name="Line 2118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6" name="Line 2119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7" name="Line 2120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8" name="Line 2121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9" name="Line 2122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0" name="Line 2123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1" name="Line 2124"/>
              <p:cNvSpPr>
                <a:spLocks noChangeShapeType="1"/>
              </p:cNvSpPr>
              <p:nvPr/>
            </p:nvSpPr>
            <p:spPr bwMode="auto">
              <a:xfrm flipV="1">
                <a:off x="365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2" name="Line 2125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3" name="Line 2126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4" name="Line 2127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5" name="Line 2128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6" name="Line 2129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7" name="Line 2130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8" name="Line 2131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9" name="Line 2132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0" name="Line 2133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1" name="Line 2134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2" name="Line 2135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3" name="Line 2136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4" name="Line 2137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5" name="Line 2138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6" name="Line 2139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7" name="Line 2140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8" name="Line 2141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9" name="Line 2142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0" name="Line 2143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1" name="Line 2144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2" name="Line 2145"/>
              <p:cNvSpPr>
                <a:spLocks noChangeShapeType="1"/>
              </p:cNvSpPr>
              <p:nvPr/>
            </p:nvSpPr>
            <p:spPr bwMode="auto">
              <a:xfrm flipV="1">
                <a:off x="3734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3" name="Line 2146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4" name="Line 2147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5" name="Line 2148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6" name="Line 2149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7" name="Line 2150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8" name="Line 2151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9" name="Line 2152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0" name="Line 2153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1" name="Line 2154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2" name="Line 2155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3" name="Line 2156"/>
              <p:cNvSpPr>
                <a:spLocks noChangeShapeType="1"/>
              </p:cNvSpPr>
              <p:nvPr/>
            </p:nvSpPr>
            <p:spPr bwMode="auto">
              <a:xfrm flipV="1">
                <a:off x="3813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4" name="Line 2157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5" name="Line 2158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6" name="Line 2159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7" name="Line 2160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8" name="Line 2161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9" name="Line 2162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0" name="Line 2163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1" name="Line 2164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2" name="Line 2165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3" name="Line 2166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4" name="Line 2167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5" name="Line 2168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6" name="Line 2169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7" name="Line 2170"/>
              <p:cNvSpPr>
                <a:spLocks noChangeShapeType="1"/>
              </p:cNvSpPr>
              <p:nvPr/>
            </p:nvSpPr>
            <p:spPr bwMode="auto">
              <a:xfrm flipV="1">
                <a:off x="389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8" name="Line 2171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9" name="Line 2172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0" name="Line 2173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1" name="Line 2174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2" name="Line 2175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3" name="Line 2176"/>
              <p:cNvSpPr>
                <a:spLocks noChangeShapeType="1"/>
              </p:cNvSpPr>
              <p:nvPr/>
            </p:nvSpPr>
            <p:spPr bwMode="auto">
              <a:xfrm flipV="1">
                <a:off x="3979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4" name="Line 2177"/>
              <p:cNvSpPr>
                <a:spLocks noChangeShapeType="1"/>
              </p:cNvSpPr>
              <p:nvPr/>
            </p:nvSpPr>
            <p:spPr bwMode="auto">
              <a:xfrm flipV="1">
                <a:off x="405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5" name="Line 2178"/>
              <p:cNvSpPr>
                <a:spLocks noChangeShapeType="1"/>
              </p:cNvSpPr>
              <p:nvPr/>
            </p:nvSpPr>
            <p:spPr bwMode="auto">
              <a:xfrm flipV="1">
                <a:off x="405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6" name="Line 2179"/>
              <p:cNvSpPr>
                <a:spLocks noChangeShapeType="1"/>
              </p:cNvSpPr>
              <p:nvPr/>
            </p:nvSpPr>
            <p:spPr bwMode="auto">
              <a:xfrm flipV="1">
                <a:off x="405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7" name="Line 2180"/>
              <p:cNvSpPr>
                <a:spLocks noChangeShapeType="1"/>
              </p:cNvSpPr>
              <p:nvPr/>
            </p:nvSpPr>
            <p:spPr bwMode="auto">
              <a:xfrm flipV="1">
                <a:off x="405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8" name="Line 2181"/>
              <p:cNvSpPr>
                <a:spLocks noChangeShapeType="1"/>
              </p:cNvSpPr>
              <p:nvPr/>
            </p:nvSpPr>
            <p:spPr bwMode="auto">
              <a:xfrm flipV="1">
                <a:off x="405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9" name="Line 2182"/>
              <p:cNvSpPr>
                <a:spLocks noChangeShapeType="1"/>
              </p:cNvSpPr>
              <p:nvPr/>
            </p:nvSpPr>
            <p:spPr bwMode="auto">
              <a:xfrm flipV="1">
                <a:off x="405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0" name="Line 2183"/>
              <p:cNvSpPr>
                <a:spLocks noChangeShapeType="1"/>
              </p:cNvSpPr>
              <p:nvPr/>
            </p:nvSpPr>
            <p:spPr bwMode="auto">
              <a:xfrm flipV="1">
                <a:off x="405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1" name="Line 2184"/>
              <p:cNvSpPr>
                <a:spLocks noChangeShapeType="1"/>
              </p:cNvSpPr>
              <p:nvPr/>
            </p:nvSpPr>
            <p:spPr bwMode="auto">
              <a:xfrm flipV="1">
                <a:off x="4058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2" name="Line 2185"/>
              <p:cNvSpPr>
                <a:spLocks noChangeShapeType="1"/>
              </p:cNvSpPr>
              <p:nvPr/>
            </p:nvSpPr>
            <p:spPr bwMode="auto">
              <a:xfrm flipV="1">
                <a:off x="413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3" name="Line 2186"/>
              <p:cNvSpPr>
                <a:spLocks noChangeShapeType="1"/>
              </p:cNvSpPr>
              <p:nvPr/>
            </p:nvSpPr>
            <p:spPr bwMode="auto">
              <a:xfrm flipV="1">
                <a:off x="413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4" name="Line 2187"/>
              <p:cNvSpPr>
                <a:spLocks noChangeShapeType="1"/>
              </p:cNvSpPr>
              <p:nvPr/>
            </p:nvSpPr>
            <p:spPr bwMode="auto">
              <a:xfrm flipV="1">
                <a:off x="421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5" name="Line 2188"/>
              <p:cNvSpPr>
                <a:spLocks noChangeShapeType="1"/>
              </p:cNvSpPr>
              <p:nvPr/>
            </p:nvSpPr>
            <p:spPr bwMode="auto">
              <a:xfrm flipV="1">
                <a:off x="4217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6" name="Line 2189"/>
              <p:cNvSpPr>
                <a:spLocks noChangeShapeType="1"/>
              </p:cNvSpPr>
              <p:nvPr/>
            </p:nvSpPr>
            <p:spPr bwMode="auto">
              <a:xfrm flipV="1">
                <a:off x="4462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7" name="Line 2190"/>
              <p:cNvSpPr>
                <a:spLocks noChangeShapeType="1"/>
              </p:cNvSpPr>
              <p:nvPr/>
            </p:nvSpPr>
            <p:spPr bwMode="auto">
              <a:xfrm flipV="1">
                <a:off x="4541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8" name="Line 2191"/>
              <p:cNvSpPr>
                <a:spLocks noChangeShapeType="1"/>
              </p:cNvSpPr>
              <p:nvPr/>
            </p:nvSpPr>
            <p:spPr bwMode="auto">
              <a:xfrm flipV="1">
                <a:off x="4866" y="1591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9" name="Line 2192"/>
              <p:cNvSpPr>
                <a:spLocks noChangeShapeType="1"/>
              </p:cNvSpPr>
              <p:nvPr/>
            </p:nvSpPr>
            <p:spPr bwMode="auto">
              <a:xfrm>
                <a:off x="1598" y="3683"/>
                <a:ext cx="1205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0" name="Line 2193"/>
              <p:cNvSpPr>
                <a:spLocks noChangeShapeType="1"/>
              </p:cNvSpPr>
              <p:nvPr/>
            </p:nvSpPr>
            <p:spPr bwMode="auto">
              <a:xfrm>
                <a:off x="1598" y="3683"/>
                <a:ext cx="0" cy="58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1" name="Line 2194"/>
              <p:cNvSpPr>
                <a:spLocks noChangeShapeType="1"/>
              </p:cNvSpPr>
              <p:nvPr/>
            </p:nvSpPr>
            <p:spPr bwMode="auto">
              <a:xfrm>
                <a:off x="2002" y="3683"/>
                <a:ext cx="0" cy="58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2" name="Line 2195"/>
              <p:cNvSpPr>
                <a:spLocks noChangeShapeType="1"/>
              </p:cNvSpPr>
              <p:nvPr/>
            </p:nvSpPr>
            <p:spPr bwMode="auto">
              <a:xfrm>
                <a:off x="2406" y="3683"/>
                <a:ext cx="0" cy="58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3" name="Line 2196"/>
              <p:cNvSpPr>
                <a:spLocks noChangeShapeType="1"/>
              </p:cNvSpPr>
              <p:nvPr/>
            </p:nvSpPr>
            <p:spPr bwMode="auto">
              <a:xfrm>
                <a:off x="2803" y="3683"/>
                <a:ext cx="0" cy="58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4" name="Rectangle 2197"/>
              <p:cNvSpPr>
                <a:spLocks noChangeArrowheads="1"/>
              </p:cNvSpPr>
              <p:nvPr/>
            </p:nvSpPr>
            <p:spPr bwMode="auto">
              <a:xfrm>
                <a:off x="1541" y="3785"/>
                <a:ext cx="11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0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05" name="Rectangle 2198"/>
              <p:cNvSpPr>
                <a:spLocks noChangeArrowheads="1"/>
              </p:cNvSpPr>
              <p:nvPr/>
            </p:nvSpPr>
            <p:spPr bwMode="auto">
              <a:xfrm>
                <a:off x="1945" y="3785"/>
                <a:ext cx="11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06" name="Rectangle 2199"/>
              <p:cNvSpPr>
                <a:spLocks noChangeArrowheads="1"/>
              </p:cNvSpPr>
              <p:nvPr/>
            </p:nvSpPr>
            <p:spPr bwMode="auto">
              <a:xfrm>
                <a:off x="2349" y="3785"/>
                <a:ext cx="11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4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07" name="Rectangle 2200"/>
              <p:cNvSpPr>
                <a:spLocks noChangeArrowheads="1"/>
              </p:cNvSpPr>
              <p:nvPr/>
            </p:nvSpPr>
            <p:spPr bwMode="auto">
              <a:xfrm>
                <a:off x="2746" y="3785"/>
                <a:ext cx="11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6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08" name="Line 2201"/>
              <p:cNvSpPr>
                <a:spLocks noChangeShapeType="1"/>
              </p:cNvSpPr>
              <p:nvPr/>
            </p:nvSpPr>
            <p:spPr bwMode="auto">
              <a:xfrm flipV="1">
                <a:off x="1274" y="2291"/>
                <a:ext cx="0" cy="1219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9" name="Line 2202"/>
              <p:cNvSpPr>
                <a:spLocks noChangeShapeType="1"/>
              </p:cNvSpPr>
              <p:nvPr/>
            </p:nvSpPr>
            <p:spPr bwMode="auto">
              <a:xfrm flipH="1">
                <a:off x="1216" y="3510"/>
                <a:ext cx="58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0" name="Line 2203"/>
              <p:cNvSpPr>
                <a:spLocks noChangeShapeType="1"/>
              </p:cNvSpPr>
              <p:nvPr/>
            </p:nvSpPr>
            <p:spPr bwMode="auto">
              <a:xfrm flipH="1">
                <a:off x="1216" y="3308"/>
                <a:ext cx="58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1" name="Line 2204"/>
              <p:cNvSpPr>
                <a:spLocks noChangeShapeType="1"/>
              </p:cNvSpPr>
              <p:nvPr/>
            </p:nvSpPr>
            <p:spPr bwMode="auto">
              <a:xfrm flipH="1">
                <a:off x="1216" y="3106"/>
                <a:ext cx="58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2" name="Line 2205"/>
              <p:cNvSpPr>
                <a:spLocks noChangeShapeType="1"/>
              </p:cNvSpPr>
              <p:nvPr/>
            </p:nvSpPr>
            <p:spPr bwMode="auto">
              <a:xfrm flipH="1">
                <a:off x="1216" y="2904"/>
                <a:ext cx="58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3" name="Line 2206"/>
              <p:cNvSpPr>
                <a:spLocks noChangeShapeType="1"/>
              </p:cNvSpPr>
              <p:nvPr/>
            </p:nvSpPr>
            <p:spPr bwMode="auto">
              <a:xfrm flipH="1">
                <a:off x="1216" y="2695"/>
                <a:ext cx="58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4" name="Line 2207"/>
              <p:cNvSpPr>
                <a:spLocks noChangeShapeType="1"/>
              </p:cNvSpPr>
              <p:nvPr/>
            </p:nvSpPr>
            <p:spPr bwMode="auto">
              <a:xfrm flipH="1">
                <a:off x="1216" y="2493"/>
                <a:ext cx="58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5" name="Line 2208"/>
              <p:cNvSpPr>
                <a:spLocks noChangeShapeType="1"/>
              </p:cNvSpPr>
              <p:nvPr/>
            </p:nvSpPr>
            <p:spPr bwMode="auto">
              <a:xfrm flipH="1">
                <a:off x="1216" y="2291"/>
                <a:ext cx="58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6" name="Rectangle 2209"/>
              <p:cNvSpPr>
                <a:spLocks noChangeArrowheads="1"/>
              </p:cNvSpPr>
              <p:nvPr/>
            </p:nvSpPr>
            <p:spPr bwMode="auto">
              <a:xfrm>
                <a:off x="999" y="3445"/>
                <a:ext cx="15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-5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17" name="Rectangle 2210"/>
              <p:cNvSpPr>
                <a:spLocks noChangeArrowheads="1"/>
              </p:cNvSpPr>
              <p:nvPr/>
            </p:nvSpPr>
            <p:spPr bwMode="auto">
              <a:xfrm>
                <a:off x="1043" y="3243"/>
                <a:ext cx="11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0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18" name="Rectangle 2211"/>
              <p:cNvSpPr>
                <a:spLocks noChangeArrowheads="1"/>
              </p:cNvSpPr>
              <p:nvPr/>
            </p:nvSpPr>
            <p:spPr bwMode="auto">
              <a:xfrm>
                <a:off x="1043" y="3041"/>
                <a:ext cx="11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5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19" name="Rectangle 2212"/>
              <p:cNvSpPr>
                <a:spLocks noChangeArrowheads="1"/>
              </p:cNvSpPr>
              <p:nvPr/>
            </p:nvSpPr>
            <p:spPr bwMode="auto">
              <a:xfrm>
                <a:off x="978" y="2839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10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20" name="Rectangle 2213"/>
              <p:cNvSpPr>
                <a:spLocks noChangeArrowheads="1"/>
              </p:cNvSpPr>
              <p:nvPr/>
            </p:nvSpPr>
            <p:spPr bwMode="auto">
              <a:xfrm>
                <a:off x="978" y="2630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15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21" name="Rectangle 2214"/>
              <p:cNvSpPr>
                <a:spLocks noChangeArrowheads="1"/>
              </p:cNvSpPr>
              <p:nvPr/>
            </p:nvSpPr>
            <p:spPr bwMode="auto">
              <a:xfrm>
                <a:off x="978" y="2428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20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22" name="Rectangle 2215"/>
              <p:cNvSpPr>
                <a:spLocks noChangeArrowheads="1"/>
              </p:cNvSpPr>
              <p:nvPr/>
            </p:nvSpPr>
            <p:spPr bwMode="auto">
              <a:xfrm>
                <a:off x="978" y="2226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25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58" name="Group 2417"/>
            <p:cNvGrpSpPr>
              <a:grpSpLocks/>
            </p:cNvGrpSpPr>
            <p:nvPr/>
          </p:nvGrpSpPr>
          <p:grpSpPr bwMode="auto">
            <a:xfrm>
              <a:off x="797" y="2233"/>
              <a:ext cx="2092" cy="1927"/>
              <a:chOff x="797" y="2233"/>
              <a:chExt cx="2092" cy="1927"/>
            </a:xfrm>
          </p:grpSpPr>
          <p:sp>
            <p:nvSpPr>
              <p:cNvPr id="4023" name="Freeform 2217"/>
              <p:cNvSpPr>
                <a:spLocks/>
              </p:cNvSpPr>
              <p:nvPr/>
            </p:nvSpPr>
            <p:spPr bwMode="auto">
              <a:xfrm>
                <a:off x="1274" y="2233"/>
                <a:ext cx="1601" cy="1450"/>
              </a:xfrm>
              <a:custGeom>
                <a:avLst/>
                <a:gdLst>
                  <a:gd name="T0" fmla="*/ 0 w 222"/>
                  <a:gd name="T1" fmla="*/ 0 h 201"/>
                  <a:gd name="T2" fmla="*/ 0 w 222"/>
                  <a:gd name="T3" fmla="*/ 201 h 201"/>
                  <a:gd name="T4" fmla="*/ 222 w 222"/>
                  <a:gd name="T5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2" h="201">
                    <a:moveTo>
                      <a:pt x="0" y="0"/>
                    </a:moveTo>
                    <a:lnTo>
                      <a:pt x="0" y="201"/>
                    </a:lnTo>
                    <a:lnTo>
                      <a:pt x="222" y="201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4" name="Rectangle 2218"/>
              <p:cNvSpPr>
                <a:spLocks noChangeArrowheads="1"/>
              </p:cNvSpPr>
              <p:nvPr/>
            </p:nvSpPr>
            <p:spPr bwMode="auto">
              <a:xfrm>
                <a:off x="1283" y="4015"/>
                <a:ext cx="1606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Fower</a:t>
                </a:r>
                <a:r>
                  <a:rPr kumimoji="0" lang="es-ES" altLang="es-ES" sz="1500" b="0" i="0" u="none" strike="noStrike" cap="none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 </a:t>
                </a:r>
                <a:r>
                  <a:rPr kumimoji="0" lang="es-ES" altLang="es-ES" sz="1500" b="0" i="0" u="none" strike="noStrike" cap="none" normalizeH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number</a:t>
                </a:r>
                <a:endParaRPr kumimoji="0" lang="es-ES" alt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25" name="Rectangle 2219"/>
              <p:cNvSpPr>
                <a:spLocks noChangeArrowheads="1"/>
              </p:cNvSpPr>
              <p:nvPr/>
            </p:nvSpPr>
            <p:spPr bwMode="auto">
              <a:xfrm rot="16200000">
                <a:off x="441" y="2868"/>
                <a:ext cx="88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Number of eggs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26" name="Freeform 2220"/>
              <p:cNvSpPr>
                <a:spLocks/>
              </p:cNvSpPr>
              <p:nvPr/>
            </p:nvSpPr>
            <p:spPr bwMode="auto">
              <a:xfrm>
                <a:off x="1339" y="3236"/>
                <a:ext cx="1478" cy="65"/>
              </a:xfrm>
              <a:custGeom>
                <a:avLst/>
                <a:gdLst>
                  <a:gd name="T0" fmla="*/ 2 w 205"/>
                  <a:gd name="T1" fmla="*/ 9 h 9"/>
                  <a:gd name="T2" fmla="*/ 6 w 205"/>
                  <a:gd name="T3" fmla="*/ 9 h 9"/>
                  <a:gd name="T4" fmla="*/ 10 w 205"/>
                  <a:gd name="T5" fmla="*/ 8 h 9"/>
                  <a:gd name="T6" fmla="*/ 14 w 205"/>
                  <a:gd name="T7" fmla="*/ 8 h 9"/>
                  <a:gd name="T8" fmla="*/ 18 w 205"/>
                  <a:gd name="T9" fmla="*/ 8 h 9"/>
                  <a:gd name="T10" fmla="*/ 22 w 205"/>
                  <a:gd name="T11" fmla="*/ 8 h 9"/>
                  <a:gd name="T12" fmla="*/ 26 w 205"/>
                  <a:gd name="T13" fmla="*/ 8 h 9"/>
                  <a:gd name="T14" fmla="*/ 30 w 205"/>
                  <a:gd name="T15" fmla="*/ 8 h 9"/>
                  <a:gd name="T16" fmla="*/ 34 w 205"/>
                  <a:gd name="T17" fmla="*/ 7 h 9"/>
                  <a:gd name="T18" fmla="*/ 39 w 205"/>
                  <a:gd name="T19" fmla="*/ 7 h 9"/>
                  <a:gd name="T20" fmla="*/ 43 w 205"/>
                  <a:gd name="T21" fmla="*/ 7 h 9"/>
                  <a:gd name="T22" fmla="*/ 47 w 205"/>
                  <a:gd name="T23" fmla="*/ 7 h 9"/>
                  <a:gd name="T24" fmla="*/ 51 w 205"/>
                  <a:gd name="T25" fmla="*/ 7 h 9"/>
                  <a:gd name="T26" fmla="*/ 55 w 205"/>
                  <a:gd name="T27" fmla="*/ 6 h 9"/>
                  <a:gd name="T28" fmla="*/ 59 w 205"/>
                  <a:gd name="T29" fmla="*/ 6 h 9"/>
                  <a:gd name="T30" fmla="*/ 63 w 205"/>
                  <a:gd name="T31" fmla="*/ 6 h 9"/>
                  <a:gd name="T32" fmla="*/ 67 w 205"/>
                  <a:gd name="T33" fmla="*/ 6 h 9"/>
                  <a:gd name="T34" fmla="*/ 72 w 205"/>
                  <a:gd name="T35" fmla="*/ 6 h 9"/>
                  <a:gd name="T36" fmla="*/ 76 w 205"/>
                  <a:gd name="T37" fmla="*/ 6 h 9"/>
                  <a:gd name="T38" fmla="*/ 80 w 205"/>
                  <a:gd name="T39" fmla="*/ 5 h 9"/>
                  <a:gd name="T40" fmla="*/ 84 w 205"/>
                  <a:gd name="T41" fmla="*/ 5 h 9"/>
                  <a:gd name="T42" fmla="*/ 88 w 205"/>
                  <a:gd name="T43" fmla="*/ 5 h 9"/>
                  <a:gd name="T44" fmla="*/ 92 w 205"/>
                  <a:gd name="T45" fmla="*/ 5 h 9"/>
                  <a:gd name="T46" fmla="*/ 96 w 205"/>
                  <a:gd name="T47" fmla="*/ 5 h 9"/>
                  <a:gd name="T48" fmla="*/ 100 w 205"/>
                  <a:gd name="T49" fmla="*/ 4 h 9"/>
                  <a:gd name="T50" fmla="*/ 104 w 205"/>
                  <a:gd name="T51" fmla="*/ 4 h 9"/>
                  <a:gd name="T52" fmla="*/ 109 w 205"/>
                  <a:gd name="T53" fmla="*/ 4 h 9"/>
                  <a:gd name="T54" fmla="*/ 113 w 205"/>
                  <a:gd name="T55" fmla="*/ 4 h 9"/>
                  <a:gd name="T56" fmla="*/ 117 w 205"/>
                  <a:gd name="T57" fmla="*/ 4 h 9"/>
                  <a:gd name="T58" fmla="*/ 121 w 205"/>
                  <a:gd name="T59" fmla="*/ 3 h 9"/>
                  <a:gd name="T60" fmla="*/ 125 w 205"/>
                  <a:gd name="T61" fmla="*/ 3 h 9"/>
                  <a:gd name="T62" fmla="*/ 129 w 205"/>
                  <a:gd name="T63" fmla="*/ 3 h 9"/>
                  <a:gd name="T64" fmla="*/ 133 w 205"/>
                  <a:gd name="T65" fmla="*/ 3 h 9"/>
                  <a:gd name="T66" fmla="*/ 137 w 205"/>
                  <a:gd name="T67" fmla="*/ 3 h 9"/>
                  <a:gd name="T68" fmla="*/ 141 w 205"/>
                  <a:gd name="T69" fmla="*/ 3 h 9"/>
                  <a:gd name="T70" fmla="*/ 146 w 205"/>
                  <a:gd name="T71" fmla="*/ 2 h 9"/>
                  <a:gd name="T72" fmla="*/ 150 w 205"/>
                  <a:gd name="T73" fmla="*/ 2 h 9"/>
                  <a:gd name="T74" fmla="*/ 154 w 205"/>
                  <a:gd name="T75" fmla="*/ 2 h 9"/>
                  <a:gd name="T76" fmla="*/ 158 w 205"/>
                  <a:gd name="T77" fmla="*/ 2 h 9"/>
                  <a:gd name="T78" fmla="*/ 162 w 205"/>
                  <a:gd name="T79" fmla="*/ 2 h 9"/>
                  <a:gd name="T80" fmla="*/ 166 w 205"/>
                  <a:gd name="T81" fmla="*/ 1 h 9"/>
                  <a:gd name="T82" fmla="*/ 170 w 205"/>
                  <a:gd name="T83" fmla="*/ 1 h 9"/>
                  <a:gd name="T84" fmla="*/ 174 w 205"/>
                  <a:gd name="T85" fmla="*/ 1 h 9"/>
                  <a:gd name="T86" fmla="*/ 178 w 205"/>
                  <a:gd name="T87" fmla="*/ 1 h 9"/>
                  <a:gd name="T88" fmla="*/ 183 w 205"/>
                  <a:gd name="T89" fmla="*/ 1 h 9"/>
                  <a:gd name="T90" fmla="*/ 187 w 205"/>
                  <a:gd name="T91" fmla="*/ 1 h 9"/>
                  <a:gd name="T92" fmla="*/ 191 w 205"/>
                  <a:gd name="T93" fmla="*/ 0 h 9"/>
                  <a:gd name="T94" fmla="*/ 195 w 205"/>
                  <a:gd name="T95" fmla="*/ 0 h 9"/>
                  <a:gd name="T96" fmla="*/ 199 w 205"/>
                  <a:gd name="T97" fmla="*/ 0 h 9"/>
                  <a:gd name="T98" fmla="*/ 203 w 205"/>
                  <a:gd name="T9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9">
                    <a:moveTo>
                      <a:pt x="0" y="9"/>
                    </a:moveTo>
                    <a:lnTo>
                      <a:pt x="2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10" y="8"/>
                    </a:lnTo>
                    <a:lnTo>
                      <a:pt x="12" y="8"/>
                    </a:lnTo>
                    <a:lnTo>
                      <a:pt x="14" y="8"/>
                    </a:lnTo>
                    <a:lnTo>
                      <a:pt x="16" y="8"/>
                    </a:lnTo>
                    <a:lnTo>
                      <a:pt x="18" y="8"/>
                    </a:lnTo>
                    <a:lnTo>
                      <a:pt x="20" y="8"/>
                    </a:lnTo>
                    <a:lnTo>
                      <a:pt x="22" y="8"/>
                    </a:lnTo>
                    <a:lnTo>
                      <a:pt x="24" y="8"/>
                    </a:lnTo>
                    <a:lnTo>
                      <a:pt x="26" y="8"/>
                    </a:lnTo>
                    <a:lnTo>
                      <a:pt x="28" y="8"/>
                    </a:lnTo>
                    <a:lnTo>
                      <a:pt x="30" y="8"/>
                    </a:lnTo>
                    <a:lnTo>
                      <a:pt x="32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9" y="7"/>
                    </a:lnTo>
                    <a:lnTo>
                      <a:pt x="41" y="7"/>
                    </a:lnTo>
                    <a:lnTo>
                      <a:pt x="43" y="7"/>
                    </a:lnTo>
                    <a:lnTo>
                      <a:pt x="45" y="7"/>
                    </a:lnTo>
                    <a:lnTo>
                      <a:pt x="47" y="7"/>
                    </a:lnTo>
                    <a:lnTo>
                      <a:pt x="49" y="7"/>
                    </a:lnTo>
                    <a:lnTo>
                      <a:pt x="51" y="7"/>
                    </a:lnTo>
                    <a:lnTo>
                      <a:pt x="53" y="7"/>
                    </a:lnTo>
                    <a:lnTo>
                      <a:pt x="55" y="6"/>
                    </a:lnTo>
                    <a:lnTo>
                      <a:pt x="57" y="6"/>
                    </a:lnTo>
                    <a:lnTo>
                      <a:pt x="59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5" y="6"/>
                    </a:lnTo>
                    <a:lnTo>
                      <a:pt x="67" y="6"/>
                    </a:lnTo>
                    <a:lnTo>
                      <a:pt x="69" y="6"/>
                    </a:lnTo>
                    <a:lnTo>
                      <a:pt x="72" y="6"/>
                    </a:lnTo>
                    <a:lnTo>
                      <a:pt x="74" y="6"/>
                    </a:lnTo>
                    <a:lnTo>
                      <a:pt x="76" y="6"/>
                    </a:lnTo>
                    <a:lnTo>
                      <a:pt x="78" y="5"/>
                    </a:lnTo>
                    <a:lnTo>
                      <a:pt x="80" y="5"/>
                    </a:lnTo>
                    <a:lnTo>
                      <a:pt x="82" y="5"/>
                    </a:lnTo>
                    <a:lnTo>
                      <a:pt x="84" y="5"/>
                    </a:lnTo>
                    <a:lnTo>
                      <a:pt x="86" y="5"/>
                    </a:lnTo>
                    <a:lnTo>
                      <a:pt x="88" y="5"/>
                    </a:lnTo>
                    <a:lnTo>
                      <a:pt x="90" y="5"/>
                    </a:lnTo>
                    <a:lnTo>
                      <a:pt x="92" y="5"/>
                    </a:lnTo>
                    <a:lnTo>
                      <a:pt x="94" y="5"/>
                    </a:lnTo>
                    <a:lnTo>
                      <a:pt x="96" y="5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9" y="4"/>
                    </a:lnTo>
                    <a:lnTo>
                      <a:pt x="111" y="4"/>
                    </a:lnTo>
                    <a:lnTo>
                      <a:pt x="113" y="4"/>
                    </a:lnTo>
                    <a:lnTo>
                      <a:pt x="115" y="4"/>
                    </a:lnTo>
                    <a:lnTo>
                      <a:pt x="117" y="4"/>
                    </a:lnTo>
                    <a:lnTo>
                      <a:pt x="119" y="4"/>
                    </a:lnTo>
                    <a:lnTo>
                      <a:pt x="121" y="3"/>
                    </a:lnTo>
                    <a:lnTo>
                      <a:pt x="123" y="3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3"/>
                    </a:lnTo>
                    <a:lnTo>
                      <a:pt x="133" y="3"/>
                    </a:lnTo>
                    <a:lnTo>
                      <a:pt x="135" y="3"/>
                    </a:lnTo>
                    <a:lnTo>
                      <a:pt x="137" y="3"/>
                    </a:lnTo>
                    <a:lnTo>
                      <a:pt x="139" y="3"/>
                    </a:lnTo>
                    <a:lnTo>
                      <a:pt x="141" y="3"/>
                    </a:lnTo>
                    <a:lnTo>
                      <a:pt x="143" y="2"/>
                    </a:lnTo>
                    <a:lnTo>
                      <a:pt x="146" y="2"/>
                    </a:lnTo>
                    <a:lnTo>
                      <a:pt x="148" y="2"/>
                    </a:lnTo>
                    <a:lnTo>
                      <a:pt x="150" y="2"/>
                    </a:lnTo>
                    <a:lnTo>
                      <a:pt x="152" y="2"/>
                    </a:lnTo>
                    <a:lnTo>
                      <a:pt x="154" y="2"/>
                    </a:lnTo>
                    <a:lnTo>
                      <a:pt x="156" y="2"/>
                    </a:lnTo>
                    <a:lnTo>
                      <a:pt x="158" y="2"/>
                    </a:lnTo>
                    <a:lnTo>
                      <a:pt x="160" y="2"/>
                    </a:lnTo>
                    <a:lnTo>
                      <a:pt x="162" y="2"/>
                    </a:lnTo>
                    <a:lnTo>
                      <a:pt x="164" y="2"/>
                    </a:lnTo>
                    <a:lnTo>
                      <a:pt x="166" y="1"/>
                    </a:lnTo>
                    <a:lnTo>
                      <a:pt x="168" y="1"/>
                    </a:lnTo>
                    <a:lnTo>
                      <a:pt x="170" y="1"/>
                    </a:lnTo>
                    <a:lnTo>
                      <a:pt x="172" y="1"/>
                    </a:lnTo>
                    <a:lnTo>
                      <a:pt x="174" y="1"/>
                    </a:lnTo>
                    <a:lnTo>
                      <a:pt x="176" y="1"/>
                    </a:lnTo>
                    <a:lnTo>
                      <a:pt x="178" y="1"/>
                    </a:lnTo>
                    <a:lnTo>
                      <a:pt x="181" y="1"/>
                    </a:lnTo>
                    <a:lnTo>
                      <a:pt x="183" y="1"/>
                    </a:lnTo>
                    <a:lnTo>
                      <a:pt x="185" y="1"/>
                    </a:lnTo>
                    <a:lnTo>
                      <a:pt x="187" y="1"/>
                    </a:lnTo>
                    <a:lnTo>
                      <a:pt x="189" y="0"/>
                    </a:lnTo>
                    <a:lnTo>
                      <a:pt x="191" y="0"/>
                    </a:lnTo>
                    <a:lnTo>
                      <a:pt x="193" y="0"/>
                    </a:lnTo>
                    <a:lnTo>
                      <a:pt x="195" y="0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0"/>
                    </a:lnTo>
                    <a:lnTo>
                      <a:pt x="205" y="0"/>
                    </a:lnTo>
                  </a:path>
                </a:pathLst>
              </a:custGeom>
              <a:noFill/>
              <a:ln w="34925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7" name="Line 2221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8" name="Line 2222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9" name="Line 2223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0" name="Line 2224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1" name="Line 2225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2" name="Line 2226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3" name="Line 2227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4" name="Line 2228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5" name="Line 2229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6" name="Line 2230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7" name="Line 2231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8" name="Line 2232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9" name="Line 2233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0" name="Line 2234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1" name="Line 2235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2" name="Line 2236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3" name="Line 2237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4" name="Line 2238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5" name="Line 2239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6" name="Line 2240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7" name="Line 2241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8" name="Line 2242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9" name="Line 2243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0" name="Line 2244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1" name="Line 2245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2" name="Line 2246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3" name="Line 2247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4" name="Line 2248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5" name="Line 2249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6" name="Line 2250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7" name="Line 2251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8" name="Line 2252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9" name="Line 2253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0" name="Line 2254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1" name="Line 2255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2" name="Line 2256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3" name="Line 2257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4" name="Line 2258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5" name="Line 2259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6" name="Line 2260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7" name="Line 2261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8" name="Line 2262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9" name="Line 2263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0" name="Line 2264"/>
              <p:cNvSpPr>
                <a:spLocks noChangeShapeType="1"/>
              </p:cNvSpPr>
              <p:nvPr/>
            </p:nvSpPr>
            <p:spPr bwMode="auto">
              <a:xfrm flipV="1">
                <a:off x="160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1" name="Line 2265"/>
              <p:cNvSpPr>
                <a:spLocks noChangeShapeType="1"/>
              </p:cNvSpPr>
              <p:nvPr/>
            </p:nvSpPr>
            <p:spPr bwMode="auto">
              <a:xfrm flipV="1">
                <a:off x="160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2" name="Line 2266"/>
              <p:cNvSpPr>
                <a:spLocks noChangeShapeType="1"/>
              </p:cNvSpPr>
              <p:nvPr/>
            </p:nvSpPr>
            <p:spPr bwMode="auto">
              <a:xfrm flipV="1">
                <a:off x="160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3" name="Line 2267"/>
              <p:cNvSpPr>
                <a:spLocks noChangeShapeType="1"/>
              </p:cNvSpPr>
              <p:nvPr/>
            </p:nvSpPr>
            <p:spPr bwMode="auto">
              <a:xfrm flipV="1">
                <a:off x="160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4" name="Line 2268"/>
              <p:cNvSpPr>
                <a:spLocks noChangeShapeType="1"/>
              </p:cNvSpPr>
              <p:nvPr/>
            </p:nvSpPr>
            <p:spPr bwMode="auto">
              <a:xfrm flipV="1">
                <a:off x="160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5" name="Line 2269"/>
              <p:cNvSpPr>
                <a:spLocks noChangeShapeType="1"/>
              </p:cNvSpPr>
              <p:nvPr/>
            </p:nvSpPr>
            <p:spPr bwMode="auto">
              <a:xfrm flipV="1">
                <a:off x="160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6" name="Line 2270"/>
              <p:cNvSpPr>
                <a:spLocks noChangeShapeType="1"/>
              </p:cNvSpPr>
              <p:nvPr/>
            </p:nvSpPr>
            <p:spPr bwMode="auto">
              <a:xfrm flipV="1">
                <a:off x="160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7" name="Line 2271"/>
              <p:cNvSpPr>
                <a:spLocks noChangeShapeType="1"/>
              </p:cNvSpPr>
              <p:nvPr/>
            </p:nvSpPr>
            <p:spPr bwMode="auto">
              <a:xfrm flipV="1">
                <a:off x="160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8" name="Line 2272"/>
              <p:cNvSpPr>
                <a:spLocks noChangeShapeType="1"/>
              </p:cNvSpPr>
              <p:nvPr/>
            </p:nvSpPr>
            <p:spPr bwMode="auto">
              <a:xfrm flipV="1">
                <a:off x="160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9" name="Line 2273"/>
              <p:cNvSpPr>
                <a:spLocks noChangeShapeType="1"/>
              </p:cNvSpPr>
              <p:nvPr/>
            </p:nvSpPr>
            <p:spPr bwMode="auto">
              <a:xfrm flipV="1">
                <a:off x="160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0" name="Line 2274"/>
              <p:cNvSpPr>
                <a:spLocks noChangeShapeType="1"/>
              </p:cNvSpPr>
              <p:nvPr/>
            </p:nvSpPr>
            <p:spPr bwMode="auto">
              <a:xfrm flipV="1">
                <a:off x="160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1" name="Line 2275"/>
              <p:cNvSpPr>
                <a:spLocks noChangeShapeType="1"/>
              </p:cNvSpPr>
              <p:nvPr/>
            </p:nvSpPr>
            <p:spPr bwMode="auto">
              <a:xfrm flipV="1">
                <a:off x="160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2" name="Line 2276"/>
              <p:cNvSpPr>
                <a:spLocks noChangeShapeType="1"/>
              </p:cNvSpPr>
              <p:nvPr/>
            </p:nvSpPr>
            <p:spPr bwMode="auto">
              <a:xfrm flipV="1">
                <a:off x="160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3" name="Line 2277"/>
              <p:cNvSpPr>
                <a:spLocks noChangeShapeType="1"/>
              </p:cNvSpPr>
              <p:nvPr/>
            </p:nvSpPr>
            <p:spPr bwMode="auto">
              <a:xfrm flipV="1">
                <a:off x="160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4" name="Line 2278"/>
              <p:cNvSpPr>
                <a:spLocks noChangeShapeType="1"/>
              </p:cNvSpPr>
              <p:nvPr/>
            </p:nvSpPr>
            <p:spPr bwMode="auto">
              <a:xfrm flipV="1">
                <a:off x="160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5" name="Line 2279"/>
              <p:cNvSpPr>
                <a:spLocks noChangeShapeType="1"/>
              </p:cNvSpPr>
              <p:nvPr/>
            </p:nvSpPr>
            <p:spPr bwMode="auto">
              <a:xfrm flipV="1">
                <a:off x="160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6" name="Line 2280"/>
              <p:cNvSpPr>
                <a:spLocks noChangeShapeType="1"/>
              </p:cNvSpPr>
              <p:nvPr/>
            </p:nvSpPr>
            <p:spPr bwMode="auto">
              <a:xfrm flipV="1">
                <a:off x="160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7" name="Line 2281"/>
              <p:cNvSpPr>
                <a:spLocks noChangeShapeType="1"/>
              </p:cNvSpPr>
              <p:nvPr/>
            </p:nvSpPr>
            <p:spPr bwMode="auto">
              <a:xfrm flipV="1">
                <a:off x="160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8" name="Line 2282"/>
              <p:cNvSpPr>
                <a:spLocks noChangeShapeType="1"/>
              </p:cNvSpPr>
              <p:nvPr/>
            </p:nvSpPr>
            <p:spPr bwMode="auto">
              <a:xfrm flipV="1">
                <a:off x="160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9" name="Line 2283"/>
              <p:cNvSpPr>
                <a:spLocks noChangeShapeType="1"/>
              </p:cNvSpPr>
              <p:nvPr/>
            </p:nvSpPr>
            <p:spPr bwMode="auto">
              <a:xfrm flipV="1">
                <a:off x="160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0" name="Line 2284"/>
              <p:cNvSpPr>
                <a:spLocks noChangeShapeType="1"/>
              </p:cNvSpPr>
              <p:nvPr/>
            </p:nvSpPr>
            <p:spPr bwMode="auto">
              <a:xfrm flipV="1">
                <a:off x="160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1" name="Line 2285"/>
              <p:cNvSpPr>
                <a:spLocks noChangeShapeType="1"/>
              </p:cNvSpPr>
              <p:nvPr/>
            </p:nvSpPr>
            <p:spPr bwMode="auto">
              <a:xfrm flipV="1">
                <a:off x="160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2" name="Line 2286"/>
              <p:cNvSpPr>
                <a:spLocks noChangeShapeType="1"/>
              </p:cNvSpPr>
              <p:nvPr/>
            </p:nvSpPr>
            <p:spPr bwMode="auto">
              <a:xfrm flipV="1">
                <a:off x="160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3" name="Line 2287"/>
              <p:cNvSpPr>
                <a:spLocks noChangeShapeType="1"/>
              </p:cNvSpPr>
              <p:nvPr/>
            </p:nvSpPr>
            <p:spPr bwMode="auto">
              <a:xfrm flipV="1">
                <a:off x="17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4" name="Line 2288"/>
              <p:cNvSpPr>
                <a:spLocks noChangeShapeType="1"/>
              </p:cNvSpPr>
              <p:nvPr/>
            </p:nvSpPr>
            <p:spPr bwMode="auto">
              <a:xfrm flipV="1">
                <a:off x="17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5" name="Line 2289"/>
              <p:cNvSpPr>
                <a:spLocks noChangeShapeType="1"/>
              </p:cNvSpPr>
              <p:nvPr/>
            </p:nvSpPr>
            <p:spPr bwMode="auto">
              <a:xfrm flipV="1">
                <a:off x="17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6" name="Line 2290"/>
              <p:cNvSpPr>
                <a:spLocks noChangeShapeType="1"/>
              </p:cNvSpPr>
              <p:nvPr/>
            </p:nvSpPr>
            <p:spPr bwMode="auto">
              <a:xfrm flipV="1">
                <a:off x="17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7" name="Line 2291"/>
              <p:cNvSpPr>
                <a:spLocks noChangeShapeType="1"/>
              </p:cNvSpPr>
              <p:nvPr/>
            </p:nvSpPr>
            <p:spPr bwMode="auto">
              <a:xfrm flipV="1">
                <a:off x="17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8" name="Line 2292"/>
              <p:cNvSpPr>
                <a:spLocks noChangeShapeType="1"/>
              </p:cNvSpPr>
              <p:nvPr/>
            </p:nvSpPr>
            <p:spPr bwMode="auto">
              <a:xfrm flipV="1">
                <a:off x="17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9" name="Line 2293"/>
              <p:cNvSpPr>
                <a:spLocks noChangeShapeType="1"/>
              </p:cNvSpPr>
              <p:nvPr/>
            </p:nvSpPr>
            <p:spPr bwMode="auto">
              <a:xfrm flipV="1">
                <a:off x="17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0" name="Line 2294"/>
              <p:cNvSpPr>
                <a:spLocks noChangeShapeType="1"/>
              </p:cNvSpPr>
              <p:nvPr/>
            </p:nvSpPr>
            <p:spPr bwMode="auto">
              <a:xfrm flipV="1">
                <a:off x="17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1" name="Line 2295"/>
              <p:cNvSpPr>
                <a:spLocks noChangeShapeType="1"/>
              </p:cNvSpPr>
              <p:nvPr/>
            </p:nvSpPr>
            <p:spPr bwMode="auto">
              <a:xfrm flipV="1">
                <a:off x="17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2" name="Line 2296"/>
              <p:cNvSpPr>
                <a:spLocks noChangeShapeType="1"/>
              </p:cNvSpPr>
              <p:nvPr/>
            </p:nvSpPr>
            <p:spPr bwMode="auto">
              <a:xfrm flipV="1">
                <a:off x="17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3" name="Line 2297"/>
              <p:cNvSpPr>
                <a:spLocks noChangeShapeType="1"/>
              </p:cNvSpPr>
              <p:nvPr/>
            </p:nvSpPr>
            <p:spPr bwMode="auto">
              <a:xfrm flipV="1">
                <a:off x="17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4" name="Line 2298"/>
              <p:cNvSpPr>
                <a:spLocks noChangeShapeType="1"/>
              </p:cNvSpPr>
              <p:nvPr/>
            </p:nvSpPr>
            <p:spPr bwMode="auto">
              <a:xfrm flipV="1">
                <a:off x="17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5" name="Line 2299"/>
              <p:cNvSpPr>
                <a:spLocks noChangeShapeType="1"/>
              </p:cNvSpPr>
              <p:nvPr/>
            </p:nvSpPr>
            <p:spPr bwMode="auto">
              <a:xfrm flipV="1">
                <a:off x="17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6" name="Line 2300"/>
              <p:cNvSpPr>
                <a:spLocks noChangeShapeType="1"/>
              </p:cNvSpPr>
              <p:nvPr/>
            </p:nvSpPr>
            <p:spPr bwMode="auto">
              <a:xfrm flipV="1">
                <a:off x="17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7" name="Line 2301"/>
              <p:cNvSpPr>
                <a:spLocks noChangeShapeType="1"/>
              </p:cNvSpPr>
              <p:nvPr/>
            </p:nvSpPr>
            <p:spPr bwMode="auto">
              <a:xfrm flipV="1">
                <a:off x="17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8" name="Line 2302"/>
              <p:cNvSpPr>
                <a:spLocks noChangeShapeType="1"/>
              </p:cNvSpPr>
              <p:nvPr/>
            </p:nvSpPr>
            <p:spPr bwMode="auto">
              <a:xfrm flipV="1">
                <a:off x="186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9" name="Line 2303"/>
              <p:cNvSpPr>
                <a:spLocks noChangeShapeType="1"/>
              </p:cNvSpPr>
              <p:nvPr/>
            </p:nvSpPr>
            <p:spPr bwMode="auto">
              <a:xfrm flipV="1">
                <a:off x="186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0" name="Line 2304"/>
              <p:cNvSpPr>
                <a:spLocks noChangeShapeType="1"/>
              </p:cNvSpPr>
              <p:nvPr/>
            </p:nvSpPr>
            <p:spPr bwMode="auto">
              <a:xfrm flipV="1">
                <a:off x="186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1" name="Line 2305"/>
              <p:cNvSpPr>
                <a:spLocks noChangeShapeType="1"/>
              </p:cNvSpPr>
              <p:nvPr/>
            </p:nvSpPr>
            <p:spPr bwMode="auto">
              <a:xfrm flipV="1">
                <a:off x="186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2" name="Line 2306"/>
              <p:cNvSpPr>
                <a:spLocks noChangeShapeType="1"/>
              </p:cNvSpPr>
              <p:nvPr/>
            </p:nvSpPr>
            <p:spPr bwMode="auto">
              <a:xfrm flipV="1">
                <a:off x="186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3" name="Line 2307"/>
              <p:cNvSpPr>
                <a:spLocks noChangeShapeType="1"/>
              </p:cNvSpPr>
              <p:nvPr/>
            </p:nvSpPr>
            <p:spPr bwMode="auto">
              <a:xfrm flipV="1">
                <a:off x="186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4" name="Line 2308"/>
              <p:cNvSpPr>
                <a:spLocks noChangeShapeType="1"/>
              </p:cNvSpPr>
              <p:nvPr/>
            </p:nvSpPr>
            <p:spPr bwMode="auto">
              <a:xfrm flipV="1">
                <a:off x="186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5" name="Line 2309"/>
              <p:cNvSpPr>
                <a:spLocks noChangeShapeType="1"/>
              </p:cNvSpPr>
              <p:nvPr/>
            </p:nvSpPr>
            <p:spPr bwMode="auto">
              <a:xfrm flipV="1">
                <a:off x="186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6" name="Line 2310"/>
              <p:cNvSpPr>
                <a:spLocks noChangeShapeType="1"/>
              </p:cNvSpPr>
              <p:nvPr/>
            </p:nvSpPr>
            <p:spPr bwMode="auto">
              <a:xfrm flipV="1">
                <a:off x="186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7" name="Line 2311"/>
              <p:cNvSpPr>
                <a:spLocks noChangeShapeType="1"/>
              </p:cNvSpPr>
              <p:nvPr/>
            </p:nvSpPr>
            <p:spPr bwMode="auto">
              <a:xfrm flipV="1">
                <a:off x="186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8" name="Line 2312"/>
              <p:cNvSpPr>
                <a:spLocks noChangeShapeType="1"/>
              </p:cNvSpPr>
              <p:nvPr/>
            </p:nvSpPr>
            <p:spPr bwMode="auto">
              <a:xfrm flipV="1">
                <a:off x="186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9" name="Line 2313"/>
              <p:cNvSpPr>
                <a:spLocks noChangeShapeType="1"/>
              </p:cNvSpPr>
              <p:nvPr/>
            </p:nvSpPr>
            <p:spPr bwMode="auto">
              <a:xfrm flipV="1">
                <a:off x="186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0" name="Line 2314"/>
              <p:cNvSpPr>
                <a:spLocks noChangeShapeType="1"/>
              </p:cNvSpPr>
              <p:nvPr/>
            </p:nvSpPr>
            <p:spPr bwMode="auto">
              <a:xfrm flipV="1">
                <a:off x="186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1" name="Line 2315"/>
              <p:cNvSpPr>
                <a:spLocks noChangeShapeType="1"/>
              </p:cNvSpPr>
              <p:nvPr/>
            </p:nvSpPr>
            <p:spPr bwMode="auto">
              <a:xfrm flipV="1">
                <a:off x="186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2" name="Line 2316"/>
              <p:cNvSpPr>
                <a:spLocks noChangeShapeType="1"/>
              </p:cNvSpPr>
              <p:nvPr/>
            </p:nvSpPr>
            <p:spPr bwMode="auto">
              <a:xfrm flipV="1">
                <a:off x="186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3" name="Line 2317"/>
              <p:cNvSpPr>
                <a:spLocks noChangeShapeType="1"/>
              </p:cNvSpPr>
              <p:nvPr/>
            </p:nvSpPr>
            <p:spPr bwMode="auto">
              <a:xfrm flipV="1">
                <a:off x="198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4" name="Line 2318"/>
              <p:cNvSpPr>
                <a:spLocks noChangeShapeType="1"/>
              </p:cNvSpPr>
              <p:nvPr/>
            </p:nvSpPr>
            <p:spPr bwMode="auto">
              <a:xfrm flipV="1">
                <a:off x="198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5" name="Line 2319"/>
              <p:cNvSpPr>
                <a:spLocks noChangeShapeType="1"/>
              </p:cNvSpPr>
              <p:nvPr/>
            </p:nvSpPr>
            <p:spPr bwMode="auto">
              <a:xfrm flipV="1">
                <a:off x="211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6" name="Line 2320"/>
              <p:cNvSpPr>
                <a:spLocks noChangeShapeType="1"/>
              </p:cNvSpPr>
              <p:nvPr/>
            </p:nvSpPr>
            <p:spPr bwMode="auto">
              <a:xfrm flipV="1">
                <a:off x="224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7" name="Freeform 2321"/>
              <p:cNvSpPr>
                <a:spLocks/>
              </p:cNvSpPr>
              <p:nvPr/>
            </p:nvSpPr>
            <p:spPr bwMode="auto">
              <a:xfrm>
                <a:off x="1339" y="3243"/>
                <a:ext cx="1478" cy="65"/>
              </a:xfrm>
              <a:custGeom>
                <a:avLst/>
                <a:gdLst>
                  <a:gd name="T0" fmla="*/ 2 w 205"/>
                  <a:gd name="T1" fmla="*/ 9 h 9"/>
                  <a:gd name="T2" fmla="*/ 6 w 205"/>
                  <a:gd name="T3" fmla="*/ 9 h 9"/>
                  <a:gd name="T4" fmla="*/ 10 w 205"/>
                  <a:gd name="T5" fmla="*/ 8 h 9"/>
                  <a:gd name="T6" fmla="*/ 14 w 205"/>
                  <a:gd name="T7" fmla="*/ 8 h 9"/>
                  <a:gd name="T8" fmla="*/ 18 w 205"/>
                  <a:gd name="T9" fmla="*/ 8 h 9"/>
                  <a:gd name="T10" fmla="*/ 22 w 205"/>
                  <a:gd name="T11" fmla="*/ 8 h 9"/>
                  <a:gd name="T12" fmla="*/ 26 w 205"/>
                  <a:gd name="T13" fmla="*/ 8 h 9"/>
                  <a:gd name="T14" fmla="*/ 30 w 205"/>
                  <a:gd name="T15" fmla="*/ 8 h 9"/>
                  <a:gd name="T16" fmla="*/ 34 w 205"/>
                  <a:gd name="T17" fmla="*/ 7 h 9"/>
                  <a:gd name="T18" fmla="*/ 39 w 205"/>
                  <a:gd name="T19" fmla="*/ 7 h 9"/>
                  <a:gd name="T20" fmla="*/ 43 w 205"/>
                  <a:gd name="T21" fmla="*/ 7 h 9"/>
                  <a:gd name="T22" fmla="*/ 47 w 205"/>
                  <a:gd name="T23" fmla="*/ 7 h 9"/>
                  <a:gd name="T24" fmla="*/ 51 w 205"/>
                  <a:gd name="T25" fmla="*/ 7 h 9"/>
                  <a:gd name="T26" fmla="*/ 55 w 205"/>
                  <a:gd name="T27" fmla="*/ 6 h 9"/>
                  <a:gd name="T28" fmla="*/ 59 w 205"/>
                  <a:gd name="T29" fmla="*/ 6 h 9"/>
                  <a:gd name="T30" fmla="*/ 63 w 205"/>
                  <a:gd name="T31" fmla="*/ 6 h 9"/>
                  <a:gd name="T32" fmla="*/ 67 w 205"/>
                  <a:gd name="T33" fmla="*/ 6 h 9"/>
                  <a:gd name="T34" fmla="*/ 72 w 205"/>
                  <a:gd name="T35" fmla="*/ 6 h 9"/>
                  <a:gd name="T36" fmla="*/ 76 w 205"/>
                  <a:gd name="T37" fmla="*/ 6 h 9"/>
                  <a:gd name="T38" fmla="*/ 80 w 205"/>
                  <a:gd name="T39" fmla="*/ 5 h 9"/>
                  <a:gd name="T40" fmla="*/ 84 w 205"/>
                  <a:gd name="T41" fmla="*/ 5 h 9"/>
                  <a:gd name="T42" fmla="*/ 88 w 205"/>
                  <a:gd name="T43" fmla="*/ 5 h 9"/>
                  <a:gd name="T44" fmla="*/ 92 w 205"/>
                  <a:gd name="T45" fmla="*/ 5 h 9"/>
                  <a:gd name="T46" fmla="*/ 96 w 205"/>
                  <a:gd name="T47" fmla="*/ 5 h 9"/>
                  <a:gd name="T48" fmla="*/ 100 w 205"/>
                  <a:gd name="T49" fmla="*/ 5 h 9"/>
                  <a:gd name="T50" fmla="*/ 104 w 205"/>
                  <a:gd name="T51" fmla="*/ 4 h 9"/>
                  <a:gd name="T52" fmla="*/ 109 w 205"/>
                  <a:gd name="T53" fmla="*/ 4 h 9"/>
                  <a:gd name="T54" fmla="*/ 113 w 205"/>
                  <a:gd name="T55" fmla="*/ 4 h 9"/>
                  <a:gd name="T56" fmla="*/ 117 w 205"/>
                  <a:gd name="T57" fmla="*/ 4 h 9"/>
                  <a:gd name="T58" fmla="*/ 121 w 205"/>
                  <a:gd name="T59" fmla="*/ 4 h 9"/>
                  <a:gd name="T60" fmla="*/ 125 w 205"/>
                  <a:gd name="T61" fmla="*/ 4 h 9"/>
                  <a:gd name="T62" fmla="*/ 129 w 205"/>
                  <a:gd name="T63" fmla="*/ 3 h 9"/>
                  <a:gd name="T64" fmla="*/ 133 w 205"/>
                  <a:gd name="T65" fmla="*/ 3 h 9"/>
                  <a:gd name="T66" fmla="*/ 137 w 205"/>
                  <a:gd name="T67" fmla="*/ 3 h 9"/>
                  <a:gd name="T68" fmla="*/ 141 w 205"/>
                  <a:gd name="T69" fmla="*/ 3 h 9"/>
                  <a:gd name="T70" fmla="*/ 146 w 205"/>
                  <a:gd name="T71" fmla="*/ 3 h 9"/>
                  <a:gd name="T72" fmla="*/ 150 w 205"/>
                  <a:gd name="T73" fmla="*/ 3 h 9"/>
                  <a:gd name="T74" fmla="*/ 154 w 205"/>
                  <a:gd name="T75" fmla="*/ 2 h 9"/>
                  <a:gd name="T76" fmla="*/ 158 w 205"/>
                  <a:gd name="T77" fmla="*/ 2 h 9"/>
                  <a:gd name="T78" fmla="*/ 162 w 205"/>
                  <a:gd name="T79" fmla="*/ 2 h 9"/>
                  <a:gd name="T80" fmla="*/ 166 w 205"/>
                  <a:gd name="T81" fmla="*/ 2 h 9"/>
                  <a:gd name="T82" fmla="*/ 170 w 205"/>
                  <a:gd name="T83" fmla="*/ 2 h 9"/>
                  <a:gd name="T84" fmla="*/ 174 w 205"/>
                  <a:gd name="T85" fmla="*/ 2 h 9"/>
                  <a:gd name="T86" fmla="*/ 178 w 205"/>
                  <a:gd name="T87" fmla="*/ 1 h 9"/>
                  <a:gd name="T88" fmla="*/ 183 w 205"/>
                  <a:gd name="T89" fmla="*/ 1 h 9"/>
                  <a:gd name="T90" fmla="*/ 187 w 205"/>
                  <a:gd name="T91" fmla="*/ 1 h 9"/>
                  <a:gd name="T92" fmla="*/ 191 w 205"/>
                  <a:gd name="T93" fmla="*/ 1 h 9"/>
                  <a:gd name="T94" fmla="*/ 195 w 205"/>
                  <a:gd name="T95" fmla="*/ 1 h 9"/>
                  <a:gd name="T96" fmla="*/ 199 w 205"/>
                  <a:gd name="T97" fmla="*/ 1 h 9"/>
                  <a:gd name="T98" fmla="*/ 203 w 205"/>
                  <a:gd name="T9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9">
                    <a:moveTo>
                      <a:pt x="0" y="9"/>
                    </a:moveTo>
                    <a:lnTo>
                      <a:pt x="2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8" y="8"/>
                    </a:lnTo>
                    <a:lnTo>
                      <a:pt x="10" y="8"/>
                    </a:lnTo>
                    <a:lnTo>
                      <a:pt x="12" y="8"/>
                    </a:lnTo>
                    <a:lnTo>
                      <a:pt x="14" y="8"/>
                    </a:lnTo>
                    <a:lnTo>
                      <a:pt x="16" y="8"/>
                    </a:lnTo>
                    <a:lnTo>
                      <a:pt x="18" y="8"/>
                    </a:lnTo>
                    <a:lnTo>
                      <a:pt x="20" y="8"/>
                    </a:lnTo>
                    <a:lnTo>
                      <a:pt x="22" y="8"/>
                    </a:lnTo>
                    <a:lnTo>
                      <a:pt x="24" y="8"/>
                    </a:lnTo>
                    <a:lnTo>
                      <a:pt x="26" y="8"/>
                    </a:lnTo>
                    <a:lnTo>
                      <a:pt x="28" y="8"/>
                    </a:lnTo>
                    <a:lnTo>
                      <a:pt x="30" y="8"/>
                    </a:lnTo>
                    <a:lnTo>
                      <a:pt x="32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9" y="7"/>
                    </a:lnTo>
                    <a:lnTo>
                      <a:pt x="41" y="7"/>
                    </a:lnTo>
                    <a:lnTo>
                      <a:pt x="43" y="7"/>
                    </a:lnTo>
                    <a:lnTo>
                      <a:pt x="45" y="7"/>
                    </a:lnTo>
                    <a:lnTo>
                      <a:pt x="47" y="7"/>
                    </a:lnTo>
                    <a:lnTo>
                      <a:pt x="49" y="7"/>
                    </a:lnTo>
                    <a:lnTo>
                      <a:pt x="51" y="7"/>
                    </a:lnTo>
                    <a:lnTo>
                      <a:pt x="53" y="7"/>
                    </a:lnTo>
                    <a:lnTo>
                      <a:pt x="55" y="6"/>
                    </a:lnTo>
                    <a:lnTo>
                      <a:pt x="57" y="6"/>
                    </a:lnTo>
                    <a:lnTo>
                      <a:pt x="59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5" y="6"/>
                    </a:lnTo>
                    <a:lnTo>
                      <a:pt x="67" y="6"/>
                    </a:lnTo>
                    <a:lnTo>
                      <a:pt x="69" y="6"/>
                    </a:lnTo>
                    <a:lnTo>
                      <a:pt x="72" y="6"/>
                    </a:lnTo>
                    <a:lnTo>
                      <a:pt x="74" y="6"/>
                    </a:lnTo>
                    <a:lnTo>
                      <a:pt x="76" y="6"/>
                    </a:lnTo>
                    <a:lnTo>
                      <a:pt x="78" y="6"/>
                    </a:lnTo>
                    <a:lnTo>
                      <a:pt x="80" y="5"/>
                    </a:lnTo>
                    <a:lnTo>
                      <a:pt x="82" y="5"/>
                    </a:lnTo>
                    <a:lnTo>
                      <a:pt x="84" y="5"/>
                    </a:lnTo>
                    <a:lnTo>
                      <a:pt x="86" y="5"/>
                    </a:lnTo>
                    <a:lnTo>
                      <a:pt x="88" y="5"/>
                    </a:lnTo>
                    <a:lnTo>
                      <a:pt x="90" y="5"/>
                    </a:lnTo>
                    <a:lnTo>
                      <a:pt x="92" y="5"/>
                    </a:lnTo>
                    <a:lnTo>
                      <a:pt x="94" y="5"/>
                    </a:lnTo>
                    <a:lnTo>
                      <a:pt x="96" y="5"/>
                    </a:lnTo>
                    <a:lnTo>
                      <a:pt x="98" y="5"/>
                    </a:lnTo>
                    <a:lnTo>
                      <a:pt x="100" y="5"/>
                    </a:lnTo>
                    <a:lnTo>
                      <a:pt x="102" y="5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9" y="4"/>
                    </a:lnTo>
                    <a:lnTo>
                      <a:pt x="111" y="4"/>
                    </a:lnTo>
                    <a:lnTo>
                      <a:pt x="113" y="4"/>
                    </a:lnTo>
                    <a:lnTo>
                      <a:pt x="115" y="4"/>
                    </a:lnTo>
                    <a:lnTo>
                      <a:pt x="117" y="4"/>
                    </a:lnTo>
                    <a:lnTo>
                      <a:pt x="119" y="4"/>
                    </a:lnTo>
                    <a:lnTo>
                      <a:pt x="121" y="4"/>
                    </a:lnTo>
                    <a:lnTo>
                      <a:pt x="123" y="4"/>
                    </a:lnTo>
                    <a:lnTo>
                      <a:pt x="125" y="4"/>
                    </a:lnTo>
                    <a:lnTo>
                      <a:pt x="127" y="4"/>
                    </a:lnTo>
                    <a:lnTo>
                      <a:pt x="129" y="3"/>
                    </a:lnTo>
                    <a:lnTo>
                      <a:pt x="131" y="3"/>
                    </a:lnTo>
                    <a:lnTo>
                      <a:pt x="133" y="3"/>
                    </a:lnTo>
                    <a:lnTo>
                      <a:pt x="135" y="3"/>
                    </a:lnTo>
                    <a:lnTo>
                      <a:pt x="137" y="3"/>
                    </a:lnTo>
                    <a:lnTo>
                      <a:pt x="139" y="3"/>
                    </a:lnTo>
                    <a:lnTo>
                      <a:pt x="141" y="3"/>
                    </a:lnTo>
                    <a:lnTo>
                      <a:pt x="143" y="3"/>
                    </a:lnTo>
                    <a:lnTo>
                      <a:pt x="146" y="3"/>
                    </a:lnTo>
                    <a:lnTo>
                      <a:pt x="148" y="3"/>
                    </a:lnTo>
                    <a:lnTo>
                      <a:pt x="150" y="3"/>
                    </a:lnTo>
                    <a:lnTo>
                      <a:pt x="152" y="2"/>
                    </a:lnTo>
                    <a:lnTo>
                      <a:pt x="154" y="2"/>
                    </a:lnTo>
                    <a:lnTo>
                      <a:pt x="156" y="2"/>
                    </a:lnTo>
                    <a:lnTo>
                      <a:pt x="158" y="2"/>
                    </a:lnTo>
                    <a:lnTo>
                      <a:pt x="160" y="2"/>
                    </a:lnTo>
                    <a:lnTo>
                      <a:pt x="162" y="2"/>
                    </a:lnTo>
                    <a:lnTo>
                      <a:pt x="164" y="2"/>
                    </a:lnTo>
                    <a:lnTo>
                      <a:pt x="166" y="2"/>
                    </a:lnTo>
                    <a:lnTo>
                      <a:pt x="168" y="2"/>
                    </a:lnTo>
                    <a:lnTo>
                      <a:pt x="170" y="2"/>
                    </a:lnTo>
                    <a:lnTo>
                      <a:pt x="172" y="2"/>
                    </a:lnTo>
                    <a:lnTo>
                      <a:pt x="174" y="2"/>
                    </a:lnTo>
                    <a:lnTo>
                      <a:pt x="176" y="1"/>
                    </a:lnTo>
                    <a:lnTo>
                      <a:pt x="178" y="1"/>
                    </a:lnTo>
                    <a:lnTo>
                      <a:pt x="181" y="1"/>
                    </a:lnTo>
                    <a:lnTo>
                      <a:pt x="183" y="1"/>
                    </a:lnTo>
                    <a:lnTo>
                      <a:pt x="185" y="1"/>
                    </a:lnTo>
                    <a:lnTo>
                      <a:pt x="187" y="1"/>
                    </a:lnTo>
                    <a:lnTo>
                      <a:pt x="189" y="1"/>
                    </a:lnTo>
                    <a:lnTo>
                      <a:pt x="191" y="1"/>
                    </a:lnTo>
                    <a:lnTo>
                      <a:pt x="193" y="1"/>
                    </a:lnTo>
                    <a:lnTo>
                      <a:pt x="195" y="1"/>
                    </a:lnTo>
                    <a:lnTo>
                      <a:pt x="197" y="1"/>
                    </a:lnTo>
                    <a:lnTo>
                      <a:pt x="199" y="1"/>
                    </a:lnTo>
                    <a:lnTo>
                      <a:pt x="201" y="0"/>
                    </a:lnTo>
                    <a:lnTo>
                      <a:pt x="203" y="0"/>
                    </a:lnTo>
                    <a:lnTo>
                      <a:pt x="205" y="0"/>
                    </a:lnTo>
                  </a:path>
                </a:pathLst>
              </a:custGeom>
              <a:noFill/>
              <a:ln w="34925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8" name="Line 2322"/>
              <p:cNvSpPr>
                <a:spLocks noChangeShapeType="1"/>
              </p:cNvSpPr>
              <p:nvPr/>
            </p:nvSpPr>
            <p:spPr bwMode="auto">
              <a:xfrm flipV="1">
                <a:off x="13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9" name="Line 2323"/>
              <p:cNvSpPr>
                <a:spLocks noChangeShapeType="1"/>
              </p:cNvSpPr>
              <p:nvPr/>
            </p:nvSpPr>
            <p:spPr bwMode="auto">
              <a:xfrm flipV="1">
                <a:off x="13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0" name="Line 2324"/>
              <p:cNvSpPr>
                <a:spLocks noChangeShapeType="1"/>
              </p:cNvSpPr>
              <p:nvPr/>
            </p:nvSpPr>
            <p:spPr bwMode="auto">
              <a:xfrm flipV="1">
                <a:off x="13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1" name="Line 2325"/>
              <p:cNvSpPr>
                <a:spLocks noChangeShapeType="1"/>
              </p:cNvSpPr>
              <p:nvPr/>
            </p:nvSpPr>
            <p:spPr bwMode="auto">
              <a:xfrm flipV="1">
                <a:off x="13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2" name="Line 2326"/>
              <p:cNvSpPr>
                <a:spLocks noChangeShapeType="1"/>
              </p:cNvSpPr>
              <p:nvPr/>
            </p:nvSpPr>
            <p:spPr bwMode="auto">
              <a:xfrm flipV="1">
                <a:off x="13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3" name="Line 2327"/>
              <p:cNvSpPr>
                <a:spLocks noChangeShapeType="1"/>
              </p:cNvSpPr>
              <p:nvPr/>
            </p:nvSpPr>
            <p:spPr bwMode="auto">
              <a:xfrm flipV="1">
                <a:off x="13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4" name="Line 2328"/>
              <p:cNvSpPr>
                <a:spLocks noChangeShapeType="1"/>
              </p:cNvSpPr>
              <p:nvPr/>
            </p:nvSpPr>
            <p:spPr bwMode="auto">
              <a:xfrm flipV="1">
                <a:off x="13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5" name="Line 2329"/>
              <p:cNvSpPr>
                <a:spLocks noChangeShapeType="1"/>
              </p:cNvSpPr>
              <p:nvPr/>
            </p:nvSpPr>
            <p:spPr bwMode="auto">
              <a:xfrm flipV="1">
                <a:off x="13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6" name="Line 2330"/>
              <p:cNvSpPr>
                <a:spLocks noChangeShapeType="1"/>
              </p:cNvSpPr>
              <p:nvPr/>
            </p:nvSpPr>
            <p:spPr bwMode="auto">
              <a:xfrm flipV="1">
                <a:off x="13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7" name="Line 2331"/>
              <p:cNvSpPr>
                <a:spLocks noChangeShapeType="1"/>
              </p:cNvSpPr>
              <p:nvPr/>
            </p:nvSpPr>
            <p:spPr bwMode="auto">
              <a:xfrm flipV="1">
                <a:off x="13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8" name="Line 2332"/>
              <p:cNvSpPr>
                <a:spLocks noChangeShapeType="1"/>
              </p:cNvSpPr>
              <p:nvPr/>
            </p:nvSpPr>
            <p:spPr bwMode="auto">
              <a:xfrm flipV="1">
                <a:off x="13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9" name="Line 2333"/>
              <p:cNvSpPr>
                <a:spLocks noChangeShapeType="1"/>
              </p:cNvSpPr>
              <p:nvPr/>
            </p:nvSpPr>
            <p:spPr bwMode="auto">
              <a:xfrm flipV="1">
                <a:off x="13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0" name="Line 2334"/>
              <p:cNvSpPr>
                <a:spLocks noChangeShapeType="1"/>
              </p:cNvSpPr>
              <p:nvPr/>
            </p:nvSpPr>
            <p:spPr bwMode="auto">
              <a:xfrm flipV="1">
                <a:off x="13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1" name="Line 2335"/>
              <p:cNvSpPr>
                <a:spLocks noChangeShapeType="1"/>
              </p:cNvSpPr>
              <p:nvPr/>
            </p:nvSpPr>
            <p:spPr bwMode="auto">
              <a:xfrm flipV="1">
                <a:off x="13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2" name="Line 2336"/>
              <p:cNvSpPr>
                <a:spLocks noChangeShapeType="1"/>
              </p:cNvSpPr>
              <p:nvPr/>
            </p:nvSpPr>
            <p:spPr bwMode="auto">
              <a:xfrm flipV="1">
                <a:off x="13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3" name="Line 2337"/>
              <p:cNvSpPr>
                <a:spLocks noChangeShapeType="1"/>
              </p:cNvSpPr>
              <p:nvPr/>
            </p:nvSpPr>
            <p:spPr bwMode="auto">
              <a:xfrm flipV="1">
                <a:off x="13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4" name="Line 2338"/>
              <p:cNvSpPr>
                <a:spLocks noChangeShapeType="1"/>
              </p:cNvSpPr>
              <p:nvPr/>
            </p:nvSpPr>
            <p:spPr bwMode="auto">
              <a:xfrm flipV="1">
                <a:off x="13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5" name="Line 2339"/>
              <p:cNvSpPr>
                <a:spLocks noChangeShapeType="1"/>
              </p:cNvSpPr>
              <p:nvPr/>
            </p:nvSpPr>
            <p:spPr bwMode="auto">
              <a:xfrm flipV="1">
                <a:off x="13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6" name="Line 2340"/>
              <p:cNvSpPr>
                <a:spLocks noChangeShapeType="1"/>
              </p:cNvSpPr>
              <p:nvPr/>
            </p:nvSpPr>
            <p:spPr bwMode="auto">
              <a:xfrm flipV="1">
                <a:off x="13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7" name="Line 2341"/>
              <p:cNvSpPr>
                <a:spLocks noChangeShapeType="1"/>
              </p:cNvSpPr>
              <p:nvPr/>
            </p:nvSpPr>
            <p:spPr bwMode="auto">
              <a:xfrm flipV="1">
                <a:off x="13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8" name="Line 2342"/>
              <p:cNvSpPr>
                <a:spLocks noChangeShapeType="1"/>
              </p:cNvSpPr>
              <p:nvPr/>
            </p:nvSpPr>
            <p:spPr bwMode="auto">
              <a:xfrm flipV="1">
                <a:off x="13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9" name="Line 2343"/>
              <p:cNvSpPr>
                <a:spLocks noChangeShapeType="1"/>
              </p:cNvSpPr>
              <p:nvPr/>
            </p:nvSpPr>
            <p:spPr bwMode="auto">
              <a:xfrm flipV="1">
                <a:off x="13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0" name="Line 2344"/>
              <p:cNvSpPr>
                <a:spLocks noChangeShapeType="1"/>
              </p:cNvSpPr>
              <p:nvPr/>
            </p:nvSpPr>
            <p:spPr bwMode="auto">
              <a:xfrm flipV="1">
                <a:off x="13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1" name="Line 2345"/>
              <p:cNvSpPr>
                <a:spLocks noChangeShapeType="1"/>
              </p:cNvSpPr>
              <p:nvPr/>
            </p:nvSpPr>
            <p:spPr bwMode="auto">
              <a:xfrm flipV="1">
                <a:off x="13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2" name="Line 2346"/>
              <p:cNvSpPr>
                <a:spLocks noChangeShapeType="1"/>
              </p:cNvSpPr>
              <p:nvPr/>
            </p:nvSpPr>
            <p:spPr bwMode="auto">
              <a:xfrm flipV="1">
                <a:off x="13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3" name="Line 2347"/>
              <p:cNvSpPr>
                <a:spLocks noChangeShapeType="1"/>
              </p:cNvSpPr>
              <p:nvPr/>
            </p:nvSpPr>
            <p:spPr bwMode="auto">
              <a:xfrm flipV="1">
                <a:off x="13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4" name="Line 2348"/>
              <p:cNvSpPr>
                <a:spLocks noChangeShapeType="1"/>
              </p:cNvSpPr>
              <p:nvPr/>
            </p:nvSpPr>
            <p:spPr bwMode="auto">
              <a:xfrm flipV="1">
                <a:off x="13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5" name="Line 2349"/>
              <p:cNvSpPr>
                <a:spLocks noChangeShapeType="1"/>
              </p:cNvSpPr>
              <p:nvPr/>
            </p:nvSpPr>
            <p:spPr bwMode="auto">
              <a:xfrm flipV="1">
                <a:off x="13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6" name="Line 2350"/>
              <p:cNvSpPr>
                <a:spLocks noChangeShapeType="1"/>
              </p:cNvSpPr>
              <p:nvPr/>
            </p:nvSpPr>
            <p:spPr bwMode="auto">
              <a:xfrm flipV="1">
                <a:off x="13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7" name="Line 2351"/>
              <p:cNvSpPr>
                <a:spLocks noChangeShapeType="1"/>
              </p:cNvSpPr>
              <p:nvPr/>
            </p:nvSpPr>
            <p:spPr bwMode="auto">
              <a:xfrm flipV="1">
                <a:off x="154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8" name="Line 2352"/>
              <p:cNvSpPr>
                <a:spLocks noChangeShapeType="1"/>
              </p:cNvSpPr>
              <p:nvPr/>
            </p:nvSpPr>
            <p:spPr bwMode="auto">
              <a:xfrm flipV="1">
                <a:off x="154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9" name="Line 2353"/>
              <p:cNvSpPr>
                <a:spLocks noChangeShapeType="1"/>
              </p:cNvSpPr>
              <p:nvPr/>
            </p:nvSpPr>
            <p:spPr bwMode="auto">
              <a:xfrm flipV="1">
                <a:off x="154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0" name="Line 2354"/>
              <p:cNvSpPr>
                <a:spLocks noChangeShapeType="1"/>
              </p:cNvSpPr>
              <p:nvPr/>
            </p:nvSpPr>
            <p:spPr bwMode="auto">
              <a:xfrm flipV="1">
                <a:off x="154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1" name="Line 2355"/>
              <p:cNvSpPr>
                <a:spLocks noChangeShapeType="1"/>
              </p:cNvSpPr>
              <p:nvPr/>
            </p:nvSpPr>
            <p:spPr bwMode="auto">
              <a:xfrm flipV="1">
                <a:off x="154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2" name="Line 2356"/>
              <p:cNvSpPr>
                <a:spLocks noChangeShapeType="1"/>
              </p:cNvSpPr>
              <p:nvPr/>
            </p:nvSpPr>
            <p:spPr bwMode="auto">
              <a:xfrm flipV="1">
                <a:off x="154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3" name="Line 2357"/>
              <p:cNvSpPr>
                <a:spLocks noChangeShapeType="1"/>
              </p:cNvSpPr>
              <p:nvPr/>
            </p:nvSpPr>
            <p:spPr bwMode="auto">
              <a:xfrm flipV="1">
                <a:off x="154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4" name="Line 2358"/>
              <p:cNvSpPr>
                <a:spLocks noChangeShapeType="1"/>
              </p:cNvSpPr>
              <p:nvPr/>
            </p:nvSpPr>
            <p:spPr bwMode="auto">
              <a:xfrm flipV="1">
                <a:off x="154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5" name="Line 2359"/>
              <p:cNvSpPr>
                <a:spLocks noChangeShapeType="1"/>
              </p:cNvSpPr>
              <p:nvPr/>
            </p:nvSpPr>
            <p:spPr bwMode="auto">
              <a:xfrm flipV="1">
                <a:off x="154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6" name="Line 2360"/>
              <p:cNvSpPr>
                <a:spLocks noChangeShapeType="1"/>
              </p:cNvSpPr>
              <p:nvPr/>
            </p:nvSpPr>
            <p:spPr bwMode="auto">
              <a:xfrm flipV="1">
                <a:off x="154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7" name="Line 2361"/>
              <p:cNvSpPr>
                <a:spLocks noChangeShapeType="1"/>
              </p:cNvSpPr>
              <p:nvPr/>
            </p:nvSpPr>
            <p:spPr bwMode="auto">
              <a:xfrm flipV="1">
                <a:off x="154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8" name="Line 2362"/>
              <p:cNvSpPr>
                <a:spLocks noChangeShapeType="1"/>
              </p:cNvSpPr>
              <p:nvPr/>
            </p:nvSpPr>
            <p:spPr bwMode="auto">
              <a:xfrm flipV="1">
                <a:off x="154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9" name="Line 2363"/>
              <p:cNvSpPr>
                <a:spLocks noChangeShapeType="1"/>
              </p:cNvSpPr>
              <p:nvPr/>
            </p:nvSpPr>
            <p:spPr bwMode="auto">
              <a:xfrm flipV="1">
                <a:off x="154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0" name="Line 2364"/>
              <p:cNvSpPr>
                <a:spLocks noChangeShapeType="1"/>
              </p:cNvSpPr>
              <p:nvPr/>
            </p:nvSpPr>
            <p:spPr bwMode="auto">
              <a:xfrm flipV="1">
                <a:off x="154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1" name="Line 2365"/>
              <p:cNvSpPr>
                <a:spLocks noChangeShapeType="1"/>
              </p:cNvSpPr>
              <p:nvPr/>
            </p:nvSpPr>
            <p:spPr bwMode="auto">
              <a:xfrm flipV="1">
                <a:off x="154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2" name="Line 2366"/>
              <p:cNvSpPr>
                <a:spLocks noChangeShapeType="1"/>
              </p:cNvSpPr>
              <p:nvPr/>
            </p:nvSpPr>
            <p:spPr bwMode="auto">
              <a:xfrm flipV="1">
                <a:off x="154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3" name="Line 2367"/>
              <p:cNvSpPr>
                <a:spLocks noChangeShapeType="1"/>
              </p:cNvSpPr>
              <p:nvPr/>
            </p:nvSpPr>
            <p:spPr bwMode="auto">
              <a:xfrm flipV="1">
                <a:off x="154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4" name="Line 2368"/>
              <p:cNvSpPr>
                <a:spLocks noChangeShapeType="1"/>
              </p:cNvSpPr>
              <p:nvPr/>
            </p:nvSpPr>
            <p:spPr bwMode="auto">
              <a:xfrm flipV="1">
                <a:off x="154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5" name="Line 2369"/>
              <p:cNvSpPr>
                <a:spLocks noChangeShapeType="1"/>
              </p:cNvSpPr>
              <p:nvPr/>
            </p:nvSpPr>
            <p:spPr bwMode="auto">
              <a:xfrm flipV="1">
                <a:off x="154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6" name="Line 2370"/>
              <p:cNvSpPr>
                <a:spLocks noChangeShapeType="1"/>
              </p:cNvSpPr>
              <p:nvPr/>
            </p:nvSpPr>
            <p:spPr bwMode="auto">
              <a:xfrm flipV="1">
                <a:off x="154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7" name="Line 2371"/>
              <p:cNvSpPr>
                <a:spLocks noChangeShapeType="1"/>
              </p:cNvSpPr>
              <p:nvPr/>
            </p:nvSpPr>
            <p:spPr bwMode="auto">
              <a:xfrm flipV="1">
                <a:off x="154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8" name="Line 2372"/>
              <p:cNvSpPr>
                <a:spLocks noChangeShapeType="1"/>
              </p:cNvSpPr>
              <p:nvPr/>
            </p:nvSpPr>
            <p:spPr bwMode="auto">
              <a:xfrm flipV="1">
                <a:off x="154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9" name="Line 2373"/>
              <p:cNvSpPr>
                <a:spLocks noChangeShapeType="1"/>
              </p:cNvSpPr>
              <p:nvPr/>
            </p:nvSpPr>
            <p:spPr bwMode="auto">
              <a:xfrm flipV="1">
                <a:off x="154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0" name="Line 2374"/>
              <p:cNvSpPr>
                <a:spLocks noChangeShapeType="1"/>
              </p:cNvSpPr>
              <p:nvPr/>
            </p:nvSpPr>
            <p:spPr bwMode="auto">
              <a:xfrm flipV="1">
                <a:off x="154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1" name="Line 2375"/>
              <p:cNvSpPr>
                <a:spLocks noChangeShapeType="1"/>
              </p:cNvSpPr>
              <p:nvPr/>
            </p:nvSpPr>
            <p:spPr bwMode="auto">
              <a:xfrm flipV="1">
                <a:off x="154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2" name="Line 2376"/>
              <p:cNvSpPr>
                <a:spLocks noChangeShapeType="1"/>
              </p:cNvSpPr>
              <p:nvPr/>
            </p:nvSpPr>
            <p:spPr bwMode="auto">
              <a:xfrm flipV="1">
                <a:off x="154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3" name="Line 2377"/>
              <p:cNvSpPr>
                <a:spLocks noChangeShapeType="1"/>
              </p:cNvSpPr>
              <p:nvPr/>
            </p:nvSpPr>
            <p:spPr bwMode="auto">
              <a:xfrm flipV="1">
                <a:off x="154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4" name="Line 2378"/>
              <p:cNvSpPr>
                <a:spLocks noChangeShapeType="1"/>
              </p:cNvSpPr>
              <p:nvPr/>
            </p:nvSpPr>
            <p:spPr bwMode="auto">
              <a:xfrm flipV="1">
                <a:off x="154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5" name="Line 2379"/>
              <p:cNvSpPr>
                <a:spLocks noChangeShapeType="1"/>
              </p:cNvSpPr>
              <p:nvPr/>
            </p:nvSpPr>
            <p:spPr bwMode="auto">
              <a:xfrm flipV="1">
                <a:off x="154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6" name="Line 2380"/>
              <p:cNvSpPr>
                <a:spLocks noChangeShapeType="1"/>
              </p:cNvSpPr>
              <p:nvPr/>
            </p:nvSpPr>
            <p:spPr bwMode="auto">
              <a:xfrm flipV="1">
                <a:off x="154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7" name="Line 2381"/>
              <p:cNvSpPr>
                <a:spLocks noChangeShapeType="1"/>
              </p:cNvSpPr>
              <p:nvPr/>
            </p:nvSpPr>
            <p:spPr bwMode="auto">
              <a:xfrm flipV="1">
                <a:off x="154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8" name="Line 2382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9" name="Line 2383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0" name="Line 2384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1" name="Line 2385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2" name="Line 2386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3" name="Line 2387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4" name="Line 2388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5" name="Line 2389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6" name="Line 2390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7" name="Line 2391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8" name="Line 2392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9" name="Line 2393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0" name="Line 2394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1" name="Line 2395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2" name="Line 2396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3" name="Line 2397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4" name="Line 2398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5" name="Line 2399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6" name="Line 2400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7" name="Line 2401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8" name="Line 2402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9" name="Line 2403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0" name="Line 2404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1" name="Line 2405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2" name="Line 2406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3" name="Line 2407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4" name="Line 2408"/>
              <p:cNvSpPr>
                <a:spLocks noChangeShapeType="1"/>
              </p:cNvSpPr>
              <p:nvPr/>
            </p:nvSpPr>
            <p:spPr bwMode="auto">
              <a:xfrm flipV="1">
                <a:off x="188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5" name="Line 2409"/>
              <p:cNvSpPr>
                <a:spLocks noChangeShapeType="1"/>
              </p:cNvSpPr>
              <p:nvPr/>
            </p:nvSpPr>
            <p:spPr bwMode="auto">
              <a:xfrm flipV="1">
                <a:off x="188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6" name="Line 2410"/>
              <p:cNvSpPr>
                <a:spLocks noChangeShapeType="1"/>
              </p:cNvSpPr>
              <p:nvPr/>
            </p:nvSpPr>
            <p:spPr bwMode="auto">
              <a:xfrm flipV="1">
                <a:off x="188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7" name="Line 2411"/>
              <p:cNvSpPr>
                <a:spLocks noChangeShapeType="1"/>
              </p:cNvSpPr>
              <p:nvPr/>
            </p:nvSpPr>
            <p:spPr bwMode="auto">
              <a:xfrm flipV="1">
                <a:off x="188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8" name="Line 2412"/>
              <p:cNvSpPr>
                <a:spLocks noChangeShapeType="1"/>
              </p:cNvSpPr>
              <p:nvPr/>
            </p:nvSpPr>
            <p:spPr bwMode="auto">
              <a:xfrm flipV="1">
                <a:off x="188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9" name="Line 2413"/>
              <p:cNvSpPr>
                <a:spLocks noChangeShapeType="1"/>
              </p:cNvSpPr>
              <p:nvPr/>
            </p:nvSpPr>
            <p:spPr bwMode="auto">
              <a:xfrm flipV="1">
                <a:off x="188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0" name="Line 2414"/>
              <p:cNvSpPr>
                <a:spLocks noChangeShapeType="1"/>
              </p:cNvSpPr>
              <p:nvPr/>
            </p:nvSpPr>
            <p:spPr bwMode="auto">
              <a:xfrm flipV="1">
                <a:off x="188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1" name="Line 2415"/>
              <p:cNvSpPr>
                <a:spLocks noChangeShapeType="1"/>
              </p:cNvSpPr>
              <p:nvPr/>
            </p:nvSpPr>
            <p:spPr bwMode="auto">
              <a:xfrm flipV="1">
                <a:off x="188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2" name="Line 2416"/>
              <p:cNvSpPr>
                <a:spLocks noChangeShapeType="1"/>
              </p:cNvSpPr>
              <p:nvPr/>
            </p:nvSpPr>
            <p:spPr bwMode="auto">
              <a:xfrm flipV="1">
                <a:off x="203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2059" name="Group 2618"/>
            <p:cNvGrpSpPr>
              <a:grpSpLocks/>
            </p:cNvGrpSpPr>
            <p:nvPr/>
          </p:nvGrpSpPr>
          <p:grpSpPr bwMode="auto">
            <a:xfrm>
              <a:off x="1339" y="3222"/>
              <a:ext cx="1478" cy="461"/>
              <a:chOff x="1339" y="3222"/>
              <a:chExt cx="1478" cy="461"/>
            </a:xfrm>
          </p:grpSpPr>
          <p:sp>
            <p:nvSpPr>
              <p:cNvPr id="3823" name="Line 2418"/>
              <p:cNvSpPr>
                <a:spLocks noChangeShapeType="1"/>
              </p:cNvSpPr>
              <p:nvPr/>
            </p:nvSpPr>
            <p:spPr bwMode="auto">
              <a:xfrm flipV="1">
                <a:off x="203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4" name="Line 2419"/>
              <p:cNvSpPr>
                <a:spLocks noChangeShapeType="1"/>
              </p:cNvSpPr>
              <p:nvPr/>
            </p:nvSpPr>
            <p:spPr bwMode="auto">
              <a:xfrm flipV="1">
                <a:off x="203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5" name="Line 2420"/>
              <p:cNvSpPr>
                <a:spLocks noChangeShapeType="1"/>
              </p:cNvSpPr>
              <p:nvPr/>
            </p:nvSpPr>
            <p:spPr bwMode="auto">
              <a:xfrm flipV="1">
                <a:off x="203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6" name="Line 2421"/>
              <p:cNvSpPr>
                <a:spLocks noChangeShapeType="1"/>
              </p:cNvSpPr>
              <p:nvPr/>
            </p:nvSpPr>
            <p:spPr bwMode="auto">
              <a:xfrm flipV="1">
                <a:off x="203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7" name="Line 2422"/>
              <p:cNvSpPr>
                <a:spLocks noChangeShapeType="1"/>
              </p:cNvSpPr>
              <p:nvPr/>
            </p:nvSpPr>
            <p:spPr bwMode="auto">
              <a:xfrm flipV="1">
                <a:off x="237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A7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8" name="Freeform 2423"/>
              <p:cNvSpPr>
                <a:spLocks/>
              </p:cNvSpPr>
              <p:nvPr/>
            </p:nvSpPr>
            <p:spPr bwMode="auto">
              <a:xfrm>
                <a:off x="1339" y="3294"/>
                <a:ext cx="1478" cy="21"/>
              </a:xfrm>
              <a:custGeom>
                <a:avLst/>
                <a:gdLst>
                  <a:gd name="T0" fmla="*/ 2 w 205"/>
                  <a:gd name="T1" fmla="*/ 0 h 3"/>
                  <a:gd name="T2" fmla="*/ 6 w 205"/>
                  <a:gd name="T3" fmla="*/ 0 h 3"/>
                  <a:gd name="T4" fmla="*/ 10 w 205"/>
                  <a:gd name="T5" fmla="*/ 1 h 3"/>
                  <a:gd name="T6" fmla="*/ 14 w 205"/>
                  <a:gd name="T7" fmla="*/ 1 h 3"/>
                  <a:gd name="T8" fmla="*/ 18 w 205"/>
                  <a:gd name="T9" fmla="*/ 1 h 3"/>
                  <a:gd name="T10" fmla="*/ 22 w 205"/>
                  <a:gd name="T11" fmla="*/ 1 h 3"/>
                  <a:gd name="T12" fmla="*/ 26 w 205"/>
                  <a:gd name="T13" fmla="*/ 1 h 3"/>
                  <a:gd name="T14" fmla="*/ 30 w 205"/>
                  <a:gd name="T15" fmla="*/ 1 h 3"/>
                  <a:gd name="T16" fmla="*/ 34 w 205"/>
                  <a:gd name="T17" fmla="*/ 1 h 3"/>
                  <a:gd name="T18" fmla="*/ 39 w 205"/>
                  <a:gd name="T19" fmla="*/ 1 h 3"/>
                  <a:gd name="T20" fmla="*/ 43 w 205"/>
                  <a:gd name="T21" fmla="*/ 1 h 3"/>
                  <a:gd name="T22" fmla="*/ 47 w 205"/>
                  <a:gd name="T23" fmla="*/ 1 h 3"/>
                  <a:gd name="T24" fmla="*/ 51 w 205"/>
                  <a:gd name="T25" fmla="*/ 1 h 3"/>
                  <a:gd name="T26" fmla="*/ 55 w 205"/>
                  <a:gd name="T27" fmla="*/ 1 h 3"/>
                  <a:gd name="T28" fmla="*/ 59 w 205"/>
                  <a:gd name="T29" fmla="*/ 1 h 3"/>
                  <a:gd name="T30" fmla="*/ 63 w 205"/>
                  <a:gd name="T31" fmla="*/ 1 h 3"/>
                  <a:gd name="T32" fmla="*/ 67 w 205"/>
                  <a:gd name="T33" fmla="*/ 1 h 3"/>
                  <a:gd name="T34" fmla="*/ 72 w 205"/>
                  <a:gd name="T35" fmla="*/ 1 h 3"/>
                  <a:gd name="T36" fmla="*/ 76 w 205"/>
                  <a:gd name="T37" fmla="*/ 1 h 3"/>
                  <a:gd name="T38" fmla="*/ 80 w 205"/>
                  <a:gd name="T39" fmla="*/ 2 h 3"/>
                  <a:gd name="T40" fmla="*/ 84 w 205"/>
                  <a:gd name="T41" fmla="*/ 2 h 3"/>
                  <a:gd name="T42" fmla="*/ 88 w 205"/>
                  <a:gd name="T43" fmla="*/ 2 h 3"/>
                  <a:gd name="T44" fmla="*/ 92 w 205"/>
                  <a:gd name="T45" fmla="*/ 2 h 3"/>
                  <a:gd name="T46" fmla="*/ 96 w 205"/>
                  <a:gd name="T47" fmla="*/ 2 h 3"/>
                  <a:gd name="T48" fmla="*/ 100 w 205"/>
                  <a:gd name="T49" fmla="*/ 2 h 3"/>
                  <a:gd name="T50" fmla="*/ 104 w 205"/>
                  <a:gd name="T51" fmla="*/ 2 h 3"/>
                  <a:gd name="T52" fmla="*/ 109 w 205"/>
                  <a:gd name="T53" fmla="*/ 2 h 3"/>
                  <a:gd name="T54" fmla="*/ 113 w 205"/>
                  <a:gd name="T55" fmla="*/ 2 h 3"/>
                  <a:gd name="T56" fmla="*/ 117 w 205"/>
                  <a:gd name="T57" fmla="*/ 2 h 3"/>
                  <a:gd name="T58" fmla="*/ 121 w 205"/>
                  <a:gd name="T59" fmla="*/ 2 h 3"/>
                  <a:gd name="T60" fmla="*/ 125 w 205"/>
                  <a:gd name="T61" fmla="*/ 2 h 3"/>
                  <a:gd name="T62" fmla="*/ 129 w 205"/>
                  <a:gd name="T63" fmla="*/ 2 h 3"/>
                  <a:gd name="T64" fmla="*/ 133 w 205"/>
                  <a:gd name="T65" fmla="*/ 2 h 3"/>
                  <a:gd name="T66" fmla="*/ 137 w 205"/>
                  <a:gd name="T67" fmla="*/ 2 h 3"/>
                  <a:gd name="T68" fmla="*/ 141 w 205"/>
                  <a:gd name="T69" fmla="*/ 2 h 3"/>
                  <a:gd name="T70" fmla="*/ 146 w 205"/>
                  <a:gd name="T71" fmla="*/ 3 h 3"/>
                  <a:gd name="T72" fmla="*/ 150 w 205"/>
                  <a:gd name="T73" fmla="*/ 3 h 3"/>
                  <a:gd name="T74" fmla="*/ 154 w 205"/>
                  <a:gd name="T75" fmla="*/ 3 h 3"/>
                  <a:gd name="T76" fmla="*/ 158 w 205"/>
                  <a:gd name="T77" fmla="*/ 3 h 3"/>
                  <a:gd name="T78" fmla="*/ 162 w 205"/>
                  <a:gd name="T79" fmla="*/ 3 h 3"/>
                  <a:gd name="T80" fmla="*/ 166 w 205"/>
                  <a:gd name="T81" fmla="*/ 3 h 3"/>
                  <a:gd name="T82" fmla="*/ 170 w 205"/>
                  <a:gd name="T83" fmla="*/ 3 h 3"/>
                  <a:gd name="T84" fmla="*/ 174 w 205"/>
                  <a:gd name="T85" fmla="*/ 3 h 3"/>
                  <a:gd name="T86" fmla="*/ 178 w 205"/>
                  <a:gd name="T87" fmla="*/ 3 h 3"/>
                  <a:gd name="T88" fmla="*/ 183 w 205"/>
                  <a:gd name="T89" fmla="*/ 3 h 3"/>
                  <a:gd name="T90" fmla="*/ 187 w 205"/>
                  <a:gd name="T91" fmla="*/ 3 h 3"/>
                  <a:gd name="T92" fmla="*/ 191 w 205"/>
                  <a:gd name="T93" fmla="*/ 3 h 3"/>
                  <a:gd name="T94" fmla="*/ 195 w 205"/>
                  <a:gd name="T95" fmla="*/ 3 h 3"/>
                  <a:gd name="T96" fmla="*/ 199 w 205"/>
                  <a:gd name="T97" fmla="*/ 3 h 3"/>
                  <a:gd name="T98" fmla="*/ 203 w 205"/>
                  <a:gd name="T9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3">
                    <a:moveTo>
                      <a:pt x="0" y="0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2" y="1"/>
                    </a:lnTo>
                    <a:lnTo>
                      <a:pt x="14" y="1"/>
                    </a:lnTo>
                    <a:lnTo>
                      <a:pt x="16" y="1"/>
                    </a:lnTo>
                    <a:lnTo>
                      <a:pt x="18" y="1"/>
                    </a:lnTo>
                    <a:lnTo>
                      <a:pt x="20" y="1"/>
                    </a:lnTo>
                    <a:lnTo>
                      <a:pt x="22" y="1"/>
                    </a:lnTo>
                    <a:lnTo>
                      <a:pt x="24" y="1"/>
                    </a:lnTo>
                    <a:lnTo>
                      <a:pt x="26" y="1"/>
                    </a:lnTo>
                    <a:lnTo>
                      <a:pt x="28" y="1"/>
                    </a:lnTo>
                    <a:lnTo>
                      <a:pt x="30" y="1"/>
                    </a:lnTo>
                    <a:lnTo>
                      <a:pt x="32" y="1"/>
                    </a:lnTo>
                    <a:lnTo>
                      <a:pt x="34" y="1"/>
                    </a:lnTo>
                    <a:lnTo>
                      <a:pt x="37" y="1"/>
                    </a:lnTo>
                    <a:lnTo>
                      <a:pt x="39" y="1"/>
                    </a:lnTo>
                    <a:lnTo>
                      <a:pt x="41" y="1"/>
                    </a:lnTo>
                    <a:lnTo>
                      <a:pt x="43" y="1"/>
                    </a:lnTo>
                    <a:lnTo>
                      <a:pt x="45" y="1"/>
                    </a:lnTo>
                    <a:lnTo>
                      <a:pt x="47" y="1"/>
                    </a:lnTo>
                    <a:lnTo>
                      <a:pt x="49" y="1"/>
                    </a:lnTo>
                    <a:lnTo>
                      <a:pt x="51" y="1"/>
                    </a:lnTo>
                    <a:lnTo>
                      <a:pt x="53" y="1"/>
                    </a:lnTo>
                    <a:lnTo>
                      <a:pt x="55" y="1"/>
                    </a:lnTo>
                    <a:lnTo>
                      <a:pt x="57" y="1"/>
                    </a:lnTo>
                    <a:lnTo>
                      <a:pt x="59" y="1"/>
                    </a:lnTo>
                    <a:lnTo>
                      <a:pt x="61" y="1"/>
                    </a:lnTo>
                    <a:lnTo>
                      <a:pt x="63" y="1"/>
                    </a:lnTo>
                    <a:lnTo>
                      <a:pt x="65" y="1"/>
                    </a:lnTo>
                    <a:lnTo>
                      <a:pt x="67" y="1"/>
                    </a:lnTo>
                    <a:lnTo>
                      <a:pt x="69" y="1"/>
                    </a:lnTo>
                    <a:lnTo>
                      <a:pt x="72" y="1"/>
                    </a:lnTo>
                    <a:lnTo>
                      <a:pt x="74" y="1"/>
                    </a:lnTo>
                    <a:lnTo>
                      <a:pt x="76" y="1"/>
                    </a:lnTo>
                    <a:lnTo>
                      <a:pt x="78" y="2"/>
                    </a:lnTo>
                    <a:lnTo>
                      <a:pt x="80" y="2"/>
                    </a:lnTo>
                    <a:lnTo>
                      <a:pt x="82" y="2"/>
                    </a:lnTo>
                    <a:lnTo>
                      <a:pt x="84" y="2"/>
                    </a:lnTo>
                    <a:lnTo>
                      <a:pt x="86" y="2"/>
                    </a:lnTo>
                    <a:lnTo>
                      <a:pt x="88" y="2"/>
                    </a:lnTo>
                    <a:lnTo>
                      <a:pt x="90" y="2"/>
                    </a:lnTo>
                    <a:lnTo>
                      <a:pt x="92" y="2"/>
                    </a:lnTo>
                    <a:lnTo>
                      <a:pt x="94" y="2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2" y="2"/>
                    </a:lnTo>
                    <a:lnTo>
                      <a:pt x="104" y="2"/>
                    </a:lnTo>
                    <a:lnTo>
                      <a:pt x="106" y="2"/>
                    </a:lnTo>
                    <a:lnTo>
                      <a:pt x="109" y="2"/>
                    </a:lnTo>
                    <a:lnTo>
                      <a:pt x="111" y="2"/>
                    </a:lnTo>
                    <a:lnTo>
                      <a:pt x="113" y="2"/>
                    </a:lnTo>
                    <a:lnTo>
                      <a:pt x="115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5" y="2"/>
                    </a:lnTo>
                    <a:lnTo>
                      <a:pt x="137" y="2"/>
                    </a:lnTo>
                    <a:lnTo>
                      <a:pt x="139" y="2"/>
                    </a:lnTo>
                    <a:lnTo>
                      <a:pt x="141" y="2"/>
                    </a:lnTo>
                    <a:lnTo>
                      <a:pt x="143" y="2"/>
                    </a:lnTo>
                    <a:lnTo>
                      <a:pt x="146" y="3"/>
                    </a:lnTo>
                    <a:lnTo>
                      <a:pt x="148" y="3"/>
                    </a:lnTo>
                    <a:lnTo>
                      <a:pt x="150" y="3"/>
                    </a:lnTo>
                    <a:lnTo>
                      <a:pt x="152" y="3"/>
                    </a:lnTo>
                    <a:lnTo>
                      <a:pt x="154" y="3"/>
                    </a:lnTo>
                    <a:lnTo>
                      <a:pt x="156" y="3"/>
                    </a:lnTo>
                    <a:lnTo>
                      <a:pt x="158" y="3"/>
                    </a:lnTo>
                    <a:lnTo>
                      <a:pt x="160" y="3"/>
                    </a:lnTo>
                    <a:lnTo>
                      <a:pt x="162" y="3"/>
                    </a:lnTo>
                    <a:lnTo>
                      <a:pt x="164" y="3"/>
                    </a:lnTo>
                    <a:lnTo>
                      <a:pt x="166" y="3"/>
                    </a:lnTo>
                    <a:lnTo>
                      <a:pt x="168" y="3"/>
                    </a:lnTo>
                    <a:lnTo>
                      <a:pt x="170" y="3"/>
                    </a:lnTo>
                    <a:lnTo>
                      <a:pt x="172" y="3"/>
                    </a:lnTo>
                    <a:lnTo>
                      <a:pt x="174" y="3"/>
                    </a:lnTo>
                    <a:lnTo>
                      <a:pt x="176" y="3"/>
                    </a:lnTo>
                    <a:lnTo>
                      <a:pt x="178" y="3"/>
                    </a:lnTo>
                    <a:lnTo>
                      <a:pt x="181" y="3"/>
                    </a:lnTo>
                    <a:lnTo>
                      <a:pt x="183" y="3"/>
                    </a:lnTo>
                    <a:lnTo>
                      <a:pt x="185" y="3"/>
                    </a:lnTo>
                    <a:lnTo>
                      <a:pt x="187" y="3"/>
                    </a:lnTo>
                    <a:lnTo>
                      <a:pt x="189" y="3"/>
                    </a:lnTo>
                    <a:lnTo>
                      <a:pt x="191" y="3"/>
                    </a:lnTo>
                    <a:lnTo>
                      <a:pt x="193" y="3"/>
                    </a:lnTo>
                    <a:lnTo>
                      <a:pt x="195" y="3"/>
                    </a:lnTo>
                    <a:lnTo>
                      <a:pt x="197" y="3"/>
                    </a:lnTo>
                    <a:lnTo>
                      <a:pt x="199" y="3"/>
                    </a:lnTo>
                    <a:lnTo>
                      <a:pt x="201" y="3"/>
                    </a:lnTo>
                    <a:lnTo>
                      <a:pt x="203" y="3"/>
                    </a:lnTo>
                    <a:lnTo>
                      <a:pt x="205" y="3"/>
                    </a:lnTo>
                  </a:path>
                </a:pathLst>
              </a:custGeom>
              <a:noFill/>
              <a:ln w="34925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9" name="Line 2424"/>
              <p:cNvSpPr>
                <a:spLocks noChangeShapeType="1"/>
              </p:cNvSpPr>
              <p:nvPr/>
            </p:nvSpPr>
            <p:spPr bwMode="auto">
              <a:xfrm flipV="1">
                <a:off x="14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0" name="Line 2425"/>
              <p:cNvSpPr>
                <a:spLocks noChangeShapeType="1"/>
              </p:cNvSpPr>
              <p:nvPr/>
            </p:nvSpPr>
            <p:spPr bwMode="auto">
              <a:xfrm flipV="1">
                <a:off x="14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1" name="Line 2426"/>
              <p:cNvSpPr>
                <a:spLocks noChangeShapeType="1"/>
              </p:cNvSpPr>
              <p:nvPr/>
            </p:nvSpPr>
            <p:spPr bwMode="auto">
              <a:xfrm flipV="1">
                <a:off x="14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2" name="Line 2427"/>
              <p:cNvSpPr>
                <a:spLocks noChangeShapeType="1"/>
              </p:cNvSpPr>
              <p:nvPr/>
            </p:nvSpPr>
            <p:spPr bwMode="auto">
              <a:xfrm flipV="1">
                <a:off x="14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3" name="Line 2428"/>
              <p:cNvSpPr>
                <a:spLocks noChangeShapeType="1"/>
              </p:cNvSpPr>
              <p:nvPr/>
            </p:nvSpPr>
            <p:spPr bwMode="auto">
              <a:xfrm flipV="1">
                <a:off x="14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4" name="Line 2429"/>
              <p:cNvSpPr>
                <a:spLocks noChangeShapeType="1"/>
              </p:cNvSpPr>
              <p:nvPr/>
            </p:nvSpPr>
            <p:spPr bwMode="auto">
              <a:xfrm flipV="1">
                <a:off x="14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5" name="Line 2430"/>
              <p:cNvSpPr>
                <a:spLocks noChangeShapeType="1"/>
              </p:cNvSpPr>
              <p:nvPr/>
            </p:nvSpPr>
            <p:spPr bwMode="auto">
              <a:xfrm flipV="1">
                <a:off x="14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6" name="Line 2431"/>
              <p:cNvSpPr>
                <a:spLocks noChangeShapeType="1"/>
              </p:cNvSpPr>
              <p:nvPr/>
            </p:nvSpPr>
            <p:spPr bwMode="auto">
              <a:xfrm flipV="1">
                <a:off x="14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7" name="Line 2432"/>
              <p:cNvSpPr>
                <a:spLocks noChangeShapeType="1"/>
              </p:cNvSpPr>
              <p:nvPr/>
            </p:nvSpPr>
            <p:spPr bwMode="auto">
              <a:xfrm flipV="1">
                <a:off x="14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8" name="Line 2433"/>
              <p:cNvSpPr>
                <a:spLocks noChangeShapeType="1"/>
              </p:cNvSpPr>
              <p:nvPr/>
            </p:nvSpPr>
            <p:spPr bwMode="auto">
              <a:xfrm flipV="1">
                <a:off x="14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9" name="Line 2434"/>
              <p:cNvSpPr>
                <a:spLocks noChangeShapeType="1"/>
              </p:cNvSpPr>
              <p:nvPr/>
            </p:nvSpPr>
            <p:spPr bwMode="auto">
              <a:xfrm flipV="1">
                <a:off x="14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0" name="Line 2435"/>
              <p:cNvSpPr>
                <a:spLocks noChangeShapeType="1"/>
              </p:cNvSpPr>
              <p:nvPr/>
            </p:nvSpPr>
            <p:spPr bwMode="auto">
              <a:xfrm flipV="1">
                <a:off x="14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1" name="Line 2436"/>
              <p:cNvSpPr>
                <a:spLocks noChangeShapeType="1"/>
              </p:cNvSpPr>
              <p:nvPr/>
            </p:nvSpPr>
            <p:spPr bwMode="auto">
              <a:xfrm flipV="1">
                <a:off x="14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2" name="Line 2437"/>
              <p:cNvSpPr>
                <a:spLocks noChangeShapeType="1"/>
              </p:cNvSpPr>
              <p:nvPr/>
            </p:nvSpPr>
            <p:spPr bwMode="auto">
              <a:xfrm flipV="1">
                <a:off x="14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3" name="Line 2438"/>
              <p:cNvSpPr>
                <a:spLocks noChangeShapeType="1"/>
              </p:cNvSpPr>
              <p:nvPr/>
            </p:nvSpPr>
            <p:spPr bwMode="auto">
              <a:xfrm flipV="1">
                <a:off x="14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4" name="Line 2439"/>
              <p:cNvSpPr>
                <a:spLocks noChangeShapeType="1"/>
              </p:cNvSpPr>
              <p:nvPr/>
            </p:nvSpPr>
            <p:spPr bwMode="auto">
              <a:xfrm flipV="1">
                <a:off x="14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5" name="Line 2440"/>
              <p:cNvSpPr>
                <a:spLocks noChangeShapeType="1"/>
              </p:cNvSpPr>
              <p:nvPr/>
            </p:nvSpPr>
            <p:spPr bwMode="auto">
              <a:xfrm flipV="1">
                <a:off x="14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6" name="Line 2441"/>
              <p:cNvSpPr>
                <a:spLocks noChangeShapeType="1"/>
              </p:cNvSpPr>
              <p:nvPr/>
            </p:nvSpPr>
            <p:spPr bwMode="auto">
              <a:xfrm flipV="1">
                <a:off x="14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7" name="Line 2442"/>
              <p:cNvSpPr>
                <a:spLocks noChangeShapeType="1"/>
              </p:cNvSpPr>
              <p:nvPr/>
            </p:nvSpPr>
            <p:spPr bwMode="auto">
              <a:xfrm flipV="1">
                <a:off x="14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8" name="Line 2443"/>
              <p:cNvSpPr>
                <a:spLocks noChangeShapeType="1"/>
              </p:cNvSpPr>
              <p:nvPr/>
            </p:nvSpPr>
            <p:spPr bwMode="auto">
              <a:xfrm flipV="1">
                <a:off x="14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9" name="Line 2444"/>
              <p:cNvSpPr>
                <a:spLocks noChangeShapeType="1"/>
              </p:cNvSpPr>
              <p:nvPr/>
            </p:nvSpPr>
            <p:spPr bwMode="auto">
              <a:xfrm flipV="1">
                <a:off x="14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0" name="Line 2445"/>
              <p:cNvSpPr>
                <a:spLocks noChangeShapeType="1"/>
              </p:cNvSpPr>
              <p:nvPr/>
            </p:nvSpPr>
            <p:spPr bwMode="auto">
              <a:xfrm flipV="1">
                <a:off x="14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1" name="Line 2446"/>
              <p:cNvSpPr>
                <a:spLocks noChangeShapeType="1"/>
              </p:cNvSpPr>
              <p:nvPr/>
            </p:nvSpPr>
            <p:spPr bwMode="auto">
              <a:xfrm flipV="1">
                <a:off x="14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2" name="Line 2447"/>
              <p:cNvSpPr>
                <a:spLocks noChangeShapeType="1"/>
              </p:cNvSpPr>
              <p:nvPr/>
            </p:nvSpPr>
            <p:spPr bwMode="auto">
              <a:xfrm flipV="1">
                <a:off x="14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3" name="Line 2448"/>
              <p:cNvSpPr>
                <a:spLocks noChangeShapeType="1"/>
              </p:cNvSpPr>
              <p:nvPr/>
            </p:nvSpPr>
            <p:spPr bwMode="auto">
              <a:xfrm flipV="1">
                <a:off x="14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4" name="Line 2449"/>
              <p:cNvSpPr>
                <a:spLocks noChangeShapeType="1"/>
              </p:cNvSpPr>
              <p:nvPr/>
            </p:nvSpPr>
            <p:spPr bwMode="auto">
              <a:xfrm flipV="1">
                <a:off x="14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5" name="Line 2450"/>
              <p:cNvSpPr>
                <a:spLocks noChangeShapeType="1"/>
              </p:cNvSpPr>
              <p:nvPr/>
            </p:nvSpPr>
            <p:spPr bwMode="auto">
              <a:xfrm flipV="1">
                <a:off x="14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6" name="Line 2451"/>
              <p:cNvSpPr>
                <a:spLocks noChangeShapeType="1"/>
              </p:cNvSpPr>
              <p:nvPr/>
            </p:nvSpPr>
            <p:spPr bwMode="auto">
              <a:xfrm flipV="1">
                <a:off x="151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7" name="Line 2452"/>
              <p:cNvSpPr>
                <a:spLocks noChangeShapeType="1"/>
              </p:cNvSpPr>
              <p:nvPr/>
            </p:nvSpPr>
            <p:spPr bwMode="auto">
              <a:xfrm flipV="1">
                <a:off x="151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8" name="Line 2453"/>
              <p:cNvSpPr>
                <a:spLocks noChangeShapeType="1"/>
              </p:cNvSpPr>
              <p:nvPr/>
            </p:nvSpPr>
            <p:spPr bwMode="auto">
              <a:xfrm flipV="1">
                <a:off x="151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9" name="Line 2454"/>
              <p:cNvSpPr>
                <a:spLocks noChangeShapeType="1"/>
              </p:cNvSpPr>
              <p:nvPr/>
            </p:nvSpPr>
            <p:spPr bwMode="auto">
              <a:xfrm flipV="1">
                <a:off x="151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0" name="Line 2455"/>
              <p:cNvSpPr>
                <a:spLocks noChangeShapeType="1"/>
              </p:cNvSpPr>
              <p:nvPr/>
            </p:nvSpPr>
            <p:spPr bwMode="auto">
              <a:xfrm flipV="1">
                <a:off x="151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1" name="Line 2456"/>
              <p:cNvSpPr>
                <a:spLocks noChangeShapeType="1"/>
              </p:cNvSpPr>
              <p:nvPr/>
            </p:nvSpPr>
            <p:spPr bwMode="auto">
              <a:xfrm flipV="1">
                <a:off x="151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2" name="Line 2457"/>
              <p:cNvSpPr>
                <a:spLocks noChangeShapeType="1"/>
              </p:cNvSpPr>
              <p:nvPr/>
            </p:nvSpPr>
            <p:spPr bwMode="auto">
              <a:xfrm flipV="1">
                <a:off x="151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3" name="Line 2458"/>
              <p:cNvSpPr>
                <a:spLocks noChangeShapeType="1"/>
              </p:cNvSpPr>
              <p:nvPr/>
            </p:nvSpPr>
            <p:spPr bwMode="auto">
              <a:xfrm flipV="1">
                <a:off x="151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4" name="Line 2459"/>
              <p:cNvSpPr>
                <a:spLocks noChangeShapeType="1"/>
              </p:cNvSpPr>
              <p:nvPr/>
            </p:nvSpPr>
            <p:spPr bwMode="auto">
              <a:xfrm flipV="1">
                <a:off x="151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5" name="Line 2460"/>
              <p:cNvSpPr>
                <a:spLocks noChangeShapeType="1"/>
              </p:cNvSpPr>
              <p:nvPr/>
            </p:nvSpPr>
            <p:spPr bwMode="auto">
              <a:xfrm flipV="1">
                <a:off x="151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6" name="Line 2461"/>
              <p:cNvSpPr>
                <a:spLocks noChangeShapeType="1"/>
              </p:cNvSpPr>
              <p:nvPr/>
            </p:nvSpPr>
            <p:spPr bwMode="auto">
              <a:xfrm flipV="1">
                <a:off x="151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7" name="Line 2462"/>
              <p:cNvSpPr>
                <a:spLocks noChangeShapeType="1"/>
              </p:cNvSpPr>
              <p:nvPr/>
            </p:nvSpPr>
            <p:spPr bwMode="auto">
              <a:xfrm flipV="1">
                <a:off x="151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8" name="Line 2463"/>
              <p:cNvSpPr>
                <a:spLocks noChangeShapeType="1"/>
              </p:cNvSpPr>
              <p:nvPr/>
            </p:nvSpPr>
            <p:spPr bwMode="auto">
              <a:xfrm flipV="1">
                <a:off x="151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9" name="Line 2464"/>
              <p:cNvSpPr>
                <a:spLocks noChangeShapeType="1"/>
              </p:cNvSpPr>
              <p:nvPr/>
            </p:nvSpPr>
            <p:spPr bwMode="auto">
              <a:xfrm flipV="1">
                <a:off x="151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0" name="Line 2465"/>
              <p:cNvSpPr>
                <a:spLocks noChangeShapeType="1"/>
              </p:cNvSpPr>
              <p:nvPr/>
            </p:nvSpPr>
            <p:spPr bwMode="auto">
              <a:xfrm flipV="1">
                <a:off x="151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1" name="Line 2466"/>
              <p:cNvSpPr>
                <a:spLocks noChangeShapeType="1"/>
              </p:cNvSpPr>
              <p:nvPr/>
            </p:nvSpPr>
            <p:spPr bwMode="auto">
              <a:xfrm flipV="1">
                <a:off x="151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2" name="Line 2467"/>
              <p:cNvSpPr>
                <a:spLocks noChangeShapeType="1"/>
              </p:cNvSpPr>
              <p:nvPr/>
            </p:nvSpPr>
            <p:spPr bwMode="auto">
              <a:xfrm flipV="1">
                <a:off x="151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3" name="Line 2468"/>
              <p:cNvSpPr>
                <a:spLocks noChangeShapeType="1"/>
              </p:cNvSpPr>
              <p:nvPr/>
            </p:nvSpPr>
            <p:spPr bwMode="auto">
              <a:xfrm flipV="1">
                <a:off x="151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4" name="Line 2469"/>
              <p:cNvSpPr>
                <a:spLocks noChangeShapeType="1"/>
              </p:cNvSpPr>
              <p:nvPr/>
            </p:nvSpPr>
            <p:spPr bwMode="auto">
              <a:xfrm flipV="1">
                <a:off x="151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5" name="Line 2470"/>
              <p:cNvSpPr>
                <a:spLocks noChangeShapeType="1"/>
              </p:cNvSpPr>
              <p:nvPr/>
            </p:nvSpPr>
            <p:spPr bwMode="auto">
              <a:xfrm flipV="1">
                <a:off x="151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6" name="Line 2471"/>
              <p:cNvSpPr>
                <a:spLocks noChangeShapeType="1"/>
              </p:cNvSpPr>
              <p:nvPr/>
            </p:nvSpPr>
            <p:spPr bwMode="auto">
              <a:xfrm flipV="1">
                <a:off x="151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7" name="Line 2472"/>
              <p:cNvSpPr>
                <a:spLocks noChangeShapeType="1"/>
              </p:cNvSpPr>
              <p:nvPr/>
            </p:nvSpPr>
            <p:spPr bwMode="auto">
              <a:xfrm flipV="1">
                <a:off x="151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8" name="Line 2473"/>
              <p:cNvSpPr>
                <a:spLocks noChangeShapeType="1"/>
              </p:cNvSpPr>
              <p:nvPr/>
            </p:nvSpPr>
            <p:spPr bwMode="auto">
              <a:xfrm flipV="1">
                <a:off x="16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9" name="Line 2474"/>
              <p:cNvSpPr>
                <a:spLocks noChangeShapeType="1"/>
              </p:cNvSpPr>
              <p:nvPr/>
            </p:nvSpPr>
            <p:spPr bwMode="auto">
              <a:xfrm flipV="1">
                <a:off x="16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0" name="Line 2475"/>
              <p:cNvSpPr>
                <a:spLocks noChangeShapeType="1"/>
              </p:cNvSpPr>
              <p:nvPr/>
            </p:nvSpPr>
            <p:spPr bwMode="auto">
              <a:xfrm flipV="1">
                <a:off x="16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1" name="Line 2476"/>
              <p:cNvSpPr>
                <a:spLocks noChangeShapeType="1"/>
              </p:cNvSpPr>
              <p:nvPr/>
            </p:nvSpPr>
            <p:spPr bwMode="auto">
              <a:xfrm flipV="1">
                <a:off x="16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2" name="Line 2477"/>
              <p:cNvSpPr>
                <a:spLocks noChangeShapeType="1"/>
              </p:cNvSpPr>
              <p:nvPr/>
            </p:nvSpPr>
            <p:spPr bwMode="auto">
              <a:xfrm flipV="1">
                <a:off x="16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3" name="Line 2478"/>
              <p:cNvSpPr>
                <a:spLocks noChangeShapeType="1"/>
              </p:cNvSpPr>
              <p:nvPr/>
            </p:nvSpPr>
            <p:spPr bwMode="auto">
              <a:xfrm flipV="1">
                <a:off x="16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4" name="Line 2479"/>
              <p:cNvSpPr>
                <a:spLocks noChangeShapeType="1"/>
              </p:cNvSpPr>
              <p:nvPr/>
            </p:nvSpPr>
            <p:spPr bwMode="auto">
              <a:xfrm flipV="1">
                <a:off x="16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5" name="Line 2480"/>
              <p:cNvSpPr>
                <a:spLocks noChangeShapeType="1"/>
              </p:cNvSpPr>
              <p:nvPr/>
            </p:nvSpPr>
            <p:spPr bwMode="auto">
              <a:xfrm flipV="1">
                <a:off x="16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6" name="Line 2481"/>
              <p:cNvSpPr>
                <a:spLocks noChangeShapeType="1"/>
              </p:cNvSpPr>
              <p:nvPr/>
            </p:nvSpPr>
            <p:spPr bwMode="auto">
              <a:xfrm flipV="1">
                <a:off x="16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7" name="Line 2482"/>
              <p:cNvSpPr>
                <a:spLocks noChangeShapeType="1"/>
              </p:cNvSpPr>
              <p:nvPr/>
            </p:nvSpPr>
            <p:spPr bwMode="auto">
              <a:xfrm flipV="1">
                <a:off x="16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8" name="Line 2483"/>
              <p:cNvSpPr>
                <a:spLocks noChangeShapeType="1"/>
              </p:cNvSpPr>
              <p:nvPr/>
            </p:nvSpPr>
            <p:spPr bwMode="auto">
              <a:xfrm flipV="1">
                <a:off x="16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9" name="Line 2484"/>
              <p:cNvSpPr>
                <a:spLocks noChangeShapeType="1"/>
              </p:cNvSpPr>
              <p:nvPr/>
            </p:nvSpPr>
            <p:spPr bwMode="auto">
              <a:xfrm flipV="1">
                <a:off x="16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0" name="Line 2485"/>
              <p:cNvSpPr>
                <a:spLocks noChangeShapeType="1"/>
              </p:cNvSpPr>
              <p:nvPr/>
            </p:nvSpPr>
            <p:spPr bwMode="auto">
              <a:xfrm flipV="1">
                <a:off x="16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1" name="Line 2486"/>
              <p:cNvSpPr>
                <a:spLocks noChangeShapeType="1"/>
              </p:cNvSpPr>
              <p:nvPr/>
            </p:nvSpPr>
            <p:spPr bwMode="auto">
              <a:xfrm flipV="1">
                <a:off x="16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2" name="Line 2487"/>
              <p:cNvSpPr>
                <a:spLocks noChangeShapeType="1"/>
              </p:cNvSpPr>
              <p:nvPr/>
            </p:nvSpPr>
            <p:spPr bwMode="auto">
              <a:xfrm flipV="1">
                <a:off x="16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3" name="Line 2488"/>
              <p:cNvSpPr>
                <a:spLocks noChangeShapeType="1"/>
              </p:cNvSpPr>
              <p:nvPr/>
            </p:nvSpPr>
            <p:spPr bwMode="auto">
              <a:xfrm flipV="1">
                <a:off x="16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4" name="Line 2489"/>
              <p:cNvSpPr>
                <a:spLocks noChangeShapeType="1"/>
              </p:cNvSpPr>
              <p:nvPr/>
            </p:nvSpPr>
            <p:spPr bwMode="auto">
              <a:xfrm flipV="1">
                <a:off x="16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5" name="Line 2490"/>
              <p:cNvSpPr>
                <a:spLocks noChangeShapeType="1"/>
              </p:cNvSpPr>
              <p:nvPr/>
            </p:nvSpPr>
            <p:spPr bwMode="auto">
              <a:xfrm flipV="1">
                <a:off x="16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6" name="Line 2491"/>
              <p:cNvSpPr>
                <a:spLocks noChangeShapeType="1"/>
              </p:cNvSpPr>
              <p:nvPr/>
            </p:nvSpPr>
            <p:spPr bwMode="auto">
              <a:xfrm flipV="1">
                <a:off x="16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7" name="Line 2492"/>
              <p:cNvSpPr>
                <a:spLocks noChangeShapeType="1"/>
              </p:cNvSpPr>
              <p:nvPr/>
            </p:nvSpPr>
            <p:spPr bwMode="auto">
              <a:xfrm flipV="1">
                <a:off x="16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8" name="Line 2493"/>
              <p:cNvSpPr>
                <a:spLocks noChangeShapeType="1"/>
              </p:cNvSpPr>
              <p:nvPr/>
            </p:nvSpPr>
            <p:spPr bwMode="auto">
              <a:xfrm flipV="1">
                <a:off x="16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9" name="Line 2494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0" name="Line 2495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1" name="Line 2496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2" name="Line 2497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3" name="Line 2498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4" name="Line 2499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5" name="Line 2500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6" name="Line 2501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7" name="Line 2502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8" name="Line 2503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9" name="Line 2504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0" name="Line 2505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1" name="Line 2506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2" name="Line 2507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3" name="Line 2508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4" name="Line 2509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5" name="Line 2510"/>
              <p:cNvSpPr>
                <a:spLocks noChangeShapeType="1"/>
              </p:cNvSpPr>
              <p:nvPr/>
            </p:nvSpPr>
            <p:spPr bwMode="auto">
              <a:xfrm flipV="1">
                <a:off x="171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6" name="Line 2511"/>
              <p:cNvSpPr>
                <a:spLocks noChangeShapeType="1"/>
              </p:cNvSpPr>
              <p:nvPr/>
            </p:nvSpPr>
            <p:spPr bwMode="auto">
              <a:xfrm flipV="1">
                <a:off x="181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7" name="Line 2512"/>
              <p:cNvSpPr>
                <a:spLocks noChangeShapeType="1"/>
              </p:cNvSpPr>
              <p:nvPr/>
            </p:nvSpPr>
            <p:spPr bwMode="auto">
              <a:xfrm flipV="1">
                <a:off x="181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8" name="Line 2513"/>
              <p:cNvSpPr>
                <a:spLocks noChangeShapeType="1"/>
              </p:cNvSpPr>
              <p:nvPr/>
            </p:nvSpPr>
            <p:spPr bwMode="auto">
              <a:xfrm flipV="1">
                <a:off x="181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9" name="Line 2514"/>
              <p:cNvSpPr>
                <a:spLocks noChangeShapeType="1"/>
              </p:cNvSpPr>
              <p:nvPr/>
            </p:nvSpPr>
            <p:spPr bwMode="auto">
              <a:xfrm flipV="1">
                <a:off x="181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0" name="Line 2515"/>
              <p:cNvSpPr>
                <a:spLocks noChangeShapeType="1"/>
              </p:cNvSpPr>
              <p:nvPr/>
            </p:nvSpPr>
            <p:spPr bwMode="auto">
              <a:xfrm flipV="1">
                <a:off x="181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1" name="Line 2516"/>
              <p:cNvSpPr>
                <a:spLocks noChangeShapeType="1"/>
              </p:cNvSpPr>
              <p:nvPr/>
            </p:nvSpPr>
            <p:spPr bwMode="auto">
              <a:xfrm flipV="1">
                <a:off x="181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2" name="Line 2517"/>
              <p:cNvSpPr>
                <a:spLocks noChangeShapeType="1"/>
              </p:cNvSpPr>
              <p:nvPr/>
            </p:nvSpPr>
            <p:spPr bwMode="auto">
              <a:xfrm flipV="1">
                <a:off x="191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3" name="Line 2518"/>
              <p:cNvSpPr>
                <a:spLocks noChangeShapeType="1"/>
              </p:cNvSpPr>
              <p:nvPr/>
            </p:nvSpPr>
            <p:spPr bwMode="auto">
              <a:xfrm flipV="1">
                <a:off x="191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4" name="Line 2519"/>
              <p:cNvSpPr>
                <a:spLocks noChangeShapeType="1"/>
              </p:cNvSpPr>
              <p:nvPr/>
            </p:nvSpPr>
            <p:spPr bwMode="auto">
              <a:xfrm flipV="1">
                <a:off x="201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5" name="Line 2520"/>
              <p:cNvSpPr>
                <a:spLocks noChangeShapeType="1"/>
              </p:cNvSpPr>
              <p:nvPr/>
            </p:nvSpPr>
            <p:spPr bwMode="auto">
              <a:xfrm flipV="1">
                <a:off x="201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6" name="Line 2521"/>
              <p:cNvSpPr>
                <a:spLocks noChangeShapeType="1"/>
              </p:cNvSpPr>
              <p:nvPr/>
            </p:nvSpPr>
            <p:spPr bwMode="auto">
              <a:xfrm flipV="1">
                <a:off x="201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7" name="Line 2522"/>
              <p:cNvSpPr>
                <a:spLocks noChangeShapeType="1"/>
              </p:cNvSpPr>
              <p:nvPr/>
            </p:nvSpPr>
            <p:spPr bwMode="auto">
              <a:xfrm flipV="1">
                <a:off x="201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8" name="Line 2523"/>
              <p:cNvSpPr>
                <a:spLocks noChangeShapeType="1"/>
              </p:cNvSpPr>
              <p:nvPr/>
            </p:nvSpPr>
            <p:spPr bwMode="auto">
              <a:xfrm flipV="1">
                <a:off x="281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979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9" name="Freeform 2524"/>
              <p:cNvSpPr>
                <a:spLocks/>
              </p:cNvSpPr>
              <p:nvPr/>
            </p:nvSpPr>
            <p:spPr bwMode="auto">
              <a:xfrm>
                <a:off x="1339" y="3222"/>
                <a:ext cx="1478" cy="57"/>
              </a:xfrm>
              <a:custGeom>
                <a:avLst/>
                <a:gdLst>
                  <a:gd name="T0" fmla="*/ 2 w 205"/>
                  <a:gd name="T1" fmla="*/ 8 h 8"/>
                  <a:gd name="T2" fmla="*/ 6 w 205"/>
                  <a:gd name="T3" fmla="*/ 8 h 8"/>
                  <a:gd name="T4" fmla="*/ 10 w 205"/>
                  <a:gd name="T5" fmla="*/ 8 h 8"/>
                  <a:gd name="T6" fmla="*/ 14 w 205"/>
                  <a:gd name="T7" fmla="*/ 8 h 8"/>
                  <a:gd name="T8" fmla="*/ 18 w 205"/>
                  <a:gd name="T9" fmla="*/ 8 h 8"/>
                  <a:gd name="T10" fmla="*/ 22 w 205"/>
                  <a:gd name="T11" fmla="*/ 7 h 8"/>
                  <a:gd name="T12" fmla="*/ 26 w 205"/>
                  <a:gd name="T13" fmla="*/ 7 h 8"/>
                  <a:gd name="T14" fmla="*/ 30 w 205"/>
                  <a:gd name="T15" fmla="*/ 7 h 8"/>
                  <a:gd name="T16" fmla="*/ 34 w 205"/>
                  <a:gd name="T17" fmla="*/ 7 h 8"/>
                  <a:gd name="T18" fmla="*/ 39 w 205"/>
                  <a:gd name="T19" fmla="*/ 7 h 8"/>
                  <a:gd name="T20" fmla="*/ 43 w 205"/>
                  <a:gd name="T21" fmla="*/ 7 h 8"/>
                  <a:gd name="T22" fmla="*/ 47 w 205"/>
                  <a:gd name="T23" fmla="*/ 6 h 8"/>
                  <a:gd name="T24" fmla="*/ 51 w 205"/>
                  <a:gd name="T25" fmla="*/ 6 h 8"/>
                  <a:gd name="T26" fmla="*/ 55 w 205"/>
                  <a:gd name="T27" fmla="*/ 6 h 8"/>
                  <a:gd name="T28" fmla="*/ 59 w 205"/>
                  <a:gd name="T29" fmla="*/ 6 h 8"/>
                  <a:gd name="T30" fmla="*/ 63 w 205"/>
                  <a:gd name="T31" fmla="*/ 6 h 8"/>
                  <a:gd name="T32" fmla="*/ 67 w 205"/>
                  <a:gd name="T33" fmla="*/ 6 h 8"/>
                  <a:gd name="T34" fmla="*/ 72 w 205"/>
                  <a:gd name="T35" fmla="*/ 5 h 8"/>
                  <a:gd name="T36" fmla="*/ 76 w 205"/>
                  <a:gd name="T37" fmla="*/ 5 h 8"/>
                  <a:gd name="T38" fmla="*/ 80 w 205"/>
                  <a:gd name="T39" fmla="*/ 5 h 8"/>
                  <a:gd name="T40" fmla="*/ 84 w 205"/>
                  <a:gd name="T41" fmla="*/ 5 h 8"/>
                  <a:gd name="T42" fmla="*/ 88 w 205"/>
                  <a:gd name="T43" fmla="*/ 5 h 8"/>
                  <a:gd name="T44" fmla="*/ 92 w 205"/>
                  <a:gd name="T45" fmla="*/ 5 h 8"/>
                  <a:gd name="T46" fmla="*/ 96 w 205"/>
                  <a:gd name="T47" fmla="*/ 4 h 8"/>
                  <a:gd name="T48" fmla="*/ 100 w 205"/>
                  <a:gd name="T49" fmla="*/ 4 h 8"/>
                  <a:gd name="T50" fmla="*/ 104 w 205"/>
                  <a:gd name="T51" fmla="*/ 4 h 8"/>
                  <a:gd name="T52" fmla="*/ 109 w 205"/>
                  <a:gd name="T53" fmla="*/ 4 h 8"/>
                  <a:gd name="T54" fmla="*/ 113 w 205"/>
                  <a:gd name="T55" fmla="*/ 4 h 8"/>
                  <a:gd name="T56" fmla="*/ 117 w 205"/>
                  <a:gd name="T57" fmla="*/ 4 h 8"/>
                  <a:gd name="T58" fmla="*/ 121 w 205"/>
                  <a:gd name="T59" fmla="*/ 3 h 8"/>
                  <a:gd name="T60" fmla="*/ 125 w 205"/>
                  <a:gd name="T61" fmla="*/ 3 h 8"/>
                  <a:gd name="T62" fmla="*/ 129 w 205"/>
                  <a:gd name="T63" fmla="*/ 3 h 8"/>
                  <a:gd name="T64" fmla="*/ 133 w 205"/>
                  <a:gd name="T65" fmla="*/ 3 h 8"/>
                  <a:gd name="T66" fmla="*/ 137 w 205"/>
                  <a:gd name="T67" fmla="*/ 3 h 8"/>
                  <a:gd name="T68" fmla="*/ 141 w 205"/>
                  <a:gd name="T69" fmla="*/ 3 h 8"/>
                  <a:gd name="T70" fmla="*/ 146 w 205"/>
                  <a:gd name="T71" fmla="*/ 2 h 8"/>
                  <a:gd name="T72" fmla="*/ 150 w 205"/>
                  <a:gd name="T73" fmla="*/ 2 h 8"/>
                  <a:gd name="T74" fmla="*/ 154 w 205"/>
                  <a:gd name="T75" fmla="*/ 2 h 8"/>
                  <a:gd name="T76" fmla="*/ 158 w 205"/>
                  <a:gd name="T77" fmla="*/ 2 h 8"/>
                  <a:gd name="T78" fmla="*/ 162 w 205"/>
                  <a:gd name="T79" fmla="*/ 2 h 8"/>
                  <a:gd name="T80" fmla="*/ 166 w 205"/>
                  <a:gd name="T81" fmla="*/ 2 h 8"/>
                  <a:gd name="T82" fmla="*/ 170 w 205"/>
                  <a:gd name="T83" fmla="*/ 2 h 8"/>
                  <a:gd name="T84" fmla="*/ 174 w 205"/>
                  <a:gd name="T85" fmla="*/ 1 h 8"/>
                  <a:gd name="T86" fmla="*/ 178 w 205"/>
                  <a:gd name="T87" fmla="*/ 1 h 8"/>
                  <a:gd name="T88" fmla="*/ 183 w 205"/>
                  <a:gd name="T89" fmla="*/ 1 h 8"/>
                  <a:gd name="T90" fmla="*/ 187 w 205"/>
                  <a:gd name="T91" fmla="*/ 1 h 8"/>
                  <a:gd name="T92" fmla="*/ 191 w 205"/>
                  <a:gd name="T93" fmla="*/ 1 h 8"/>
                  <a:gd name="T94" fmla="*/ 195 w 205"/>
                  <a:gd name="T95" fmla="*/ 1 h 8"/>
                  <a:gd name="T96" fmla="*/ 199 w 205"/>
                  <a:gd name="T97" fmla="*/ 0 h 8"/>
                  <a:gd name="T98" fmla="*/ 203 w 205"/>
                  <a:gd name="T9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8">
                    <a:moveTo>
                      <a:pt x="0" y="8"/>
                    </a:moveTo>
                    <a:lnTo>
                      <a:pt x="2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0" y="8"/>
                    </a:lnTo>
                    <a:lnTo>
                      <a:pt x="12" y="8"/>
                    </a:lnTo>
                    <a:lnTo>
                      <a:pt x="14" y="8"/>
                    </a:lnTo>
                    <a:lnTo>
                      <a:pt x="16" y="8"/>
                    </a:lnTo>
                    <a:lnTo>
                      <a:pt x="18" y="8"/>
                    </a:lnTo>
                    <a:lnTo>
                      <a:pt x="20" y="7"/>
                    </a:lnTo>
                    <a:lnTo>
                      <a:pt x="22" y="7"/>
                    </a:lnTo>
                    <a:lnTo>
                      <a:pt x="24" y="7"/>
                    </a:lnTo>
                    <a:lnTo>
                      <a:pt x="26" y="7"/>
                    </a:lnTo>
                    <a:lnTo>
                      <a:pt x="28" y="7"/>
                    </a:lnTo>
                    <a:lnTo>
                      <a:pt x="30" y="7"/>
                    </a:lnTo>
                    <a:lnTo>
                      <a:pt x="32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9" y="7"/>
                    </a:lnTo>
                    <a:lnTo>
                      <a:pt x="41" y="7"/>
                    </a:lnTo>
                    <a:lnTo>
                      <a:pt x="43" y="7"/>
                    </a:lnTo>
                    <a:lnTo>
                      <a:pt x="45" y="6"/>
                    </a:lnTo>
                    <a:lnTo>
                      <a:pt x="47" y="6"/>
                    </a:lnTo>
                    <a:lnTo>
                      <a:pt x="49" y="6"/>
                    </a:lnTo>
                    <a:lnTo>
                      <a:pt x="51" y="6"/>
                    </a:lnTo>
                    <a:lnTo>
                      <a:pt x="53" y="6"/>
                    </a:lnTo>
                    <a:lnTo>
                      <a:pt x="55" y="6"/>
                    </a:lnTo>
                    <a:lnTo>
                      <a:pt x="57" y="6"/>
                    </a:lnTo>
                    <a:lnTo>
                      <a:pt x="59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5" y="6"/>
                    </a:lnTo>
                    <a:lnTo>
                      <a:pt x="67" y="6"/>
                    </a:lnTo>
                    <a:lnTo>
                      <a:pt x="69" y="6"/>
                    </a:lnTo>
                    <a:lnTo>
                      <a:pt x="72" y="5"/>
                    </a:lnTo>
                    <a:lnTo>
                      <a:pt x="74" y="5"/>
                    </a:lnTo>
                    <a:lnTo>
                      <a:pt x="76" y="5"/>
                    </a:lnTo>
                    <a:lnTo>
                      <a:pt x="78" y="5"/>
                    </a:lnTo>
                    <a:lnTo>
                      <a:pt x="80" y="5"/>
                    </a:lnTo>
                    <a:lnTo>
                      <a:pt x="82" y="5"/>
                    </a:lnTo>
                    <a:lnTo>
                      <a:pt x="84" y="5"/>
                    </a:lnTo>
                    <a:lnTo>
                      <a:pt x="86" y="5"/>
                    </a:lnTo>
                    <a:lnTo>
                      <a:pt x="88" y="5"/>
                    </a:lnTo>
                    <a:lnTo>
                      <a:pt x="90" y="5"/>
                    </a:lnTo>
                    <a:lnTo>
                      <a:pt x="92" y="5"/>
                    </a:lnTo>
                    <a:lnTo>
                      <a:pt x="94" y="5"/>
                    </a:lnTo>
                    <a:lnTo>
                      <a:pt x="96" y="4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9" y="4"/>
                    </a:lnTo>
                    <a:lnTo>
                      <a:pt x="111" y="4"/>
                    </a:lnTo>
                    <a:lnTo>
                      <a:pt x="113" y="4"/>
                    </a:lnTo>
                    <a:lnTo>
                      <a:pt x="115" y="4"/>
                    </a:lnTo>
                    <a:lnTo>
                      <a:pt x="117" y="4"/>
                    </a:lnTo>
                    <a:lnTo>
                      <a:pt x="119" y="4"/>
                    </a:lnTo>
                    <a:lnTo>
                      <a:pt x="121" y="3"/>
                    </a:lnTo>
                    <a:lnTo>
                      <a:pt x="123" y="3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3"/>
                    </a:lnTo>
                    <a:lnTo>
                      <a:pt x="133" y="3"/>
                    </a:lnTo>
                    <a:lnTo>
                      <a:pt x="135" y="3"/>
                    </a:lnTo>
                    <a:lnTo>
                      <a:pt x="137" y="3"/>
                    </a:lnTo>
                    <a:lnTo>
                      <a:pt x="139" y="3"/>
                    </a:lnTo>
                    <a:lnTo>
                      <a:pt x="141" y="3"/>
                    </a:lnTo>
                    <a:lnTo>
                      <a:pt x="143" y="3"/>
                    </a:lnTo>
                    <a:lnTo>
                      <a:pt x="146" y="2"/>
                    </a:lnTo>
                    <a:lnTo>
                      <a:pt x="148" y="2"/>
                    </a:lnTo>
                    <a:lnTo>
                      <a:pt x="150" y="2"/>
                    </a:lnTo>
                    <a:lnTo>
                      <a:pt x="152" y="2"/>
                    </a:lnTo>
                    <a:lnTo>
                      <a:pt x="154" y="2"/>
                    </a:lnTo>
                    <a:lnTo>
                      <a:pt x="156" y="2"/>
                    </a:lnTo>
                    <a:lnTo>
                      <a:pt x="158" y="2"/>
                    </a:lnTo>
                    <a:lnTo>
                      <a:pt x="160" y="2"/>
                    </a:lnTo>
                    <a:lnTo>
                      <a:pt x="162" y="2"/>
                    </a:lnTo>
                    <a:lnTo>
                      <a:pt x="164" y="2"/>
                    </a:lnTo>
                    <a:lnTo>
                      <a:pt x="166" y="2"/>
                    </a:lnTo>
                    <a:lnTo>
                      <a:pt x="168" y="2"/>
                    </a:lnTo>
                    <a:lnTo>
                      <a:pt x="170" y="2"/>
                    </a:lnTo>
                    <a:lnTo>
                      <a:pt x="172" y="1"/>
                    </a:lnTo>
                    <a:lnTo>
                      <a:pt x="174" y="1"/>
                    </a:lnTo>
                    <a:lnTo>
                      <a:pt x="176" y="1"/>
                    </a:lnTo>
                    <a:lnTo>
                      <a:pt x="178" y="1"/>
                    </a:lnTo>
                    <a:lnTo>
                      <a:pt x="181" y="1"/>
                    </a:lnTo>
                    <a:lnTo>
                      <a:pt x="183" y="1"/>
                    </a:lnTo>
                    <a:lnTo>
                      <a:pt x="185" y="1"/>
                    </a:lnTo>
                    <a:lnTo>
                      <a:pt x="187" y="1"/>
                    </a:lnTo>
                    <a:lnTo>
                      <a:pt x="189" y="1"/>
                    </a:lnTo>
                    <a:lnTo>
                      <a:pt x="191" y="1"/>
                    </a:lnTo>
                    <a:lnTo>
                      <a:pt x="193" y="1"/>
                    </a:lnTo>
                    <a:lnTo>
                      <a:pt x="195" y="1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0"/>
                    </a:lnTo>
                    <a:lnTo>
                      <a:pt x="205" y="0"/>
                    </a:lnTo>
                  </a:path>
                </a:pathLst>
              </a:custGeom>
              <a:noFill/>
              <a:ln w="34925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0" name="Line 2525"/>
              <p:cNvSpPr>
                <a:spLocks noChangeShapeType="1"/>
              </p:cNvSpPr>
              <p:nvPr/>
            </p:nvSpPr>
            <p:spPr bwMode="auto">
              <a:xfrm flipV="1">
                <a:off x="137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1" name="Line 2526"/>
              <p:cNvSpPr>
                <a:spLocks noChangeShapeType="1"/>
              </p:cNvSpPr>
              <p:nvPr/>
            </p:nvSpPr>
            <p:spPr bwMode="auto">
              <a:xfrm flipV="1">
                <a:off x="137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2" name="Line 2527"/>
              <p:cNvSpPr>
                <a:spLocks noChangeShapeType="1"/>
              </p:cNvSpPr>
              <p:nvPr/>
            </p:nvSpPr>
            <p:spPr bwMode="auto">
              <a:xfrm flipV="1">
                <a:off x="137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3" name="Line 2528"/>
              <p:cNvSpPr>
                <a:spLocks noChangeShapeType="1"/>
              </p:cNvSpPr>
              <p:nvPr/>
            </p:nvSpPr>
            <p:spPr bwMode="auto">
              <a:xfrm flipV="1">
                <a:off x="137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4" name="Line 2529"/>
              <p:cNvSpPr>
                <a:spLocks noChangeShapeType="1"/>
              </p:cNvSpPr>
              <p:nvPr/>
            </p:nvSpPr>
            <p:spPr bwMode="auto">
              <a:xfrm flipV="1">
                <a:off x="137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5" name="Line 2530"/>
              <p:cNvSpPr>
                <a:spLocks noChangeShapeType="1"/>
              </p:cNvSpPr>
              <p:nvPr/>
            </p:nvSpPr>
            <p:spPr bwMode="auto">
              <a:xfrm flipV="1">
                <a:off x="137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6" name="Line 2531"/>
              <p:cNvSpPr>
                <a:spLocks noChangeShapeType="1"/>
              </p:cNvSpPr>
              <p:nvPr/>
            </p:nvSpPr>
            <p:spPr bwMode="auto">
              <a:xfrm flipV="1">
                <a:off x="137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7" name="Line 2532"/>
              <p:cNvSpPr>
                <a:spLocks noChangeShapeType="1"/>
              </p:cNvSpPr>
              <p:nvPr/>
            </p:nvSpPr>
            <p:spPr bwMode="auto">
              <a:xfrm flipV="1">
                <a:off x="137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8" name="Line 2533"/>
              <p:cNvSpPr>
                <a:spLocks noChangeShapeType="1"/>
              </p:cNvSpPr>
              <p:nvPr/>
            </p:nvSpPr>
            <p:spPr bwMode="auto">
              <a:xfrm flipV="1">
                <a:off x="137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9" name="Line 2534"/>
              <p:cNvSpPr>
                <a:spLocks noChangeShapeType="1"/>
              </p:cNvSpPr>
              <p:nvPr/>
            </p:nvSpPr>
            <p:spPr bwMode="auto">
              <a:xfrm flipV="1">
                <a:off x="137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0" name="Line 2535"/>
              <p:cNvSpPr>
                <a:spLocks noChangeShapeType="1"/>
              </p:cNvSpPr>
              <p:nvPr/>
            </p:nvSpPr>
            <p:spPr bwMode="auto">
              <a:xfrm flipV="1">
                <a:off x="137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1" name="Line 2536"/>
              <p:cNvSpPr>
                <a:spLocks noChangeShapeType="1"/>
              </p:cNvSpPr>
              <p:nvPr/>
            </p:nvSpPr>
            <p:spPr bwMode="auto">
              <a:xfrm flipV="1">
                <a:off x="137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2" name="Line 2537"/>
              <p:cNvSpPr>
                <a:spLocks noChangeShapeType="1"/>
              </p:cNvSpPr>
              <p:nvPr/>
            </p:nvSpPr>
            <p:spPr bwMode="auto">
              <a:xfrm flipV="1">
                <a:off x="137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3" name="Line 2538"/>
              <p:cNvSpPr>
                <a:spLocks noChangeShapeType="1"/>
              </p:cNvSpPr>
              <p:nvPr/>
            </p:nvSpPr>
            <p:spPr bwMode="auto">
              <a:xfrm flipV="1">
                <a:off x="137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4" name="Line 2539"/>
              <p:cNvSpPr>
                <a:spLocks noChangeShapeType="1"/>
              </p:cNvSpPr>
              <p:nvPr/>
            </p:nvSpPr>
            <p:spPr bwMode="auto">
              <a:xfrm flipV="1">
                <a:off x="137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5" name="Line 2540"/>
              <p:cNvSpPr>
                <a:spLocks noChangeShapeType="1"/>
              </p:cNvSpPr>
              <p:nvPr/>
            </p:nvSpPr>
            <p:spPr bwMode="auto">
              <a:xfrm flipV="1">
                <a:off x="137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6" name="Line 2541"/>
              <p:cNvSpPr>
                <a:spLocks noChangeShapeType="1"/>
              </p:cNvSpPr>
              <p:nvPr/>
            </p:nvSpPr>
            <p:spPr bwMode="auto">
              <a:xfrm flipV="1">
                <a:off x="137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7" name="Line 2542"/>
              <p:cNvSpPr>
                <a:spLocks noChangeShapeType="1"/>
              </p:cNvSpPr>
              <p:nvPr/>
            </p:nvSpPr>
            <p:spPr bwMode="auto">
              <a:xfrm flipV="1">
                <a:off x="137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8" name="Line 2543"/>
              <p:cNvSpPr>
                <a:spLocks noChangeShapeType="1"/>
              </p:cNvSpPr>
              <p:nvPr/>
            </p:nvSpPr>
            <p:spPr bwMode="auto">
              <a:xfrm flipV="1">
                <a:off x="137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9" name="Line 2544"/>
              <p:cNvSpPr>
                <a:spLocks noChangeShapeType="1"/>
              </p:cNvSpPr>
              <p:nvPr/>
            </p:nvSpPr>
            <p:spPr bwMode="auto">
              <a:xfrm flipV="1">
                <a:off x="137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0" name="Line 2545"/>
              <p:cNvSpPr>
                <a:spLocks noChangeShapeType="1"/>
              </p:cNvSpPr>
              <p:nvPr/>
            </p:nvSpPr>
            <p:spPr bwMode="auto">
              <a:xfrm flipV="1">
                <a:off x="137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1" name="Line 2546"/>
              <p:cNvSpPr>
                <a:spLocks noChangeShapeType="1"/>
              </p:cNvSpPr>
              <p:nvPr/>
            </p:nvSpPr>
            <p:spPr bwMode="auto">
              <a:xfrm flipV="1">
                <a:off x="137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2" name="Line 2547"/>
              <p:cNvSpPr>
                <a:spLocks noChangeShapeType="1"/>
              </p:cNvSpPr>
              <p:nvPr/>
            </p:nvSpPr>
            <p:spPr bwMode="auto">
              <a:xfrm flipV="1">
                <a:off x="137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3" name="Line 2548"/>
              <p:cNvSpPr>
                <a:spLocks noChangeShapeType="1"/>
              </p:cNvSpPr>
              <p:nvPr/>
            </p:nvSpPr>
            <p:spPr bwMode="auto">
              <a:xfrm flipV="1">
                <a:off x="137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4" name="Line 2549"/>
              <p:cNvSpPr>
                <a:spLocks noChangeShapeType="1"/>
              </p:cNvSpPr>
              <p:nvPr/>
            </p:nvSpPr>
            <p:spPr bwMode="auto">
              <a:xfrm flipV="1">
                <a:off x="147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5" name="Line 2550"/>
              <p:cNvSpPr>
                <a:spLocks noChangeShapeType="1"/>
              </p:cNvSpPr>
              <p:nvPr/>
            </p:nvSpPr>
            <p:spPr bwMode="auto">
              <a:xfrm flipV="1">
                <a:off x="147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6" name="Line 2551"/>
              <p:cNvSpPr>
                <a:spLocks noChangeShapeType="1"/>
              </p:cNvSpPr>
              <p:nvPr/>
            </p:nvSpPr>
            <p:spPr bwMode="auto">
              <a:xfrm flipV="1">
                <a:off x="147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7" name="Line 2552"/>
              <p:cNvSpPr>
                <a:spLocks noChangeShapeType="1"/>
              </p:cNvSpPr>
              <p:nvPr/>
            </p:nvSpPr>
            <p:spPr bwMode="auto">
              <a:xfrm flipV="1">
                <a:off x="147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8" name="Line 2553"/>
              <p:cNvSpPr>
                <a:spLocks noChangeShapeType="1"/>
              </p:cNvSpPr>
              <p:nvPr/>
            </p:nvSpPr>
            <p:spPr bwMode="auto">
              <a:xfrm flipV="1">
                <a:off x="147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9" name="Line 2554"/>
              <p:cNvSpPr>
                <a:spLocks noChangeShapeType="1"/>
              </p:cNvSpPr>
              <p:nvPr/>
            </p:nvSpPr>
            <p:spPr bwMode="auto">
              <a:xfrm flipV="1">
                <a:off x="147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0" name="Line 2555"/>
              <p:cNvSpPr>
                <a:spLocks noChangeShapeType="1"/>
              </p:cNvSpPr>
              <p:nvPr/>
            </p:nvSpPr>
            <p:spPr bwMode="auto">
              <a:xfrm flipV="1">
                <a:off x="147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1" name="Line 2556"/>
              <p:cNvSpPr>
                <a:spLocks noChangeShapeType="1"/>
              </p:cNvSpPr>
              <p:nvPr/>
            </p:nvSpPr>
            <p:spPr bwMode="auto">
              <a:xfrm flipV="1">
                <a:off x="147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2" name="Line 2557"/>
              <p:cNvSpPr>
                <a:spLocks noChangeShapeType="1"/>
              </p:cNvSpPr>
              <p:nvPr/>
            </p:nvSpPr>
            <p:spPr bwMode="auto">
              <a:xfrm flipV="1">
                <a:off x="147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3" name="Line 2558"/>
              <p:cNvSpPr>
                <a:spLocks noChangeShapeType="1"/>
              </p:cNvSpPr>
              <p:nvPr/>
            </p:nvSpPr>
            <p:spPr bwMode="auto">
              <a:xfrm flipV="1">
                <a:off x="147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4" name="Line 2559"/>
              <p:cNvSpPr>
                <a:spLocks noChangeShapeType="1"/>
              </p:cNvSpPr>
              <p:nvPr/>
            </p:nvSpPr>
            <p:spPr bwMode="auto">
              <a:xfrm flipV="1">
                <a:off x="147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5" name="Line 2560"/>
              <p:cNvSpPr>
                <a:spLocks noChangeShapeType="1"/>
              </p:cNvSpPr>
              <p:nvPr/>
            </p:nvSpPr>
            <p:spPr bwMode="auto">
              <a:xfrm flipV="1">
                <a:off x="15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6" name="Line 2561"/>
              <p:cNvSpPr>
                <a:spLocks noChangeShapeType="1"/>
              </p:cNvSpPr>
              <p:nvPr/>
            </p:nvSpPr>
            <p:spPr bwMode="auto">
              <a:xfrm flipV="1">
                <a:off x="15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7" name="Line 2562"/>
              <p:cNvSpPr>
                <a:spLocks noChangeShapeType="1"/>
              </p:cNvSpPr>
              <p:nvPr/>
            </p:nvSpPr>
            <p:spPr bwMode="auto">
              <a:xfrm flipV="1">
                <a:off x="15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8" name="Line 2563"/>
              <p:cNvSpPr>
                <a:spLocks noChangeShapeType="1"/>
              </p:cNvSpPr>
              <p:nvPr/>
            </p:nvSpPr>
            <p:spPr bwMode="auto">
              <a:xfrm flipV="1">
                <a:off x="15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9" name="Line 2564"/>
              <p:cNvSpPr>
                <a:spLocks noChangeShapeType="1"/>
              </p:cNvSpPr>
              <p:nvPr/>
            </p:nvSpPr>
            <p:spPr bwMode="auto">
              <a:xfrm flipV="1">
                <a:off x="15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0" name="Line 2565"/>
              <p:cNvSpPr>
                <a:spLocks noChangeShapeType="1"/>
              </p:cNvSpPr>
              <p:nvPr/>
            </p:nvSpPr>
            <p:spPr bwMode="auto">
              <a:xfrm flipV="1">
                <a:off x="15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1" name="Line 2566"/>
              <p:cNvSpPr>
                <a:spLocks noChangeShapeType="1"/>
              </p:cNvSpPr>
              <p:nvPr/>
            </p:nvSpPr>
            <p:spPr bwMode="auto">
              <a:xfrm flipV="1">
                <a:off x="15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2" name="Line 2567"/>
              <p:cNvSpPr>
                <a:spLocks noChangeShapeType="1"/>
              </p:cNvSpPr>
              <p:nvPr/>
            </p:nvSpPr>
            <p:spPr bwMode="auto">
              <a:xfrm flipV="1">
                <a:off x="15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3" name="Line 2568"/>
              <p:cNvSpPr>
                <a:spLocks noChangeShapeType="1"/>
              </p:cNvSpPr>
              <p:nvPr/>
            </p:nvSpPr>
            <p:spPr bwMode="auto">
              <a:xfrm flipV="1">
                <a:off x="15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4" name="Line 2569"/>
              <p:cNvSpPr>
                <a:spLocks noChangeShapeType="1"/>
              </p:cNvSpPr>
              <p:nvPr/>
            </p:nvSpPr>
            <p:spPr bwMode="auto">
              <a:xfrm flipV="1">
                <a:off x="15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5" name="Line 2570"/>
              <p:cNvSpPr>
                <a:spLocks noChangeShapeType="1"/>
              </p:cNvSpPr>
              <p:nvPr/>
            </p:nvSpPr>
            <p:spPr bwMode="auto">
              <a:xfrm flipV="1">
                <a:off x="15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6" name="Line 2571"/>
              <p:cNvSpPr>
                <a:spLocks noChangeShapeType="1"/>
              </p:cNvSpPr>
              <p:nvPr/>
            </p:nvSpPr>
            <p:spPr bwMode="auto">
              <a:xfrm flipV="1">
                <a:off x="15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7" name="Line 2572"/>
              <p:cNvSpPr>
                <a:spLocks noChangeShapeType="1"/>
              </p:cNvSpPr>
              <p:nvPr/>
            </p:nvSpPr>
            <p:spPr bwMode="auto">
              <a:xfrm flipV="1">
                <a:off x="15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8" name="Line 2573"/>
              <p:cNvSpPr>
                <a:spLocks noChangeShapeType="1"/>
              </p:cNvSpPr>
              <p:nvPr/>
            </p:nvSpPr>
            <p:spPr bwMode="auto">
              <a:xfrm flipV="1">
                <a:off x="15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9" name="Line 2574"/>
              <p:cNvSpPr>
                <a:spLocks noChangeShapeType="1"/>
              </p:cNvSpPr>
              <p:nvPr/>
            </p:nvSpPr>
            <p:spPr bwMode="auto">
              <a:xfrm flipV="1">
                <a:off x="15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0" name="Line 2575"/>
              <p:cNvSpPr>
                <a:spLocks noChangeShapeType="1"/>
              </p:cNvSpPr>
              <p:nvPr/>
            </p:nvSpPr>
            <p:spPr bwMode="auto">
              <a:xfrm flipV="1">
                <a:off x="15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1" name="Line 2576"/>
              <p:cNvSpPr>
                <a:spLocks noChangeShapeType="1"/>
              </p:cNvSpPr>
              <p:nvPr/>
            </p:nvSpPr>
            <p:spPr bwMode="auto">
              <a:xfrm flipV="1">
                <a:off x="15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2" name="Line 2577"/>
              <p:cNvSpPr>
                <a:spLocks noChangeShapeType="1"/>
              </p:cNvSpPr>
              <p:nvPr/>
            </p:nvSpPr>
            <p:spPr bwMode="auto">
              <a:xfrm flipV="1">
                <a:off x="15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3" name="Line 2578"/>
              <p:cNvSpPr>
                <a:spLocks noChangeShapeType="1"/>
              </p:cNvSpPr>
              <p:nvPr/>
            </p:nvSpPr>
            <p:spPr bwMode="auto">
              <a:xfrm flipV="1">
                <a:off x="15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4" name="Line 2579"/>
              <p:cNvSpPr>
                <a:spLocks noChangeShapeType="1"/>
              </p:cNvSpPr>
              <p:nvPr/>
            </p:nvSpPr>
            <p:spPr bwMode="auto">
              <a:xfrm flipV="1">
                <a:off x="15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5" name="Line 2580"/>
              <p:cNvSpPr>
                <a:spLocks noChangeShapeType="1"/>
              </p:cNvSpPr>
              <p:nvPr/>
            </p:nvSpPr>
            <p:spPr bwMode="auto">
              <a:xfrm flipV="1">
                <a:off x="15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6" name="Line 2581"/>
              <p:cNvSpPr>
                <a:spLocks noChangeShapeType="1"/>
              </p:cNvSpPr>
              <p:nvPr/>
            </p:nvSpPr>
            <p:spPr bwMode="auto">
              <a:xfrm flipV="1">
                <a:off x="15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7" name="Line 2582"/>
              <p:cNvSpPr>
                <a:spLocks noChangeShapeType="1"/>
              </p:cNvSpPr>
              <p:nvPr/>
            </p:nvSpPr>
            <p:spPr bwMode="auto">
              <a:xfrm flipV="1">
                <a:off x="15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8" name="Line 2583"/>
              <p:cNvSpPr>
                <a:spLocks noChangeShapeType="1"/>
              </p:cNvSpPr>
              <p:nvPr/>
            </p:nvSpPr>
            <p:spPr bwMode="auto">
              <a:xfrm flipV="1">
                <a:off x="15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9" name="Line 2584"/>
              <p:cNvSpPr>
                <a:spLocks noChangeShapeType="1"/>
              </p:cNvSpPr>
              <p:nvPr/>
            </p:nvSpPr>
            <p:spPr bwMode="auto">
              <a:xfrm flipV="1">
                <a:off x="15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0" name="Line 2585"/>
              <p:cNvSpPr>
                <a:spLocks noChangeShapeType="1"/>
              </p:cNvSpPr>
              <p:nvPr/>
            </p:nvSpPr>
            <p:spPr bwMode="auto">
              <a:xfrm flipV="1">
                <a:off x="15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1" name="Line 2586"/>
              <p:cNvSpPr>
                <a:spLocks noChangeShapeType="1"/>
              </p:cNvSpPr>
              <p:nvPr/>
            </p:nvSpPr>
            <p:spPr bwMode="auto">
              <a:xfrm flipV="1">
                <a:off x="15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2" name="Line 2587"/>
              <p:cNvSpPr>
                <a:spLocks noChangeShapeType="1"/>
              </p:cNvSpPr>
              <p:nvPr/>
            </p:nvSpPr>
            <p:spPr bwMode="auto">
              <a:xfrm flipV="1">
                <a:off x="15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3" name="Line 2588"/>
              <p:cNvSpPr>
                <a:spLocks noChangeShapeType="1"/>
              </p:cNvSpPr>
              <p:nvPr/>
            </p:nvSpPr>
            <p:spPr bwMode="auto">
              <a:xfrm flipV="1">
                <a:off x="15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4" name="Line 2589"/>
              <p:cNvSpPr>
                <a:spLocks noChangeShapeType="1"/>
              </p:cNvSpPr>
              <p:nvPr/>
            </p:nvSpPr>
            <p:spPr bwMode="auto">
              <a:xfrm flipV="1">
                <a:off x="15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5" name="Line 2590"/>
              <p:cNvSpPr>
                <a:spLocks noChangeShapeType="1"/>
              </p:cNvSpPr>
              <p:nvPr/>
            </p:nvSpPr>
            <p:spPr bwMode="auto">
              <a:xfrm flipV="1">
                <a:off x="167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6" name="Line 2591"/>
              <p:cNvSpPr>
                <a:spLocks noChangeShapeType="1"/>
              </p:cNvSpPr>
              <p:nvPr/>
            </p:nvSpPr>
            <p:spPr bwMode="auto">
              <a:xfrm flipV="1">
                <a:off x="167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7" name="Line 2592"/>
              <p:cNvSpPr>
                <a:spLocks noChangeShapeType="1"/>
              </p:cNvSpPr>
              <p:nvPr/>
            </p:nvSpPr>
            <p:spPr bwMode="auto">
              <a:xfrm flipV="1">
                <a:off x="167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8" name="Line 2593"/>
              <p:cNvSpPr>
                <a:spLocks noChangeShapeType="1"/>
              </p:cNvSpPr>
              <p:nvPr/>
            </p:nvSpPr>
            <p:spPr bwMode="auto">
              <a:xfrm flipV="1">
                <a:off x="167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9" name="Line 2594"/>
              <p:cNvSpPr>
                <a:spLocks noChangeShapeType="1"/>
              </p:cNvSpPr>
              <p:nvPr/>
            </p:nvSpPr>
            <p:spPr bwMode="auto">
              <a:xfrm flipV="1">
                <a:off x="167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0" name="Line 2595"/>
              <p:cNvSpPr>
                <a:spLocks noChangeShapeType="1"/>
              </p:cNvSpPr>
              <p:nvPr/>
            </p:nvSpPr>
            <p:spPr bwMode="auto">
              <a:xfrm flipV="1">
                <a:off x="167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1" name="Line 2596"/>
              <p:cNvSpPr>
                <a:spLocks noChangeShapeType="1"/>
              </p:cNvSpPr>
              <p:nvPr/>
            </p:nvSpPr>
            <p:spPr bwMode="auto">
              <a:xfrm flipV="1">
                <a:off x="167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2" name="Line 2597"/>
              <p:cNvSpPr>
                <a:spLocks noChangeShapeType="1"/>
              </p:cNvSpPr>
              <p:nvPr/>
            </p:nvSpPr>
            <p:spPr bwMode="auto">
              <a:xfrm flipV="1">
                <a:off x="167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3" name="Line 2598"/>
              <p:cNvSpPr>
                <a:spLocks noChangeShapeType="1"/>
              </p:cNvSpPr>
              <p:nvPr/>
            </p:nvSpPr>
            <p:spPr bwMode="auto">
              <a:xfrm flipV="1">
                <a:off x="167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4" name="Line 2599"/>
              <p:cNvSpPr>
                <a:spLocks noChangeShapeType="1"/>
              </p:cNvSpPr>
              <p:nvPr/>
            </p:nvSpPr>
            <p:spPr bwMode="auto">
              <a:xfrm flipV="1">
                <a:off x="167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5" name="Line 2600"/>
              <p:cNvSpPr>
                <a:spLocks noChangeShapeType="1"/>
              </p:cNvSpPr>
              <p:nvPr/>
            </p:nvSpPr>
            <p:spPr bwMode="auto">
              <a:xfrm flipV="1">
                <a:off x="167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6" name="Line 2601"/>
              <p:cNvSpPr>
                <a:spLocks noChangeShapeType="1"/>
              </p:cNvSpPr>
              <p:nvPr/>
            </p:nvSpPr>
            <p:spPr bwMode="auto">
              <a:xfrm flipV="1">
                <a:off x="167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7" name="Line 2602"/>
              <p:cNvSpPr>
                <a:spLocks noChangeShapeType="1"/>
              </p:cNvSpPr>
              <p:nvPr/>
            </p:nvSpPr>
            <p:spPr bwMode="auto">
              <a:xfrm flipV="1">
                <a:off x="167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8" name="Line 2603"/>
              <p:cNvSpPr>
                <a:spLocks noChangeShapeType="1"/>
              </p:cNvSpPr>
              <p:nvPr/>
            </p:nvSpPr>
            <p:spPr bwMode="auto">
              <a:xfrm flipV="1">
                <a:off x="167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9" name="Line 2604"/>
              <p:cNvSpPr>
                <a:spLocks noChangeShapeType="1"/>
              </p:cNvSpPr>
              <p:nvPr/>
            </p:nvSpPr>
            <p:spPr bwMode="auto">
              <a:xfrm flipV="1">
                <a:off x="17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0" name="Line 2605"/>
              <p:cNvSpPr>
                <a:spLocks noChangeShapeType="1"/>
              </p:cNvSpPr>
              <p:nvPr/>
            </p:nvSpPr>
            <p:spPr bwMode="auto">
              <a:xfrm flipV="1">
                <a:off x="17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1" name="Line 2606"/>
              <p:cNvSpPr>
                <a:spLocks noChangeShapeType="1"/>
              </p:cNvSpPr>
              <p:nvPr/>
            </p:nvSpPr>
            <p:spPr bwMode="auto">
              <a:xfrm flipV="1">
                <a:off x="17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2" name="Line 2607"/>
              <p:cNvSpPr>
                <a:spLocks noChangeShapeType="1"/>
              </p:cNvSpPr>
              <p:nvPr/>
            </p:nvSpPr>
            <p:spPr bwMode="auto">
              <a:xfrm flipV="1">
                <a:off x="17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3" name="Line 2608"/>
              <p:cNvSpPr>
                <a:spLocks noChangeShapeType="1"/>
              </p:cNvSpPr>
              <p:nvPr/>
            </p:nvSpPr>
            <p:spPr bwMode="auto">
              <a:xfrm flipV="1">
                <a:off x="17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4" name="Line 2609"/>
              <p:cNvSpPr>
                <a:spLocks noChangeShapeType="1"/>
              </p:cNvSpPr>
              <p:nvPr/>
            </p:nvSpPr>
            <p:spPr bwMode="auto">
              <a:xfrm flipV="1">
                <a:off x="17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5" name="Line 2610"/>
              <p:cNvSpPr>
                <a:spLocks noChangeShapeType="1"/>
              </p:cNvSpPr>
              <p:nvPr/>
            </p:nvSpPr>
            <p:spPr bwMode="auto">
              <a:xfrm flipV="1">
                <a:off x="17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6" name="Line 2611"/>
              <p:cNvSpPr>
                <a:spLocks noChangeShapeType="1"/>
              </p:cNvSpPr>
              <p:nvPr/>
            </p:nvSpPr>
            <p:spPr bwMode="auto">
              <a:xfrm flipV="1">
                <a:off x="17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7" name="Line 2612"/>
              <p:cNvSpPr>
                <a:spLocks noChangeShapeType="1"/>
              </p:cNvSpPr>
              <p:nvPr/>
            </p:nvSpPr>
            <p:spPr bwMode="auto">
              <a:xfrm flipV="1">
                <a:off x="188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8" name="Line 2613"/>
              <p:cNvSpPr>
                <a:spLocks noChangeShapeType="1"/>
              </p:cNvSpPr>
              <p:nvPr/>
            </p:nvSpPr>
            <p:spPr bwMode="auto">
              <a:xfrm flipV="1">
                <a:off x="188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9" name="Line 2614"/>
              <p:cNvSpPr>
                <a:spLocks noChangeShapeType="1"/>
              </p:cNvSpPr>
              <p:nvPr/>
            </p:nvSpPr>
            <p:spPr bwMode="auto">
              <a:xfrm flipV="1">
                <a:off x="188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0" name="Line 2615"/>
              <p:cNvSpPr>
                <a:spLocks noChangeShapeType="1"/>
              </p:cNvSpPr>
              <p:nvPr/>
            </p:nvSpPr>
            <p:spPr bwMode="auto">
              <a:xfrm flipV="1">
                <a:off x="188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1" name="Line 2616"/>
              <p:cNvSpPr>
                <a:spLocks noChangeShapeType="1"/>
              </p:cNvSpPr>
              <p:nvPr/>
            </p:nvSpPr>
            <p:spPr bwMode="auto">
              <a:xfrm flipV="1">
                <a:off x="188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2" name="Line 2617"/>
              <p:cNvSpPr>
                <a:spLocks noChangeShapeType="1"/>
              </p:cNvSpPr>
              <p:nvPr/>
            </p:nvSpPr>
            <p:spPr bwMode="auto">
              <a:xfrm flipV="1">
                <a:off x="188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2060" name="Group 2819"/>
            <p:cNvGrpSpPr>
              <a:grpSpLocks/>
            </p:cNvGrpSpPr>
            <p:nvPr/>
          </p:nvGrpSpPr>
          <p:grpSpPr bwMode="auto">
            <a:xfrm>
              <a:off x="1339" y="2572"/>
              <a:ext cx="1478" cy="1111"/>
              <a:chOff x="1339" y="2572"/>
              <a:chExt cx="1478" cy="1111"/>
            </a:xfrm>
          </p:grpSpPr>
          <p:sp>
            <p:nvSpPr>
              <p:cNvPr id="3623" name="Line 2619"/>
              <p:cNvSpPr>
                <a:spLocks noChangeShapeType="1"/>
              </p:cNvSpPr>
              <p:nvPr/>
            </p:nvSpPr>
            <p:spPr bwMode="auto">
              <a:xfrm flipV="1">
                <a:off x="188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24" name="Line 2620"/>
              <p:cNvSpPr>
                <a:spLocks noChangeShapeType="1"/>
              </p:cNvSpPr>
              <p:nvPr/>
            </p:nvSpPr>
            <p:spPr bwMode="auto">
              <a:xfrm flipV="1">
                <a:off x="198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25" name="Line 2621"/>
              <p:cNvSpPr>
                <a:spLocks noChangeShapeType="1"/>
              </p:cNvSpPr>
              <p:nvPr/>
            </p:nvSpPr>
            <p:spPr bwMode="auto">
              <a:xfrm flipV="1">
                <a:off x="198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26" name="Line 2622"/>
              <p:cNvSpPr>
                <a:spLocks noChangeShapeType="1"/>
              </p:cNvSpPr>
              <p:nvPr/>
            </p:nvSpPr>
            <p:spPr bwMode="auto">
              <a:xfrm flipV="1">
                <a:off x="198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27" name="Line 2623"/>
              <p:cNvSpPr>
                <a:spLocks noChangeShapeType="1"/>
              </p:cNvSpPr>
              <p:nvPr/>
            </p:nvSpPr>
            <p:spPr bwMode="auto">
              <a:xfrm flipV="1">
                <a:off x="198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28" name="Line 2624"/>
              <p:cNvSpPr>
                <a:spLocks noChangeShapeType="1"/>
              </p:cNvSpPr>
              <p:nvPr/>
            </p:nvSpPr>
            <p:spPr bwMode="auto">
              <a:xfrm flipV="1">
                <a:off x="21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29" name="Line 2625"/>
              <p:cNvSpPr>
                <a:spLocks noChangeShapeType="1"/>
              </p:cNvSpPr>
              <p:nvPr/>
            </p:nvSpPr>
            <p:spPr bwMode="auto">
              <a:xfrm flipV="1">
                <a:off x="248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30" name="Freeform 2626"/>
              <p:cNvSpPr>
                <a:spLocks/>
              </p:cNvSpPr>
              <p:nvPr/>
            </p:nvSpPr>
            <p:spPr bwMode="auto">
              <a:xfrm>
                <a:off x="1339" y="2572"/>
                <a:ext cx="1478" cy="772"/>
              </a:xfrm>
              <a:custGeom>
                <a:avLst/>
                <a:gdLst>
                  <a:gd name="T0" fmla="*/ 2 w 205"/>
                  <a:gd name="T1" fmla="*/ 106 h 107"/>
                  <a:gd name="T2" fmla="*/ 6 w 205"/>
                  <a:gd name="T3" fmla="*/ 104 h 107"/>
                  <a:gd name="T4" fmla="*/ 10 w 205"/>
                  <a:gd name="T5" fmla="*/ 102 h 107"/>
                  <a:gd name="T6" fmla="*/ 14 w 205"/>
                  <a:gd name="T7" fmla="*/ 99 h 107"/>
                  <a:gd name="T8" fmla="*/ 18 w 205"/>
                  <a:gd name="T9" fmla="*/ 97 h 107"/>
                  <a:gd name="T10" fmla="*/ 22 w 205"/>
                  <a:gd name="T11" fmla="*/ 95 h 107"/>
                  <a:gd name="T12" fmla="*/ 26 w 205"/>
                  <a:gd name="T13" fmla="*/ 93 h 107"/>
                  <a:gd name="T14" fmla="*/ 30 w 205"/>
                  <a:gd name="T15" fmla="*/ 91 h 107"/>
                  <a:gd name="T16" fmla="*/ 34 w 205"/>
                  <a:gd name="T17" fmla="*/ 89 h 107"/>
                  <a:gd name="T18" fmla="*/ 39 w 205"/>
                  <a:gd name="T19" fmla="*/ 87 h 107"/>
                  <a:gd name="T20" fmla="*/ 43 w 205"/>
                  <a:gd name="T21" fmla="*/ 84 h 107"/>
                  <a:gd name="T22" fmla="*/ 47 w 205"/>
                  <a:gd name="T23" fmla="*/ 82 h 107"/>
                  <a:gd name="T24" fmla="*/ 51 w 205"/>
                  <a:gd name="T25" fmla="*/ 80 h 107"/>
                  <a:gd name="T26" fmla="*/ 55 w 205"/>
                  <a:gd name="T27" fmla="*/ 78 h 107"/>
                  <a:gd name="T28" fmla="*/ 59 w 205"/>
                  <a:gd name="T29" fmla="*/ 76 h 107"/>
                  <a:gd name="T30" fmla="*/ 63 w 205"/>
                  <a:gd name="T31" fmla="*/ 74 h 107"/>
                  <a:gd name="T32" fmla="*/ 67 w 205"/>
                  <a:gd name="T33" fmla="*/ 72 h 107"/>
                  <a:gd name="T34" fmla="*/ 72 w 205"/>
                  <a:gd name="T35" fmla="*/ 70 h 107"/>
                  <a:gd name="T36" fmla="*/ 76 w 205"/>
                  <a:gd name="T37" fmla="*/ 67 h 107"/>
                  <a:gd name="T38" fmla="*/ 80 w 205"/>
                  <a:gd name="T39" fmla="*/ 65 h 107"/>
                  <a:gd name="T40" fmla="*/ 84 w 205"/>
                  <a:gd name="T41" fmla="*/ 63 h 107"/>
                  <a:gd name="T42" fmla="*/ 88 w 205"/>
                  <a:gd name="T43" fmla="*/ 61 h 107"/>
                  <a:gd name="T44" fmla="*/ 92 w 205"/>
                  <a:gd name="T45" fmla="*/ 59 h 107"/>
                  <a:gd name="T46" fmla="*/ 96 w 205"/>
                  <a:gd name="T47" fmla="*/ 57 h 107"/>
                  <a:gd name="T48" fmla="*/ 100 w 205"/>
                  <a:gd name="T49" fmla="*/ 55 h 107"/>
                  <a:gd name="T50" fmla="*/ 104 w 205"/>
                  <a:gd name="T51" fmla="*/ 53 h 107"/>
                  <a:gd name="T52" fmla="*/ 109 w 205"/>
                  <a:gd name="T53" fmla="*/ 50 h 107"/>
                  <a:gd name="T54" fmla="*/ 113 w 205"/>
                  <a:gd name="T55" fmla="*/ 48 h 107"/>
                  <a:gd name="T56" fmla="*/ 117 w 205"/>
                  <a:gd name="T57" fmla="*/ 46 h 107"/>
                  <a:gd name="T58" fmla="*/ 121 w 205"/>
                  <a:gd name="T59" fmla="*/ 44 h 107"/>
                  <a:gd name="T60" fmla="*/ 125 w 205"/>
                  <a:gd name="T61" fmla="*/ 42 h 107"/>
                  <a:gd name="T62" fmla="*/ 129 w 205"/>
                  <a:gd name="T63" fmla="*/ 40 h 107"/>
                  <a:gd name="T64" fmla="*/ 133 w 205"/>
                  <a:gd name="T65" fmla="*/ 38 h 107"/>
                  <a:gd name="T66" fmla="*/ 137 w 205"/>
                  <a:gd name="T67" fmla="*/ 35 h 107"/>
                  <a:gd name="T68" fmla="*/ 141 w 205"/>
                  <a:gd name="T69" fmla="*/ 33 h 107"/>
                  <a:gd name="T70" fmla="*/ 146 w 205"/>
                  <a:gd name="T71" fmla="*/ 31 h 107"/>
                  <a:gd name="T72" fmla="*/ 150 w 205"/>
                  <a:gd name="T73" fmla="*/ 29 h 107"/>
                  <a:gd name="T74" fmla="*/ 154 w 205"/>
                  <a:gd name="T75" fmla="*/ 27 h 107"/>
                  <a:gd name="T76" fmla="*/ 158 w 205"/>
                  <a:gd name="T77" fmla="*/ 25 h 107"/>
                  <a:gd name="T78" fmla="*/ 162 w 205"/>
                  <a:gd name="T79" fmla="*/ 23 h 107"/>
                  <a:gd name="T80" fmla="*/ 166 w 205"/>
                  <a:gd name="T81" fmla="*/ 21 h 107"/>
                  <a:gd name="T82" fmla="*/ 170 w 205"/>
                  <a:gd name="T83" fmla="*/ 18 h 107"/>
                  <a:gd name="T84" fmla="*/ 174 w 205"/>
                  <a:gd name="T85" fmla="*/ 16 h 107"/>
                  <a:gd name="T86" fmla="*/ 178 w 205"/>
                  <a:gd name="T87" fmla="*/ 14 h 107"/>
                  <a:gd name="T88" fmla="*/ 183 w 205"/>
                  <a:gd name="T89" fmla="*/ 12 h 107"/>
                  <a:gd name="T90" fmla="*/ 187 w 205"/>
                  <a:gd name="T91" fmla="*/ 10 h 107"/>
                  <a:gd name="T92" fmla="*/ 191 w 205"/>
                  <a:gd name="T93" fmla="*/ 8 h 107"/>
                  <a:gd name="T94" fmla="*/ 195 w 205"/>
                  <a:gd name="T95" fmla="*/ 6 h 107"/>
                  <a:gd name="T96" fmla="*/ 199 w 205"/>
                  <a:gd name="T97" fmla="*/ 4 h 107"/>
                  <a:gd name="T98" fmla="*/ 203 w 205"/>
                  <a:gd name="T99" fmla="*/ 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07">
                    <a:moveTo>
                      <a:pt x="0" y="107"/>
                    </a:moveTo>
                    <a:lnTo>
                      <a:pt x="2" y="106"/>
                    </a:lnTo>
                    <a:lnTo>
                      <a:pt x="4" y="105"/>
                    </a:lnTo>
                    <a:lnTo>
                      <a:pt x="6" y="104"/>
                    </a:lnTo>
                    <a:lnTo>
                      <a:pt x="8" y="103"/>
                    </a:lnTo>
                    <a:lnTo>
                      <a:pt x="10" y="102"/>
                    </a:lnTo>
                    <a:lnTo>
                      <a:pt x="12" y="100"/>
                    </a:lnTo>
                    <a:lnTo>
                      <a:pt x="14" y="99"/>
                    </a:lnTo>
                    <a:lnTo>
                      <a:pt x="16" y="98"/>
                    </a:lnTo>
                    <a:lnTo>
                      <a:pt x="18" y="97"/>
                    </a:lnTo>
                    <a:lnTo>
                      <a:pt x="20" y="96"/>
                    </a:lnTo>
                    <a:lnTo>
                      <a:pt x="22" y="95"/>
                    </a:lnTo>
                    <a:lnTo>
                      <a:pt x="24" y="94"/>
                    </a:lnTo>
                    <a:lnTo>
                      <a:pt x="26" y="93"/>
                    </a:lnTo>
                    <a:lnTo>
                      <a:pt x="28" y="92"/>
                    </a:lnTo>
                    <a:lnTo>
                      <a:pt x="30" y="91"/>
                    </a:lnTo>
                    <a:lnTo>
                      <a:pt x="32" y="90"/>
                    </a:lnTo>
                    <a:lnTo>
                      <a:pt x="34" y="89"/>
                    </a:lnTo>
                    <a:lnTo>
                      <a:pt x="37" y="88"/>
                    </a:lnTo>
                    <a:lnTo>
                      <a:pt x="39" y="87"/>
                    </a:lnTo>
                    <a:lnTo>
                      <a:pt x="41" y="86"/>
                    </a:lnTo>
                    <a:lnTo>
                      <a:pt x="43" y="84"/>
                    </a:lnTo>
                    <a:lnTo>
                      <a:pt x="45" y="83"/>
                    </a:lnTo>
                    <a:lnTo>
                      <a:pt x="47" y="82"/>
                    </a:lnTo>
                    <a:lnTo>
                      <a:pt x="49" y="81"/>
                    </a:lnTo>
                    <a:lnTo>
                      <a:pt x="51" y="80"/>
                    </a:lnTo>
                    <a:lnTo>
                      <a:pt x="53" y="79"/>
                    </a:lnTo>
                    <a:lnTo>
                      <a:pt x="55" y="78"/>
                    </a:lnTo>
                    <a:lnTo>
                      <a:pt x="57" y="77"/>
                    </a:lnTo>
                    <a:lnTo>
                      <a:pt x="59" y="76"/>
                    </a:lnTo>
                    <a:lnTo>
                      <a:pt x="61" y="75"/>
                    </a:lnTo>
                    <a:lnTo>
                      <a:pt x="63" y="74"/>
                    </a:lnTo>
                    <a:lnTo>
                      <a:pt x="65" y="73"/>
                    </a:lnTo>
                    <a:lnTo>
                      <a:pt x="67" y="72"/>
                    </a:lnTo>
                    <a:lnTo>
                      <a:pt x="69" y="71"/>
                    </a:lnTo>
                    <a:lnTo>
                      <a:pt x="72" y="70"/>
                    </a:lnTo>
                    <a:lnTo>
                      <a:pt x="74" y="68"/>
                    </a:lnTo>
                    <a:lnTo>
                      <a:pt x="76" y="67"/>
                    </a:lnTo>
                    <a:lnTo>
                      <a:pt x="78" y="66"/>
                    </a:lnTo>
                    <a:lnTo>
                      <a:pt x="80" y="65"/>
                    </a:lnTo>
                    <a:lnTo>
                      <a:pt x="82" y="64"/>
                    </a:lnTo>
                    <a:lnTo>
                      <a:pt x="84" y="63"/>
                    </a:lnTo>
                    <a:lnTo>
                      <a:pt x="86" y="62"/>
                    </a:lnTo>
                    <a:lnTo>
                      <a:pt x="88" y="61"/>
                    </a:lnTo>
                    <a:lnTo>
                      <a:pt x="90" y="60"/>
                    </a:lnTo>
                    <a:lnTo>
                      <a:pt x="92" y="59"/>
                    </a:lnTo>
                    <a:lnTo>
                      <a:pt x="94" y="58"/>
                    </a:lnTo>
                    <a:lnTo>
                      <a:pt x="96" y="57"/>
                    </a:lnTo>
                    <a:lnTo>
                      <a:pt x="98" y="56"/>
                    </a:lnTo>
                    <a:lnTo>
                      <a:pt x="100" y="55"/>
                    </a:lnTo>
                    <a:lnTo>
                      <a:pt x="102" y="54"/>
                    </a:lnTo>
                    <a:lnTo>
                      <a:pt x="104" y="53"/>
                    </a:lnTo>
                    <a:lnTo>
                      <a:pt x="106" y="51"/>
                    </a:lnTo>
                    <a:lnTo>
                      <a:pt x="109" y="50"/>
                    </a:lnTo>
                    <a:lnTo>
                      <a:pt x="111" y="49"/>
                    </a:lnTo>
                    <a:lnTo>
                      <a:pt x="113" y="48"/>
                    </a:lnTo>
                    <a:lnTo>
                      <a:pt x="115" y="47"/>
                    </a:lnTo>
                    <a:lnTo>
                      <a:pt x="117" y="46"/>
                    </a:lnTo>
                    <a:lnTo>
                      <a:pt x="119" y="45"/>
                    </a:lnTo>
                    <a:lnTo>
                      <a:pt x="121" y="44"/>
                    </a:lnTo>
                    <a:lnTo>
                      <a:pt x="123" y="43"/>
                    </a:lnTo>
                    <a:lnTo>
                      <a:pt x="125" y="42"/>
                    </a:lnTo>
                    <a:lnTo>
                      <a:pt x="127" y="41"/>
                    </a:lnTo>
                    <a:lnTo>
                      <a:pt x="129" y="40"/>
                    </a:lnTo>
                    <a:lnTo>
                      <a:pt x="131" y="39"/>
                    </a:lnTo>
                    <a:lnTo>
                      <a:pt x="133" y="38"/>
                    </a:lnTo>
                    <a:lnTo>
                      <a:pt x="135" y="37"/>
                    </a:lnTo>
                    <a:lnTo>
                      <a:pt x="137" y="35"/>
                    </a:lnTo>
                    <a:lnTo>
                      <a:pt x="139" y="34"/>
                    </a:lnTo>
                    <a:lnTo>
                      <a:pt x="141" y="33"/>
                    </a:lnTo>
                    <a:lnTo>
                      <a:pt x="143" y="32"/>
                    </a:lnTo>
                    <a:lnTo>
                      <a:pt x="146" y="31"/>
                    </a:lnTo>
                    <a:lnTo>
                      <a:pt x="148" y="30"/>
                    </a:lnTo>
                    <a:lnTo>
                      <a:pt x="150" y="29"/>
                    </a:lnTo>
                    <a:lnTo>
                      <a:pt x="152" y="28"/>
                    </a:lnTo>
                    <a:lnTo>
                      <a:pt x="154" y="27"/>
                    </a:lnTo>
                    <a:lnTo>
                      <a:pt x="156" y="26"/>
                    </a:lnTo>
                    <a:lnTo>
                      <a:pt x="158" y="25"/>
                    </a:lnTo>
                    <a:lnTo>
                      <a:pt x="160" y="24"/>
                    </a:lnTo>
                    <a:lnTo>
                      <a:pt x="162" y="23"/>
                    </a:lnTo>
                    <a:lnTo>
                      <a:pt x="164" y="22"/>
                    </a:lnTo>
                    <a:lnTo>
                      <a:pt x="166" y="21"/>
                    </a:lnTo>
                    <a:lnTo>
                      <a:pt x="168" y="19"/>
                    </a:lnTo>
                    <a:lnTo>
                      <a:pt x="170" y="18"/>
                    </a:lnTo>
                    <a:lnTo>
                      <a:pt x="172" y="17"/>
                    </a:lnTo>
                    <a:lnTo>
                      <a:pt x="174" y="16"/>
                    </a:lnTo>
                    <a:lnTo>
                      <a:pt x="176" y="15"/>
                    </a:lnTo>
                    <a:lnTo>
                      <a:pt x="178" y="14"/>
                    </a:lnTo>
                    <a:lnTo>
                      <a:pt x="181" y="13"/>
                    </a:lnTo>
                    <a:lnTo>
                      <a:pt x="183" y="12"/>
                    </a:lnTo>
                    <a:lnTo>
                      <a:pt x="185" y="11"/>
                    </a:lnTo>
                    <a:lnTo>
                      <a:pt x="187" y="10"/>
                    </a:lnTo>
                    <a:lnTo>
                      <a:pt x="189" y="9"/>
                    </a:lnTo>
                    <a:lnTo>
                      <a:pt x="191" y="8"/>
                    </a:lnTo>
                    <a:lnTo>
                      <a:pt x="193" y="7"/>
                    </a:lnTo>
                    <a:lnTo>
                      <a:pt x="195" y="6"/>
                    </a:lnTo>
                    <a:lnTo>
                      <a:pt x="197" y="5"/>
                    </a:lnTo>
                    <a:lnTo>
                      <a:pt x="199" y="4"/>
                    </a:lnTo>
                    <a:lnTo>
                      <a:pt x="201" y="2"/>
                    </a:lnTo>
                    <a:lnTo>
                      <a:pt x="203" y="1"/>
                    </a:lnTo>
                    <a:lnTo>
                      <a:pt x="205" y="0"/>
                    </a:lnTo>
                  </a:path>
                </a:pathLst>
              </a:custGeom>
              <a:noFill/>
              <a:ln w="34925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31" name="Line 2627"/>
              <p:cNvSpPr>
                <a:spLocks noChangeShapeType="1"/>
              </p:cNvSpPr>
              <p:nvPr/>
            </p:nvSpPr>
            <p:spPr bwMode="auto">
              <a:xfrm flipV="1">
                <a:off x="13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32" name="Line 2628"/>
              <p:cNvSpPr>
                <a:spLocks noChangeShapeType="1"/>
              </p:cNvSpPr>
              <p:nvPr/>
            </p:nvSpPr>
            <p:spPr bwMode="auto">
              <a:xfrm flipV="1">
                <a:off x="13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33" name="Line 2629"/>
              <p:cNvSpPr>
                <a:spLocks noChangeShapeType="1"/>
              </p:cNvSpPr>
              <p:nvPr/>
            </p:nvSpPr>
            <p:spPr bwMode="auto">
              <a:xfrm flipV="1">
                <a:off x="13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34" name="Line 2630"/>
              <p:cNvSpPr>
                <a:spLocks noChangeShapeType="1"/>
              </p:cNvSpPr>
              <p:nvPr/>
            </p:nvSpPr>
            <p:spPr bwMode="auto">
              <a:xfrm flipV="1">
                <a:off x="13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35" name="Line 2631"/>
              <p:cNvSpPr>
                <a:spLocks noChangeShapeType="1"/>
              </p:cNvSpPr>
              <p:nvPr/>
            </p:nvSpPr>
            <p:spPr bwMode="auto">
              <a:xfrm flipV="1">
                <a:off x="13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36" name="Line 2632"/>
              <p:cNvSpPr>
                <a:spLocks noChangeShapeType="1"/>
              </p:cNvSpPr>
              <p:nvPr/>
            </p:nvSpPr>
            <p:spPr bwMode="auto">
              <a:xfrm flipV="1">
                <a:off x="13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37" name="Line 2633"/>
              <p:cNvSpPr>
                <a:spLocks noChangeShapeType="1"/>
              </p:cNvSpPr>
              <p:nvPr/>
            </p:nvSpPr>
            <p:spPr bwMode="auto">
              <a:xfrm flipV="1">
                <a:off x="13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38" name="Line 2634"/>
              <p:cNvSpPr>
                <a:spLocks noChangeShapeType="1"/>
              </p:cNvSpPr>
              <p:nvPr/>
            </p:nvSpPr>
            <p:spPr bwMode="auto">
              <a:xfrm flipV="1">
                <a:off x="13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39" name="Line 2635"/>
              <p:cNvSpPr>
                <a:spLocks noChangeShapeType="1"/>
              </p:cNvSpPr>
              <p:nvPr/>
            </p:nvSpPr>
            <p:spPr bwMode="auto">
              <a:xfrm flipV="1">
                <a:off x="13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40" name="Line 2636"/>
              <p:cNvSpPr>
                <a:spLocks noChangeShapeType="1"/>
              </p:cNvSpPr>
              <p:nvPr/>
            </p:nvSpPr>
            <p:spPr bwMode="auto">
              <a:xfrm flipV="1">
                <a:off x="13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41" name="Line 2637"/>
              <p:cNvSpPr>
                <a:spLocks noChangeShapeType="1"/>
              </p:cNvSpPr>
              <p:nvPr/>
            </p:nvSpPr>
            <p:spPr bwMode="auto">
              <a:xfrm flipV="1">
                <a:off x="13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42" name="Line 2638"/>
              <p:cNvSpPr>
                <a:spLocks noChangeShapeType="1"/>
              </p:cNvSpPr>
              <p:nvPr/>
            </p:nvSpPr>
            <p:spPr bwMode="auto">
              <a:xfrm flipV="1">
                <a:off x="13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43" name="Line 2639"/>
              <p:cNvSpPr>
                <a:spLocks noChangeShapeType="1"/>
              </p:cNvSpPr>
              <p:nvPr/>
            </p:nvSpPr>
            <p:spPr bwMode="auto">
              <a:xfrm flipV="1">
                <a:off x="13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44" name="Line 2640"/>
              <p:cNvSpPr>
                <a:spLocks noChangeShapeType="1"/>
              </p:cNvSpPr>
              <p:nvPr/>
            </p:nvSpPr>
            <p:spPr bwMode="auto">
              <a:xfrm flipV="1">
                <a:off x="13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45" name="Line 2641"/>
              <p:cNvSpPr>
                <a:spLocks noChangeShapeType="1"/>
              </p:cNvSpPr>
              <p:nvPr/>
            </p:nvSpPr>
            <p:spPr bwMode="auto">
              <a:xfrm flipV="1">
                <a:off x="13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46" name="Line 2642"/>
              <p:cNvSpPr>
                <a:spLocks noChangeShapeType="1"/>
              </p:cNvSpPr>
              <p:nvPr/>
            </p:nvSpPr>
            <p:spPr bwMode="auto">
              <a:xfrm flipV="1">
                <a:off x="13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47" name="Line 2643"/>
              <p:cNvSpPr>
                <a:spLocks noChangeShapeType="1"/>
              </p:cNvSpPr>
              <p:nvPr/>
            </p:nvSpPr>
            <p:spPr bwMode="auto">
              <a:xfrm flipV="1">
                <a:off x="13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48" name="Line 2644"/>
              <p:cNvSpPr>
                <a:spLocks noChangeShapeType="1"/>
              </p:cNvSpPr>
              <p:nvPr/>
            </p:nvSpPr>
            <p:spPr bwMode="auto">
              <a:xfrm flipV="1">
                <a:off x="13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49" name="Line 2645"/>
              <p:cNvSpPr>
                <a:spLocks noChangeShapeType="1"/>
              </p:cNvSpPr>
              <p:nvPr/>
            </p:nvSpPr>
            <p:spPr bwMode="auto">
              <a:xfrm flipV="1">
                <a:off x="13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50" name="Line 2646"/>
              <p:cNvSpPr>
                <a:spLocks noChangeShapeType="1"/>
              </p:cNvSpPr>
              <p:nvPr/>
            </p:nvSpPr>
            <p:spPr bwMode="auto">
              <a:xfrm flipV="1">
                <a:off x="13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51" name="Line 2647"/>
              <p:cNvSpPr>
                <a:spLocks noChangeShapeType="1"/>
              </p:cNvSpPr>
              <p:nvPr/>
            </p:nvSpPr>
            <p:spPr bwMode="auto">
              <a:xfrm flipV="1">
                <a:off x="13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52" name="Line 2648"/>
              <p:cNvSpPr>
                <a:spLocks noChangeShapeType="1"/>
              </p:cNvSpPr>
              <p:nvPr/>
            </p:nvSpPr>
            <p:spPr bwMode="auto">
              <a:xfrm flipV="1">
                <a:off x="13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53" name="Line 2649"/>
              <p:cNvSpPr>
                <a:spLocks noChangeShapeType="1"/>
              </p:cNvSpPr>
              <p:nvPr/>
            </p:nvSpPr>
            <p:spPr bwMode="auto">
              <a:xfrm flipV="1">
                <a:off x="13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54" name="Line 2650"/>
              <p:cNvSpPr>
                <a:spLocks noChangeShapeType="1"/>
              </p:cNvSpPr>
              <p:nvPr/>
            </p:nvSpPr>
            <p:spPr bwMode="auto">
              <a:xfrm flipV="1">
                <a:off x="13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55" name="Line 2651"/>
              <p:cNvSpPr>
                <a:spLocks noChangeShapeType="1"/>
              </p:cNvSpPr>
              <p:nvPr/>
            </p:nvSpPr>
            <p:spPr bwMode="auto">
              <a:xfrm flipV="1">
                <a:off x="13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56" name="Line 2652"/>
              <p:cNvSpPr>
                <a:spLocks noChangeShapeType="1"/>
              </p:cNvSpPr>
              <p:nvPr/>
            </p:nvSpPr>
            <p:spPr bwMode="auto">
              <a:xfrm flipV="1">
                <a:off x="13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57" name="Line 2653"/>
              <p:cNvSpPr>
                <a:spLocks noChangeShapeType="1"/>
              </p:cNvSpPr>
              <p:nvPr/>
            </p:nvSpPr>
            <p:spPr bwMode="auto">
              <a:xfrm flipV="1">
                <a:off x="13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58" name="Line 2654"/>
              <p:cNvSpPr>
                <a:spLocks noChangeShapeType="1"/>
              </p:cNvSpPr>
              <p:nvPr/>
            </p:nvSpPr>
            <p:spPr bwMode="auto">
              <a:xfrm flipV="1">
                <a:off x="13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59" name="Line 2655"/>
              <p:cNvSpPr>
                <a:spLocks noChangeShapeType="1"/>
              </p:cNvSpPr>
              <p:nvPr/>
            </p:nvSpPr>
            <p:spPr bwMode="auto">
              <a:xfrm flipV="1">
                <a:off x="13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60" name="Line 2656"/>
              <p:cNvSpPr>
                <a:spLocks noChangeShapeType="1"/>
              </p:cNvSpPr>
              <p:nvPr/>
            </p:nvSpPr>
            <p:spPr bwMode="auto">
              <a:xfrm flipV="1">
                <a:off x="13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61" name="Line 2657"/>
              <p:cNvSpPr>
                <a:spLocks noChangeShapeType="1"/>
              </p:cNvSpPr>
              <p:nvPr/>
            </p:nvSpPr>
            <p:spPr bwMode="auto">
              <a:xfrm flipV="1">
                <a:off x="13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62" name="Line 2658"/>
              <p:cNvSpPr>
                <a:spLocks noChangeShapeType="1"/>
              </p:cNvSpPr>
              <p:nvPr/>
            </p:nvSpPr>
            <p:spPr bwMode="auto">
              <a:xfrm flipV="1">
                <a:off x="13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63" name="Line 2659"/>
              <p:cNvSpPr>
                <a:spLocks noChangeShapeType="1"/>
              </p:cNvSpPr>
              <p:nvPr/>
            </p:nvSpPr>
            <p:spPr bwMode="auto">
              <a:xfrm flipV="1">
                <a:off x="154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64" name="Line 2660"/>
              <p:cNvSpPr>
                <a:spLocks noChangeShapeType="1"/>
              </p:cNvSpPr>
              <p:nvPr/>
            </p:nvSpPr>
            <p:spPr bwMode="auto">
              <a:xfrm flipV="1">
                <a:off x="154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65" name="Line 2661"/>
              <p:cNvSpPr>
                <a:spLocks noChangeShapeType="1"/>
              </p:cNvSpPr>
              <p:nvPr/>
            </p:nvSpPr>
            <p:spPr bwMode="auto">
              <a:xfrm flipV="1">
                <a:off x="154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66" name="Line 2662"/>
              <p:cNvSpPr>
                <a:spLocks noChangeShapeType="1"/>
              </p:cNvSpPr>
              <p:nvPr/>
            </p:nvSpPr>
            <p:spPr bwMode="auto">
              <a:xfrm flipV="1">
                <a:off x="154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67" name="Line 2663"/>
              <p:cNvSpPr>
                <a:spLocks noChangeShapeType="1"/>
              </p:cNvSpPr>
              <p:nvPr/>
            </p:nvSpPr>
            <p:spPr bwMode="auto">
              <a:xfrm flipV="1">
                <a:off x="154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68" name="Line 2664"/>
              <p:cNvSpPr>
                <a:spLocks noChangeShapeType="1"/>
              </p:cNvSpPr>
              <p:nvPr/>
            </p:nvSpPr>
            <p:spPr bwMode="auto">
              <a:xfrm flipV="1">
                <a:off x="154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69" name="Line 2665"/>
              <p:cNvSpPr>
                <a:spLocks noChangeShapeType="1"/>
              </p:cNvSpPr>
              <p:nvPr/>
            </p:nvSpPr>
            <p:spPr bwMode="auto">
              <a:xfrm flipV="1">
                <a:off x="154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70" name="Line 2666"/>
              <p:cNvSpPr>
                <a:spLocks noChangeShapeType="1"/>
              </p:cNvSpPr>
              <p:nvPr/>
            </p:nvSpPr>
            <p:spPr bwMode="auto">
              <a:xfrm flipV="1">
                <a:off x="154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71" name="Line 2667"/>
              <p:cNvSpPr>
                <a:spLocks noChangeShapeType="1"/>
              </p:cNvSpPr>
              <p:nvPr/>
            </p:nvSpPr>
            <p:spPr bwMode="auto">
              <a:xfrm flipV="1">
                <a:off x="154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72" name="Line 2668"/>
              <p:cNvSpPr>
                <a:spLocks noChangeShapeType="1"/>
              </p:cNvSpPr>
              <p:nvPr/>
            </p:nvSpPr>
            <p:spPr bwMode="auto">
              <a:xfrm flipV="1">
                <a:off x="154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73" name="Line 2669"/>
              <p:cNvSpPr>
                <a:spLocks noChangeShapeType="1"/>
              </p:cNvSpPr>
              <p:nvPr/>
            </p:nvSpPr>
            <p:spPr bwMode="auto">
              <a:xfrm flipV="1">
                <a:off x="154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74" name="Line 2670"/>
              <p:cNvSpPr>
                <a:spLocks noChangeShapeType="1"/>
              </p:cNvSpPr>
              <p:nvPr/>
            </p:nvSpPr>
            <p:spPr bwMode="auto">
              <a:xfrm flipV="1">
                <a:off x="154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75" name="Line 2671"/>
              <p:cNvSpPr>
                <a:spLocks noChangeShapeType="1"/>
              </p:cNvSpPr>
              <p:nvPr/>
            </p:nvSpPr>
            <p:spPr bwMode="auto">
              <a:xfrm flipV="1">
                <a:off x="154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76" name="Line 2672"/>
              <p:cNvSpPr>
                <a:spLocks noChangeShapeType="1"/>
              </p:cNvSpPr>
              <p:nvPr/>
            </p:nvSpPr>
            <p:spPr bwMode="auto">
              <a:xfrm flipV="1">
                <a:off x="154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77" name="Line 2673"/>
              <p:cNvSpPr>
                <a:spLocks noChangeShapeType="1"/>
              </p:cNvSpPr>
              <p:nvPr/>
            </p:nvSpPr>
            <p:spPr bwMode="auto">
              <a:xfrm flipV="1">
                <a:off x="154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78" name="Line 2674"/>
              <p:cNvSpPr>
                <a:spLocks noChangeShapeType="1"/>
              </p:cNvSpPr>
              <p:nvPr/>
            </p:nvSpPr>
            <p:spPr bwMode="auto">
              <a:xfrm flipV="1">
                <a:off x="154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79" name="Line 2675"/>
              <p:cNvSpPr>
                <a:spLocks noChangeShapeType="1"/>
              </p:cNvSpPr>
              <p:nvPr/>
            </p:nvSpPr>
            <p:spPr bwMode="auto">
              <a:xfrm flipV="1">
                <a:off x="154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0" name="Line 2676"/>
              <p:cNvSpPr>
                <a:spLocks noChangeShapeType="1"/>
              </p:cNvSpPr>
              <p:nvPr/>
            </p:nvSpPr>
            <p:spPr bwMode="auto">
              <a:xfrm flipV="1">
                <a:off x="154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1" name="Line 2677"/>
              <p:cNvSpPr>
                <a:spLocks noChangeShapeType="1"/>
              </p:cNvSpPr>
              <p:nvPr/>
            </p:nvSpPr>
            <p:spPr bwMode="auto">
              <a:xfrm flipV="1">
                <a:off x="154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2" name="Line 2678"/>
              <p:cNvSpPr>
                <a:spLocks noChangeShapeType="1"/>
              </p:cNvSpPr>
              <p:nvPr/>
            </p:nvSpPr>
            <p:spPr bwMode="auto">
              <a:xfrm flipV="1">
                <a:off x="154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3" name="Line 2679"/>
              <p:cNvSpPr>
                <a:spLocks noChangeShapeType="1"/>
              </p:cNvSpPr>
              <p:nvPr/>
            </p:nvSpPr>
            <p:spPr bwMode="auto">
              <a:xfrm flipV="1">
                <a:off x="154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4" name="Line 2680"/>
              <p:cNvSpPr>
                <a:spLocks noChangeShapeType="1"/>
              </p:cNvSpPr>
              <p:nvPr/>
            </p:nvSpPr>
            <p:spPr bwMode="auto">
              <a:xfrm flipV="1">
                <a:off x="154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5" name="Line 2681"/>
              <p:cNvSpPr>
                <a:spLocks noChangeShapeType="1"/>
              </p:cNvSpPr>
              <p:nvPr/>
            </p:nvSpPr>
            <p:spPr bwMode="auto">
              <a:xfrm flipV="1">
                <a:off x="154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6" name="Line 2682"/>
              <p:cNvSpPr>
                <a:spLocks noChangeShapeType="1"/>
              </p:cNvSpPr>
              <p:nvPr/>
            </p:nvSpPr>
            <p:spPr bwMode="auto">
              <a:xfrm flipV="1">
                <a:off x="154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7" name="Line 2683"/>
              <p:cNvSpPr>
                <a:spLocks noChangeShapeType="1"/>
              </p:cNvSpPr>
              <p:nvPr/>
            </p:nvSpPr>
            <p:spPr bwMode="auto">
              <a:xfrm flipV="1">
                <a:off x="154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8" name="Line 2684"/>
              <p:cNvSpPr>
                <a:spLocks noChangeShapeType="1"/>
              </p:cNvSpPr>
              <p:nvPr/>
            </p:nvSpPr>
            <p:spPr bwMode="auto">
              <a:xfrm flipV="1">
                <a:off x="154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9" name="Line 2685"/>
              <p:cNvSpPr>
                <a:spLocks noChangeShapeType="1"/>
              </p:cNvSpPr>
              <p:nvPr/>
            </p:nvSpPr>
            <p:spPr bwMode="auto">
              <a:xfrm flipV="1">
                <a:off x="168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0" name="Line 2686"/>
              <p:cNvSpPr>
                <a:spLocks noChangeShapeType="1"/>
              </p:cNvSpPr>
              <p:nvPr/>
            </p:nvSpPr>
            <p:spPr bwMode="auto">
              <a:xfrm flipV="1">
                <a:off x="168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1" name="Line 2687"/>
              <p:cNvSpPr>
                <a:spLocks noChangeShapeType="1"/>
              </p:cNvSpPr>
              <p:nvPr/>
            </p:nvSpPr>
            <p:spPr bwMode="auto">
              <a:xfrm flipV="1">
                <a:off x="168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2" name="Line 2688"/>
              <p:cNvSpPr>
                <a:spLocks noChangeShapeType="1"/>
              </p:cNvSpPr>
              <p:nvPr/>
            </p:nvSpPr>
            <p:spPr bwMode="auto">
              <a:xfrm flipV="1">
                <a:off x="168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3" name="Line 2689"/>
              <p:cNvSpPr>
                <a:spLocks noChangeShapeType="1"/>
              </p:cNvSpPr>
              <p:nvPr/>
            </p:nvSpPr>
            <p:spPr bwMode="auto">
              <a:xfrm flipV="1">
                <a:off x="168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4" name="Line 2690"/>
              <p:cNvSpPr>
                <a:spLocks noChangeShapeType="1"/>
              </p:cNvSpPr>
              <p:nvPr/>
            </p:nvSpPr>
            <p:spPr bwMode="auto">
              <a:xfrm flipV="1">
                <a:off x="168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5" name="Line 2691"/>
              <p:cNvSpPr>
                <a:spLocks noChangeShapeType="1"/>
              </p:cNvSpPr>
              <p:nvPr/>
            </p:nvSpPr>
            <p:spPr bwMode="auto">
              <a:xfrm flipV="1">
                <a:off x="168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6" name="Line 2692"/>
              <p:cNvSpPr>
                <a:spLocks noChangeShapeType="1"/>
              </p:cNvSpPr>
              <p:nvPr/>
            </p:nvSpPr>
            <p:spPr bwMode="auto">
              <a:xfrm flipV="1">
                <a:off x="168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7" name="Line 2693"/>
              <p:cNvSpPr>
                <a:spLocks noChangeShapeType="1"/>
              </p:cNvSpPr>
              <p:nvPr/>
            </p:nvSpPr>
            <p:spPr bwMode="auto">
              <a:xfrm flipV="1">
                <a:off x="168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8" name="Line 2694"/>
              <p:cNvSpPr>
                <a:spLocks noChangeShapeType="1"/>
              </p:cNvSpPr>
              <p:nvPr/>
            </p:nvSpPr>
            <p:spPr bwMode="auto">
              <a:xfrm flipV="1">
                <a:off x="168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9" name="Line 2695"/>
              <p:cNvSpPr>
                <a:spLocks noChangeShapeType="1"/>
              </p:cNvSpPr>
              <p:nvPr/>
            </p:nvSpPr>
            <p:spPr bwMode="auto">
              <a:xfrm flipV="1">
                <a:off x="168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0" name="Line 2696"/>
              <p:cNvSpPr>
                <a:spLocks noChangeShapeType="1"/>
              </p:cNvSpPr>
              <p:nvPr/>
            </p:nvSpPr>
            <p:spPr bwMode="auto">
              <a:xfrm flipV="1">
                <a:off x="168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1" name="Line 2697"/>
              <p:cNvSpPr>
                <a:spLocks noChangeShapeType="1"/>
              </p:cNvSpPr>
              <p:nvPr/>
            </p:nvSpPr>
            <p:spPr bwMode="auto">
              <a:xfrm flipV="1">
                <a:off x="168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2" name="Line 2698"/>
              <p:cNvSpPr>
                <a:spLocks noChangeShapeType="1"/>
              </p:cNvSpPr>
              <p:nvPr/>
            </p:nvSpPr>
            <p:spPr bwMode="auto">
              <a:xfrm flipV="1">
                <a:off x="168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3" name="Line 2699"/>
              <p:cNvSpPr>
                <a:spLocks noChangeShapeType="1"/>
              </p:cNvSpPr>
              <p:nvPr/>
            </p:nvSpPr>
            <p:spPr bwMode="auto">
              <a:xfrm flipV="1">
                <a:off x="168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4" name="Line 2700"/>
              <p:cNvSpPr>
                <a:spLocks noChangeShapeType="1"/>
              </p:cNvSpPr>
              <p:nvPr/>
            </p:nvSpPr>
            <p:spPr bwMode="auto">
              <a:xfrm flipV="1">
                <a:off x="168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5" name="Line 2701"/>
              <p:cNvSpPr>
                <a:spLocks noChangeShapeType="1"/>
              </p:cNvSpPr>
              <p:nvPr/>
            </p:nvSpPr>
            <p:spPr bwMode="auto">
              <a:xfrm flipV="1">
                <a:off x="168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6" name="Line 2702"/>
              <p:cNvSpPr>
                <a:spLocks noChangeShapeType="1"/>
              </p:cNvSpPr>
              <p:nvPr/>
            </p:nvSpPr>
            <p:spPr bwMode="auto">
              <a:xfrm flipV="1">
                <a:off x="168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7" name="Line 2703"/>
              <p:cNvSpPr>
                <a:spLocks noChangeShapeType="1"/>
              </p:cNvSpPr>
              <p:nvPr/>
            </p:nvSpPr>
            <p:spPr bwMode="auto">
              <a:xfrm flipV="1">
                <a:off x="168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8" name="Line 2704"/>
              <p:cNvSpPr>
                <a:spLocks noChangeShapeType="1"/>
              </p:cNvSpPr>
              <p:nvPr/>
            </p:nvSpPr>
            <p:spPr bwMode="auto">
              <a:xfrm flipV="1">
                <a:off x="168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9" name="Line 2705"/>
              <p:cNvSpPr>
                <a:spLocks noChangeShapeType="1"/>
              </p:cNvSpPr>
              <p:nvPr/>
            </p:nvSpPr>
            <p:spPr bwMode="auto">
              <a:xfrm flipV="1">
                <a:off x="168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0" name="Line 2706"/>
              <p:cNvSpPr>
                <a:spLocks noChangeShapeType="1"/>
              </p:cNvSpPr>
              <p:nvPr/>
            </p:nvSpPr>
            <p:spPr bwMode="auto">
              <a:xfrm flipV="1">
                <a:off x="168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1" name="Line 2707"/>
              <p:cNvSpPr>
                <a:spLocks noChangeShapeType="1"/>
              </p:cNvSpPr>
              <p:nvPr/>
            </p:nvSpPr>
            <p:spPr bwMode="auto">
              <a:xfrm flipV="1">
                <a:off x="182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2" name="Line 2708"/>
              <p:cNvSpPr>
                <a:spLocks noChangeShapeType="1"/>
              </p:cNvSpPr>
              <p:nvPr/>
            </p:nvSpPr>
            <p:spPr bwMode="auto">
              <a:xfrm flipV="1">
                <a:off x="182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3" name="Line 2709"/>
              <p:cNvSpPr>
                <a:spLocks noChangeShapeType="1"/>
              </p:cNvSpPr>
              <p:nvPr/>
            </p:nvSpPr>
            <p:spPr bwMode="auto">
              <a:xfrm flipV="1">
                <a:off x="182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4" name="Line 2710"/>
              <p:cNvSpPr>
                <a:spLocks noChangeShapeType="1"/>
              </p:cNvSpPr>
              <p:nvPr/>
            </p:nvSpPr>
            <p:spPr bwMode="auto">
              <a:xfrm flipV="1">
                <a:off x="182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5" name="Line 2711"/>
              <p:cNvSpPr>
                <a:spLocks noChangeShapeType="1"/>
              </p:cNvSpPr>
              <p:nvPr/>
            </p:nvSpPr>
            <p:spPr bwMode="auto">
              <a:xfrm flipV="1">
                <a:off x="182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6" name="Line 2712"/>
              <p:cNvSpPr>
                <a:spLocks noChangeShapeType="1"/>
              </p:cNvSpPr>
              <p:nvPr/>
            </p:nvSpPr>
            <p:spPr bwMode="auto">
              <a:xfrm flipV="1">
                <a:off x="182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7" name="Line 2713"/>
              <p:cNvSpPr>
                <a:spLocks noChangeShapeType="1"/>
              </p:cNvSpPr>
              <p:nvPr/>
            </p:nvSpPr>
            <p:spPr bwMode="auto">
              <a:xfrm flipV="1">
                <a:off x="182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8" name="Line 2714"/>
              <p:cNvSpPr>
                <a:spLocks noChangeShapeType="1"/>
              </p:cNvSpPr>
              <p:nvPr/>
            </p:nvSpPr>
            <p:spPr bwMode="auto">
              <a:xfrm flipV="1">
                <a:off x="182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9" name="Line 2715"/>
              <p:cNvSpPr>
                <a:spLocks noChangeShapeType="1"/>
              </p:cNvSpPr>
              <p:nvPr/>
            </p:nvSpPr>
            <p:spPr bwMode="auto">
              <a:xfrm flipV="1">
                <a:off x="182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0" name="Line 2716"/>
              <p:cNvSpPr>
                <a:spLocks noChangeShapeType="1"/>
              </p:cNvSpPr>
              <p:nvPr/>
            </p:nvSpPr>
            <p:spPr bwMode="auto">
              <a:xfrm flipV="1">
                <a:off x="182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1" name="Line 2717"/>
              <p:cNvSpPr>
                <a:spLocks noChangeShapeType="1"/>
              </p:cNvSpPr>
              <p:nvPr/>
            </p:nvSpPr>
            <p:spPr bwMode="auto">
              <a:xfrm flipV="1">
                <a:off x="182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2" name="Line 2718"/>
              <p:cNvSpPr>
                <a:spLocks noChangeShapeType="1"/>
              </p:cNvSpPr>
              <p:nvPr/>
            </p:nvSpPr>
            <p:spPr bwMode="auto">
              <a:xfrm flipV="1">
                <a:off x="182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3" name="Line 2719"/>
              <p:cNvSpPr>
                <a:spLocks noChangeShapeType="1"/>
              </p:cNvSpPr>
              <p:nvPr/>
            </p:nvSpPr>
            <p:spPr bwMode="auto">
              <a:xfrm flipV="1">
                <a:off x="182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4" name="Line 2720"/>
              <p:cNvSpPr>
                <a:spLocks noChangeShapeType="1"/>
              </p:cNvSpPr>
              <p:nvPr/>
            </p:nvSpPr>
            <p:spPr bwMode="auto">
              <a:xfrm flipV="1">
                <a:off x="197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5" name="Line 2721"/>
              <p:cNvSpPr>
                <a:spLocks noChangeShapeType="1"/>
              </p:cNvSpPr>
              <p:nvPr/>
            </p:nvSpPr>
            <p:spPr bwMode="auto">
              <a:xfrm flipV="1">
                <a:off x="211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6" name="Line 2722"/>
              <p:cNvSpPr>
                <a:spLocks noChangeShapeType="1"/>
              </p:cNvSpPr>
              <p:nvPr/>
            </p:nvSpPr>
            <p:spPr bwMode="auto">
              <a:xfrm flipV="1">
                <a:off x="211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7" name="Line 2723"/>
              <p:cNvSpPr>
                <a:spLocks noChangeShapeType="1"/>
              </p:cNvSpPr>
              <p:nvPr/>
            </p:nvSpPr>
            <p:spPr bwMode="auto">
              <a:xfrm flipV="1">
                <a:off x="211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8" name="Line 2724"/>
              <p:cNvSpPr>
                <a:spLocks noChangeShapeType="1"/>
              </p:cNvSpPr>
              <p:nvPr/>
            </p:nvSpPr>
            <p:spPr bwMode="auto">
              <a:xfrm flipV="1">
                <a:off x="211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9" name="Line 2725"/>
              <p:cNvSpPr>
                <a:spLocks noChangeShapeType="1"/>
              </p:cNvSpPr>
              <p:nvPr/>
            </p:nvSpPr>
            <p:spPr bwMode="auto">
              <a:xfrm flipV="1">
                <a:off x="211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30" name="Line 2726"/>
              <p:cNvSpPr>
                <a:spLocks noChangeShapeType="1"/>
              </p:cNvSpPr>
              <p:nvPr/>
            </p:nvSpPr>
            <p:spPr bwMode="auto">
              <a:xfrm flipV="1">
                <a:off x="211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E5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31" name="Freeform 2727"/>
              <p:cNvSpPr>
                <a:spLocks/>
              </p:cNvSpPr>
              <p:nvPr/>
            </p:nvSpPr>
            <p:spPr bwMode="auto">
              <a:xfrm>
                <a:off x="1339" y="3048"/>
                <a:ext cx="1478" cy="275"/>
              </a:xfrm>
              <a:custGeom>
                <a:avLst/>
                <a:gdLst>
                  <a:gd name="T0" fmla="*/ 2 w 205"/>
                  <a:gd name="T1" fmla="*/ 38 h 38"/>
                  <a:gd name="T2" fmla="*/ 6 w 205"/>
                  <a:gd name="T3" fmla="*/ 37 h 38"/>
                  <a:gd name="T4" fmla="*/ 10 w 205"/>
                  <a:gd name="T5" fmla="*/ 36 h 38"/>
                  <a:gd name="T6" fmla="*/ 14 w 205"/>
                  <a:gd name="T7" fmla="*/ 35 h 38"/>
                  <a:gd name="T8" fmla="*/ 18 w 205"/>
                  <a:gd name="T9" fmla="*/ 35 h 38"/>
                  <a:gd name="T10" fmla="*/ 22 w 205"/>
                  <a:gd name="T11" fmla="*/ 34 h 38"/>
                  <a:gd name="T12" fmla="*/ 26 w 205"/>
                  <a:gd name="T13" fmla="*/ 33 h 38"/>
                  <a:gd name="T14" fmla="*/ 30 w 205"/>
                  <a:gd name="T15" fmla="*/ 32 h 38"/>
                  <a:gd name="T16" fmla="*/ 34 w 205"/>
                  <a:gd name="T17" fmla="*/ 31 h 38"/>
                  <a:gd name="T18" fmla="*/ 39 w 205"/>
                  <a:gd name="T19" fmla="*/ 31 h 38"/>
                  <a:gd name="T20" fmla="*/ 43 w 205"/>
                  <a:gd name="T21" fmla="*/ 30 h 38"/>
                  <a:gd name="T22" fmla="*/ 47 w 205"/>
                  <a:gd name="T23" fmla="*/ 29 h 38"/>
                  <a:gd name="T24" fmla="*/ 51 w 205"/>
                  <a:gd name="T25" fmla="*/ 28 h 38"/>
                  <a:gd name="T26" fmla="*/ 55 w 205"/>
                  <a:gd name="T27" fmla="*/ 28 h 38"/>
                  <a:gd name="T28" fmla="*/ 59 w 205"/>
                  <a:gd name="T29" fmla="*/ 27 h 38"/>
                  <a:gd name="T30" fmla="*/ 63 w 205"/>
                  <a:gd name="T31" fmla="*/ 26 h 38"/>
                  <a:gd name="T32" fmla="*/ 67 w 205"/>
                  <a:gd name="T33" fmla="*/ 25 h 38"/>
                  <a:gd name="T34" fmla="*/ 72 w 205"/>
                  <a:gd name="T35" fmla="*/ 25 h 38"/>
                  <a:gd name="T36" fmla="*/ 76 w 205"/>
                  <a:gd name="T37" fmla="*/ 24 h 38"/>
                  <a:gd name="T38" fmla="*/ 80 w 205"/>
                  <a:gd name="T39" fmla="*/ 23 h 38"/>
                  <a:gd name="T40" fmla="*/ 84 w 205"/>
                  <a:gd name="T41" fmla="*/ 22 h 38"/>
                  <a:gd name="T42" fmla="*/ 88 w 205"/>
                  <a:gd name="T43" fmla="*/ 22 h 38"/>
                  <a:gd name="T44" fmla="*/ 92 w 205"/>
                  <a:gd name="T45" fmla="*/ 21 h 38"/>
                  <a:gd name="T46" fmla="*/ 96 w 205"/>
                  <a:gd name="T47" fmla="*/ 20 h 38"/>
                  <a:gd name="T48" fmla="*/ 100 w 205"/>
                  <a:gd name="T49" fmla="*/ 19 h 38"/>
                  <a:gd name="T50" fmla="*/ 104 w 205"/>
                  <a:gd name="T51" fmla="*/ 19 h 38"/>
                  <a:gd name="T52" fmla="*/ 109 w 205"/>
                  <a:gd name="T53" fmla="*/ 18 h 38"/>
                  <a:gd name="T54" fmla="*/ 113 w 205"/>
                  <a:gd name="T55" fmla="*/ 17 h 38"/>
                  <a:gd name="T56" fmla="*/ 117 w 205"/>
                  <a:gd name="T57" fmla="*/ 16 h 38"/>
                  <a:gd name="T58" fmla="*/ 121 w 205"/>
                  <a:gd name="T59" fmla="*/ 15 h 38"/>
                  <a:gd name="T60" fmla="*/ 125 w 205"/>
                  <a:gd name="T61" fmla="*/ 15 h 38"/>
                  <a:gd name="T62" fmla="*/ 129 w 205"/>
                  <a:gd name="T63" fmla="*/ 14 h 38"/>
                  <a:gd name="T64" fmla="*/ 133 w 205"/>
                  <a:gd name="T65" fmla="*/ 13 h 38"/>
                  <a:gd name="T66" fmla="*/ 137 w 205"/>
                  <a:gd name="T67" fmla="*/ 12 h 38"/>
                  <a:gd name="T68" fmla="*/ 141 w 205"/>
                  <a:gd name="T69" fmla="*/ 12 h 38"/>
                  <a:gd name="T70" fmla="*/ 146 w 205"/>
                  <a:gd name="T71" fmla="*/ 11 h 38"/>
                  <a:gd name="T72" fmla="*/ 150 w 205"/>
                  <a:gd name="T73" fmla="*/ 10 h 38"/>
                  <a:gd name="T74" fmla="*/ 154 w 205"/>
                  <a:gd name="T75" fmla="*/ 9 h 38"/>
                  <a:gd name="T76" fmla="*/ 158 w 205"/>
                  <a:gd name="T77" fmla="*/ 9 h 38"/>
                  <a:gd name="T78" fmla="*/ 162 w 205"/>
                  <a:gd name="T79" fmla="*/ 8 h 38"/>
                  <a:gd name="T80" fmla="*/ 166 w 205"/>
                  <a:gd name="T81" fmla="*/ 7 h 38"/>
                  <a:gd name="T82" fmla="*/ 170 w 205"/>
                  <a:gd name="T83" fmla="*/ 6 h 38"/>
                  <a:gd name="T84" fmla="*/ 174 w 205"/>
                  <a:gd name="T85" fmla="*/ 6 h 38"/>
                  <a:gd name="T86" fmla="*/ 178 w 205"/>
                  <a:gd name="T87" fmla="*/ 5 h 38"/>
                  <a:gd name="T88" fmla="*/ 183 w 205"/>
                  <a:gd name="T89" fmla="*/ 4 h 38"/>
                  <a:gd name="T90" fmla="*/ 187 w 205"/>
                  <a:gd name="T91" fmla="*/ 3 h 38"/>
                  <a:gd name="T92" fmla="*/ 191 w 205"/>
                  <a:gd name="T93" fmla="*/ 2 h 38"/>
                  <a:gd name="T94" fmla="*/ 195 w 205"/>
                  <a:gd name="T95" fmla="*/ 2 h 38"/>
                  <a:gd name="T96" fmla="*/ 199 w 205"/>
                  <a:gd name="T97" fmla="*/ 1 h 38"/>
                  <a:gd name="T98" fmla="*/ 203 w 205"/>
                  <a:gd name="T9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38">
                    <a:moveTo>
                      <a:pt x="0" y="38"/>
                    </a:moveTo>
                    <a:lnTo>
                      <a:pt x="2" y="38"/>
                    </a:lnTo>
                    <a:lnTo>
                      <a:pt x="4" y="37"/>
                    </a:lnTo>
                    <a:lnTo>
                      <a:pt x="6" y="37"/>
                    </a:lnTo>
                    <a:lnTo>
                      <a:pt x="8" y="36"/>
                    </a:lnTo>
                    <a:lnTo>
                      <a:pt x="10" y="36"/>
                    </a:lnTo>
                    <a:lnTo>
                      <a:pt x="12" y="36"/>
                    </a:lnTo>
                    <a:lnTo>
                      <a:pt x="14" y="35"/>
                    </a:lnTo>
                    <a:lnTo>
                      <a:pt x="16" y="35"/>
                    </a:lnTo>
                    <a:lnTo>
                      <a:pt x="18" y="35"/>
                    </a:lnTo>
                    <a:lnTo>
                      <a:pt x="20" y="34"/>
                    </a:lnTo>
                    <a:lnTo>
                      <a:pt x="22" y="34"/>
                    </a:lnTo>
                    <a:lnTo>
                      <a:pt x="24" y="33"/>
                    </a:lnTo>
                    <a:lnTo>
                      <a:pt x="26" y="33"/>
                    </a:lnTo>
                    <a:lnTo>
                      <a:pt x="28" y="33"/>
                    </a:lnTo>
                    <a:lnTo>
                      <a:pt x="30" y="32"/>
                    </a:lnTo>
                    <a:lnTo>
                      <a:pt x="32" y="32"/>
                    </a:lnTo>
                    <a:lnTo>
                      <a:pt x="34" y="31"/>
                    </a:lnTo>
                    <a:lnTo>
                      <a:pt x="37" y="31"/>
                    </a:lnTo>
                    <a:lnTo>
                      <a:pt x="39" y="31"/>
                    </a:lnTo>
                    <a:lnTo>
                      <a:pt x="41" y="30"/>
                    </a:lnTo>
                    <a:lnTo>
                      <a:pt x="43" y="30"/>
                    </a:lnTo>
                    <a:lnTo>
                      <a:pt x="45" y="30"/>
                    </a:lnTo>
                    <a:lnTo>
                      <a:pt x="47" y="29"/>
                    </a:lnTo>
                    <a:lnTo>
                      <a:pt x="49" y="29"/>
                    </a:lnTo>
                    <a:lnTo>
                      <a:pt x="51" y="28"/>
                    </a:lnTo>
                    <a:lnTo>
                      <a:pt x="53" y="28"/>
                    </a:lnTo>
                    <a:lnTo>
                      <a:pt x="55" y="28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1" y="27"/>
                    </a:lnTo>
                    <a:lnTo>
                      <a:pt x="63" y="26"/>
                    </a:lnTo>
                    <a:lnTo>
                      <a:pt x="65" y="26"/>
                    </a:lnTo>
                    <a:lnTo>
                      <a:pt x="67" y="25"/>
                    </a:lnTo>
                    <a:lnTo>
                      <a:pt x="69" y="25"/>
                    </a:lnTo>
                    <a:lnTo>
                      <a:pt x="72" y="25"/>
                    </a:lnTo>
                    <a:lnTo>
                      <a:pt x="74" y="24"/>
                    </a:lnTo>
                    <a:lnTo>
                      <a:pt x="76" y="24"/>
                    </a:lnTo>
                    <a:lnTo>
                      <a:pt x="78" y="23"/>
                    </a:lnTo>
                    <a:lnTo>
                      <a:pt x="80" y="23"/>
                    </a:lnTo>
                    <a:lnTo>
                      <a:pt x="82" y="23"/>
                    </a:lnTo>
                    <a:lnTo>
                      <a:pt x="84" y="22"/>
                    </a:lnTo>
                    <a:lnTo>
                      <a:pt x="86" y="22"/>
                    </a:lnTo>
                    <a:lnTo>
                      <a:pt x="88" y="22"/>
                    </a:lnTo>
                    <a:lnTo>
                      <a:pt x="90" y="21"/>
                    </a:lnTo>
                    <a:lnTo>
                      <a:pt x="92" y="21"/>
                    </a:lnTo>
                    <a:lnTo>
                      <a:pt x="94" y="20"/>
                    </a:lnTo>
                    <a:lnTo>
                      <a:pt x="96" y="20"/>
                    </a:lnTo>
                    <a:lnTo>
                      <a:pt x="98" y="20"/>
                    </a:lnTo>
                    <a:lnTo>
                      <a:pt x="100" y="19"/>
                    </a:lnTo>
                    <a:lnTo>
                      <a:pt x="102" y="19"/>
                    </a:lnTo>
                    <a:lnTo>
                      <a:pt x="104" y="19"/>
                    </a:lnTo>
                    <a:lnTo>
                      <a:pt x="106" y="18"/>
                    </a:lnTo>
                    <a:lnTo>
                      <a:pt x="109" y="18"/>
                    </a:lnTo>
                    <a:lnTo>
                      <a:pt x="111" y="17"/>
                    </a:lnTo>
                    <a:lnTo>
                      <a:pt x="113" y="17"/>
                    </a:lnTo>
                    <a:lnTo>
                      <a:pt x="115" y="17"/>
                    </a:lnTo>
                    <a:lnTo>
                      <a:pt x="117" y="16"/>
                    </a:lnTo>
                    <a:lnTo>
                      <a:pt x="119" y="16"/>
                    </a:lnTo>
                    <a:lnTo>
                      <a:pt x="121" y="15"/>
                    </a:lnTo>
                    <a:lnTo>
                      <a:pt x="123" y="15"/>
                    </a:lnTo>
                    <a:lnTo>
                      <a:pt x="125" y="15"/>
                    </a:lnTo>
                    <a:lnTo>
                      <a:pt x="127" y="14"/>
                    </a:lnTo>
                    <a:lnTo>
                      <a:pt x="129" y="14"/>
                    </a:lnTo>
                    <a:lnTo>
                      <a:pt x="131" y="14"/>
                    </a:lnTo>
                    <a:lnTo>
                      <a:pt x="133" y="13"/>
                    </a:lnTo>
                    <a:lnTo>
                      <a:pt x="135" y="13"/>
                    </a:lnTo>
                    <a:lnTo>
                      <a:pt x="137" y="12"/>
                    </a:lnTo>
                    <a:lnTo>
                      <a:pt x="139" y="12"/>
                    </a:lnTo>
                    <a:lnTo>
                      <a:pt x="141" y="12"/>
                    </a:lnTo>
                    <a:lnTo>
                      <a:pt x="143" y="11"/>
                    </a:lnTo>
                    <a:lnTo>
                      <a:pt x="146" y="11"/>
                    </a:lnTo>
                    <a:lnTo>
                      <a:pt x="148" y="11"/>
                    </a:lnTo>
                    <a:lnTo>
                      <a:pt x="150" y="10"/>
                    </a:lnTo>
                    <a:lnTo>
                      <a:pt x="152" y="10"/>
                    </a:lnTo>
                    <a:lnTo>
                      <a:pt x="154" y="9"/>
                    </a:lnTo>
                    <a:lnTo>
                      <a:pt x="156" y="9"/>
                    </a:lnTo>
                    <a:lnTo>
                      <a:pt x="158" y="9"/>
                    </a:lnTo>
                    <a:lnTo>
                      <a:pt x="160" y="8"/>
                    </a:lnTo>
                    <a:lnTo>
                      <a:pt x="162" y="8"/>
                    </a:lnTo>
                    <a:lnTo>
                      <a:pt x="164" y="7"/>
                    </a:lnTo>
                    <a:lnTo>
                      <a:pt x="166" y="7"/>
                    </a:lnTo>
                    <a:lnTo>
                      <a:pt x="168" y="7"/>
                    </a:lnTo>
                    <a:lnTo>
                      <a:pt x="170" y="6"/>
                    </a:lnTo>
                    <a:lnTo>
                      <a:pt x="172" y="6"/>
                    </a:lnTo>
                    <a:lnTo>
                      <a:pt x="174" y="6"/>
                    </a:lnTo>
                    <a:lnTo>
                      <a:pt x="176" y="5"/>
                    </a:lnTo>
                    <a:lnTo>
                      <a:pt x="178" y="5"/>
                    </a:lnTo>
                    <a:lnTo>
                      <a:pt x="181" y="4"/>
                    </a:lnTo>
                    <a:lnTo>
                      <a:pt x="183" y="4"/>
                    </a:lnTo>
                    <a:lnTo>
                      <a:pt x="185" y="4"/>
                    </a:lnTo>
                    <a:lnTo>
                      <a:pt x="187" y="3"/>
                    </a:lnTo>
                    <a:lnTo>
                      <a:pt x="189" y="3"/>
                    </a:lnTo>
                    <a:lnTo>
                      <a:pt x="191" y="2"/>
                    </a:lnTo>
                    <a:lnTo>
                      <a:pt x="193" y="2"/>
                    </a:lnTo>
                    <a:lnTo>
                      <a:pt x="195" y="2"/>
                    </a:lnTo>
                    <a:lnTo>
                      <a:pt x="197" y="1"/>
                    </a:lnTo>
                    <a:lnTo>
                      <a:pt x="199" y="1"/>
                    </a:lnTo>
                    <a:lnTo>
                      <a:pt x="201" y="1"/>
                    </a:lnTo>
                    <a:lnTo>
                      <a:pt x="203" y="0"/>
                    </a:lnTo>
                    <a:lnTo>
                      <a:pt x="205" y="0"/>
                    </a:lnTo>
                  </a:path>
                </a:pathLst>
              </a:custGeom>
              <a:noFill/>
              <a:ln w="34925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32" name="Line 2728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33" name="Line 2729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34" name="Line 2730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35" name="Line 2731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36" name="Line 2732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37" name="Line 2733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38" name="Line 2734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39" name="Line 2735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40" name="Line 2736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41" name="Line 2737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42" name="Line 2738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43" name="Line 2739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44" name="Line 2740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45" name="Line 2741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46" name="Line 2742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47" name="Line 2743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48" name="Line 2744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49" name="Line 2745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50" name="Line 2746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51" name="Line 2747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52" name="Line 2748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53" name="Line 2749"/>
              <p:cNvSpPr>
                <a:spLocks noChangeShapeType="1"/>
              </p:cNvSpPr>
              <p:nvPr/>
            </p:nvSpPr>
            <p:spPr bwMode="auto">
              <a:xfrm flipV="1">
                <a:off x="13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54" name="Line 2750"/>
              <p:cNvSpPr>
                <a:spLocks noChangeShapeType="1"/>
              </p:cNvSpPr>
              <p:nvPr/>
            </p:nvSpPr>
            <p:spPr bwMode="auto">
              <a:xfrm flipV="1">
                <a:off x="15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55" name="Line 2751"/>
              <p:cNvSpPr>
                <a:spLocks noChangeShapeType="1"/>
              </p:cNvSpPr>
              <p:nvPr/>
            </p:nvSpPr>
            <p:spPr bwMode="auto">
              <a:xfrm flipV="1">
                <a:off x="15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56" name="Line 2752"/>
              <p:cNvSpPr>
                <a:spLocks noChangeShapeType="1"/>
              </p:cNvSpPr>
              <p:nvPr/>
            </p:nvSpPr>
            <p:spPr bwMode="auto">
              <a:xfrm flipV="1">
                <a:off x="15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57" name="Line 2753"/>
              <p:cNvSpPr>
                <a:spLocks noChangeShapeType="1"/>
              </p:cNvSpPr>
              <p:nvPr/>
            </p:nvSpPr>
            <p:spPr bwMode="auto">
              <a:xfrm flipV="1">
                <a:off x="15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58" name="Line 2754"/>
              <p:cNvSpPr>
                <a:spLocks noChangeShapeType="1"/>
              </p:cNvSpPr>
              <p:nvPr/>
            </p:nvSpPr>
            <p:spPr bwMode="auto">
              <a:xfrm flipV="1">
                <a:off x="15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59" name="Line 2755"/>
              <p:cNvSpPr>
                <a:spLocks noChangeShapeType="1"/>
              </p:cNvSpPr>
              <p:nvPr/>
            </p:nvSpPr>
            <p:spPr bwMode="auto">
              <a:xfrm flipV="1">
                <a:off x="15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60" name="Line 2756"/>
              <p:cNvSpPr>
                <a:spLocks noChangeShapeType="1"/>
              </p:cNvSpPr>
              <p:nvPr/>
            </p:nvSpPr>
            <p:spPr bwMode="auto">
              <a:xfrm flipV="1">
                <a:off x="15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61" name="Line 2757"/>
              <p:cNvSpPr>
                <a:spLocks noChangeShapeType="1"/>
              </p:cNvSpPr>
              <p:nvPr/>
            </p:nvSpPr>
            <p:spPr bwMode="auto">
              <a:xfrm flipV="1">
                <a:off x="15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62" name="Line 2758"/>
              <p:cNvSpPr>
                <a:spLocks noChangeShapeType="1"/>
              </p:cNvSpPr>
              <p:nvPr/>
            </p:nvSpPr>
            <p:spPr bwMode="auto">
              <a:xfrm flipV="1">
                <a:off x="15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63" name="Line 2759"/>
              <p:cNvSpPr>
                <a:spLocks noChangeShapeType="1"/>
              </p:cNvSpPr>
              <p:nvPr/>
            </p:nvSpPr>
            <p:spPr bwMode="auto">
              <a:xfrm flipV="1">
                <a:off x="15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64" name="Line 2760"/>
              <p:cNvSpPr>
                <a:spLocks noChangeShapeType="1"/>
              </p:cNvSpPr>
              <p:nvPr/>
            </p:nvSpPr>
            <p:spPr bwMode="auto">
              <a:xfrm flipV="1">
                <a:off x="15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65" name="Line 2761"/>
              <p:cNvSpPr>
                <a:spLocks noChangeShapeType="1"/>
              </p:cNvSpPr>
              <p:nvPr/>
            </p:nvSpPr>
            <p:spPr bwMode="auto">
              <a:xfrm flipV="1">
                <a:off x="15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66" name="Line 2762"/>
              <p:cNvSpPr>
                <a:spLocks noChangeShapeType="1"/>
              </p:cNvSpPr>
              <p:nvPr/>
            </p:nvSpPr>
            <p:spPr bwMode="auto">
              <a:xfrm flipV="1">
                <a:off x="15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67" name="Line 2763"/>
              <p:cNvSpPr>
                <a:spLocks noChangeShapeType="1"/>
              </p:cNvSpPr>
              <p:nvPr/>
            </p:nvSpPr>
            <p:spPr bwMode="auto">
              <a:xfrm flipV="1">
                <a:off x="15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68" name="Line 2764"/>
              <p:cNvSpPr>
                <a:spLocks noChangeShapeType="1"/>
              </p:cNvSpPr>
              <p:nvPr/>
            </p:nvSpPr>
            <p:spPr bwMode="auto">
              <a:xfrm flipV="1">
                <a:off x="15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69" name="Line 2765"/>
              <p:cNvSpPr>
                <a:spLocks noChangeShapeType="1"/>
              </p:cNvSpPr>
              <p:nvPr/>
            </p:nvSpPr>
            <p:spPr bwMode="auto">
              <a:xfrm flipV="1">
                <a:off x="15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70" name="Line 2766"/>
              <p:cNvSpPr>
                <a:spLocks noChangeShapeType="1"/>
              </p:cNvSpPr>
              <p:nvPr/>
            </p:nvSpPr>
            <p:spPr bwMode="auto">
              <a:xfrm flipV="1">
                <a:off x="15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71" name="Line 2767"/>
              <p:cNvSpPr>
                <a:spLocks noChangeShapeType="1"/>
              </p:cNvSpPr>
              <p:nvPr/>
            </p:nvSpPr>
            <p:spPr bwMode="auto">
              <a:xfrm flipV="1">
                <a:off x="15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72" name="Line 2768"/>
              <p:cNvSpPr>
                <a:spLocks noChangeShapeType="1"/>
              </p:cNvSpPr>
              <p:nvPr/>
            </p:nvSpPr>
            <p:spPr bwMode="auto">
              <a:xfrm flipV="1">
                <a:off x="15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73" name="Line 2769"/>
              <p:cNvSpPr>
                <a:spLocks noChangeShapeType="1"/>
              </p:cNvSpPr>
              <p:nvPr/>
            </p:nvSpPr>
            <p:spPr bwMode="auto">
              <a:xfrm flipV="1">
                <a:off x="15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74" name="Line 2770"/>
              <p:cNvSpPr>
                <a:spLocks noChangeShapeType="1"/>
              </p:cNvSpPr>
              <p:nvPr/>
            </p:nvSpPr>
            <p:spPr bwMode="auto">
              <a:xfrm flipV="1">
                <a:off x="15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75" name="Line 2771"/>
              <p:cNvSpPr>
                <a:spLocks noChangeShapeType="1"/>
              </p:cNvSpPr>
              <p:nvPr/>
            </p:nvSpPr>
            <p:spPr bwMode="auto">
              <a:xfrm flipV="1">
                <a:off x="15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76" name="Line 2772"/>
              <p:cNvSpPr>
                <a:spLocks noChangeShapeType="1"/>
              </p:cNvSpPr>
              <p:nvPr/>
            </p:nvSpPr>
            <p:spPr bwMode="auto">
              <a:xfrm flipV="1">
                <a:off x="15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77" name="Line 2773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78" name="Line 2774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79" name="Line 2775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80" name="Line 2776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81" name="Line 2777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82" name="Line 2778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83" name="Line 2779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84" name="Line 2780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85" name="Line 2781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86" name="Line 2782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87" name="Line 2783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88" name="Line 2784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89" name="Line 2785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0" name="Line 2786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1" name="Line 2787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2" name="Line 2788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3" name="Line 2789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4" name="Line 2790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5" name="Line 2791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6" name="Line 2792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7" name="Line 2793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8" name="Line 2794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9" name="Line 2795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0" name="Line 2796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1" name="Line 2797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2" name="Line 2798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3" name="Line 2799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4" name="Line 2800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5" name="Line 2801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6" name="Line 2802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7" name="Line 2803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8" name="Line 2804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9" name="Line 2805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0" name="Line 2806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1" name="Line 2807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2" name="Line 2808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3" name="Line 2809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4" name="Line 2810"/>
              <p:cNvSpPr>
                <a:spLocks noChangeShapeType="1"/>
              </p:cNvSpPr>
              <p:nvPr/>
            </p:nvSpPr>
            <p:spPr bwMode="auto">
              <a:xfrm flipV="1">
                <a:off x="180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5" name="Line 2811"/>
              <p:cNvSpPr>
                <a:spLocks noChangeShapeType="1"/>
              </p:cNvSpPr>
              <p:nvPr/>
            </p:nvSpPr>
            <p:spPr bwMode="auto">
              <a:xfrm flipV="1">
                <a:off x="180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6" name="Line 2812"/>
              <p:cNvSpPr>
                <a:spLocks noChangeShapeType="1"/>
              </p:cNvSpPr>
              <p:nvPr/>
            </p:nvSpPr>
            <p:spPr bwMode="auto">
              <a:xfrm flipV="1">
                <a:off x="180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7" name="Line 2813"/>
              <p:cNvSpPr>
                <a:spLocks noChangeShapeType="1"/>
              </p:cNvSpPr>
              <p:nvPr/>
            </p:nvSpPr>
            <p:spPr bwMode="auto">
              <a:xfrm flipV="1">
                <a:off x="180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8" name="Line 2814"/>
              <p:cNvSpPr>
                <a:spLocks noChangeShapeType="1"/>
              </p:cNvSpPr>
              <p:nvPr/>
            </p:nvSpPr>
            <p:spPr bwMode="auto">
              <a:xfrm flipV="1">
                <a:off x="180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9" name="Line 2815"/>
              <p:cNvSpPr>
                <a:spLocks noChangeShapeType="1"/>
              </p:cNvSpPr>
              <p:nvPr/>
            </p:nvSpPr>
            <p:spPr bwMode="auto">
              <a:xfrm flipV="1">
                <a:off x="180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0" name="Line 2816"/>
              <p:cNvSpPr>
                <a:spLocks noChangeShapeType="1"/>
              </p:cNvSpPr>
              <p:nvPr/>
            </p:nvSpPr>
            <p:spPr bwMode="auto">
              <a:xfrm flipV="1">
                <a:off x="180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1" name="Line 2817"/>
              <p:cNvSpPr>
                <a:spLocks noChangeShapeType="1"/>
              </p:cNvSpPr>
              <p:nvPr/>
            </p:nvSpPr>
            <p:spPr bwMode="auto">
              <a:xfrm flipV="1">
                <a:off x="180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2" name="Line 2818"/>
              <p:cNvSpPr>
                <a:spLocks noChangeShapeType="1"/>
              </p:cNvSpPr>
              <p:nvPr/>
            </p:nvSpPr>
            <p:spPr bwMode="auto">
              <a:xfrm flipV="1">
                <a:off x="180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2061" name="Group 3020"/>
            <p:cNvGrpSpPr>
              <a:grpSpLocks/>
            </p:cNvGrpSpPr>
            <p:nvPr/>
          </p:nvGrpSpPr>
          <p:grpSpPr bwMode="auto">
            <a:xfrm>
              <a:off x="1339" y="2457"/>
              <a:ext cx="1478" cy="1226"/>
              <a:chOff x="1339" y="2457"/>
              <a:chExt cx="1478" cy="1226"/>
            </a:xfrm>
          </p:grpSpPr>
          <p:sp>
            <p:nvSpPr>
              <p:cNvPr id="3423" name="Line 2820"/>
              <p:cNvSpPr>
                <a:spLocks noChangeShapeType="1"/>
              </p:cNvSpPr>
              <p:nvPr/>
            </p:nvSpPr>
            <p:spPr bwMode="auto">
              <a:xfrm flipV="1">
                <a:off x="195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24" name="Line 2821"/>
              <p:cNvSpPr>
                <a:spLocks noChangeShapeType="1"/>
              </p:cNvSpPr>
              <p:nvPr/>
            </p:nvSpPr>
            <p:spPr bwMode="auto">
              <a:xfrm flipV="1">
                <a:off x="195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25" name="Line 2822"/>
              <p:cNvSpPr>
                <a:spLocks noChangeShapeType="1"/>
              </p:cNvSpPr>
              <p:nvPr/>
            </p:nvSpPr>
            <p:spPr bwMode="auto">
              <a:xfrm flipV="1">
                <a:off x="195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26" name="Line 2823"/>
              <p:cNvSpPr>
                <a:spLocks noChangeShapeType="1"/>
              </p:cNvSpPr>
              <p:nvPr/>
            </p:nvSpPr>
            <p:spPr bwMode="auto">
              <a:xfrm flipV="1">
                <a:off x="195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27" name="Line 2824"/>
              <p:cNvSpPr>
                <a:spLocks noChangeShapeType="1"/>
              </p:cNvSpPr>
              <p:nvPr/>
            </p:nvSpPr>
            <p:spPr bwMode="auto">
              <a:xfrm flipV="1">
                <a:off x="195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28" name="Line 2825"/>
              <p:cNvSpPr>
                <a:spLocks noChangeShapeType="1"/>
              </p:cNvSpPr>
              <p:nvPr/>
            </p:nvSpPr>
            <p:spPr bwMode="auto">
              <a:xfrm flipV="1">
                <a:off x="195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29" name="Line 2826"/>
              <p:cNvSpPr>
                <a:spLocks noChangeShapeType="1"/>
              </p:cNvSpPr>
              <p:nvPr/>
            </p:nvSpPr>
            <p:spPr bwMode="auto">
              <a:xfrm flipV="1">
                <a:off x="195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30" name="Line 2827"/>
              <p:cNvSpPr>
                <a:spLocks noChangeShapeType="1"/>
              </p:cNvSpPr>
              <p:nvPr/>
            </p:nvSpPr>
            <p:spPr bwMode="auto">
              <a:xfrm flipV="1">
                <a:off x="209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31" name="Line 2828"/>
              <p:cNvSpPr>
                <a:spLocks noChangeShapeType="1"/>
              </p:cNvSpPr>
              <p:nvPr/>
            </p:nvSpPr>
            <p:spPr bwMode="auto">
              <a:xfrm flipV="1">
                <a:off x="254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32" name="Freeform 2829"/>
              <p:cNvSpPr>
                <a:spLocks/>
              </p:cNvSpPr>
              <p:nvPr/>
            </p:nvSpPr>
            <p:spPr bwMode="auto">
              <a:xfrm>
                <a:off x="1339" y="2796"/>
                <a:ext cx="1478" cy="469"/>
              </a:xfrm>
              <a:custGeom>
                <a:avLst/>
                <a:gdLst>
                  <a:gd name="T0" fmla="*/ 2 w 205"/>
                  <a:gd name="T1" fmla="*/ 65 h 65"/>
                  <a:gd name="T2" fmla="*/ 6 w 205"/>
                  <a:gd name="T3" fmla="*/ 63 h 65"/>
                  <a:gd name="T4" fmla="*/ 10 w 205"/>
                  <a:gd name="T5" fmla="*/ 62 h 65"/>
                  <a:gd name="T6" fmla="*/ 14 w 205"/>
                  <a:gd name="T7" fmla="*/ 61 h 65"/>
                  <a:gd name="T8" fmla="*/ 18 w 205"/>
                  <a:gd name="T9" fmla="*/ 60 h 65"/>
                  <a:gd name="T10" fmla="*/ 22 w 205"/>
                  <a:gd name="T11" fmla="*/ 58 h 65"/>
                  <a:gd name="T12" fmla="*/ 26 w 205"/>
                  <a:gd name="T13" fmla="*/ 57 h 65"/>
                  <a:gd name="T14" fmla="*/ 30 w 205"/>
                  <a:gd name="T15" fmla="*/ 56 h 65"/>
                  <a:gd name="T16" fmla="*/ 34 w 205"/>
                  <a:gd name="T17" fmla="*/ 54 h 65"/>
                  <a:gd name="T18" fmla="*/ 39 w 205"/>
                  <a:gd name="T19" fmla="*/ 53 h 65"/>
                  <a:gd name="T20" fmla="*/ 43 w 205"/>
                  <a:gd name="T21" fmla="*/ 52 h 65"/>
                  <a:gd name="T22" fmla="*/ 47 w 205"/>
                  <a:gd name="T23" fmla="*/ 50 h 65"/>
                  <a:gd name="T24" fmla="*/ 51 w 205"/>
                  <a:gd name="T25" fmla="*/ 49 h 65"/>
                  <a:gd name="T26" fmla="*/ 55 w 205"/>
                  <a:gd name="T27" fmla="*/ 48 h 65"/>
                  <a:gd name="T28" fmla="*/ 59 w 205"/>
                  <a:gd name="T29" fmla="*/ 46 h 65"/>
                  <a:gd name="T30" fmla="*/ 63 w 205"/>
                  <a:gd name="T31" fmla="*/ 45 h 65"/>
                  <a:gd name="T32" fmla="*/ 67 w 205"/>
                  <a:gd name="T33" fmla="*/ 44 h 65"/>
                  <a:gd name="T34" fmla="*/ 72 w 205"/>
                  <a:gd name="T35" fmla="*/ 43 h 65"/>
                  <a:gd name="T36" fmla="*/ 76 w 205"/>
                  <a:gd name="T37" fmla="*/ 41 h 65"/>
                  <a:gd name="T38" fmla="*/ 80 w 205"/>
                  <a:gd name="T39" fmla="*/ 40 h 65"/>
                  <a:gd name="T40" fmla="*/ 84 w 205"/>
                  <a:gd name="T41" fmla="*/ 39 h 65"/>
                  <a:gd name="T42" fmla="*/ 88 w 205"/>
                  <a:gd name="T43" fmla="*/ 37 h 65"/>
                  <a:gd name="T44" fmla="*/ 92 w 205"/>
                  <a:gd name="T45" fmla="*/ 36 h 65"/>
                  <a:gd name="T46" fmla="*/ 96 w 205"/>
                  <a:gd name="T47" fmla="*/ 35 h 65"/>
                  <a:gd name="T48" fmla="*/ 100 w 205"/>
                  <a:gd name="T49" fmla="*/ 33 h 65"/>
                  <a:gd name="T50" fmla="*/ 104 w 205"/>
                  <a:gd name="T51" fmla="*/ 32 h 65"/>
                  <a:gd name="T52" fmla="*/ 109 w 205"/>
                  <a:gd name="T53" fmla="*/ 31 h 65"/>
                  <a:gd name="T54" fmla="*/ 113 w 205"/>
                  <a:gd name="T55" fmla="*/ 29 h 65"/>
                  <a:gd name="T56" fmla="*/ 117 w 205"/>
                  <a:gd name="T57" fmla="*/ 28 h 65"/>
                  <a:gd name="T58" fmla="*/ 121 w 205"/>
                  <a:gd name="T59" fmla="*/ 27 h 65"/>
                  <a:gd name="T60" fmla="*/ 125 w 205"/>
                  <a:gd name="T61" fmla="*/ 26 h 65"/>
                  <a:gd name="T62" fmla="*/ 129 w 205"/>
                  <a:gd name="T63" fmla="*/ 24 h 65"/>
                  <a:gd name="T64" fmla="*/ 133 w 205"/>
                  <a:gd name="T65" fmla="*/ 23 h 65"/>
                  <a:gd name="T66" fmla="*/ 137 w 205"/>
                  <a:gd name="T67" fmla="*/ 22 h 65"/>
                  <a:gd name="T68" fmla="*/ 141 w 205"/>
                  <a:gd name="T69" fmla="*/ 20 h 65"/>
                  <a:gd name="T70" fmla="*/ 146 w 205"/>
                  <a:gd name="T71" fmla="*/ 19 h 65"/>
                  <a:gd name="T72" fmla="*/ 150 w 205"/>
                  <a:gd name="T73" fmla="*/ 18 h 65"/>
                  <a:gd name="T74" fmla="*/ 154 w 205"/>
                  <a:gd name="T75" fmla="*/ 16 h 65"/>
                  <a:gd name="T76" fmla="*/ 158 w 205"/>
                  <a:gd name="T77" fmla="*/ 15 h 65"/>
                  <a:gd name="T78" fmla="*/ 162 w 205"/>
                  <a:gd name="T79" fmla="*/ 14 h 65"/>
                  <a:gd name="T80" fmla="*/ 166 w 205"/>
                  <a:gd name="T81" fmla="*/ 12 h 65"/>
                  <a:gd name="T82" fmla="*/ 170 w 205"/>
                  <a:gd name="T83" fmla="*/ 11 h 65"/>
                  <a:gd name="T84" fmla="*/ 174 w 205"/>
                  <a:gd name="T85" fmla="*/ 10 h 65"/>
                  <a:gd name="T86" fmla="*/ 178 w 205"/>
                  <a:gd name="T87" fmla="*/ 9 h 65"/>
                  <a:gd name="T88" fmla="*/ 183 w 205"/>
                  <a:gd name="T89" fmla="*/ 7 h 65"/>
                  <a:gd name="T90" fmla="*/ 187 w 205"/>
                  <a:gd name="T91" fmla="*/ 6 h 65"/>
                  <a:gd name="T92" fmla="*/ 191 w 205"/>
                  <a:gd name="T93" fmla="*/ 5 h 65"/>
                  <a:gd name="T94" fmla="*/ 195 w 205"/>
                  <a:gd name="T95" fmla="*/ 3 h 65"/>
                  <a:gd name="T96" fmla="*/ 199 w 205"/>
                  <a:gd name="T97" fmla="*/ 2 h 65"/>
                  <a:gd name="T98" fmla="*/ 203 w 205"/>
                  <a:gd name="T99" fmla="*/ 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65">
                    <a:moveTo>
                      <a:pt x="0" y="65"/>
                    </a:moveTo>
                    <a:lnTo>
                      <a:pt x="2" y="65"/>
                    </a:lnTo>
                    <a:lnTo>
                      <a:pt x="4" y="64"/>
                    </a:lnTo>
                    <a:lnTo>
                      <a:pt x="6" y="63"/>
                    </a:lnTo>
                    <a:lnTo>
                      <a:pt x="8" y="63"/>
                    </a:lnTo>
                    <a:lnTo>
                      <a:pt x="10" y="62"/>
                    </a:lnTo>
                    <a:lnTo>
                      <a:pt x="12" y="61"/>
                    </a:lnTo>
                    <a:lnTo>
                      <a:pt x="14" y="61"/>
                    </a:lnTo>
                    <a:lnTo>
                      <a:pt x="16" y="60"/>
                    </a:lnTo>
                    <a:lnTo>
                      <a:pt x="18" y="60"/>
                    </a:lnTo>
                    <a:lnTo>
                      <a:pt x="20" y="59"/>
                    </a:lnTo>
                    <a:lnTo>
                      <a:pt x="22" y="58"/>
                    </a:lnTo>
                    <a:lnTo>
                      <a:pt x="24" y="58"/>
                    </a:lnTo>
                    <a:lnTo>
                      <a:pt x="26" y="57"/>
                    </a:lnTo>
                    <a:lnTo>
                      <a:pt x="28" y="56"/>
                    </a:lnTo>
                    <a:lnTo>
                      <a:pt x="30" y="56"/>
                    </a:lnTo>
                    <a:lnTo>
                      <a:pt x="32" y="55"/>
                    </a:lnTo>
                    <a:lnTo>
                      <a:pt x="34" y="54"/>
                    </a:lnTo>
                    <a:lnTo>
                      <a:pt x="37" y="54"/>
                    </a:lnTo>
                    <a:lnTo>
                      <a:pt x="39" y="53"/>
                    </a:lnTo>
                    <a:lnTo>
                      <a:pt x="41" y="52"/>
                    </a:lnTo>
                    <a:lnTo>
                      <a:pt x="43" y="52"/>
                    </a:lnTo>
                    <a:lnTo>
                      <a:pt x="45" y="51"/>
                    </a:lnTo>
                    <a:lnTo>
                      <a:pt x="47" y="50"/>
                    </a:lnTo>
                    <a:lnTo>
                      <a:pt x="49" y="50"/>
                    </a:lnTo>
                    <a:lnTo>
                      <a:pt x="51" y="49"/>
                    </a:lnTo>
                    <a:lnTo>
                      <a:pt x="53" y="48"/>
                    </a:lnTo>
                    <a:lnTo>
                      <a:pt x="55" y="48"/>
                    </a:lnTo>
                    <a:lnTo>
                      <a:pt x="57" y="47"/>
                    </a:lnTo>
                    <a:lnTo>
                      <a:pt x="59" y="46"/>
                    </a:lnTo>
                    <a:lnTo>
                      <a:pt x="61" y="46"/>
                    </a:lnTo>
                    <a:lnTo>
                      <a:pt x="63" y="45"/>
                    </a:lnTo>
                    <a:lnTo>
                      <a:pt x="65" y="44"/>
                    </a:lnTo>
                    <a:lnTo>
                      <a:pt x="67" y="44"/>
                    </a:lnTo>
                    <a:lnTo>
                      <a:pt x="69" y="43"/>
                    </a:lnTo>
                    <a:lnTo>
                      <a:pt x="72" y="43"/>
                    </a:lnTo>
                    <a:lnTo>
                      <a:pt x="74" y="42"/>
                    </a:lnTo>
                    <a:lnTo>
                      <a:pt x="76" y="41"/>
                    </a:lnTo>
                    <a:lnTo>
                      <a:pt x="78" y="41"/>
                    </a:lnTo>
                    <a:lnTo>
                      <a:pt x="80" y="40"/>
                    </a:lnTo>
                    <a:lnTo>
                      <a:pt x="82" y="39"/>
                    </a:lnTo>
                    <a:lnTo>
                      <a:pt x="84" y="39"/>
                    </a:lnTo>
                    <a:lnTo>
                      <a:pt x="86" y="38"/>
                    </a:lnTo>
                    <a:lnTo>
                      <a:pt x="88" y="37"/>
                    </a:lnTo>
                    <a:lnTo>
                      <a:pt x="90" y="37"/>
                    </a:lnTo>
                    <a:lnTo>
                      <a:pt x="92" y="36"/>
                    </a:lnTo>
                    <a:lnTo>
                      <a:pt x="94" y="35"/>
                    </a:lnTo>
                    <a:lnTo>
                      <a:pt x="96" y="35"/>
                    </a:lnTo>
                    <a:lnTo>
                      <a:pt x="98" y="34"/>
                    </a:lnTo>
                    <a:lnTo>
                      <a:pt x="100" y="33"/>
                    </a:lnTo>
                    <a:lnTo>
                      <a:pt x="102" y="33"/>
                    </a:lnTo>
                    <a:lnTo>
                      <a:pt x="104" y="32"/>
                    </a:lnTo>
                    <a:lnTo>
                      <a:pt x="106" y="31"/>
                    </a:lnTo>
                    <a:lnTo>
                      <a:pt x="109" y="31"/>
                    </a:lnTo>
                    <a:lnTo>
                      <a:pt x="111" y="30"/>
                    </a:lnTo>
                    <a:lnTo>
                      <a:pt x="113" y="29"/>
                    </a:lnTo>
                    <a:lnTo>
                      <a:pt x="115" y="29"/>
                    </a:lnTo>
                    <a:lnTo>
                      <a:pt x="117" y="28"/>
                    </a:lnTo>
                    <a:lnTo>
                      <a:pt x="119" y="27"/>
                    </a:lnTo>
                    <a:lnTo>
                      <a:pt x="121" y="27"/>
                    </a:lnTo>
                    <a:lnTo>
                      <a:pt x="123" y="26"/>
                    </a:lnTo>
                    <a:lnTo>
                      <a:pt x="125" y="26"/>
                    </a:lnTo>
                    <a:lnTo>
                      <a:pt x="127" y="25"/>
                    </a:lnTo>
                    <a:lnTo>
                      <a:pt x="129" y="24"/>
                    </a:lnTo>
                    <a:lnTo>
                      <a:pt x="131" y="24"/>
                    </a:lnTo>
                    <a:lnTo>
                      <a:pt x="133" y="23"/>
                    </a:lnTo>
                    <a:lnTo>
                      <a:pt x="135" y="22"/>
                    </a:lnTo>
                    <a:lnTo>
                      <a:pt x="137" y="22"/>
                    </a:lnTo>
                    <a:lnTo>
                      <a:pt x="139" y="21"/>
                    </a:lnTo>
                    <a:lnTo>
                      <a:pt x="141" y="20"/>
                    </a:lnTo>
                    <a:lnTo>
                      <a:pt x="143" y="20"/>
                    </a:lnTo>
                    <a:lnTo>
                      <a:pt x="146" y="19"/>
                    </a:lnTo>
                    <a:lnTo>
                      <a:pt x="148" y="18"/>
                    </a:lnTo>
                    <a:lnTo>
                      <a:pt x="150" y="18"/>
                    </a:lnTo>
                    <a:lnTo>
                      <a:pt x="152" y="17"/>
                    </a:lnTo>
                    <a:lnTo>
                      <a:pt x="154" y="16"/>
                    </a:lnTo>
                    <a:lnTo>
                      <a:pt x="156" y="16"/>
                    </a:lnTo>
                    <a:lnTo>
                      <a:pt x="158" y="15"/>
                    </a:lnTo>
                    <a:lnTo>
                      <a:pt x="160" y="14"/>
                    </a:lnTo>
                    <a:lnTo>
                      <a:pt x="162" y="14"/>
                    </a:lnTo>
                    <a:lnTo>
                      <a:pt x="164" y="13"/>
                    </a:lnTo>
                    <a:lnTo>
                      <a:pt x="166" y="12"/>
                    </a:lnTo>
                    <a:lnTo>
                      <a:pt x="168" y="12"/>
                    </a:lnTo>
                    <a:lnTo>
                      <a:pt x="170" y="11"/>
                    </a:lnTo>
                    <a:lnTo>
                      <a:pt x="172" y="10"/>
                    </a:lnTo>
                    <a:lnTo>
                      <a:pt x="174" y="10"/>
                    </a:lnTo>
                    <a:lnTo>
                      <a:pt x="176" y="9"/>
                    </a:lnTo>
                    <a:lnTo>
                      <a:pt x="178" y="9"/>
                    </a:lnTo>
                    <a:lnTo>
                      <a:pt x="181" y="8"/>
                    </a:lnTo>
                    <a:lnTo>
                      <a:pt x="183" y="7"/>
                    </a:lnTo>
                    <a:lnTo>
                      <a:pt x="185" y="7"/>
                    </a:lnTo>
                    <a:lnTo>
                      <a:pt x="187" y="6"/>
                    </a:lnTo>
                    <a:lnTo>
                      <a:pt x="189" y="5"/>
                    </a:lnTo>
                    <a:lnTo>
                      <a:pt x="191" y="5"/>
                    </a:lnTo>
                    <a:lnTo>
                      <a:pt x="193" y="4"/>
                    </a:lnTo>
                    <a:lnTo>
                      <a:pt x="195" y="3"/>
                    </a:lnTo>
                    <a:lnTo>
                      <a:pt x="197" y="3"/>
                    </a:lnTo>
                    <a:lnTo>
                      <a:pt x="199" y="2"/>
                    </a:lnTo>
                    <a:lnTo>
                      <a:pt x="201" y="1"/>
                    </a:lnTo>
                    <a:lnTo>
                      <a:pt x="203" y="1"/>
                    </a:lnTo>
                    <a:lnTo>
                      <a:pt x="205" y="0"/>
                    </a:lnTo>
                  </a:path>
                </a:pathLst>
              </a:custGeom>
              <a:noFill/>
              <a:ln w="34925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33" name="Line 2830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34" name="Line 2831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35" name="Line 2832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36" name="Line 2833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37" name="Line 2834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38" name="Line 2835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39" name="Line 2836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40" name="Line 2837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41" name="Line 2838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42" name="Line 2839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43" name="Line 2840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44" name="Line 2841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45" name="Line 2842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46" name="Line 2843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47" name="Line 2844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48" name="Line 2845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49" name="Line 2846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50" name="Line 2847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51" name="Line 2848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52" name="Line 2849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53" name="Line 2850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54" name="Line 2851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55" name="Line 2852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56" name="Line 2853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57" name="Line 2854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58" name="Line 2855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59" name="Line 2856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60" name="Line 2857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61" name="Line 2858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62" name="Line 2859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63" name="Line 2860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64" name="Line 2861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65" name="Line 2862"/>
              <p:cNvSpPr>
                <a:spLocks noChangeShapeType="1"/>
              </p:cNvSpPr>
              <p:nvPr/>
            </p:nvSpPr>
            <p:spPr bwMode="auto">
              <a:xfrm flipV="1">
                <a:off x="138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66" name="Line 2863"/>
              <p:cNvSpPr>
                <a:spLocks noChangeShapeType="1"/>
              </p:cNvSpPr>
              <p:nvPr/>
            </p:nvSpPr>
            <p:spPr bwMode="auto">
              <a:xfrm flipV="1">
                <a:off x="15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67" name="Line 2864"/>
              <p:cNvSpPr>
                <a:spLocks noChangeShapeType="1"/>
              </p:cNvSpPr>
              <p:nvPr/>
            </p:nvSpPr>
            <p:spPr bwMode="auto">
              <a:xfrm flipV="1">
                <a:off x="15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68" name="Line 2865"/>
              <p:cNvSpPr>
                <a:spLocks noChangeShapeType="1"/>
              </p:cNvSpPr>
              <p:nvPr/>
            </p:nvSpPr>
            <p:spPr bwMode="auto">
              <a:xfrm flipV="1">
                <a:off x="15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69" name="Line 2866"/>
              <p:cNvSpPr>
                <a:spLocks noChangeShapeType="1"/>
              </p:cNvSpPr>
              <p:nvPr/>
            </p:nvSpPr>
            <p:spPr bwMode="auto">
              <a:xfrm flipV="1">
                <a:off x="15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70" name="Line 2867"/>
              <p:cNvSpPr>
                <a:spLocks noChangeShapeType="1"/>
              </p:cNvSpPr>
              <p:nvPr/>
            </p:nvSpPr>
            <p:spPr bwMode="auto">
              <a:xfrm flipV="1">
                <a:off x="15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71" name="Line 2868"/>
              <p:cNvSpPr>
                <a:spLocks noChangeShapeType="1"/>
              </p:cNvSpPr>
              <p:nvPr/>
            </p:nvSpPr>
            <p:spPr bwMode="auto">
              <a:xfrm flipV="1">
                <a:off x="15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72" name="Line 2869"/>
              <p:cNvSpPr>
                <a:spLocks noChangeShapeType="1"/>
              </p:cNvSpPr>
              <p:nvPr/>
            </p:nvSpPr>
            <p:spPr bwMode="auto">
              <a:xfrm flipV="1">
                <a:off x="15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73" name="Line 2870"/>
              <p:cNvSpPr>
                <a:spLocks noChangeShapeType="1"/>
              </p:cNvSpPr>
              <p:nvPr/>
            </p:nvSpPr>
            <p:spPr bwMode="auto">
              <a:xfrm flipV="1">
                <a:off x="15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74" name="Line 2871"/>
              <p:cNvSpPr>
                <a:spLocks noChangeShapeType="1"/>
              </p:cNvSpPr>
              <p:nvPr/>
            </p:nvSpPr>
            <p:spPr bwMode="auto">
              <a:xfrm flipV="1">
                <a:off x="15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75" name="Line 2872"/>
              <p:cNvSpPr>
                <a:spLocks noChangeShapeType="1"/>
              </p:cNvSpPr>
              <p:nvPr/>
            </p:nvSpPr>
            <p:spPr bwMode="auto">
              <a:xfrm flipV="1">
                <a:off x="15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76" name="Line 2873"/>
              <p:cNvSpPr>
                <a:spLocks noChangeShapeType="1"/>
              </p:cNvSpPr>
              <p:nvPr/>
            </p:nvSpPr>
            <p:spPr bwMode="auto">
              <a:xfrm flipV="1">
                <a:off x="15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77" name="Line 2874"/>
              <p:cNvSpPr>
                <a:spLocks noChangeShapeType="1"/>
              </p:cNvSpPr>
              <p:nvPr/>
            </p:nvSpPr>
            <p:spPr bwMode="auto">
              <a:xfrm flipV="1">
                <a:off x="15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78" name="Line 2875"/>
              <p:cNvSpPr>
                <a:spLocks noChangeShapeType="1"/>
              </p:cNvSpPr>
              <p:nvPr/>
            </p:nvSpPr>
            <p:spPr bwMode="auto">
              <a:xfrm flipV="1">
                <a:off x="15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79" name="Line 2876"/>
              <p:cNvSpPr>
                <a:spLocks noChangeShapeType="1"/>
              </p:cNvSpPr>
              <p:nvPr/>
            </p:nvSpPr>
            <p:spPr bwMode="auto">
              <a:xfrm flipV="1">
                <a:off x="15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80" name="Line 2877"/>
              <p:cNvSpPr>
                <a:spLocks noChangeShapeType="1"/>
              </p:cNvSpPr>
              <p:nvPr/>
            </p:nvSpPr>
            <p:spPr bwMode="auto">
              <a:xfrm flipV="1">
                <a:off x="15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81" name="Line 2878"/>
              <p:cNvSpPr>
                <a:spLocks noChangeShapeType="1"/>
              </p:cNvSpPr>
              <p:nvPr/>
            </p:nvSpPr>
            <p:spPr bwMode="auto">
              <a:xfrm flipV="1">
                <a:off x="15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82" name="Line 2879"/>
              <p:cNvSpPr>
                <a:spLocks noChangeShapeType="1"/>
              </p:cNvSpPr>
              <p:nvPr/>
            </p:nvSpPr>
            <p:spPr bwMode="auto">
              <a:xfrm flipV="1">
                <a:off x="15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83" name="Line 2880"/>
              <p:cNvSpPr>
                <a:spLocks noChangeShapeType="1"/>
              </p:cNvSpPr>
              <p:nvPr/>
            </p:nvSpPr>
            <p:spPr bwMode="auto">
              <a:xfrm flipV="1">
                <a:off x="15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84" name="Line 2881"/>
              <p:cNvSpPr>
                <a:spLocks noChangeShapeType="1"/>
              </p:cNvSpPr>
              <p:nvPr/>
            </p:nvSpPr>
            <p:spPr bwMode="auto">
              <a:xfrm flipV="1">
                <a:off x="15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85" name="Line 2882"/>
              <p:cNvSpPr>
                <a:spLocks noChangeShapeType="1"/>
              </p:cNvSpPr>
              <p:nvPr/>
            </p:nvSpPr>
            <p:spPr bwMode="auto">
              <a:xfrm flipV="1">
                <a:off x="15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86" name="Line 2883"/>
              <p:cNvSpPr>
                <a:spLocks noChangeShapeType="1"/>
              </p:cNvSpPr>
              <p:nvPr/>
            </p:nvSpPr>
            <p:spPr bwMode="auto">
              <a:xfrm flipV="1">
                <a:off x="15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87" name="Line 2884"/>
              <p:cNvSpPr>
                <a:spLocks noChangeShapeType="1"/>
              </p:cNvSpPr>
              <p:nvPr/>
            </p:nvSpPr>
            <p:spPr bwMode="auto">
              <a:xfrm flipV="1">
                <a:off x="15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88" name="Line 2885"/>
              <p:cNvSpPr>
                <a:spLocks noChangeShapeType="1"/>
              </p:cNvSpPr>
              <p:nvPr/>
            </p:nvSpPr>
            <p:spPr bwMode="auto">
              <a:xfrm flipV="1">
                <a:off x="15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89" name="Line 2886"/>
              <p:cNvSpPr>
                <a:spLocks noChangeShapeType="1"/>
              </p:cNvSpPr>
              <p:nvPr/>
            </p:nvSpPr>
            <p:spPr bwMode="auto">
              <a:xfrm flipV="1">
                <a:off x="15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90" name="Line 2887"/>
              <p:cNvSpPr>
                <a:spLocks noChangeShapeType="1"/>
              </p:cNvSpPr>
              <p:nvPr/>
            </p:nvSpPr>
            <p:spPr bwMode="auto">
              <a:xfrm flipV="1">
                <a:off x="15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91" name="Line 2888"/>
              <p:cNvSpPr>
                <a:spLocks noChangeShapeType="1"/>
              </p:cNvSpPr>
              <p:nvPr/>
            </p:nvSpPr>
            <p:spPr bwMode="auto">
              <a:xfrm flipV="1">
                <a:off x="15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92" name="Line 2889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93" name="Line 2890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94" name="Line 2891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95" name="Line 2892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96" name="Line 2893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97" name="Line 2894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98" name="Line 2895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99" name="Line 2896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00" name="Line 2897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01" name="Line 2898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02" name="Line 2899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03" name="Line 2900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04" name="Line 2901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05" name="Line 2902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06" name="Line 2903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07" name="Line 2904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08" name="Line 2905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09" name="Line 2906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10" name="Line 2907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11" name="Line 2908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12" name="Line 2909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13" name="Line 2910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14" name="Line 2911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15" name="Line 2912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16" name="Line 2913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17" name="Line 2914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18" name="Line 2915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19" name="Line 2916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20" name="Line 2917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21" name="Line 2918"/>
              <p:cNvSpPr>
                <a:spLocks noChangeShapeType="1"/>
              </p:cNvSpPr>
              <p:nvPr/>
            </p:nvSpPr>
            <p:spPr bwMode="auto">
              <a:xfrm flipV="1">
                <a:off x="188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22" name="Line 2919"/>
              <p:cNvSpPr>
                <a:spLocks noChangeShapeType="1"/>
              </p:cNvSpPr>
              <p:nvPr/>
            </p:nvSpPr>
            <p:spPr bwMode="auto">
              <a:xfrm flipV="1">
                <a:off x="188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23" name="Line 2920"/>
              <p:cNvSpPr>
                <a:spLocks noChangeShapeType="1"/>
              </p:cNvSpPr>
              <p:nvPr/>
            </p:nvSpPr>
            <p:spPr bwMode="auto">
              <a:xfrm flipV="1">
                <a:off x="188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24" name="Line 2921"/>
              <p:cNvSpPr>
                <a:spLocks noChangeShapeType="1"/>
              </p:cNvSpPr>
              <p:nvPr/>
            </p:nvSpPr>
            <p:spPr bwMode="auto">
              <a:xfrm flipV="1">
                <a:off x="188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25" name="Line 2922"/>
              <p:cNvSpPr>
                <a:spLocks noChangeShapeType="1"/>
              </p:cNvSpPr>
              <p:nvPr/>
            </p:nvSpPr>
            <p:spPr bwMode="auto">
              <a:xfrm flipV="1">
                <a:off x="188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26" name="Line 2923"/>
              <p:cNvSpPr>
                <a:spLocks noChangeShapeType="1"/>
              </p:cNvSpPr>
              <p:nvPr/>
            </p:nvSpPr>
            <p:spPr bwMode="auto">
              <a:xfrm flipV="1">
                <a:off x="188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27" name="Line 2924"/>
              <p:cNvSpPr>
                <a:spLocks noChangeShapeType="1"/>
              </p:cNvSpPr>
              <p:nvPr/>
            </p:nvSpPr>
            <p:spPr bwMode="auto">
              <a:xfrm flipV="1">
                <a:off x="204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28" name="Line 2925"/>
              <p:cNvSpPr>
                <a:spLocks noChangeShapeType="1"/>
              </p:cNvSpPr>
              <p:nvPr/>
            </p:nvSpPr>
            <p:spPr bwMode="auto">
              <a:xfrm flipV="1">
                <a:off x="204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29" name="Line 2926"/>
              <p:cNvSpPr>
                <a:spLocks noChangeShapeType="1"/>
              </p:cNvSpPr>
              <p:nvPr/>
            </p:nvSpPr>
            <p:spPr bwMode="auto">
              <a:xfrm flipV="1">
                <a:off x="204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30" name="Line 2927"/>
              <p:cNvSpPr>
                <a:spLocks noChangeShapeType="1"/>
              </p:cNvSpPr>
              <p:nvPr/>
            </p:nvSpPr>
            <p:spPr bwMode="auto">
              <a:xfrm flipV="1">
                <a:off x="204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31" name="Line 2928"/>
              <p:cNvSpPr>
                <a:spLocks noChangeShapeType="1"/>
              </p:cNvSpPr>
              <p:nvPr/>
            </p:nvSpPr>
            <p:spPr bwMode="auto">
              <a:xfrm flipV="1">
                <a:off x="204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32" name="Line 2929"/>
              <p:cNvSpPr>
                <a:spLocks noChangeShapeType="1"/>
              </p:cNvSpPr>
              <p:nvPr/>
            </p:nvSpPr>
            <p:spPr bwMode="auto">
              <a:xfrm flipV="1">
                <a:off x="23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A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33" name="Freeform 2930"/>
              <p:cNvSpPr>
                <a:spLocks/>
              </p:cNvSpPr>
              <p:nvPr/>
            </p:nvSpPr>
            <p:spPr bwMode="auto">
              <a:xfrm>
                <a:off x="1339" y="2457"/>
                <a:ext cx="1478" cy="844"/>
              </a:xfrm>
              <a:custGeom>
                <a:avLst/>
                <a:gdLst>
                  <a:gd name="T0" fmla="*/ 2 w 205"/>
                  <a:gd name="T1" fmla="*/ 116 h 117"/>
                  <a:gd name="T2" fmla="*/ 6 w 205"/>
                  <a:gd name="T3" fmla="*/ 113 h 117"/>
                  <a:gd name="T4" fmla="*/ 10 w 205"/>
                  <a:gd name="T5" fmla="*/ 111 h 117"/>
                  <a:gd name="T6" fmla="*/ 14 w 205"/>
                  <a:gd name="T7" fmla="*/ 109 h 117"/>
                  <a:gd name="T8" fmla="*/ 18 w 205"/>
                  <a:gd name="T9" fmla="*/ 106 h 117"/>
                  <a:gd name="T10" fmla="*/ 22 w 205"/>
                  <a:gd name="T11" fmla="*/ 104 h 117"/>
                  <a:gd name="T12" fmla="*/ 26 w 205"/>
                  <a:gd name="T13" fmla="*/ 102 h 117"/>
                  <a:gd name="T14" fmla="*/ 30 w 205"/>
                  <a:gd name="T15" fmla="*/ 99 h 117"/>
                  <a:gd name="T16" fmla="*/ 34 w 205"/>
                  <a:gd name="T17" fmla="*/ 97 h 117"/>
                  <a:gd name="T18" fmla="*/ 39 w 205"/>
                  <a:gd name="T19" fmla="*/ 94 h 117"/>
                  <a:gd name="T20" fmla="*/ 43 w 205"/>
                  <a:gd name="T21" fmla="*/ 92 h 117"/>
                  <a:gd name="T22" fmla="*/ 47 w 205"/>
                  <a:gd name="T23" fmla="*/ 90 h 117"/>
                  <a:gd name="T24" fmla="*/ 51 w 205"/>
                  <a:gd name="T25" fmla="*/ 87 h 117"/>
                  <a:gd name="T26" fmla="*/ 55 w 205"/>
                  <a:gd name="T27" fmla="*/ 85 h 117"/>
                  <a:gd name="T28" fmla="*/ 59 w 205"/>
                  <a:gd name="T29" fmla="*/ 83 h 117"/>
                  <a:gd name="T30" fmla="*/ 63 w 205"/>
                  <a:gd name="T31" fmla="*/ 80 h 117"/>
                  <a:gd name="T32" fmla="*/ 67 w 205"/>
                  <a:gd name="T33" fmla="*/ 78 h 117"/>
                  <a:gd name="T34" fmla="*/ 72 w 205"/>
                  <a:gd name="T35" fmla="*/ 76 h 117"/>
                  <a:gd name="T36" fmla="*/ 76 w 205"/>
                  <a:gd name="T37" fmla="*/ 73 h 117"/>
                  <a:gd name="T38" fmla="*/ 80 w 205"/>
                  <a:gd name="T39" fmla="*/ 71 h 117"/>
                  <a:gd name="T40" fmla="*/ 84 w 205"/>
                  <a:gd name="T41" fmla="*/ 69 h 117"/>
                  <a:gd name="T42" fmla="*/ 88 w 205"/>
                  <a:gd name="T43" fmla="*/ 66 h 117"/>
                  <a:gd name="T44" fmla="*/ 92 w 205"/>
                  <a:gd name="T45" fmla="*/ 64 h 117"/>
                  <a:gd name="T46" fmla="*/ 96 w 205"/>
                  <a:gd name="T47" fmla="*/ 62 h 117"/>
                  <a:gd name="T48" fmla="*/ 100 w 205"/>
                  <a:gd name="T49" fmla="*/ 59 h 117"/>
                  <a:gd name="T50" fmla="*/ 104 w 205"/>
                  <a:gd name="T51" fmla="*/ 57 h 117"/>
                  <a:gd name="T52" fmla="*/ 109 w 205"/>
                  <a:gd name="T53" fmla="*/ 55 h 117"/>
                  <a:gd name="T54" fmla="*/ 113 w 205"/>
                  <a:gd name="T55" fmla="*/ 52 h 117"/>
                  <a:gd name="T56" fmla="*/ 117 w 205"/>
                  <a:gd name="T57" fmla="*/ 50 h 117"/>
                  <a:gd name="T58" fmla="*/ 121 w 205"/>
                  <a:gd name="T59" fmla="*/ 48 h 117"/>
                  <a:gd name="T60" fmla="*/ 125 w 205"/>
                  <a:gd name="T61" fmla="*/ 45 h 117"/>
                  <a:gd name="T62" fmla="*/ 129 w 205"/>
                  <a:gd name="T63" fmla="*/ 43 h 117"/>
                  <a:gd name="T64" fmla="*/ 133 w 205"/>
                  <a:gd name="T65" fmla="*/ 41 h 117"/>
                  <a:gd name="T66" fmla="*/ 137 w 205"/>
                  <a:gd name="T67" fmla="*/ 38 h 117"/>
                  <a:gd name="T68" fmla="*/ 141 w 205"/>
                  <a:gd name="T69" fmla="*/ 36 h 117"/>
                  <a:gd name="T70" fmla="*/ 146 w 205"/>
                  <a:gd name="T71" fmla="*/ 34 h 117"/>
                  <a:gd name="T72" fmla="*/ 150 w 205"/>
                  <a:gd name="T73" fmla="*/ 31 h 117"/>
                  <a:gd name="T74" fmla="*/ 154 w 205"/>
                  <a:gd name="T75" fmla="*/ 29 h 117"/>
                  <a:gd name="T76" fmla="*/ 158 w 205"/>
                  <a:gd name="T77" fmla="*/ 27 h 117"/>
                  <a:gd name="T78" fmla="*/ 162 w 205"/>
                  <a:gd name="T79" fmla="*/ 24 h 117"/>
                  <a:gd name="T80" fmla="*/ 166 w 205"/>
                  <a:gd name="T81" fmla="*/ 22 h 117"/>
                  <a:gd name="T82" fmla="*/ 170 w 205"/>
                  <a:gd name="T83" fmla="*/ 20 h 117"/>
                  <a:gd name="T84" fmla="*/ 174 w 205"/>
                  <a:gd name="T85" fmla="*/ 17 h 117"/>
                  <a:gd name="T86" fmla="*/ 178 w 205"/>
                  <a:gd name="T87" fmla="*/ 15 h 117"/>
                  <a:gd name="T88" fmla="*/ 183 w 205"/>
                  <a:gd name="T89" fmla="*/ 12 h 117"/>
                  <a:gd name="T90" fmla="*/ 187 w 205"/>
                  <a:gd name="T91" fmla="*/ 10 h 117"/>
                  <a:gd name="T92" fmla="*/ 191 w 205"/>
                  <a:gd name="T93" fmla="*/ 8 h 117"/>
                  <a:gd name="T94" fmla="*/ 195 w 205"/>
                  <a:gd name="T95" fmla="*/ 5 h 117"/>
                  <a:gd name="T96" fmla="*/ 199 w 205"/>
                  <a:gd name="T97" fmla="*/ 3 h 117"/>
                  <a:gd name="T98" fmla="*/ 203 w 205"/>
                  <a:gd name="T99" fmla="*/ 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17">
                    <a:moveTo>
                      <a:pt x="0" y="117"/>
                    </a:moveTo>
                    <a:lnTo>
                      <a:pt x="2" y="116"/>
                    </a:lnTo>
                    <a:lnTo>
                      <a:pt x="4" y="114"/>
                    </a:lnTo>
                    <a:lnTo>
                      <a:pt x="6" y="113"/>
                    </a:lnTo>
                    <a:lnTo>
                      <a:pt x="8" y="112"/>
                    </a:lnTo>
                    <a:lnTo>
                      <a:pt x="10" y="111"/>
                    </a:lnTo>
                    <a:lnTo>
                      <a:pt x="12" y="110"/>
                    </a:lnTo>
                    <a:lnTo>
                      <a:pt x="14" y="109"/>
                    </a:lnTo>
                    <a:lnTo>
                      <a:pt x="16" y="107"/>
                    </a:lnTo>
                    <a:lnTo>
                      <a:pt x="18" y="106"/>
                    </a:lnTo>
                    <a:lnTo>
                      <a:pt x="20" y="105"/>
                    </a:lnTo>
                    <a:lnTo>
                      <a:pt x="22" y="104"/>
                    </a:lnTo>
                    <a:lnTo>
                      <a:pt x="24" y="103"/>
                    </a:lnTo>
                    <a:lnTo>
                      <a:pt x="26" y="102"/>
                    </a:lnTo>
                    <a:lnTo>
                      <a:pt x="28" y="100"/>
                    </a:lnTo>
                    <a:lnTo>
                      <a:pt x="30" y="99"/>
                    </a:lnTo>
                    <a:lnTo>
                      <a:pt x="32" y="98"/>
                    </a:lnTo>
                    <a:lnTo>
                      <a:pt x="34" y="97"/>
                    </a:lnTo>
                    <a:lnTo>
                      <a:pt x="37" y="96"/>
                    </a:lnTo>
                    <a:lnTo>
                      <a:pt x="39" y="94"/>
                    </a:lnTo>
                    <a:lnTo>
                      <a:pt x="41" y="93"/>
                    </a:lnTo>
                    <a:lnTo>
                      <a:pt x="43" y="92"/>
                    </a:lnTo>
                    <a:lnTo>
                      <a:pt x="45" y="91"/>
                    </a:lnTo>
                    <a:lnTo>
                      <a:pt x="47" y="90"/>
                    </a:lnTo>
                    <a:lnTo>
                      <a:pt x="49" y="89"/>
                    </a:lnTo>
                    <a:lnTo>
                      <a:pt x="51" y="87"/>
                    </a:lnTo>
                    <a:lnTo>
                      <a:pt x="53" y="86"/>
                    </a:lnTo>
                    <a:lnTo>
                      <a:pt x="55" y="85"/>
                    </a:lnTo>
                    <a:lnTo>
                      <a:pt x="57" y="84"/>
                    </a:lnTo>
                    <a:lnTo>
                      <a:pt x="59" y="83"/>
                    </a:lnTo>
                    <a:lnTo>
                      <a:pt x="61" y="82"/>
                    </a:lnTo>
                    <a:lnTo>
                      <a:pt x="63" y="80"/>
                    </a:lnTo>
                    <a:lnTo>
                      <a:pt x="65" y="79"/>
                    </a:lnTo>
                    <a:lnTo>
                      <a:pt x="67" y="78"/>
                    </a:lnTo>
                    <a:lnTo>
                      <a:pt x="69" y="77"/>
                    </a:lnTo>
                    <a:lnTo>
                      <a:pt x="72" y="76"/>
                    </a:lnTo>
                    <a:lnTo>
                      <a:pt x="74" y="75"/>
                    </a:lnTo>
                    <a:lnTo>
                      <a:pt x="76" y="73"/>
                    </a:lnTo>
                    <a:lnTo>
                      <a:pt x="78" y="72"/>
                    </a:lnTo>
                    <a:lnTo>
                      <a:pt x="80" y="71"/>
                    </a:lnTo>
                    <a:lnTo>
                      <a:pt x="82" y="70"/>
                    </a:lnTo>
                    <a:lnTo>
                      <a:pt x="84" y="69"/>
                    </a:lnTo>
                    <a:lnTo>
                      <a:pt x="86" y="68"/>
                    </a:lnTo>
                    <a:lnTo>
                      <a:pt x="88" y="66"/>
                    </a:lnTo>
                    <a:lnTo>
                      <a:pt x="90" y="65"/>
                    </a:lnTo>
                    <a:lnTo>
                      <a:pt x="92" y="64"/>
                    </a:lnTo>
                    <a:lnTo>
                      <a:pt x="94" y="63"/>
                    </a:lnTo>
                    <a:lnTo>
                      <a:pt x="96" y="62"/>
                    </a:lnTo>
                    <a:lnTo>
                      <a:pt x="98" y="61"/>
                    </a:lnTo>
                    <a:lnTo>
                      <a:pt x="100" y="59"/>
                    </a:lnTo>
                    <a:lnTo>
                      <a:pt x="102" y="58"/>
                    </a:lnTo>
                    <a:lnTo>
                      <a:pt x="104" y="57"/>
                    </a:lnTo>
                    <a:lnTo>
                      <a:pt x="106" y="56"/>
                    </a:lnTo>
                    <a:lnTo>
                      <a:pt x="109" y="55"/>
                    </a:lnTo>
                    <a:lnTo>
                      <a:pt x="111" y="53"/>
                    </a:lnTo>
                    <a:lnTo>
                      <a:pt x="113" y="52"/>
                    </a:lnTo>
                    <a:lnTo>
                      <a:pt x="115" y="51"/>
                    </a:lnTo>
                    <a:lnTo>
                      <a:pt x="117" y="50"/>
                    </a:lnTo>
                    <a:lnTo>
                      <a:pt x="119" y="49"/>
                    </a:lnTo>
                    <a:lnTo>
                      <a:pt x="121" y="48"/>
                    </a:lnTo>
                    <a:lnTo>
                      <a:pt x="123" y="46"/>
                    </a:lnTo>
                    <a:lnTo>
                      <a:pt x="125" y="45"/>
                    </a:lnTo>
                    <a:lnTo>
                      <a:pt x="127" y="44"/>
                    </a:lnTo>
                    <a:lnTo>
                      <a:pt x="129" y="43"/>
                    </a:lnTo>
                    <a:lnTo>
                      <a:pt x="131" y="42"/>
                    </a:lnTo>
                    <a:lnTo>
                      <a:pt x="133" y="41"/>
                    </a:lnTo>
                    <a:lnTo>
                      <a:pt x="135" y="39"/>
                    </a:lnTo>
                    <a:lnTo>
                      <a:pt x="137" y="38"/>
                    </a:lnTo>
                    <a:lnTo>
                      <a:pt x="139" y="37"/>
                    </a:lnTo>
                    <a:lnTo>
                      <a:pt x="141" y="36"/>
                    </a:lnTo>
                    <a:lnTo>
                      <a:pt x="143" y="35"/>
                    </a:lnTo>
                    <a:lnTo>
                      <a:pt x="146" y="34"/>
                    </a:lnTo>
                    <a:lnTo>
                      <a:pt x="148" y="32"/>
                    </a:lnTo>
                    <a:lnTo>
                      <a:pt x="150" y="31"/>
                    </a:lnTo>
                    <a:lnTo>
                      <a:pt x="152" y="30"/>
                    </a:lnTo>
                    <a:lnTo>
                      <a:pt x="154" y="29"/>
                    </a:lnTo>
                    <a:lnTo>
                      <a:pt x="156" y="28"/>
                    </a:lnTo>
                    <a:lnTo>
                      <a:pt x="158" y="27"/>
                    </a:lnTo>
                    <a:lnTo>
                      <a:pt x="160" y="25"/>
                    </a:lnTo>
                    <a:lnTo>
                      <a:pt x="162" y="24"/>
                    </a:lnTo>
                    <a:lnTo>
                      <a:pt x="164" y="23"/>
                    </a:lnTo>
                    <a:lnTo>
                      <a:pt x="166" y="22"/>
                    </a:lnTo>
                    <a:lnTo>
                      <a:pt x="168" y="21"/>
                    </a:lnTo>
                    <a:lnTo>
                      <a:pt x="170" y="20"/>
                    </a:lnTo>
                    <a:lnTo>
                      <a:pt x="172" y="18"/>
                    </a:lnTo>
                    <a:lnTo>
                      <a:pt x="174" y="17"/>
                    </a:lnTo>
                    <a:lnTo>
                      <a:pt x="176" y="16"/>
                    </a:lnTo>
                    <a:lnTo>
                      <a:pt x="178" y="15"/>
                    </a:lnTo>
                    <a:lnTo>
                      <a:pt x="181" y="14"/>
                    </a:lnTo>
                    <a:lnTo>
                      <a:pt x="183" y="12"/>
                    </a:lnTo>
                    <a:lnTo>
                      <a:pt x="185" y="11"/>
                    </a:lnTo>
                    <a:lnTo>
                      <a:pt x="187" y="10"/>
                    </a:lnTo>
                    <a:lnTo>
                      <a:pt x="189" y="9"/>
                    </a:lnTo>
                    <a:lnTo>
                      <a:pt x="191" y="8"/>
                    </a:lnTo>
                    <a:lnTo>
                      <a:pt x="193" y="7"/>
                    </a:lnTo>
                    <a:lnTo>
                      <a:pt x="195" y="5"/>
                    </a:lnTo>
                    <a:lnTo>
                      <a:pt x="197" y="4"/>
                    </a:lnTo>
                    <a:lnTo>
                      <a:pt x="199" y="3"/>
                    </a:lnTo>
                    <a:lnTo>
                      <a:pt x="201" y="2"/>
                    </a:lnTo>
                    <a:lnTo>
                      <a:pt x="203" y="1"/>
                    </a:lnTo>
                    <a:lnTo>
                      <a:pt x="205" y="0"/>
                    </a:lnTo>
                  </a:path>
                </a:pathLst>
              </a:custGeom>
              <a:noFill/>
              <a:ln w="34925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34" name="Line 2931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35" name="Line 2932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36" name="Line 2933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37" name="Line 2934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38" name="Line 2935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39" name="Line 2936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40" name="Line 2937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41" name="Line 2938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42" name="Line 2939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43" name="Line 2940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44" name="Line 2941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45" name="Line 2942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46" name="Line 2943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47" name="Line 2944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48" name="Line 2945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49" name="Line 2946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50" name="Line 2947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51" name="Line 2948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52" name="Line 2949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53" name="Line 2950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54" name="Line 2951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55" name="Line 2952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56" name="Line 2953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57" name="Line 2954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58" name="Line 2955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59" name="Line 2956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60" name="Line 2957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61" name="Line 2958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62" name="Line 2959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63" name="Line 2960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64" name="Line 2961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65" name="Line 2962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66" name="Line 2963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67" name="Line 2964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68" name="Line 2965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69" name="Line 2966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70" name="Line 2967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71" name="Line 2968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72" name="Line 2969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73" name="Line 2970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74" name="Line 2971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75" name="Line 2972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76" name="Line 2973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77" name="Line 2974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78" name="Line 2975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79" name="Line 2976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80" name="Line 2977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81" name="Line 2978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82" name="Line 2979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83" name="Line 2980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84" name="Line 2981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85" name="Line 2982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86" name="Line 2983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87" name="Line 2984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88" name="Line 2985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89" name="Line 2986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90" name="Line 2987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91" name="Line 2988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92" name="Line 2989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93" name="Line 2990"/>
              <p:cNvSpPr>
                <a:spLocks noChangeShapeType="1"/>
              </p:cNvSpPr>
              <p:nvPr/>
            </p:nvSpPr>
            <p:spPr bwMode="auto">
              <a:xfrm flipV="1">
                <a:off x="148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94" name="Line 2991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95" name="Line 2992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96" name="Line 2993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97" name="Line 2994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98" name="Line 2995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99" name="Line 2996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00" name="Line 2997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01" name="Line 2998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02" name="Line 2999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03" name="Line 3000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04" name="Line 3001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05" name="Line 3002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06" name="Line 3003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07" name="Line 3004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08" name="Line 3005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09" name="Line 3006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10" name="Line 3007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11" name="Line 3008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12" name="Line 3009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13" name="Line 3010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14" name="Line 3011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15" name="Line 3012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16" name="Line 3013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17" name="Line 3014"/>
              <p:cNvSpPr>
                <a:spLocks noChangeShapeType="1"/>
              </p:cNvSpPr>
              <p:nvPr/>
            </p:nvSpPr>
            <p:spPr bwMode="auto">
              <a:xfrm flipV="1">
                <a:off x="16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18" name="Line 3015"/>
              <p:cNvSpPr>
                <a:spLocks noChangeShapeType="1"/>
              </p:cNvSpPr>
              <p:nvPr/>
            </p:nvSpPr>
            <p:spPr bwMode="auto">
              <a:xfrm flipV="1">
                <a:off x="181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19" name="Line 3016"/>
              <p:cNvSpPr>
                <a:spLocks noChangeShapeType="1"/>
              </p:cNvSpPr>
              <p:nvPr/>
            </p:nvSpPr>
            <p:spPr bwMode="auto">
              <a:xfrm flipV="1">
                <a:off x="181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20" name="Line 3017"/>
              <p:cNvSpPr>
                <a:spLocks noChangeShapeType="1"/>
              </p:cNvSpPr>
              <p:nvPr/>
            </p:nvSpPr>
            <p:spPr bwMode="auto">
              <a:xfrm flipV="1">
                <a:off x="181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21" name="Line 3018"/>
              <p:cNvSpPr>
                <a:spLocks noChangeShapeType="1"/>
              </p:cNvSpPr>
              <p:nvPr/>
            </p:nvSpPr>
            <p:spPr bwMode="auto">
              <a:xfrm flipV="1">
                <a:off x="181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22" name="Line 3019"/>
              <p:cNvSpPr>
                <a:spLocks noChangeShapeType="1"/>
              </p:cNvSpPr>
              <p:nvPr/>
            </p:nvSpPr>
            <p:spPr bwMode="auto">
              <a:xfrm flipV="1">
                <a:off x="181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2062" name="Group 3221"/>
            <p:cNvGrpSpPr>
              <a:grpSpLocks/>
            </p:cNvGrpSpPr>
            <p:nvPr/>
          </p:nvGrpSpPr>
          <p:grpSpPr bwMode="auto">
            <a:xfrm>
              <a:off x="1339" y="2724"/>
              <a:ext cx="1478" cy="959"/>
              <a:chOff x="1339" y="2724"/>
              <a:chExt cx="1478" cy="959"/>
            </a:xfrm>
          </p:grpSpPr>
          <p:sp>
            <p:nvSpPr>
              <p:cNvPr id="3223" name="Line 3021"/>
              <p:cNvSpPr>
                <a:spLocks noChangeShapeType="1"/>
              </p:cNvSpPr>
              <p:nvPr/>
            </p:nvSpPr>
            <p:spPr bwMode="auto">
              <a:xfrm flipV="1">
                <a:off x="181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24" name="Line 3022"/>
              <p:cNvSpPr>
                <a:spLocks noChangeShapeType="1"/>
              </p:cNvSpPr>
              <p:nvPr/>
            </p:nvSpPr>
            <p:spPr bwMode="auto">
              <a:xfrm flipV="1">
                <a:off x="181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25" name="Line 3023"/>
              <p:cNvSpPr>
                <a:spLocks noChangeShapeType="1"/>
              </p:cNvSpPr>
              <p:nvPr/>
            </p:nvSpPr>
            <p:spPr bwMode="auto">
              <a:xfrm flipV="1">
                <a:off x="181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26" name="Line 3024"/>
              <p:cNvSpPr>
                <a:spLocks noChangeShapeType="1"/>
              </p:cNvSpPr>
              <p:nvPr/>
            </p:nvSpPr>
            <p:spPr bwMode="auto">
              <a:xfrm flipV="1">
                <a:off x="197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27" name="Line 3025"/>
              <p:cNvSpPr>
                <a:spLocks noChangeShapeType="1"/>
              </p:cNvSpPr>
              <p:nvPr/>
            </p:nvSpPr>
            <p:spPr bwMode="auto">
              <a:xfrm flipV="1">
                <a:off x="197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28" name="Line 3026"/>
              <p:cNvSpPr>
                <a:spLocks noChangeShapeType="1"/>
              </p:cNvSpPr>
              <p:nvPr/>
            </p:nvSpPr>
            <p:spPr bwMode="auto">
              <a:xfrm flipV="1">
                <a:off x="197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29" name="Line 3027"/>
              <p:cNvSpPr>
                <a:spLocks noChangeShapeType="1"/>
              </p:cNvSpPr>
              <p:nvPr/>
            </p:nvSpPr>
            <p:spPr bwMode="auto">
              <a:xfrm flipV="1">
                <a:off x="197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30" name="Line 3028"/>
              <p:cNvSpPr>
                <a:spLocks noChangeShapeType="1"/>
              </p:cNvSpPr>
              <p:nvPr/>
            </p:nvSpPr>
            <p:spPr bwMode="auto">
              <a:xfrm flipV="1">
                <a:off x="21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31" name="Line 3029"/>
              <p:cNvSpPr>
                <a:spLocks noChangeShapeType="1"/>
              </p:cNvSpPr>
              <p:nvPr/>
            </p:nvSpPr>
            <p:spPr bwMode="auto">
              <a:xfrm flipV="1">
                <a:off x="21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32" name="Line 3030"/>
              <p:cNvSpPr>
                <a:spLocks noChangeShapeType="1"/>
              </p:cNvSpPr>
              <p:nvPr/>
            </p:nvSpPr>
            <p:spPr bwMode="auto">
              <a:xfrm flipV="1">
                <a:off x="23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33" name="Line 3031"/>
              <p:cNvSpPr>
                <a:spLocks noChangeShapeType="1"/>
              </p:cNvSpPr>
              <p:nvPr/>
            </p:nvSpPr>
            <p:spPr bwMode="auto">
              <a:xfrm flipV="1">
                <a:off x="263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7F74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34" name="Freeform 3032"/>
              <p:cNvSpPr>
                <a:spLocks/>
              </p:cNvSpPr>
              <p:nvPr/>
            </p:nvSpPr>
            <p:spPr bwMode="auto">
              <a:xfrm>
                <a:off x="1339" y="2724"/>
                <a:ext cx="1478" cy="541"/>
              </a:xfrm>
              <a:custGeom>
                <a:avLst/>
                <a:gdLst>
                  <a:gd name="T0" fmla="*/ 2 w 205"/>
                  <a:gd name="T1" fmla="*/ 74 h 75"/>
                  <a:gd name="T2" fmla="*/ 6 w 205"/>
                  <a:gd name="T3" fmla="*/ 72 h 75"/>
                  <a:gd name="T4" fmla="*/ 10 w 205"/>
                  <a:gd name="T5" fmla="*/ 71 h 75"/>
                  <a:gd name="T6" fmla="*/ 14 w 205"/>
                  <a:gd name="T7" fmla="*/ 69 h 75"/>
                  <a:gd name="T8" fmla="*/ 18 w 205"/>
                  <a:gd name="T9" fmla="*/ 68 h 75"/>
                  <a:gd name="T10" fmla="*/ 22 w 205"/>
                  <a:gd name="T11" fmla="*/ 66 h 75"/>
                  <a:gd name="T12" fmla="*/ 26 w 205"/>
                  <a:gd name="T13" fmla="*/ 65 h 75"/>
                  <a:gd name="T14" fmla="*/ 30 w 205"/>
                  <a:gd name="T15" fmla="*/ 63 h 75"/>
                  <a:gd name="T16" fmla="*/ 34 w 205"/>
                  <a:gd name="T17" fmla="*/ 62 h 75"/>
                  <a:gd name="T18" fmla="*/ 39 w 205"/>
                  <a:gd name="T19" fmla="*/ 60 h 75"/>
                  <a:gd name="T20" fmla="*/ 43 w 205"/>
                  <a:gd name="T21" fmla="*/ 59 h 75"/>
                  <a:gd name="T22" fmla="*/ 47 w 205"/>
                  <a:gd name="T23" fmla="*/ 57 h 75"/>
                  <a:gd name="T24" fmla="*/ 51 w 205"/>
                  <a:gd name="T25" fmla="*/ 56 h 75"/>
                  <a:gd name="T26" fmla="*/ 55 w 205"/>
                  <a:gd name="T27" fmla="*/ 54 h 75"/>
                  <a:gd name="T28" fmla="*/ 59 w 205"/>
                  <a:gd name="T29" fmla="*/ 53 h 75"/>
                  <a:gd name="T30" fmla="*/ 63 w 205"/>
                  <a:gd name="T31" fmla="*/ 51 h 75"/>
                  <a:gd name="T32" fmla="*/ 67 w 205"/>
                  <a:gd name="T33" fmla="*/ 50 h 75"/>
                  <a:gd name="T34" fmla="*/ 72 w 205"/>
                  <a:gd name="T35" fmla="*/ 48 h 75"/>
                  <a:gd name="T36" fmla="*/ 76 w 205"/>
                  <a:gd name="T37" fmla="*/ 47 h 75"/>
                  <a:gd name="T38" fmla="*/ 80 w 205"/>
                  <a:gd name="T39" fmla="*/ 45 h 75"/>
                  <a:gd name="T40" fmla="*/ 84 w 205"/>
                  <a:gd name="T41" fmla="*/ 44 h 75"/>
                  <a:gd name="T42" fmla="*/ 88 w 205"/>
                  <a:gd name="T43" fmla="*/ 42 h 75"/>
                  <a:gd name="T44" fmla="*/ 92 w 205"/>
                  <a:gd name="T45" fmla="*/ 41 h 75"/>
                  <a:gd name="T46" fmla="*/ 96 w 205"/>
                  <a:gd name="T47" fmla="*/ 39 h 75"/>
                  <a:gd name="T48" fmla="*/ 100 w 205"/>
                  <a:gd name="T49" fmla="*/ 38 h 75"/>
                  <a:gd name="T50" fmla="*/ 104 w 205"/>
                  <a:gd name="T51" fmla="*/ 36 h 75"/>
                  <a:gd name="T52" fmla="*/ 109 w 205"/>
                  <a:gd name="T53" fmla="*/ 35 h 75"/>
                  <a:gd name="T54" fmla="*/ 113 w 205"/>
                  <a:gd name="T55" fmla="*/ 33 h 75"/>
                  <a:gd name="T56" fmla="*/ 117 w 205"/>
                  <a:gd name="T57" fmla="*/ 32 h 75"/>
                  <a:gd name="T58" fmla="*/ 121 w 205"/>
                  <a:gd name="T59" fmla="*/ 30 h 75"/>
                  <a:gd name="T60" fmla="*/ 125 w 205"/>
                  <a:gd name="T61" fmla="*/ 29 h 75"/>
                  <a:gd name="T62" fmla="*/ 129 w 205"/>
                  <a:gd name="T63" fmla="*/ 27 h 75"/>
                  <a:gd name="T64" fmla="*/ 133 w 205"/>
                  <a:gd name="T65" fmla="*/ 26 h 75"/>
                  <a:gd name="T66" fmla="*/ 137 w 205"/>
                  <a:gd name="T67" fmla="*/ 24 h 75"/>
                  <a:gd name="T68" fmla="*/ 141 w 205"/>
                  <a:gd name="T69" fmla="*/ 23 h 75"/>
                  <a:gd name="T70" fmla="*/ 146 w 205"/>
                  <a:gd name="T71" fmla="*/ 21 h 75"/>
                  <a:gd name="T72" fmla="*/ 150 w 205"/>
                  <a:gd name="T73" fmla="*/ 20 h 75"/>
                  <a:gd name="T74" fmla="*/ 154 w 205"/>
                  <a:gd name="T75" fmla="*/ 18 h 75"/>
                  <a:gd name="T76" fmla="*/ 158 w 205"/>
                  <a:gd name="T77" fmla="*/ 17 h 75"/>
                  <a:gd name="T78" fmla="*/ 162 w 205"/>
                  <a:gd name="T79" fmla="*/ 15 h 75"/>
                  <a:gd name="T80" fmla="*/ 166 w 205"/>
                  <a:gd name="T81" fmla="*/ 14 h 75"/>
                  <a:gd name="T82" fmla="*/ 170 w 205"/>
                  <a:gd name="T83" fmla="*/ 12 h 75"/>
                  <a:gd name="T84" fmla="*/ 174 w 205"/>
                  <a:gd name="T85" fmla="*/ 11 h 75"/>
                  <a:gd name="T86" fmla="*/ 178 w 205"/>
                  <a:gd name="T87" fmla="*/ 9 h 75"/>
                  <a:gd name="T88" fmla="*/ 183 w 205"/>
                  <a:gd name="T89" fmla="*/ 8 h 75"/>
                  <a:gd name="T90" fmla="*/ 187 w 205"/>
                  <a:gd name="T91" fmla="*/ 6 h 75"/>
                  <a:gd name="T92" fmla="*/ 191 w 205"/>
                  <a:gd name="T93" fmla="*/ 5 h 75"/>
                  <a:gd name="T94" fmla="*/ 195 w 205"/>
                  <a:gd name="T95" fmla="*/ 3 h 75"/>
                  <a:gd name="T96" fmla="*/ 199 w 205"/>
                  <a:gd name="T97" fmla="*/ 2 h 75"/>
                  <a:gd name="T98" fmla="*/ 203 w 205"/>
                  <a:gd name="T9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75">
                    <a:moveTo>
                      <a:pt x="0" y="75"/>
                    </a:moveTo>
                    <a:lnTo>
                      <a:pt x="2" y="74"/>
                    </a:lnTo>
                    <a:lnTo>
                      <a:pt x="4" y="73"/>
                    </a:lnTo>
                    <a:lnTo>
                      <a:pt x="6" y="72"/>
                    </a:lnTo>
                    <a:lnTo>
                      <a:pt x="8" y="72"/>
                    </a:lnTo>
                    <a:lnTo>
                      <a:pt x="10" y="71"/>
                    </a:lnTo>
                    <a:lnTo>
                      <a:pt x="12" y="70"/>
                    </a:lnTo>
                    <a:lnTo>
                      <a:pt x="14" y="69"/>
                    </a:lnTo>
                    <a:lnTo>
                      <a:pt x="16" y="69"/>
                    </a:lnTo>
                    <a:lnTo>
                      <a:pt x="18" y="68"/>
                    </a:lnTo>
                    <a:lnTo>
                      <a:pt x="20" y="67"/>
                    </a:lnTo>
                    <a:lnTo>
                      <a:pt x="22" y="66"/>
                    </a:lnTo>
                    <a:lnTo>
                      <a:pt x="24" y="66"/>
                    </a:lnTo>
                    <a:lnTo>
                      <a:pt x="26" y="65"/>
                    </a:lnTo>
                    <a:lnTo>
                      <a:pt x="28" y="64"/>
                    </a:lnTo>
                    <a:lnTo>
                      <a:pt x="30" y="63"/>
                    </a:lnTo>
                    <a:lnTo>
                      <a:pt x="32" y="63"/>
                    </a:lnTo>
                    <a:lnTo>
                      <a:pt x="34" y="62"/>
                    </a:lnTo>
                    <a:lnTo>
                      <a:pt x="37" y="61"/>
                    </a:lnTo>
                    <a:lnTo>
                      <a:pt x="39" y="60"/>
                    </a:lnTo>
                    <a:lnTo>
                      <a:pt x="41" y="60"/>
                    </a:lnTo>
                    <a:lnTo>
                      <a:pt x="43" y="59"/>
                    </a:lnTo>
                    <a:lnTo>
                      <a:pt x="45" y="58"/>
                    </a:lnTo>
                    <a:lnTo>
                      <a:pt x="47" y="57"/>
                    </a:lnTo>
                    <a:lnTo>
                      <a:pt x="49" y="57"/>
                    </a:lnTo>
                    <a:lnTo>
                      <a:pt x="51" y="56"/>
                    </a:lnTo>
                    <a:lnTo>
                      <a:pt x="53" y="55"/>
                    </a:lnTo>
                    <a:lnTo>
                      <a:pt x="55" y="54"/>
                    </a:lnTo>
                    <a:lnTo>
                      <a:pt x="57" y="54"/>
                    </a:lnTo>
                    <a:lnTo>
                      <a:pt x="59" y="53"/>
                    </a:lnTo>
                    <a:lnTo>
                      <a:pt x="61" y="52"/>
                    </a:lnTo>
                    <a:lnTo>
                      <a:pt x="63" y="51"/>
                    </a:lnTo>
                    <a:lnTo>
                      <a:pt x="65" y="51"/>
                    </a:lnTo>
                    <a:lnTo>
                      <a:pt x="67" y="50"/>
                    </a:lnTo>
                    <a:lnTo>
                      <a:pt x="69" y="49"/>
                    </a:lnTo>
                    <a:lnTo>
                      <a:pt x="72" y="48"/>
                    </a:lnTo>
                    <a:lnTo>
                      <a:pt x="74" y="48"/>
                    </a:lnTo>
                    <a:lnTo>
                      <a:pt x="76" y="47"/>
                    </a:lnTo>
                    <a:lnTo>
                      <a:pt x="78" y="46"/>
                    </a:lnTo>
                    <a:lnTo>
                      <a:pt x="80" y="45"/>
                    </a:lnTo>
                    <a:lnTo>
                      <a:pt x="82" y="45"/>
                    </a:lnTo>
                    <a:lnTo>
                      <a:pt x="84" y="44"/>
                    </a:lnTo>
                    <a:lnTo>
                      <a:pt x="86" y="43"/>
                    </a:lnTo>
                    <a:lnTo>
                      <a:pt x="88" y="42"/>
                    </a:lnTo>
                    <a:lnTo>
                      <a:pt x="90" y="42"/>
                    </a:lnTo>
                    <a:lnTo>
                      <a:pt x="92" y="41"/>
                    </a:lnTo>
                    <a:lnTo>
                      <a:pt x="94" y="40"/>
                    </a:lnTo>
                    <a:lnTo>
                      <a:pt x="96" y="39"/>
                    </a:lnTo>
                    <a:lnTo>
                      <a:pt x="98" y="39"/>
                    </a:lnTo>
                    <a:lnTo>
                      <a:pt x="100" y="38"/>
                    </a:lnTo>
                    <a:lnTo>
                      <a:pt x="102" y="37"/>
                    </a:lnTo>
                    <a:lnTo>
                      <a:pt x="104" y="36"/>
                    </a:lnTo>
                    <a:lnTo>
                      <a:pt x="106" y="36"/>
                    </a:lnTo>
                    <a:lnTo>
                      <a:pt x="109" y="35"/>
                    </a:lnTo>
                    <a:lnTo>
                      <a:pt x="111" y="34"/>
                    </a:lnTo>
                    <a:lnTo>
                      <a:pt x="113" y="33"/>
                    </a:lnTo>
                    <a:lnTo>
                      <a:pt x="115" y="33"/>
                    </a:lnTo>
                    <a:lnTo>
                      <a:pt x="117" y="32"/>
                    </a:lnTo>
                    <a:lnTo>
                      <a:pt x="119" y="31"/>
                    </a:lnTo>
                    <a:lnTo>
                      <a:pt x="121" y="30"/>
                    </a:lnTo>
                    <a:lnTo>
                      <a:pt x="123" y="30"/>
                    </a:lnTo>
                    <a:lnTo>
                      <a:pt x="125" y="29"/>
                    </a:lnTo>
                    <a:lnTo>
                      <a:pt x="127" y="28"/>
                    </a:lnTo>
                    <a:lnTo>
                      <a:pt x="129" y="27"/>
                    </a:lnTo>
                    <a:lnTo>
                      <a:pt x="131" y="27"/>
                    </a:lnTo>
                    <a:lnTo>
                      <a:pt x="133" y="26"/>
                    </a:lnTo>
                    <a:lnTo>
                      <a:pt x="135" y="25"/>
                    </a:lnTo>
                    <a:lnTo>
                      <a:pt x="137" y="24"/>
                    </a:lnTo>
                    <a:lnTo>
                      <a:pt x="139" y="24"/>
                    </a:lnTo>
                    <a:lnTo>
                      <a:pt x="141" y="23"/>
                    </a:lnTo>
                    <a:lnTo>
                      <a:pt x="143" y="22"/>
                    </a:lnTo>
                    <a:lnTo>
                      <a:pt x="146" y="21"/>
                    </a:lnTo>
                    <a:lnTo>
                      <a:pt x="148" y="21"/>
                    </a:lnTo>
                    <a:lnTo>
                      <a:pt x="150" y="20"/>
                    </a:lnTo>
                    <a:lnTo>
                      <a:pt x="152" y="19"/>
                    </a:lnTo>
                    <a:lnTo>
                      <a:pt x="154" y="18"/>
                    </a:lnTo>
                    <a:lnTo>
                      <a:pt x="156" y="18"/>
                    </a:lnTo>
                    <a:lnTo>
                      <a:pt x="158" y="17"/>
                    </a:lnTo>
                    <a:lnTo>
                      <a:pt x="160" y="16"/>
                    </a:lnTo>
                    <a:lnTo>
                      <a:pt x="162" y="15"/>
                    </a:lnTo>
                    <a:lnTo>
                      <a:pt x="164" y="15"/>
                    </a:lnTo>
                    <a:lnTo>
                      <a:pt x="166" y="14"/>
                    </a:lnTo>
                    <a:lnTo>
                      <a:pt x="168" y="13"/>
                    </a:lnTo>
                    <a:lnTo>
                      <a:pt x="170" y="12"/>
                    </a:lnTo>
                    <a:lnTo>
                      <a:pt x="172" y="12"/>
                    </a:lnTo>
                    <a:lnTo>
                      <a:pt x="174" y="11"/>
                    </a:lnTo>
                    <a:lnTo>
                      <a:pt x="176" y="10"/>
                    </a:lnTo>
                    <a:lnTo>
                      <a:pt x="178" y="9"/>
                    </a:lnTo>
                    <a:lnTo>
                      <a:pt x="181" y="9"/>
                    </a:lnTo>
                    <a:lnTo>
                      <a:pt x="183" y="8"/>
                    </a:lnTo>
                    <a:lnTo>
                      <a:pt x="185" y="7"/>
                    </a:lnTo>
                    <a:lnTo>
                      <a:pt x="187" y="6"/>
                    </a:lnTo>
                    <a:lnTo>
                      <a:pt x="189" y="6"/>
                    </a:lnTo>
                    <a:lnTo>
                      <a:pt x="191" y="5"/>
                    </a:lnTo>
                    <a:lnTo>
                      <a:pt x="193" y="4"/>
                    </a:lnTo>
                    <a:lnTo>
                      <a:pt x="195" y="3"/>
                    </a:lnTo>
                    <a:lnTo>
                      <a:pt x="197" y="3"/>
                    </a:lnTo>
                    <a:lnTo>
                      <a:pt x="199" y="2"/>
                    </a:lnTo>
                    <a:lnTo>
                      <a:pt x="201" y="1"/>
                    </a:lnTo>
                    <a:lnTo>
                      <a:pt x="203" y="0"/>
                    </a:lnTo>
                    <a:lnTo>
                      <a:pt x="205" y="0"/>
                    </a:lnTo>
                  </a:path>
                </a:pathLst>
              </a:custGeom>
              <a:noFill/>
              <a:ln w="349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35" name="Line 3033"/>
              <p:cNvSpPr>
                <a:spLocks noChangeShapeType="1"/>
              </p:cNvSpPr>
              <p:nvPr/>
            </p:nvSpPr>
            <p:spPr bwMode="auto">
              <a:xfrm flipV="1">
                <a:off x="13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36" name="Line 3034"/>
              <p:cNvSpPr>
                <a:spLocks noChangeShapeType="1"/>
              </p:cNvSpPr>
              <p:nvPr/>
            </p:nvSpPr>
            <p:spPr bwMode="auto">
              <a:xfrm flipV="1">
                <a:off x="13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37" name="Line 3035"/>
              <p:cNvSpPr>
                <a:spLocks noChangeShapeType="1"/>
              </p:cNvSpPr>
              <p:nvPr/>
            </p:nvSpPr>
            <p:spPr bwMode="auto">
              <a:xfrm flipV="1">
                <a:off x="13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38" name="Line 3036"/>
              <p:cNvSpPr>
                <a:spLocks noChangeShapeType="1"/>
              </p:cNvSpPr>
              <p:nvPr/>
            </p:nvSpPr>
            <p:spPr bwMode="auto">
              <a:xfrm flipV="1">
                <a:off x="13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39" name="Line 3037"/>
              <p:cNvSpPr>
                <a:spLocks noChangeShapeType="1"/>
              </p:cNvSpPr>
              <p:nvPr/>
            </p:nvSpPr>
            <p:spPr bwMode="auto">
              <a:xfrm flipV="1">
                <a:off x="13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40" name="Line 3038"/>
              <p:cNvSpPr>
                <a:spLocks noChangeShapeType="1"/>
              </p:cNvSpPr>
              <p:nvPr/>
            </p:nvSpPr>
            <p:spPr bwMode="auto">
              <a:xfrm flipV="1">
                <a:off x="13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41" name="Line 3039"/>
              <p:cNvSpPr>
                <a:spLocks noChangeShapeType="1"/>
              </p:cNvSpPr>
              <p:nvPr/>
            </p:nvSpPr>
            <p:spPr bwMode="auto">
              <a:xfrm flipV="1">
                <a:off x="13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42" name="Line 3040"/>
              <p:cNvSpPr>
                <a:spLocks noChangeShapeType="1"/>
              </p:cNvSpPr>
              <p:nvPr/>
            </p:nvSpPr>
            <p:spPr bwMode="auto">
              <a:xfrm flipV="1">
                <a:off x="13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43" name="Line 3041"/>
              <p:cNvSpPr>
                <a:spLocks noChangeShapeType="1"/>
              </p:cNvSpPr>
              <p:nvPr/>
            </p:nvSpPr>
            <p:spPr bwMode="auto">
              <a:xfrm flipV="1">
                <a:off x="13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44" name="Line 3042"/>
              <p:cNvSpPr>
                <a:spLocks noChangeShapeType="1"/>
              </p:cNvSpPr>
              <p:nvPr/>
            </p:nvSpPr>
            <p:spPr bwMode="auto">
              <a:xfrm flipV="1">
                <a:off x="13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45" name="Line 3043"/>
              <p:cNvSpPr>
                <a:spLocks noChangeShapeType="1"/>
              </p:cNvSpPr>
              <p:nvPr/>
            </p:nvSpPr>
            <p:spPr bwMode="auto">
              <a:xfrm flipV="1">
                <a:off x="13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46" name="Line 3044"/>
              <p:cNvSpPr>
                <a:spLocks noChangeShapeType="1"/>
              </p:cNvSpPr>
              <p:nvPr/>
            </p:nvSpPr>
            <p:spPr bwMode="auto">
              <a:xfrm flipV="1">
                <a:off x="13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47" name="Line 3045"/>
              <p:cNvSpPr>
                <a:spLocks noChangeShapeType="1"/>
              </p:cNvSpPr>
              <p:nvPr/>
            </p:nvSpPr>
            <p:spPr bwMode="auto">
              <a:xfrm flipV="1">
                <a:off x="13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48" name="Line 3046"/>
              <p:cNvSpPr>
                <a:spLocks noChangeShapeType="1"/>
              </p:cNvSpPr>
              <p:nvPr/>
            </p:nvSpPr>
            <p:spPr bwMode="auto">
              <a:xfrm flipV="1">
                <a:off x="13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49" name="Line 3047"/>
              <p:cNvSpPr>
                <a:spLocks noChangeShapeType="1"/>
              </p:cNvSpPr>
              <p:nvPr/>
            </p:nvSpPr>
            <p:spPr bwMode="auto">
              <a:xfrm flipV="1">
                <a:off x="13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50" name="Line 3048"/>
              <p:cNvSpPr>
                <a:spLocks noChangeShapeType="1"/>
              </p:cNvSpPr>
              <p:nvPr/>
            </p:nvSpPr>
            <p:spPr bwMode="auto">
              <a:xfrm flipV="1">
                <a:off x="13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51" name="Line 3049"/>
              <p:cNvSpPr>
                <a:spLocks noChangeShapeType="1"/>
              </p:cNvSpPr>
              <p:nvPr/>
            </p:nvSpPr>
            <p:spPr bwMode="auto">
              <a:xfrm flipV="1">
                <a:off x="13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52" name="Line 3050"/>
              <p:cNvSpPr>
                <a:spLocks noChangeShapeType="1"/>
              </p:cNvSpPr>
              <p:nvPr/>
            </p:nvSpPr>
            <p:spPr bwMode="auto">
              <a:xfrm flipV="1">
                <a:off x="14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53" name="Line 3051"/>
              <p:cNvSpPr>
                <a:spLocks noChangeShapeType="1"/>
              </p:cNvSpPr>
              <p:nvPr/>
            </p:nvSpPr>
            <p:spPr bwMode="auto">
              <a:xfrm flipV="1">
                <a:off x="14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54" name="Line 3052"/>
              <p:cNvSpPr>
                <a:spLocks noChangeShapeType="1"/>
              </p:cNvSpPr>
              <p:nvPr/>
            </p:nvSpPr>
            <p:spPr bwMode="auto">
              <a:xfrm flipV="1">
                <a:off x="14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55" name="Line 3053"/>
              <p:cNvSpPr>
                <a:spLocks noChangeShapeType="1"/>
              </p:cNvSpPr>
              <p:nvPr/>
            </p:nvSpPr>
            <p:spPr bwMode="auto">
              <a:xfrm flipV="1">
                <a:off x="14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56" name="Line 3054"/>
              <p:cNvSpPr>
                <a:spLocks noChangeShapeType="1"/>
              </p:cNvSpPr>
              <p:nvPr/>
            </p:nvSpPr>
            <p:spPr bwMode="auto">
              <a:xfrm flipV="1">
                <a:off x="14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57" name="Line 3055"/>
              <p:cNvSpPr>
                <a:spLocks noChangeShapeType="1"/>
              </p:cNvSpPr>
              <p:nvPr/>
            </p:nvSpPr>
            <p:spPr bwMode="auto">
              <a:xfrm flipV="1">
                <a:off x="14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58" name="Line 3056"/>
              <p:cNvSpPr>
                <a:spLocks noChangeShapeType="1"/>
              </p:cNvSpPr>
              <p:nvPr/>
            </p:nvSpPr>
            <p:spPr bwMode="auto">
              <a:xfrm flipV="1">
                <a:off x="14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59" name="Line 3057"/>
              <p:cNvSpPr>
                <a:spLocks noChangeShapeType="1"/>
              </p:cNvSpPr>
              <p:nvPr/>
            </p:nvSpPr>
            <p:spPr bwMode="auto">
              <a:xfrm flipV="1">
                <a:off x="14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60" name="Line 3058"/>
              <p:cNvSpPr>
                <a:spLocks noChangeShapeType="1"/>
              </p:cNvSpPr>
              <p:nvPr/>
            </p:nvSpPr>
            <p:spPr bwMode="auto">
              <a:xfrm flipV="1">
                <a:off x="14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61" name="Line 3059"/>
              <p:cNvSpPr>
                <a:spLocks noChangeShapeType="1"/>
              </p:cNvSpPr>
              <p:nvPr/>
            </p:nvSpPr>
            <p:spPr bwMode="auto">
              <a:xfrm flipV="1">
                <a:off x="14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62" name="Line 3060"/>
              <p:cNvSpPr>
                <a:spLocks noChangeShapeType="1"/>
              </p:cNvSpPr>
              <p:nvPr/>
            </p:nvSpPr>
            <p:spPr bwMode="auto">
              <a:xfrm flipV="1">
                <a:off x="14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63" name="Line 3061"/>
              <p:cNvSpPr>
                <a:spLocks noChangeShapeType="1"/>
              </p:cNvSpPr>
              <p:nvPr/>
            </p:nvSpPr>
            <p:spPr bwMode="auto">
              <a:xfrm flipV="1">
                <a:off x="14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64" name="Line 3062"/>
              <p:cNvSpPr>
                <a:spLocks noChangeShapeType="1"/>
              </p:cNvSpPr>
              <p:nvPr/>
            </p:nvSpPr>
            <p:spPr bwMode="auto">
              <a:xfrm flipV="1">
                <a:off x="14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65" name="Line 3063"/>
              <p:cNvSpPr>
                <a:spLocks noChangeShapeType="1"/>
              </p:cNvSpPr>
              <p:nvPr/>
            </p:nvSpPr>
            <p:spPr bwMode="auto">
              <a:xfrm flipV="1">
                <a:off x="14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66" name="Line 3064"/>
              <p:cNvSpPr>
                <a:spLocks noChangeShapeType="1"/>
              </p:cNvSpPr>
              <p:nvPr/>
            </p:nvSpPr>
            <p:spPr bwMode="auto">
              <a:xfrm flipV="1">
                <a:off x="14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67" name="Line 3065"/>
              <p:cNvSpPr>
                <a:spLocks noChangeShapeType="1"/>
              </p:cNvSpPr>
              <p:nvPr/>
            </p:nvSpPr>
            <p:spPr bwMode="auto">
              <a:xfrm flipV="1">
                <a:off x="14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68" name="Line 3066"/>
              <p:cNvSpPr>
                <a:spLocks noChangeShapeType="1"/>
              </p:cNvSpPr>
              <p:nvPr/>
            </p:nvSpPr>
            <p:spPr bwMode="auto">
              <a:xfrm flipV="1">
                <a:off x="14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69" name="Line 3067"/>
              <p:cNvSpPr>
                <a:spLocks noChangeShapeType="1"/>
              </p:cNvSpPr>
              <p:nvPr/>
            </p:nvSpPr>
            <p:spPr bwMode="auto">
              <a:xfrm flipV="1">
                <a:off x="14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70" name="Line 3068"/>
              <p:cNvSpPr>
                <a:spLocks noChangeShapeType="1"/>
              </p:cNvSpPr>
              <p:nvPr/>
            </p:nvSpPr>
            <p:spPr bwMode="auto">
              <a:xfrm flipV="1">
                <a:off x="14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71" name="Line 3069"/>
              <p:cNvSpPr>
                <a:spLocks noChangeShapeType="1"/>
              </p:cNvSpPr>
              <p:nvPr/>
            </p:nvSpPr>
            <p:spPr bwMode="auto">
              <a:xfrm flipV="1">
                <a:off x="14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72" name="Line 3070"/>
              <p:cNvSpPr>
                <a:spLocks noChangeShapeType="1"/>
              </p:cNvSpPr>
              <p:nvPr/>
            </p:nvSpPr>
            <p:spPr bwMode="auto">
              <a:xfrm flipV="1">
                <a:off x="14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73" name="Line 3071"/>
              <p:cNvSpPr>
                <a:spLocks noChangeShapeType="1"/>
              </p:cNvSpPr>
              <p:nvPr/>
            </p:nvSpPr>
            <p:spPr bwMode="auto">
              <a:xfrm flipV="1">
                <a:off x="14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74" name="Line 3072"/>
              <p:cNvSpPr>
                <a:spLocks noChangeShapeType="1"/>
              </p:cNvSpPr>
              <p:nvPr/>
            </p:nvSpPr>
            <p:spPr bwMode="auto">
              <a:xfrm flipV="1">
                <a:off x="159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75" name="Line 3073"/>
              <p:cNvSpPr>
                <a:spLocks noChangeShapeType="1"/>
              </p:cNvSpPr>
              <p:nvPr/>
            </p:nvSpPr>
            <p:spPr bwMode="auto">
              <a:xfrm flipV="1">
                <a:off x="159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76" name="Line 3074"/>
              <p:cNvSpPr>
                <a:spLocks noChangeShapeType="1"/>
              </p:cNvSpPr>
              <p:nvPr/>
            </p:nvSpPr>
            <p:spPr bwMode="auto">
              <a:xfrm flipV="1">
                <a:off x="159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77" name="Line 3075"/>
              <p:cNvSpPr>
                <a:spLocks noChangeShapeType="1"/>
              </p:cNvSpPr>
              <p:nvPr/>
            </p:nvSpPr>
            <p:spPr bwMode="auto">
              <a:xfrm flipV="1">
                <a:off x="159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78" name="Line 3076"/>
              <p:cNvSpPr>
                <a:spLocks noChangeShapeType="1"/>
              </p:cNvSpPr>
              <p:nvPr/>
            </p:nvSpPr>
            <p:spPr bwMode="auto">
              <a:xfrm flipV="1">
                <a:off x="159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79" name="Line 3077"/>
              <p:cNvSpPr>
                <a:spLocks noChangeShapeType="1"/>
              </p:cNvSpPr>
              <p:nvPr/>
            </p:nvSpPr>
            <p:spPr bwMode="auto">
              <a:xfrm flipV="1">
                <a:off x="159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80" name="Line 3078"/>
              <p:cNvSpPr>
                <a:spLocks noChangeShapeType="1"/>
              </p:cNvSpPr>
              <p:nvPr/>
            </p:nvSpPr>
            <p:spPr bwMode="auto">
              <a:xfrm flipV="1">
                <a:off x="159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81" name="Line 3079"/>
              <p:cNvSpPr>
                <a:spLocks noChangeShapeType="1"/>
              </p:cNvSpPr>
              <p:nvPr/>
            </p:nvSpPr>
            <p:spPr bwMode="auto">
              <a:xfrm flipV="1">
                <a:off x="159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82" name="Line 3080"/>
              <p:cNvSpPr>
                <a:spLocks noChangeShapeType="1"/>
              </p:cNvSpPr>
              <p:nvPr/>
            </p:nvSpPr>
            <p:spPr bwMode="auto">
              <a:xfrm flipV="1">
                <a:off x="159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83" name="Line 3081"/>
              <p:cNvSpPr>
                <a:spLocks noChangeShapeType="1"/>
              </p:cNvSpPr>
              <p:nvPr/>
            </p:nvSpPr>
            <p:spPr bwMode="auto">
              <a:xfrm flipV="1">
                <a:off x="159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84" name="Line 3082"/>
              <p:cNvSpPr>
                <a:spLocks noChangeShapeType="1"/>
              </p:cNvSpPr>
              <p:nvPr/>
            </p:nvSpPr>
            <p:spPr bwMode="auto">
              <a:xfrm flipV="1">
                <a:off x="159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85" name="Line 3083"/>
              <p:cNvSpPr>
                <a:spLocks noChangeShapeType="1"/>
              </p:cNvSpPr>
              <p:nvPr/>
            </p:nvSpPr>
            <p:spPr bwMode="auto">
              <a:xfrm flipV="1">
                <a:off x="159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86" name="Line 3084"/>
              <p:cNvSpPr>
                <a:spLocks noChangeShapeType="1"/>
              </p:cNvSpPr>
              <p:nvPr/>
            </p:nvSpPr>
            <p:spPr bwMode="auto">
              <a:xfrm flipV="1">
                <a:off x="159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87" name="Line 3085"/>
              <p:cNvSpPr>
                <a:spLocks noChangeShapeType="1"/>
              </p:cNvSpPr>
              <p:nvPr/>
            </p:nvSpPr>
            <p:spPr bwMode="auto">
              <a:xfrm flipV="1">
                <a:off x="159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88" name="Line 3086"/>
              <p:cNvSpPr>
                <a:spLocks noChangeShapeType="1"/>
              </p:cNvSpPr>
              <p:nvPr/>
            </p:nvSpPr>
            <p:spPr bwMode="auto">
              <a:xfrm flipV="1">
                <a:off x="159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89" name="Line 3087"/>
              <p:cNvSpPr>
                <a:spLocks noChangeShapeType="1"/>
              </p:cNvSpPr>
              <p:nvPr/>
            </p:nvSpPr>
            <p:spPr bwMode="auto">
              <a:xfrm flipV="1">
                <a:off x="159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90" name="Line 3088"/>
              <p:cNvSpPr>
                <a:spLocks noChangeShapeType="1"/>
              </p:cNvSpPr>
              <p:nvPr/>
            </p:nvSpPr>
            <p:spPr bwMode="auto">
              <a:xfrm flipV="1">
                <a:off x="159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91" name="Line 3089"/>
              <p:cNvSpPr>
                <a:spLocks noChangeShapeType="1"/>
              </p:cNvSpPr>
              <p:nvPr/>
            </p:nvSpPr>
            <p:spPr bwMode="auto">
              <a:xfrm flipV="1">
                <a:off x="159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92" name="Line 3090"/>
              <p:cNvSpPr>
                <a:spLocks noChangeShapeType="1"/>
              </p:cNvSpPr>
              <p:nvPr/>
            </p:nvSpPr>
            <p:spPr bwMode="auto">
              <a:xfrm flipV="1">
                <a:off x="159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93" name="Line 3091"/>
              <p:cNvSpPr>
                <a:spLocks noChangeShapeType="1"/>
              </p:cNvSpPr>
              <p:nvPr/>
            </p:nvSpPr>
            <p:spPr bwMode="auto">
              <a:xfrm flipV="1">
                <a:off x="159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94" name="Line 3092"/>
              <p:cNvSpPr>
                <a:spLocks noChangeShapeType="1"/>
              </p:cNvSpPr>
              <p:nvPr/>
            </p:nvSpPr>
            <p:spPr bwMode="auto">
              <a:xfrm flipV="1">
                <a:off x="159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95" name="Line 3093"/>
              <p:cNvSpPr>
                <a:spLocks noChangeShapeType="1"/>
              </p:cNvSpPr>
              <p:nvPr/>
            </p:nvSpPr>
            <p:spPr bwMode="auto">
              <a:xfrm flipV="1">
                <a:off x="159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96" name="Line 3094"/>
              <p:cNvSpPr>
                <a:spLocks noChangeShapeType="1"/>
              </p:cNvSpPr>
              <p:nvPr/>
            </p:nvSpPr>
            <p:spPr bwMode="auto">
              <a:xfrm flipV="1">
                <a:off x="159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97" name="Line 3095"/>
              <p:cNvSpPr>
                <a:spLocks noChangeShapeType="1"/>
              </p:cNvSpPr>
              <p:nvPr/>
            </p:nvSpPr>
            <p:spPr bwMode="auto">
              <a:xfrm flipV="1">
                <a:off x="159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98" name="Line 3096"/>
              <p:cNvSpPr>
                <a:spLocks noChangeShapeType="1"/>
              </p:cNvSpPr>
              <p:nvPr/>
            </p:nvSpPr>
            <p:spPr bwMode="auto">
              <a:xfrm flipV="1">
                <a:off x="159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99" name="Line 3097"/>
              <p:cNvSpPr>
                <a:spLocks noChangeShapeType="1"/>
              </p:cNvSpPr>
              <p:nvPr/>
            </p:nvSpPr>
            <p:spPr bwMode="auto">
              <a:xfrm flipV="1">
                <a:off x="159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00" name="Line 3098"/>
              <p:cNvSpPr>
                <a:spLocks noChangeShapeType="1"/>
              </p:cNvSpPr>
              <p:nvPr/>
            </p:nvSpPr>
            <p:spPr bwMode="auto">
              <a:xfrm flipV="1">
                <a:off x="159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01" name="Line 3099"/>
              <p:cNvSpPr>
                <a:spLocks noChangeShapeType="1"/>
              </p:cNvSpPr>
              <p:nvPr/>
            </p:nvSpPr>
            <p:spPr bwMode="auto">
              <a:xfrm flipV="1">
                <a:off x="159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02" name="Line 3100"/>
              <p:cNvSpPr>
                <a:spLocks noChangeShapeType="1"/>
              </p:cNvSpPr>
              <p:nvPr/>
            </p:nvSpPr>
            <p:spPr bwMode="auto">
              <a:xfrm flipV="1">
                <a:off x="159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03" name="Line 3101"/>
              <p:cNvSpPr>
                <a:spLocks noChangeShapeType="1"/>
              </p:cNvSpPr>
              <p:nvPr/>
            </p:nvSpPr>
            <p:spPr bwMode="auto">
              <a:xfrm flipV="1">
                <a:off x="159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04" name="Line 3102"/>
              <p:cNvSpPr>
                <a:spLocks noChangeShapeType="1"/>
              </p:cNvSpPr>
              <p:nvPr/>
            </p:nvSpPr>
            <p:spPr bwMode="auto">
              <a:xfrm flipV="1">
                <a:off x="159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05" name="Line 3103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06" name="Line 3104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07" name="Line 3105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08" name="Line 3106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09" name="Line 3107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10" name="Line 3108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11" name="Line 3109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12" name="Line 3110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13" name="Line 3111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14" name="Line 3112"/>
              <p:cNvSpPr>
                <a:spLocks noChangeShapeType="1"/>
              </p:cNvSpPr>
              <p:nvPr/>
            </p:nvSpPr>
            <p:spPr bwMode="auto">
              <a:xfrm flipV="1">
                <a:off x="172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15" name="Line 3113"/>
              <p:cNvSpPr>
                <a:spLocks noChangeShapeType="1"/>
              </p:cNvSpPr>
              <p:nvPr/>
            </p:nvSpPr>
            <p:spPr bwMode="auto">
              <a:xfrm flipV="1">
                <a:off x="185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16" name="Line 3114"/>
              <p:cNvSpPr>
                <a:spLocks noChangeShapeType="1"/>
              </p:cNvSpPr>
              <p:nvPr/>
            </p:nvSpPr>
            <p:spPr bwMode="auto">
              <a:xfrm flipV="1">
                <a:off x="185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17" name="Line 3115"/>
              <p:cNvSpPr>
                <a:spLocks noChangeShapeType="1"/>
              </p:cNvSpPr>
              <p:nvPr/>
            </p:nvSpPr>
            <p:spPr bwMode="auto">
              <a:xfrm flipV="1">
                <a:off x="185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18" name="Line 3116"/>
              <p:cNvSpPr>
                <a:spLocks noChangeShapeType="1"/>
              </p:cNvSpPr>
              <p:nvPr/>
            </p:nvSpPr>
            <p:spPr bwMode="auto">
              <a:xfrm flipV="1">
                <a:off x="185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19" name="Line 3117"/>
              <p:cNvSpPr>
                <a:spLocks noChangeShapeType="1"/>
              </p:cNvSpPr>
              <p:nvPr/>
            </p:nvSpPr>
            <p:spPr bwMode="auto">
              <a:xfrm flipV="1">
                <a:off x="185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20" name="Line 3118"/>
              <p:cNvSpPr>
                <a:spLocks noChangeShapeType="1"/>
              </p:cNvSpPr>
              <p:nvPr/>
            </p:nvSpPr>
            <p:spPr bwMode="auto">
              <a:xfrm flipV="1">
                <a:off x="185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21" name="Line 3119"/>
              <p:cNvSpPr>
                <a:spLocks noChangeShapeType="1"/>
              </p:cNvSpPr>
              <p:nvPr/>
            </p:nvSpPr>
            <p:spPr bwMode="auto">
              <a:xfrm flipV="1">
                <a:off x="185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22" name="Line 3120"/>
              <p:cNvSpPr>
                <a:spLocks noChangeShapeType="1"/>
              </p:cNvSpPr>
              <p:nvPr/>
            </p:nvSpPr>
            <p:spPr bwMode="auto">
              <a:xfrm flipV="1">
                <a:off x="185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23" name="Line 3121"/>
              <p:cNvSpPr>
                <a:spLocks noChangeShapeType="1"/>
              </p:cNvSpPr>
              <p:nvPr/>
            </p:nvSpPr>
            <p:spPr bwMode="auto">
              <a:xfrm flipV="1">
                <a:off x="185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24" name="Line 3122"/>
              <p:cNvSpPr>
                <a:spLocks noChangeShapeType="1"/>
              </p:cNvSpPr>
              <p:nvPr/>
            </p:nvSpPr>
            <p:spPr bwMode="auto">
              <a:xfrm flipV="1">
                <a:off x="185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25" name="Line 3123"/>
              <p:cNvSpPr>
                <a:spLocks noChangeShapeType="1"/>
              </p:cNvSpPr>
              <p:nvPr/>
            </p:nvSpPr>
            <p:spPr bwMode="auto">
              <a:xfrm flipV="1">
                <a:off x="185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26" name="Line 3124"/>
              <p:cNvSpPr>
                <a:spLocks noChangeShapeType="1"/>
              </p:cNvSpPr>
              <p:nvPr/>
            </p:nvSpPr>
            <p:spPr bwMode="auto">
              <a:xfrm flipV="1">
                <a:off x="198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27" name="Line 3125"/>
              <p:cNvSpPr>
                <a:spLocks noChangeShapeType="1"/>
              </p:cNvSpPr>
              <p:nvPr/>
            </p:nvSpPr>
            <p:spPr bwMode="auto">
              <a:xfrm flipV="1">
                <a:off x="198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28" name="Line 3126"/>
              <p:cNvSpPr>
                <a:spLocks noChangeShapeType="1"/>
              </p:cNvSpPr>
              <p:nvPr/>
            </p:nvSpPr>
            <p:spPr bwMode="auto">
              <a:xfrm flipV="1">
                <a:off x="198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29" name="Line 3127"/>
              <p:cNvSpPr>
                <a:spLocks noChangeShapeType="1"/>
              </p:cNvSpPr>
              <p:nvPr/>
            </p:nvSpPr>
            <p:spPr bwMode="auto">
              <a:xfrm flipV="1">
                <a:off x="198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30" name="Line 3128"/>
              <p:cNvSpPr>
                <a:spLocks noChangeShapeType="1"/>
              </p:cNvSpPr>
              <p:nvPr/>
            </p:nvSpPr>
            <p:spPr bwMode="auto">
              <a:xfrm flipV="1">
                <a:off x="198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31" name="Line 3129"/>
              <p:cNvSpPr>
                <a:spLocks noChangeShapeType="1"/>
              </p:cNvSpPr>
              <p:nvPr/>
            </p:nvSpPr>
            <p:spPr bwMode="auto">
              <a:xfrm flipV="1">
                <a:off x="198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32" name="Line 3130"/>
              <p:cNvSpPr>
                <a:spLocks noChangeShapeType="1"/>
              </p:cNvSpPr>
              <p:nvPr/>
            </p:nvSpPr>
            <p:spPr bwMode="auto">
              <a:xfrm flipV="1">
                <a:off x="198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33" name="Line 3131"/>
              <p:cNvSpPr>
                <a:spLocks noChangeShapeType="1"/>
              </p:cNvSpPr>
              <p:nvPr/>
            </p:nvSpPr>
            <p:spPr bwMode="auto">
              <a:xfrm flipV="1">
                <a:off x="21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34" name="Line 3132"/>
              <p:cNvSpPr>
                <a:spLocks noChangeShapeType="1"/>
              </p:cNvSpPr>
              <p:nvPr/>
            </p:nvSpPr>
            <p:spPr bwMode="auto">
              <a:xfrm flipV="1">
                <a:off x="21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35" name="Freeform 3133"/>
              <p:cNvSpPr>
                <a:spLocks/>
              </p:cNvSpPr>
              <p:nvPr/>
            </p:nvSpPr>
            <p:spPr bwMode="auto">
              <a:xfrm>
                <a:off x="1339" y="3222"/>
                <a:ext cx="1478" cy="165"/>
              </a:xfrm>
              <a:custGeom>
                <a:avLst/>
                <a:gdLst>
                  <a:gd name="T0" fmla="*/ 2 w 205"/>
                  <a:gd name="T1" fmla="*/ 0 h 23"/>
                  <a:gd name="T2" fmla="*/ 6 w 205"/>
                  <a:gd name="T3" fmla="*/ 0 h 23"/>
                  <a:gd name="T4" fmla="*/ 10 w 205"/>
                  <a:gd name="T5" fmla="*/ 1 h 23"/>
                  <a:gd name="T6" fmla="*/ 14 w 205"/>
                  <a:gd name="T7" fmla="*/ 1 h 23"/>
                  <a:gd name="T8" fmla="*/ 18 w 205"/>
                  <a:gd name="T9" fmla="*/ 2 h 23"/>
                  <a:gd name="T10" fmla="*/ 22 w 205"/>
                  <a:gd name="T11" fmla="*/ 2 h 23"/>
                  <a:gd name="T12" fmla="*/ 26 w 205"/>
                  <a:gd name="T13" fmla="*/ 3 h 23"/>
                  <a:gd name="T14" fmla="*/ 30 w 205"/>
                  <a:gd name="T15" fmla="*/ 3 h 23"/>
                  <a:gd name="T16" fmla="*/ 34 w 205"/>
                  <a:gd name="T17" fmla="*/ 4 h 23"/>
                  <a:gd name="T18" fmla="*/ 39 w 205"/>
                  <a:gd name="T19" fmla="*/ 4 h 23"/>
                  <a:gd name="T20" fmla="*/ 43 w 205"/>
                  <a:gd name="T21" fmla="*/ 4 h 23"/>
                  <a:gd name="T22" fmla="*/ 47 w 205"/>
                  <a:gd name="T23" fmla="*/ 5 h 23"/>
                  <a:gd name="T24" fmla="*/ 51 w 205"/>
                  <a:gd name="T25" fmla="*/ 5 h 23"/>
                  <a:gd name="T26" fmla="*/ 55 w 205"/>
                  <a:gd name="T27" fmla="*/ 6 h 23"/>
                  <a:gd name="T28" fmla="*/ 59 w 205"/>
                  <a:gd name="T29" fmla="*/ 6 h 23"/>
                  <a:gd name="T30" fmla="*/ 63 w 205"/>
                  <a:gd name="T31" fmla="*/ 7 h 23"/>
                  <a:gd name="T32" fmla="*/ 67 w 205"/>
                  <a:gd name="T33" fmla="*/ 7 h 23"/>
                  <a:gd name="T34" fmla="*/ 72 w 205"/>
                  <a:gd name="T35" fmla="*/ 8 h 23"/>
                  <a:gd name="T36" fmla="*/ 76 w 205"/>
                  <a:gd name="T37" fmla="*/ 8 h 23"/>
                  <a:gd name="T38" fmla="*/ 80 w 205"/>
                  <a:gd name="T39" fmla="*/ 9 h 23"/>
                  <a:gd name="T40" fmla="*/ 84 w 205"/>
                  <a:gd name="T41" fmla="*/ 9 h 23"/>
                  <a:gd name="T42" fmla="*/ 88 w 205"/>
                  <a:gd name="T43" fmla="*/ 10 h 23"/>
                  <a:gd name="T44" fmla="*/ 92 w 205"/>
                  <a:gd name="T45" fmla="*/ 10 h 23"/>
                  <a:gd name="T46" fmla="*/ 96 w 205"/>
                  <a:gd name="T47" fmla="*/ 11 h 23"/>
                  <a:gd name="T48" fmla="*/ 100 w 205"/>
                  <a:gd name="T49" fmla="*/ 11 h 23"/>
                  <a:gd name="T50" fmla="*/ 104 w 205"/>
                  <a:gd name="T51" fmla="*/ 12 h 23"/>
                  <a:gd name="T52" fmla="*/ 109 w 205"/>
                  <a:gd name="T53" fmla="*/ 12 h 23"/>
                  <a:gd name="T54" fmla="*/ 113 w 205"/>
                  <a:gd name="T55" fmla="*/ 12 h 23"/>
                  <a:gd name="T56" fmla="*/ 117 w 205"/>
                  <a:gd name="T57" fmla="*/ 13 h 23"/>
                  <a:gd name="T58" fmla="*/ 121 w 205"/>
                  <a:gd name="T59" fmla="*/ 13 h 23"/>
                  <a:gd name="T60" fmla="*/ 125 w 205"/>
                  <a:gd name="T61" fmla="*/ 14 h 23"/>
                  <a:gd name="T62" fmla="*/ 129 w 205"/>
                  <a:gd name="T63" fmla="*/ 14 h 23"/>
                  <a:gd name="T64" fmla="*/ 133 w 205"/>
                  <a:gd name="T65" fmla="*/ 15 h 23"/>
                  <a:gd name="T66" fmla="*/ 137 w 205"/>
                  <a:gd name="T67" fmla="*/ 15 h 23"/>
                  <a:gd name="T68" fmla="*/ 141 w 205"/>
                  <a:gd name="T69" fmla="*/ 16 h 23"/>
                  <a:gd name="T70" fmla="*/ 146 w 205"/>
                  <a:gd name="T71" fmla="*/ 16 h 23"/>
                  <a:gd name="T72" fmla="*/ 150 w 205"/>
                  <a:gd name="T73" fmla="*/ 17 h 23"/>
                  <a:gd name="T74" fmla="*/ 154 w 205"/>
                  <a:gd name="T75" fmla="*/ 17 h 23"/>
                  <a:gd name="T76" fmla="*/ 158 w 205"/>
                  <a:gd name="T77" fmla="*/ 18 h 23"/>
                  <a:gd name="T78" fmla="*/ 162 w 205"/>
                  <a:gd name="T79" fmla="*/ 18 h 23"/>
                  <a:gd name="T80" fmla="*/ 166 w 205"/>
                  <a:gd name="T81" fmla="*/ 19 h 23"/>
                  <a:gd name="T82" fmla="*/ 170 w 205"/>
                  <a:gd name="T83" fmla="*/ 19 h 23"/>
                  <a:gd name="T84" fmla="*/ 174 w 205"/>
                  <a:gd name="T85" fmla="*/ 20 h 23"/>
                  <a:gd name="T86" fmla="*/ 178 w 205"/>
                  <a:gd name="T87" fmla="*/ 20 h 23"/>
                  <a:gd name="T88" fmla="*/ 183 w 205"/>
                  <a:gd name="T89" fmla="*/ 20 h 23"/>
                  <a:gd name="T90" fmla="*/ 187 w 205"/>
                  <a:gd name="T91" fmla="*/ 21 h 23"/>
                  <a:gd name="T92" fmla="*/ 191 w 205"/>
                  <a:gd name="T93" fmla="*/ 21 h 23"/>
                  <a:gd name="T94" fmla="*/ 195 w 205"/>
                  <a:gd name="T95" fmla="*/ 22 h 23"/>
                  <a:gd name="T96" fmla="*/ 199 w 205"/>
                  <a:gd name="T97" fmla="*/ 22 h 23"/>
                  <a:gd name="T98" fmla="*/ 203 w 205"/>
                  <a:gd name="T9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23">
                    <a:moveTo>
                      <a:pt x="0" y="0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1"/>
                    </a:lnTo>
                    <a:lnTo>
                      <a:pt x="12" y="1"/>
                    </a:lnTo>
                    <a:lnTo>
                      <a:pt x="14" y="1"/>
                    </a:lnTo>
                    <a:lnTo>
                      <a:pt x="16" y="1"/>
                    </a:lnTo>
                    <a:lnTo>
                      <a:pt x="18" y="2"/>
                    </a:lnTo>
                    <a:lnTo>
                      <a:pt x="20" y="2"/>
                    </a:lnTo>
                    <a:lnTo>
                      <a:pt x="22" y="2"/>
                    </a:lnTo>
                    <a:lnTo>
                      <a:pt x="24" y="2"/>
                    </a:lnTo>
                    <a:lnTo>
                      <a:pt x="26" y="3"/>
                    </a:lnTo>
                    <a:lnTo>
                      <a:pt x="28" y="3"/>
                    </a:lnTo>
                    <a:lnTo>
                      <a:pt x="30" y="3"/>
                    </a:lnTo>
                    <a:lnTo>
                      <a:pt x="32" y="3"/>
                    </a:lnTo>
                    <a:lnTo>
                      <a:pt x="34" y="4"/>
                    </a:lnTo>
                    <a:lnTo>
                      <a:pt x="37" y="4"/>
                    </a:lnTo>
                    <a:lnTo>
                      <a:pt x="39" y="4"/>
                    </a:lnTo>
                    <a:lnTo>
                      <a:pt x="41" y="4"/>
                    </a:lnTo>
                    <a:lnTo>
                      <a:pt x="43" y="4"/>
                    </a:lnTo>
                    <a:lnTo>
                      <a:pt x="45" y="5"/>
                    </a:lnTo>
                    <a:lnTo>
                      <a:pt x="47" y="5"/>
                    </a:lnTo>
                    <a:lnTo>
                      <a:pt x="49" y="5"/>
                    </a:lnTo>
                    <a:lnTo>
                      <a:pt x="51" y="5"/>
                    </a:lnTo>
                    <a:lnTo>
                      <a:pt x="53" y="6"/>
                    </a:lnTo>
                    <a:lnTo>
                      <a:pt x="55" y="6"/>
                    </a:lnTo>
                    <a:lnTo>
                      <a:pt x="57" y="6"/>
                    </a:lnTo>
                    <a:lnTo>
                      <a:pt x="59" y="6"/>
                    </a:lnTo>
                    <a:lnTo>
                      <a:pt x="61" y="7"/>
                    </a:lnTo>
                    <a:lnTo>
                      <a:pt x="63" y="7"/>
                    </a:lnTo>
                    <a:lnTo>
                      <a:pt x="65" y="7"/>
                    </a:lnTo>
                    <a:lnTo>
                      <a:pt x="67" y="7"/>
                    </a:lnTo>
                    <a:lnTo>
                      <a:pt x="69" y="8"/>
                    </a:lnTo>
                    <a:lnTo>
                      <a:pt x="72" y="8"/>
                    </a:lnTo>
                    <a:lnTo>
                      <a:pt x="74" y="8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84" y="9"/>
                    </a:lnTo>
                    <a:lnTo>
                      <a:pt x="86" y="9"/>
                    </a:lnTo>
                    <a:lnTo>
                      <a:pt x="88" y="10"/>
                    </a:lnTo>
                    <a:lnTo>
                      <a:pt x="90" y="10"/>
                    </a:lnTo>
                    <a:lnTo>
                      <a:pt x="92" y="10"/>
                    </a:lnTo>
                    <a:lnTo>
                      <a:pt x="94" y="10"/>
                    </a:lnTo>
                    <a:lnTo>
                      <a:pt x="96" y="11"/>
                    </a:lnTo>
                    <a:lnTo>
                      <a:pt x="98" y="11"/>
                    </a:lnTo>
                    <a:lnTo>
                      <a:pt x="100" y="11"/>
                    </a:lnTo>
                    <a:lnTo>
                      <a:pt x="102" y="11"/>
                    </a:lnTo>
                    <a:lnTo>
                      <a:pt x="104" y="12"/>
                    </a:lnTo>
                    <a:lnTo>
                      <a:pt x="106" y="12"/>
                    </a:lnTo>
                    <a:lnTo>
                      <a:pt x="109" y="12"/>
                    </a:lnTo>
                    <a:lnTo>
                      <a:pt x="111" y="12"/>
                    </a:lnTo>
                    <a:lnTo>
                      <a:pt x="113" y="12"/>
                    </a:lnTo>
                    <a:lnTo>
                      <a:pt x="115" y="13"/>
                    </a:lnTo>
                    <a:lnTo>
                      <a:pt x="117" y="13"/>
                    </a:lnTo>
                    <a:lnTo>
                      <a:pt x="119" y="13"/>
                    </a:lnTo>
                    <a:lnTo>
                      <a:pt x="121" y="13"/>
                    </a:lnTo>
                    <a:lnTo>
                      <a:pt x="123" y="14"/>
                    </a:lnTo>
                    <a:lnTo>
                      <a:pt x="125" y="14"/>
                    </a:lnTo>
                    <a:lnTo>
                      <a:pt x="127" y="14"/>
                    </a:lnTo>
                    <a:lnTo>
                      <a:pt x="129" y="14"/>
                    </a:lnTo>
                    <a:lnTo>
                      <a:pt x="131" y="15"/>
                    </a:lnTo>
                    <a:lnTo>
                      <a:pt x="133" y="15"/>
                    </a:lnTo>
                    <a:lnTo>
                      <a:pt x="135" y="15"/>
                    </a:lnTo>
                    <a:lnTo>
                      <a:pt x="137" y="15"/>
                    </a:lnTo>
                    <a:lnTo>
                      <a:pt x="139" y="16"/>
                    </a:lnTo>
                    <a:lnTo>
                      <a:pt x="141" y="16"/>
                    </a:lnTo>
                    <a:lnTo>
                      <a:pt x="143" y="16"/>
                    </a:lnTo>
                    <a:lnTo>
                      <a:pt x="146" y="16"/>
                    </a:lnTo>
                    <a:lnTo>
                      <a:pt x="148" y="16"/>
                    </a:lnTo>
                    <a:lnTo>
                      <a:pt x="150" y="17"/>
                    </a:lnTo>
                    <a:lnTo>
                      <a:pt x="152" y="17"/>
                    </a:lnTo>
                    <a:lnTo>
                      <a:pt x="154" y="17"/>
                    </a:lnTo>
                    <a:lnTo>
                      <a:pt x="156" y="17"/>
                    </a:lnTo>
                    <a:lnTo>
                      <a:pt x="158" y="18"/>
                    </a:lnTo>
                    <a:lnTo>
                      <a:pt x="160" y="18"/>
                    </a:lnTo>
                    <a:lnTo>
                      <a:pt x="162" y="18"/>
                    </a:lnTo>
                    <a:lnTo>
                      <a:pt x="164" y="18"/>
                    </a:lnTo>
                    <a:lnTo>
                      <a:pt x="166" y="19"/>
                    </a:lnTo>
                    <a:lnTo>
                      <a:pt x="168" y="19"/>
                    </a:lnTo>
                    <a:lnTo>
                      <a:pt x="170" y="19"/>
                    </a:lnTo>
                    <a:lnTo>
                      <a:pt x="172" y="19"/>
                    </a:lnTo>
                    <a:lnTo>
                      <a:pt x="174" y="20"/>
                    </a:lnTo>
                    <a:lnTo>
                      <a:pt x="176" y="20"/>
                    </a:lnTo>
                    <a:lnTo>
                      <a:pt x="178" y="20"/>
                    </a:lnTo>
                    <a:lnTo>
                      <a:pt x="181" y="20"/>
                    </a:lnTo>
                    <a:lnTo>
                      <a:pt x="183" y="20"/>
                    </a:lnTo>
                    <a:lnTo>
                      <a:pt x="185" y="21"/>
                    </a:lnTo>
                    <a:lnTo>
                      <a:pt x="187" y="21"/>
                    </a:lnTo>
                    <a:lnTo>
                      <a:pt x="189" y="21"/>
                    </a:lnTo>
                    <a:lnTo>
                      <a:pt x="191" y="21"/>
                    </a:lnTo>
                    <a:lnTo>
                      <a:pt x="193" y="22"/>
                    </a:lnTo>
                    <a:lnTo>
                      <a:pt x="195" y="22"/>
                    </a:lnTo>
                    <a:lnTo>
                      <a:pt x="197" y="22"/>
                    </a:lnTo>
                    <a:lnTo>
                      <a:pt x="199" y="22"/>
                    </a:lnTo>
                    <a:lnTo>
                      <a:pt x="201" y="23"/>
                    </a:lnTo>
                    <a:lnTo>
                      <a:pt x="203" y="23"/>
                    </a:lnTo>
                    <a:lnTo>
                      <a:pt x="205" y="23"/>
                    </a:lnTo>
                  </a:path>
                </a:pathLst>
              </a:custGeom>
              <a:noFill/>
              <a:ln w="34925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36" name="Line 3134"/>
              <p:cNvSpPr>
                <a:spLocks noChangeShapeType="1"/>
              </p:cNvSpPr>
              <p:nvPr/>
            </p:nvSpPr>
            <p:spPr bwMode="auto">
              <a:xfrm flipV="1">
                <a:off x="142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37" name="Line 3135"/>
              <p:cNvSpPr>
                <a:spLocks noChangeShapeType="1"/>
              </p:cNvSpPr>
              <p:nvPr/>
            </p:nvSpPr>
            <p:spPr bwMode="auto">
              <a:xfrm flipV="1">
                <a:off x="142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38" name="Line 3136"/>
              <p:cNvSpPr>
                <a:spLocks noChangeShapeType="1"/>
              </p:cNvSpPr>
              <p:nvPr/>
            </p:nvSpPr>
            <p:spPr bwMode="auto">
              <a:xfrm flipV="1">
                <a:off x="142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39" name="Line 3137"/>
              <p:cNvSpPr>
                <a:spLocks noChangeShapeType="1"/>
              </p:cNvSpPr>
              <p:nvPr/>
            </p:nvSpPr>
            <p:spPr bwMode="auto">
              <a:xfrm flipV="1">
                <a:off x="142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40" name="Line 3138"/>
              <p:cNvSpPr>
                <a:spLocks noChangeShapeType="1"/>
              </p:cNvSpPr>
              <p:nvPr/>
            </p:nvSpPr>
            <p:spPr bwMode="auto">
              <a:xfrm flipV="1">
                <a:off x="142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41" name="Line 3139"/>
              <p:cNvSpPr>
                <a:spLocks noChangeShapeType="1"/>
              </p:cNvSpPr>
              <p:nvPr/>
            </p:nvSpPr>
            <p:spPr bwMode="auto">
              <a:xfrm flipV="1">
                <a:off x="142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42" name="Line 3140"/>
              <p:cNvSpPr>
                <a:spLocks noChangeShapeType="1"/>
              </p:cNvSpPr>
              <p:nvPr/>
            </p:nvSpPr>
            <p:spPr bwMode="auto">
              <a:xfrm flipV="1">
                <a:off x="142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43" name="Line 3141"/>
              <p:cNvSpPr>
                <a:spLocks noChangeShapeType="1"/>
              </p:cNvSpPr>
              <p:nvPr/>
            </p:nvSpPr>
            <p:spPr bwMode="auto">
              <a:xfrm flipV="1">
                <a:off x="142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44" name="Line 3142"/>
              <p:cNvSpPr>
                <a:spLocks noChangeShapeType="1"/>
              </p:cNvSpPr>
              <p:nvPr/>
            </p:nvSpPr>
            <p:spPr bwMode="auto">
              <a:xfrm flipV="1">
                <a:off x="142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45" name="Line 3143"/>
              <p:cNvSpPr>
                <a:spLocks noChangeShapeType="1"/>
              </p:cNvSpPr>
              <p:nvPr/>
            </p:nvSpPr>
            <p:spPr bwMode="auto">
              <a:xfrm flipV="1">
                <a:off x="142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46" name="Line 3144"/>
              <p:cNvSpPr>
                <a:spLocks noChangeShapeType="1"/>
              </p:cNvSpPr>
              <p:nvPr/>
            </p:nvSpPr>
            <p:spPr bwMode="auto">
              <a:xfrm flipV="1">
                <a:off x="142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47" name="Line 3145"/>
              <p:cNvSpPr>
                <a:spLocks noChangeShapeType="1"/>
              </p:cNvSpPr>
              <p:nvPr/>
            </p:nvSpPr>
            <p:spPr bwMode="auto">
              <a:xfrm flipV="1">
                <a:off x="142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48" name="Line 3146"/>
              <p:cNvSpPr>
                <a:spLocks noChangeShapeType="1"/>
              </p:cNvSpPr>
              <p:nvPr/>
            </p:nvSpPr>
            <p:spPr bwMode="auto">
              <a:xfrm flipV="1">
                <a:off x="149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49" name="Line 3147"/>
              <p:cNvSpPr>
                <a:spLocks noChangeShapeType="1"/>
              </p:cNvSpPr>
              <p:nvPr/>
            </p:nvSpPr>
            <p:spPr bwMode="auto">
              <a:xfrm flipV="1">
                <a:off x="149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50" name="Line 3148"/>
              <p:cNvSpPr>
                <a:spLocks noChangeShapeType="1"/>
              </p:cNvSpPr>
              <p:nvPr/>
            </p:nvSpPr>
            <p:spPr bwMode="auto">
              <a:xfrm flipV="1">
                <a:off x="149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51" name="Line 3149"/>
              <p:cNvSpPr>
                <a:spLocks noChangeShapeType="1"/>
              </p:cNvSpPr>
              <p:nvPr/>
            </p:nvSpPr>
            <p:spPr bwMode="auto">
              <a:xfrm flipV="1">
                <a:off x="149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52" name="Line 3150"/>
              <p:cNvSpPr>
                <a:spLocks noChangeShapeType="1"/>
              </p:cNvSpPr>
              <p:nvPr/>
            </p:nvSpPr>
            <p:spPr bwMode="auto">
              <a:xfrm flipV="1">
                <a:off x="149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53" name="Line 3151"/>
              <p:cNvSpPr>
                <a:spLocks noChangeShapeType="1"/>
              </p:cNvSpPr>
              <p:nvPr/>
            </p:nvSpPr>
            <p:spPr bwMode="auto">
              <a:xfrm flipV="1">
                <a:off x="149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54" name="Line 3152"/>
              <p:cNvSpPr>
                <a:spLocks noChangeShapeType="1"/>
              </p:cNvSpPr>
              <p:nvPr/>
            </p:nvSpPr>
            <p:spPr bwMode="auto">
              <a:xfrm flipV="1">
                <a:off x="149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55" name="Line 3153"/>
              <p:cNvSpPr>
                <a:spLocks noChangeShapeType="1"/>
              </p:cNvSpPr>
              <p:nvPr/>
            </p:nvSpPr>
            <p:spPr bwMode="auto">
              <a:xfrm flipV="1">
                <a:off x="149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56" name="Line 3154"/>
              <p:cNvSpPr>
                <a:spLocks noChangeShapeType="1"/>
              </p:cNvSpPr>
              <p:nvPr/>
            </p:nvSpPr>
            <p:spPr bwMode="auto">
              <a:xfrm flipV="1">
                <a:off x="149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57" name="Line 3155"/>
              <p:cNvSpPr>
                <a:spLocks noChangeShapeType="1"/>
              </p:cNvSpPr>
              <p:nvPr/>
            </p:nvSpPr>
            <p:spPr bwMode="auto">
              <a:xfrm flipV="1">
                <a:off x="149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58" name="Line 3156"/>
              <p:cNvSpPr>
                <a:spLocks noChangeShapeType="1"/>
              </p:cNvSpPr>
              <p:nvPr/>
            </p:nvSpPr>
            <p:spPr bwMode="auto">
              <a:xfrm flipV="1">
                <a:off x="149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59" name="Line 3157"/>
              <p:cNvSpPr>
                <a:spLocks noChangeShapeType="1"/>
              </p:cNvSpPr>
              <p:nvPr/>
            </p:nvSpPr>
            <p:spPr bwMode="auto">
              <a:xfrm flipV="1">
                <a:off x="149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60" name="Line 3158"/>
              <p:cNvSpPr>
                <a:spLocks noChangeShapeType="1"/>
              </p:cNvSpPr>
              <p:nvPr/>
            </p:nvSpPr>
            <p:spPr bwMode="auto">
              <a:xfrm flipV="1">
                <a:off x="149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61" name="Line 3159"/>
              <p:cNvSpPr>
                <a:spLocks noChangeShapeType="1"/>
              </p:cNvSpPr>
              <p:nvPr/>
            </p:nvSpPr>
            <p:spPr bwMode="auto">
              <a:xfrm flipV="1">
                <a:off x="149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62" name="Line 3160"/>
              <p:cNvSpPr>
                <a:spLocks noChangeShapeType="1"/>
              </p:cNvSpPr>
              <p:nvPr/>
            </p:nvSpPr>
            <p:spPr bwMode="auto">
              <a:xfrm flipV="1">
                <a:off x="156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63" name="Line 3161"/>
              <p:cNvSpPr>
                <a:spLocks noChangeShapeType="1"/>
              </p:cNvSpPr>
              <p:nvPr/>
            </p:nvSpPr>
            <p:spPr bwMode="auto">
              <a:xfrm flipV="1">
                <a:off x="156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64" name="Line 3162"/>
              <p:cNvSpPr>
                <a:spLocks noChangeShapeType="1"/>
              </p:cNvSpPr>
              <p:nvPr/>
            </p:nvSpPr>
            <p:spPr bwMode="auto">
              <a:xfrm flipV="1">
                <a:off x="156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65" name="Line 3163"/>
              <p:cNvSpPr>
                <a:spLocks noChangeShapeType="1"/>
              </p:cNvSpPr>
              <p:nvPr/>
            </p:nvSpPr>
            <p:spPr bwMode="auto">
              <a:xfrm flipV="1">
                <a:off x="156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66" name="Line 3164"/>
              <p:cNvSpPr>
                <a:spLocks noChangeShapeType="1"/>
              </p:cNvSpPr>
              <p:nvPr/>
            </p:nvSpPr>
            <p:spPr bwMode="auto">
              <a:xfrm flipV="1">
                <a:off x="156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67" name="Line 3165"/>
              <p:cNvSpPr>
                <a:spLocks noChangeShapeType="1"/>
              </p:cNvSpPr>
              <p:nvPr/>
            </p:nvSpPr>
            <p:spPr bwMode="auto">
              <a:xfrm flipV="1">
                <a:off x="156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68" name="Line 3166"/>
              <p:cNvSpPr>
                <a:spLocks noChangeShapeType="1"/>
              </p:cNvSpPr>
              <p:nvPr/>
            </p:nvSpPr>
            <p:spPr bwMode="auto">
              <a:xfrm flipV="1">
                <a:off x="156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69" name="Line 3167"/>
              <p:cNvSpPr>
                <a:spLocks noChangeShapeType="1"/>
              </p:cNvSpPr>
              <p:nvPr/>
            </p:nvSpPr>
            <p:spPr bwMode="auto">
              <a:xfrm flipV="1">
                <a:off x="156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70" name="Line 3168"/>
              <p:cNvSpPr>
                <a:spLocks noChangeShapeType="1"/>
              </p:cNvSpPr>
              <p:nvPr/>
            </p:nvSpPr>
            <p:spPr bwMode="auto">
              <a:xfrm flipV="1">
                <a:off x="156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71" name="Line 3169"/>
              <p:cNvSpPr>
                <a:spLocks noChangeShapeType="1"/>
              </p:cNvSpPr>
              <p:nvPr/>
            </p:nvSpPr>
            <p:spPr bwMode="auto">
              <a:xfrm flipV="1">
                <a:off x="156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72" name="Line 3170"/>
              <p:cNvSpPr>
                <a:spLocks noChangeShapeType="1"/>
              </p:cNvSpPr>
              <p:nvPr/>
            </p:nvSpPr>
            <p:spPr bwMode="auto">
              <a:xfrm flipV="1">
                <a:off x="156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73" name="Line 3171"/>
              <p:cNvSpPr>
                <a:spLocks noChangeShapeType="1"/>
              </p:cNvSpPr>
              <p:nvPr/>
            </p:nvSpPr>
            <p:spPr bwMode="auto">
              <a:xfrm flipV="1">
                <a:off x="156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74" name="Line 3172"/>
              <p:cNvSpPr>
                <a:spLocks noChangeShapeType="1"/>
              </p:cNvSpPr>
              <p:nvPr/>
            </p:nvSpPr>
            <p:spPr bwMode="auto">
              <a:xfrm flipV="1">
                <a:off x="156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75" name="Line 3173"/>
              <p:cNvSpPr>
                <a:spLocks noChangeShapeType="1"/>
              </p:cNvSpPr>
              <p:nvPr/>
            </p:nvSpPr>
            <p:spPr bwMode="auto">
              <a:xfrm flipV="1">
                <a:off x="156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76" name="Line 3174"/>
              <p:cNvSpPr>
                <a:spLocks noChangeShapeType="1"/>
              </p:cNvSpPr>
              <p:nvPr/>
            </p:nvSpPr>
            <p:spPr bwMode="auto">
              <a:xfrm flipV="1">
                <a:off x="156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77" name="Line 3175"/>
              <p:cNvSpPr>
                <a:spLocks noChangeShapeType="1"/>
              </p:cNvSpPr>
              <p:nvPr/>
            </p:nvSpPr>
            <p:spPr bwMode="auto">
              <a:xfrm flipV="1">
                <a:off x="156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78" name="Line 3176"/>
              <p:cNvSpPr>
                <a:spLocks noChangeShapeType="1"/>
              </p:cNvSpPr>
              <p:nvPr/>
            </p:nvSpPr>
            <p:spPr bwMode="auto">
              <a:xfrm flipV="1">
                <a:off x="156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79" name="Line 3177"/>
              <p:cNvSpPr>
                <a:spLocks noChangeShapeType="1"/>
              </p:cNvSpPr>
              <p:nvPr/>
            </p:nvSpPr>
            <p:spPr bwMode="auto">
              <a:xfrm flipV="1">
                <a:off x="156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80" name="Line 3178"/>
              <p:cNvSpPr>
                <a:spLocks noChangeShapeType="1"/>
              </p:cNvSpPr>
              <p:nvPr/>
            </p:nvSpPr>
            <p:spPr bwMode="auto">
              <a:xfrm flipV="1">
                <a:off x="16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81" name="Line 3179"/>
              <p:cNvSpPr>
                <a:spLocks noChangeShapeType="1"/>
              </p:cNvSpPr>
              <p:nvPr/>
            </p:nvSpPr>
            <p:spPr bwMode="auto">
              <a:xfrm flipV="1">
                <a:off x="16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82" name="Line 3180"/>
              <p:cNvSpPr>
                <a:spLocks noChangeShapeType="1"/>
              </p:cNvSpPr>
              <p:nvPr/>
            </p:nvSpPr>
            <p:spPr bwMode="auto">
              <a:xfrm flipV="1">
                <a:off x="16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83" name="Line 3181"/>
              <p:cNvSpPr>
                <a:spLocks noChangeShapeType="1"/>
              </p:cNvSpPr>
              <p:nvPr/>
            </p:nvSpPr>
            <p:spPr bwMode="auto">
              <a:xfrm flipV="1">
                <a:off x="16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84" name="Line 3182"/>
              <p:cNvSpPr>
                <a:spLocks noChangeShapeType="1"/>
              </p:cNvSpPr>
              <p:nvPr/>
            </p:nvSpPr>
            <p:spPr bwMode="auto">
              <a:xfrm flipV="1">
                <a:off x="16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85" name="Line 3183"/>
              <p:cNvSpPr>
                <a:spLocks noChangeShapeType="1"/>
              </p:cNvSpPr>
              <p:nvPr/>
            </p:nvSpPr>
            <p:spPr bwMode="auto">
              <a:xfrm flipV="1">
                <a:off x="16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86" name="Line 3184"/>
              <p:cNvSpPr>
                <a:spLocks noChangeShapeType="1"/>
              </p:cNvSpPr>
              <p:nvPr/>
            </p:nvSpPr>
            <p:spPr bwMode="auto">
              <a:xfrm flipV="1">
                <a:off x="16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87" name="Line 3185"/>
              <p:cNvSpPr>
                <a:spLocks noChangeShapeType="1"/>
              </p:cNvSpPr>
              <p:nvPr/>
            </p:nvSpPr>
            <p:spPr bwMode="auto">
              <a:xfrm flipV="1">
                <a:off x="16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88" name="Line 3186"/>
              <p:cNvSpPr>
                <a:spLocks noChangeShapeType="1"/>
              </p:cNvSpPr>
              <p:nvPr/>
            </p:nvSpPr>
            <p:spPr bwMode="auto">
              <a:xfrm flipV="1">
                <a:off x="16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89" name="Line 3187"/>
              <p:cNvSpPr>
                <a:spLocks noChangeShapeType="1"/>
              </p:cNvSpPr>
              <p:nvPr/>
            </p:nvSpPr>
            <p:spPr bwMode="auto">
              <a:xfrm flipV="1">
                <a:off x="16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90" name="Line 3188"/>
              <p:cNvSpPr>
                <a:spLocks noChangeShapeType="1"/>
              </p:cNvSpPr>
              <p:nvPr/>
            </p:nvSpPr>
            <p:spPr bwMode="auto">
              <a:xfrm flipV="1">
                <a:off x="16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91" name="Line 3189"/>
              <p:cNvSpPr>
                <a:spLocks noChangeShapeType="1"/>
              </p:cNvSpPr>
              <p:nvPr/>
            </p:nvSpPr>
            <p:spPr bwMode="auto">
              <a:xfrm flipV="1">
                <a:off x="16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92" name="Line 3190"/>
              <p:cNvSpPr>
                <a:spLocks noChangeShapeType="1"/>
              </p:cNvSpPr>
              <p:nvPr/>
            </p:nvSpPr>
            <p:spPr bwMode="auto">
              <a:xfrm flipV="1">
                <a:off x="16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93" name="Line 3191"/>
              <p:cNvSpPr>
                <a:spLocks noChangeShapeType="1"/>
              </p:cNvSpPr>
              <p:nvPr/>
            </p:nvSpPr>
            <p:spPr bwMode="auto">
              <a:xfrm flipV="1">
                <a:off x="16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94" name="Line 3192"/>
              <p:cNvSpPr>
                <a:spLocks noChangeShapeType="1"/>
              </p:cNvSpPr>
              <p:nvPr/>
            </p:nvSpPr>
            <p:spPr bwMode="auto">
              <a:xfrm flipV="1">
                <a:off x="16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95" name="Line 3193"/>
              <p:cNvSpPr>
                <a:spLocks noChangeShapeType="1"/>
              </p:cNvSpPr>
              <p:nvPr/>
            </p:nvSpPr>
            <p:spPr bwMode="auto">
              <a:xfrm flipV="1">
                <a:off x="16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96" name="Line 3194"/>
              <p:cNvSpPr>
                <a:spLocks noChangeShapeType="1"/>
              </p:cNvSpPr>
              <p:nvPr/>
            </p:nvSpPr>
            <p:spPr bwMode="auto">
              <a:xfrm flipV="1">
                <a:off x="16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97" name="Line 3195"/>
              <p:cNvSpPr>
                <a:spLocks noChangeShapeType="1"/>
              </p:cNvSpPr>
              <p:nvPr/>
            </p:nvSpPr>
            <p:spPr bwMode="auto">
              <a:xfrm flipV="1">
                <a:off x="169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98" name="Line 3196"/>
              <p:cNvSpPr>
                <a:spLocks noChangeShapeType="1"/>
              </p:cNvSpPr>
              <p:nvPr/>
            </p:nvSpPr>
            <p:spPr bwMode="auto">
              <a:xfrm flipV="1">
                <a:off x="169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99" name="Line 3197"/>
              <p:cNvSpPr>
                <a:spLocks noChangeShapeType="1"/>
              </p:cNvSpPr>
              <p:nvPr/>
            </p:nvSpPr>
            <p:spPr bwMode="auto">
              <a:xfrm flipV="1">
                <a:off x="169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00" name="Line 3198"/>
              <p:cNvSpPr>
                <a:spLocks noChangeShapeType="1"/>
              </p:cNvSpPr>
              <p:nvPr/>
            </p:nvSpPr>
            <p:spPr bwMode="auto">
              <a:xfrm flipV="1">
                <a:off x="169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01" name="Line 3199"/>
              <p:cNvSpPr>
                <a:spLocks noChangeShapeType="1"/>
              </p:cNvSpPr>
              <p:nvPr/>
            </p:nvSpPr>
            <p:spPr bwMode="auto">
              <a:xfrm flipV="1">
                <a:off x="169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02" name="Line 3200"/>
              <p:cNvSpPr>
                <a:spLocks noChangeShapeType="1"/>
              </p:cNvSpPr>
              <p:nvPr/>
            </p:nvSpPr>
            <p:spPr bwMode="auto">
              <a:xfrm flipV="1">
                <a:off x="169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03" name="Line 3201"/>
              <p:cNvSpPr>
                <a:spLocks noChangeShapeType="1"/>
              </p:cNvSpPr>
              <p:nvPr/>
            </p:nvSpPr>
            <p:spPr bwMode="auto">
              <a:xfrm flipV="1">
                <a:off x="169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04" name="Line 3202"/>
              <p:cNvSpPr>
                <a:spLocks noChangeShapeType="1"/>
              </p:cNvSpPr>
              <p:nvPr/>
            </p:nvSpPr>
            <p:spPr bwMode="auto">
              <a:xfrm flipV="1">
                <a:off x="169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05" name="Line 3203"/>
              <p:cNvSpPr>
                <a:spLocks noChangeShapeType="1"/>
              </p:cNvSpPr>
              <p:nvPr/>
            </p:nvSpPr>
            <p:spPr bwMode="auto">
              <a:xfrm flipV="1">
                <a:off x="169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06" name="Line 3204"/>
              <p:cNvSpPr>
                <a:spLocks noChangeShapeType="1"/>
              </p:cNvSpPr>
              <p:nvPr/>
            </p:nvSpPr>
            <p:spPr bwMode="auto">
              <a:xfrm flipV="1">
                <a:off x="169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07" name="Line 3205"/>
              <p:cNvSpPr>
                <a:spLocks noChangeShapeType="1"/>
              </p:cNvSpPr>
              <p:nvPr/>
            </p:nvSpPr>
            <p:spPr bwMode="auto">
              <a:xfrm flipV="1">
                <a:off x="169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08" name="Line 3206"/>
              <p:cNvSpPr>
                <a:spLocks noChangeShapeType="1"/>
              </p:cNvSpPr>
              <p:nvPr/>
            </p:nvSpPr>
            <p:spPr bwMode="auto">
              <a:xfrm flipV="1">
                <a:off x="169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09" name="Line 3207"/>
              <p:cNvSpPr>
                <a:spLocks noChangeShapeType="1"/>
              </p:cNvSpPr>
              <p:nvPr/>
            </p:nvSpPr>
            <p:spPr bwMode="auto">
              <a:xfrm flipV="1">
                <a:off x="169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10" name="Line 3208"/>
              <p:cNvSpPr>
                <a:spLocks noChangeShapeType="1"/>
              </p:cNvSpPr>
              <p:nvPr/>
            </p:nvSpPr>
            <p:spPr bwMode="auto">
              <a:xfrm flipV="1">
                <a:off x="169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11" name="Line 3209"/>
              <p:cNvSpPr>
                <a:spLocks noChangeShapeType="1"/>
              </p:cNvSpPr>
              <p:nvPr/>
            </p:nvSpPr>
            <p:spPr bwMode="auto">
              <a:xfrm flipV="1">
                <a:off x="169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12" name="Line 3210"/>
              <p:cNvSpPr>
                <a:spLocks noChangeShapeType="1"/>
              </p:cNvSpPr>
              <p:nvPr/>
            </p:nvSpPr>
            <p:spPr bwMode="auto">
              <a:xfrm flipV="1">
                <a:off x="169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13" name="Line 3211"/>
              <p:cNvSpPr>
                <a:spLocks noChangeShapeType="1"/>
              </p:cNvSpPr>
              <p:nvPr/>
            </p:nvSpPr>
            <p:spPr bwMode="auto">
              <a:xfrm flipV="1">
                <a:off x="169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14" name="Line 3212"/>
              <p:cNvSpPr>
                <a:spLocks noChangeShapeType="1"/>
              </p:cNvSpPr>
              <p:nvPr/>
            </p:nvSpPr>
            <p:spPr bwMode="auto">
              <a:xfrm flipV="1">
                <a:off x="169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15" name="Line 3213"/>
              <p:cNvSpPr>
                <a:spLocks noChangeShapeType="1"/>
              </p:cNvSpPr>
              <p:nvPr/>
            </p:nvSpPr>
            <p:spPr bwMode="auto">
              <a:xfrm flipV="1">
                <a:off x="169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16" name="Line 3214"/>
              <p:cNvSpPr>
                <a:spLocks noChangeShapeType="1"/>
              </p:cNvSpPr>
              <p:nvPr/>
            </p:nvSpPr>
            <p:spPr bwMode="auto">
              <a:xfrm flipV="1">
                <a:off x="169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17" name="Line 3215"/>
              <p:cNvSpPr>
                <a:spLocks noChangeShapeType="1"/>
              </p:cNvSpPr>
              <p:nvPr/>
            </p:nvSpPr>
            <p:spPr bwMode="auto">
              <a:xfrm flipV="1">
                <a:off x="177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18" name="Line 3216"/>
              <p:cNvSpPr>
                <a:spLocks noChangeShapeType="1"/>
              </p:cNvSpPr>
              <p:nvPr/>
            </p:nvSpPr>
            <p:spPr bwMode="auto">
              <a:xfrm flipV="1">
                <a:off x="177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19" name="Line 3217"/>
              <p:cNvSpPr>
                <a:spLocks noChangeShapeType="1"/>
              </p:cNvSpPr>
              <p:nvPr/>
            </p:nvSpPr>
            <p:spPr bwMode="auto">
              <a:xfrm flipV="1">
                <a:off x="177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20" name="Line 3218"/>
              <p:cNvSpPr>
                <a:spLocks noChangeShapeType="1"/>
              </p:cNvSpPr>
              <p:nvPr/>
            </p:nvSpPr>
            <p:spPr bwMode="auto">
              <a:xfrm flipV="1">
                <a:off x="177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21" name="Line 3219"/>
              <p:cNvSpPr>
                <a:spLocks noChangeShapeType="1"/>
              </p:cNvSpPr>
              <p:nvPr/>
            </p:nvSpPr>
            <p:spPr bwMode="auto">
              <a:xfrm flipV="1">
                <a:off x="177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22" name="Line 3220"/>
              <p:cNvSpPr>
                <a:spLocks noChangeShapeType="1"/>
              </p:cNvSpPr>
              <p:nvPr/>
            </p:nvSpPr>
            <p:spPr bwMode="auto">
              <a:xfrm flipV="1">
                <a:off x="177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2063" name="Group 3422"/>
            <p:cNvGrpSpPr>
              <a:grpSpLocks/>
            </p:cNvGrpSpPr>
            <p:nvPr/>
          </p:nvGrpSpPr>
          <p:grpSpPr bwMode="auto">
            <a:xfrm>
              <a:off x="1772" y="2219"/>
              <a:ext cx="3360" cy="1941"/>
              <a:chOff x="1772" y="2219"/>
              <a:chExt cx="3360" cy="1941"/>
            </a:xfrm>
          </p:grpSpPr>
          <p:sp>
            <p:nvSpPr>
              <p:cNvPr id="3053" name="Line 3252"/>
              <p:cNvSpPr>
                <a:spLocks noChangeShapeType="1"/>
              </p:cNvSpPr>
              <p:nvPr/>
            </p:nvSpPr>
            <p:spPr bwMode="auto">
              <a:xfrm flipV="1">
                <a:off x="3474" y="2284"/>
                <a:ext cx="0" cy="1255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23" name="Line 3222"/>
              <p:cNvSpPr>
                <a:spLocks noChangeShapeType="1"/>
              </p:cNvSpPr>
              <p:nvPr/>
            </p:nvSpPr>
            <p:spPr bwMode="auto">
              <a:xfrm flipV="1">
                <a:off x="177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24" name="Line 3223"/>
              <p:cNvSpPr>
                <a:spLocks noChangeShapeType="1"/>
              </p:cNvSpPr>
              <p:nvPr/>
            </p:nvSpPr>
            <p:spPr bwMode="auto">
              <a:xfrm flipV="1">
                <a:off x="18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25" name="Line 3224"/>
              <p:cNvSpPr>
                <a:spLocks noChangeShapeType="1"/>
              </p:cNvSpPr>
              <p:nvPr/>
            </p:nvSpPr>
            <p:spPr bwMode="auto">
              <a:xfrm flipV="1">
                <a:off x="18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26" name="Line 3225"/>
              <p:cNvSpPr>
                <a:spLocks noChangeShapeType="1"/>
              </p:cNvSpPr>
              <p:nvPr/>
            </p:nvSpPr>
            <p:spPr bwMode="auto">
              <a:xfrm flipV="1">
                <a:off x="18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27" name="Line 3226"/>
              <p:cNvSpPr>
                <a:spLocks noChangeShapeType="1"/>
              </p:cNvSpPr>
              <p:nvPr/>
            </p:nvSpPr>
            <p:spPr bwMode="auto">
              <a:xfrm flipV="1">
                <a:off x="190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28" name="Line 3227"/>
              <p:cNvSpPr>
                <a:spLocks noChangeShapeType="1"/>
              </p:cNvSpPr>
              <p:nvPr/>
            </p:nvSpPr>
            <p:spPr bwMode="auto">
              <a:xfrm flipV="1">
                <a:off x="190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29" name="Line 3228"/>
              <p:cNvSpPr>
                <a:spLocks noChangeShapeType="1"/>
              </p:cNvSpPr>
              <p:nvPr/>
            </p:nvSpPr>
            <p:spPr bwMode="auto">
              <a:xfrm flipV="1">
                <a:off x="198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30" name="Line 3229"/>
              <p:cNvSpPr>
                <a:spLocks noChangeShapeType="1"/>
              </p:cNvSpPr>
              <p:nvPr/>
            </p:nvSpPr>
            <p:spPr bwMode="auto">
              <a:xfrm flipV="1">
                <a:off x="198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31" name="Line 3230"/>
              <p:cNvSpPr>
                <a:spLocks noChangeShapeType="1"/>
              </p:cNvSpPr>
              <p:nvPr/>
            </p:nvSpPr>
            <p:spPr bwMode="auto">
              <a:xfrm flipV="1">
                <a:off x="198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32" name="Line 3231"/>
              <p:cNvSpPr>
                <a:spLocks noChangeShapeType="1"/>
              </p:cNvSpPr>
              <p:nvPr/>
            </p:nvSpPr>
            <p:spPr bwMode="auto">
              <a:xfrm flipV="1">
                <a:off x="211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33" name="Line 3232"/>
              <p:cNvSpPr>
                <a:spLocks noChangeShapeType="1"/>
              </p:cNvSpPr>
              <p:nvPr/>
            </p:nvSpPr>
            <p:spPr bwMode="auto">
              <a:xfrm flipV="1">
                <a:off x="211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34" name="Line 3233"/>
              <p:cNvSpPr>
                <a:spLocks noChangeShapeType="1"/>
              </p:cNvSpPr>
              <p:nvPr/>
            </p:nvSpPr>
            <p:spPr bwMode="auto">
              <a:xfrm flipV="1">
                <a:off x="22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35" name="Line 3234"/>
              <p:cNvSpPr>
                <a:spLocks noChangeShapeType="1"/>
              </p:cNvSpPr>
              <p:nvPr/>
            </p:nvSpPr>
            <p:spPr bwMode="auto">
              <a:xfrm flipV="1">
                <a:off x="22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36" name="Line 3235"/>
              <p:cNvSpPr>
                <a:spLocks noChangeShapeType="1"/>
              </p:cNvSpPr>
              <p:nvPr/>
            </p:nvSpPr>
            <p:spPr bwMode="auto">
              <a:xfrm>
                <a:off x="3611" y="3683"/>
                <a:ext cx="1464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37" name="Line 3236"/>
              <p:cNvSpPr>
                <a:spLocks noChangeShapeType="1"/>
              </p:cNvSpPr>
              <p:nvPr/>
            </p:nvSpPr>
            <p:spPr bwMode="auto">
              <a:xfrm>
                <a:off x="3611" y="3683"/>
                <a:ext cx="0" cy="58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38" name="Line 3237"/>
              <p:cNvSpPr>
                <a:spLocks noChangeShapeType="1"/>
              </p:cNvSpPr>
              <p:nvPr/>
            </p:nvSpPr>
            <p:spPr bwMode="auto">
              <a:xfrm>
                <a:off x="3820" y="3683"/>
                <a:ext cx="0" cy="58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39" name="Line 3238"/>
              <p:cNvSpPr>
                <a:spLocks noChangeShapeType="1"/>
              </p:cNvSpPr>
              <p:nvPr/>
            </p:nvSpPr>
            <p:spPr bwMode="auto">
              <a:xfrm>
                <a:off x="4029" y="3683"/>
                <a:ext cx="0" cy="58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40" name="Line 3239"/>
              <p:cNvSpPr>
                <a:spLocks noChangeShapeType="1"/>
              </p:cNvSpPr>
              <p:nvPr/>
            </p:nvSpPr>
            <p:spPr bwMode="auto">
              <a:xfrm>
                <a:off x="4238" y="3683"/>
                <a:ext cx="0" cy="58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41" name="Line 3240"/>
              <p:cNvSpPr>
                <a:spLocks noChangeShapeType="1"/>
              </p:cNvSpPr>
              <p:nvPr/>
            </p:nvSpPr>
            <p:spPr bwMode="auto">
              <a:xfrm>
                <a:off x="4448" y="3683"/>
                <a:ext cx="0" cy="58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42" name="Line 3241"/>
              <p:cNvSpPr>
                <a:spLocks noChangeShapeType="1"/>
              </p:cNvSpPr>
              <p:nvPr/>
            </p:nvSpPr>
            <p:spPr bwMode="auto">
              <a:xfrm>
                <a:off x="4657" y="3683"/>
                <a:ext cx="0" cy="58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43" name="Line 3242"/>
              <p:cNvSpPr>
                <a:spLocks noChangeShapeType="1"/>
              </p:cNvSpPr>
              <p:nvPr/>
            </p:nvSpPr>
            <p:spPr bwMode="auto">
              <a:xfrm>
                <a:off x="4866" y="3683"/>
                <a:ext cx="0" cy="58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44" name="Line 3243"/>
              <p:cNvSpPr>
                <a:spLocks noChangeShapeType="1"/>
              </p:cNvSpPr>
              <p:nvPr/>
            </p:nvSpPr>
            <p:spPr bwMode="auto">
              <a:xfrm>
                <a:off x="5075" y="3683"/>
                <a:ext cx="0" cy="58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45" name="Rectangle 3244"/>
              <p:cNvSpPr>
                <a:spLocks noChangeArrowheads="1"/>
              </p:cNvSpPr>
              <p:nvPr/>
            </p:nvSpPr>
            <p:spPr bwMode="auto">
              <a:xfrm>
                <a:off x="3532" y="3785"/>
                <a:ext cx="15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-1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46" name="Rectangle 3245"/>
              <p:cNvSpPr>
                <a:spLocks noChangeArrowheads="1"/>
              </p:cNvSpPr>
              <p:nvPr/>
            </p:nvSpPr>
            <p:spPr bwMode="auto">
              <a:xfrm>
                <a:off x="3763" y="3785"/>
                <a:ext cx="11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0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47" name="Rectangle 3246"/>
              <p:cNvSpPr>
                <a:spLocks noChangeArrowheads="1"/>
              </p:cNvSpPr>
              <p:nvPr/>
            </p:nvSpPr>
            <p:spPr bwMode="auto">
              <a:xfrm>
                <a:off x="3972" y="3785"/>
                <a:ext cx="11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48" name="Rectangle 3247"/>
              <p:cNvSpPr>
                <a:spLocks noChangeArrowheads="1"/>
              </p:cNvSpPr>
              <p:nvPr/>
            </p:nvSpPr>
            <p:spPr bwMode="auto">
              <a:xfrm>
                <a:off x="4181" y="3785"/>
                <a:ext cx="11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49" name="Rectangle 3248"/>
              <p:cNvSpPr>
                <a:spLocks noChangeArrowheads="1"/>
              </p:cNvSpPr>
              <p:nvPr/>
            </p:nvSpPr>
            <p:spPr bwMode="auto">
              <a:xfrm>
                <a:off x="4391" y="3785"/>
                <a:ext cx="11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3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50" name="Rectangle 3249"/>
              <p:cNvSpPr>
                <a:spLocks noChangeArrowheads="1"/>
              </p:cNvSpPr>
              <p:nvPr/>
            </p:nvSpPr>
            <p:spPr bwMode="auto">
              <a:xfrm>
                <a:off x="4600" y="3785"/>
                <a:ext cx="11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4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51" name="Rectangle 3250"/>
              <p:cNvSpPr>
                <a:spLocks noChangeArrowheads="1"/>
              </p:cNvSpPr>
              <p:nvPr/>
            </p:nvSpPr>
            <p:spPr bwMode="auto">
              <a:xfrm>
                <a:off x="4809" y="3785"/>
                <a:ext cx="11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5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52" name="Rectangle 3251"/>
              <p:cNvSpPr>
                <a:spLocks noChangeArrowheads="1"/>
              </p:cNvSpPr>
              <p:nvPr/>
            </p:nvSpPr>
            <p:spPr bwMode="auto">
              <a:xfrm>
                <a:off x="5018" y="3785"/>
                <a:ext cx="11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6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54" name="Line 3253"/>
              <p:cNvSpPr>
                <a:spLocks noChangeShapeType="1"/>
              </p:cNvSpPr>
              <p:nvPr/>
            </p:nvSpPr>
            <p:spPr bwMode="auto">
              <a:xfrm flipH="1">
                <a:off x="3416" y="3539"/>
                <a:ext cx="58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55" name="Line 3254"/>
              <p:cNvSpPr>
                <a:spLocks noChangeShapeType="1"/>
              </p:cNvSpPr>
              <p:nvPr/>
            </p:nvSpPr>
            <p:spPr bwMode="auto">
              <a:xfrm flipH="1">
                <a:off x="3416" y="3286"/>
                <a:ext cx="58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56" name="Line 3255"/>
              <p:cNvSpPr>
                <a:spLocks noChangeShapeType="1"/>
              </p:cNvSpPr>
              <p:nvPr/>
            </p:nvSpPr>
            <p:spPr bwMode="auto">
              <a:xfrm flipH="1">
                <a:off x="3416" y="3034"/>
                <a:ext cx="58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57" name="Line 3256"/>
              <p:cNvSpPr>
                <a:spLocks noChangeShapeType="1"/>
              </p:cNvSpPr>
              <p:nvPr/>
            </p:nvSpPr>
            <p:spPr bwMode="auto">
              <a:xfrm flipH="1">
                <a:off x="3416" y="2781"/>
                <a:ext cx="58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58" name="Line 3257"/>
              <p:cNvSpPr>
                <a:spLocks noChangeShapeType="1"/>
              </p:cNvSpPr>
              <p:nvPr/>
            </p:nvSpPr>
            <p:spPr bwMode="auto">
              <a:xfrm flipH="1">
                <a:off x="3416" y="2536"/>
                <a:ext cx="58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59" name="Line 3258"/>
              <p:cNvSpPr>
                <a:spLocks noChangeShapeType="1"/>
              </p:cNvSpPr>
              <p:nvPr/>
            </p:nvSpPr>
            <p:spPr bwMode="auto">
              <a:xfrm flipH="1">
                <a:off x="3416" y="2284"/>
                <a:ext cx="58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60" name="Rectangle 3259"/>
              <p:cNvSpPr>
                <a:spLocks noChangeArrowheads="1"/>
              </p:cNvSpPr>
              <p:nvPr/>
            </p:nvSpPr>
            <p:spPr bwMode="auto">
              <a:xfrm>
                <a:off x="3243" y="3474"/>
                <a:ext cx="11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0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61" name="Rectangle 3260"/>
              <p:cNvSpPr>
                <a:spLocks noChangeArrowheads="1"/>
              </p:cNvSpPr>
              <p:nvPr/>
            </p:nvSpPr>
            <p:spPr bwMode="auto">
              <a:xfrm>
                <a:off x="3178" y="3222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20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62" name="Rectangle 3261"/>
              <p:cNvSpPr>
                <a:spLocks noChangeArrowheads="1"/>
              </p:cNvSpPr>
              <p:nvPr/>
            </p:nvSpPr>
            <p:spPr bwMode="auto">
              <a:xfrm>
                <a:off x="3178" y="2969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40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63" name="Rectangle 3262"/>
              <p:cNvSpPr>
                <a:spLocks noChangeArrowheads="1"/>
              </p:cNvSpPr>
              <p:nvPr/>
            </p:nvSpPr>
            <p:spPr bwMode="auto">
              <a:xfrm>
                <a:off x="3178" y="2717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60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64" name="Rectangle 3263"/>
              <p:cNvSpPr>
                <a:spLocks noChangeArrowheads="1"/>
              </p:cNvSpPr>
              <p:nvPr/>
            </p:nvSpPr>
            <p:spPr bwMode="auto">
              <a:xfrm>
                <a:off x="3178" y="2471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80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65" name="Rectangle 3264"/>
              <p:cNvSpPr>
                <a:spLocks noChangeArrowheads="1"/>
              </p:cNvSpPr>
              <p:nvPr/>
            </p:nvSpPr>
            <p:spPr bwMode="auto">
              <a:xfrm>
                <a:off x="3113" y="2219"/>
                <a:ext cx="24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100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66" name="Freeform 3265"/>
              <p:cNvSpPr>
                <a:spLocks/>
              </p:cNvSpPr>
              <p:nvPr/>
            </p:nvSpPr>
            <p:spPr bwMode="auto">
              <a:xfrm>
                <a:off x="3474" y="2233"/>
                <a:ext cx="1601" cy="1450"/>
              </a:xfrm>
              <a:custGeom>
                <a:avLst/>
                <a:gdLst>
                  <a:gd name="T0" fmla="*/ 0 w 222"/>
                  <a:gd name="T1" fmla="*/ 0 h 201"/>
                  <a:gd name="T2" fmla="*/ 0 w 222"/>
                  <a:gd name="T3" fmla="*/ 201 h 201"/>
                  <a:gd name="T4" fmla="*/ 222 w 222"/>
                  <a:gd name="T5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2" h="201">
                    <a:moveTo>
                      <a:pt x="0" y="0"/>
                    </a:moveTo>
                    <a:lnTo>
                      <a:pt x="0" y="201"/>
                    </a:lnTo>
                    <a:lnTo>
                      <a:pt x="222" y="201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67" name="Rectangle 3266"/>
              <p:cNvSpPr>
                <a:spLocks noChangeArrowheads="1"/>
              </p:cNvSpPr>
              <p:nvPr/>
            </p:nvSpPr>
            <p:spPr bwMode="auto">
              <a:xfrm>
                <a:off x="3501" y="4015"/>
                <a:ext cx="1611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5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Flower</a:t>
                </a:r>
                <a:r>
                  <a:rPr kumimoji="0" lang="es-ES" altLang="es-ES" sz="15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 </a:t>
                </a:r>
                <a:r>
                  <a:rPr kumimoji="0" lang="es-ES" altLang="es-ES" sz="15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number</a:t>
                </a:r>
                <a:endParaRPr kumimoji="0" lang="es-ES" alt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68" name="Freeform 3267"/>
              <p:cNvSpPr>
                <a:spLocks/>
              </p:cNvSpPr>
              <p:nvPr/>
            </p:nvSpPr>
            <p:spPr bwMode="auto">
              <a:xfrm>
                <a:off x="3532" y="3445"/>
                <a:ext cx="1485" cy="72"/>
              </a:xfrm>
              <a:custGeom>
                <a:avLst/>
                <a:gdLst>
                  <a:gd name="T0" fmla="*/ 3 w 206"/>
                  <a:gd name="T1" fmla="*/ 10 h 10"/>
                  <a:gd name="T2" fmla="*/ 7 w 206"/>
                  <a:gd name="T3" fmla="*/ 10 h 10"/>
                  <a:gd name="T4" fmla="*/ 11 w 206"/>
                  <a:gd name="T5" fmla="*/ 10 h 10"/>
                  <a:gd name="T6" fmla="*/ 15 w 206"/>
                  <a:gd name="T7" fmla="*/ 10 h 10"/>
                  <a:gd name="T8" fmla="*/ 19 w 206"/>
                  <a:gd name="T9" fmla="*/ 9 h 10"/>
                  <a:gd name="T10" fmla="*/ 23 w 206"/>
                  <a:gd name="T11" fmla="*/ 9 h 10"/>
                  <a:gd name="T12" fmla="*/ 27 w 206"/>
                  <a:gd name="T13" fmla="*/ 9 h 10"/>
                  <a:gd name="T14" fmla="*/ 31 w 206"/>
                  <a:gd name="T15" fmla="*/ 9 h 10"/>
                  <a:gd name="T16" fmla="*/ 35 w 206"/>
                  <a:gd name="T17" fmla="*/ 9 h 10"/>
                  <a:gd name="T18" fmla="*/ 40 w 206"/>
                  <a:gd name="T19" fmla="*/ 8 h 10"/>
                  <a:gd name="T20" fmla="*/ 44 w 206"/>
                  <a:gd name="T21" fmla="*/ 8 h 10"/>
                  <a:gd name="T22" fmla="*/ 48 w 206"/>
                  <a:gd name="T23" fmla="*/ 8 h 10"/>
                  <a:gd name="T24" fmla="*/ 52 w 206"/>
                  <a:gd name="T25" fmla="*/ 8 h 10"/>
                  <a:gd name="T26" fmla="*/ 56 w 206"/>
                  <a:gd name="T27" fmla="*/ 8 h 10"/>
                  <a:gd name="T28" fmla="*/ 60 w 206"/>
                  <a:gd name="T29" fmla="*/ 7 h 10"/>
                  <a:gd name="T30" fmla="*/ 64 w 206"/>
                  <a:gd name="T31" fmla="*/ 7 h 10"/>
                  <a:gd name="T32" fmla="*/ 68 w 206"/>
                  <a:gd name="T33" fmla="*/ 7 h 10"/>
                  <a:gd name="T34" fmla="*/ 72 w 206"/>
                  <a:gd name="T35" fmla="*/ 7 h 10"/>
                  <a:gd name="T36" fmla="*/ 77 w 206"/>
                  <a:gd name="T37" fmla="*/ 7 h 10"/>
                  <a:gd name="T38" fmla="*/ 81 w 206"/>
                  <a:gd name="T39" fmla="*/ 6 h 10"/>
                  <a:gd name="T40" fmla="*/ 85 w 206"/>
                  <a:gd name="T41" fmla="*/ 6 h 10"/>
                  <a:gd name="T42" fmla="*/ 89 w 206"/>
                  <a:gd name="T43" fmla="*/ 6 h 10"/>
                  <a:gd name="T44" fmla="*/ 93 w 206"/>
                  <a:gd name="T45" fmla="*/ 6 h 10"/>
                  <a:gd name="T46" fmla="*/ 97 w 206"/>
                  <a:gd name="T47" fmla="*/ 6 h 10"/>
                  <a:gd name="T48" fmla="*/ 101 w 206"/>
                  <a:gd name="T49" fmla="*/ 5 h 10"/>
                  <a:gd name="T50" fmla="*/ 105 w 206"/>
                  <a:gd name="T51" fmla="*/ 5 h 10"/>
                  <a:gd name="T52" fmla="*/ 109 w 206"/>
                  <a:gd name="T53" fmla="*/ 5 h 10"/>
                  <a:gd name="T54" fmla="*/ 114 w 206"/>
                  <a:gd name="T55" fmla="*/ 5 h 10"/>
                  <a:gd name="T56" fmla="*/ 118 w 206"/>
                  <a:gd name="T57" fmla="*/ 4 h 10"/>
                  <a:gd name="T58" fmla="*/ 122 w 206"/>
                  <a:gd name="T59" fmla="*/ 4 h 10"/>
                  <a:gd name="T60" fmla="*/ 126 w 206"/>
                  <a:gd name="T61" fmla="*/ 4 h 10"/>
                  <a:gd name="T62" fmla="*/ 130 w 206"/>
                  <a:gd name="T63" fmla="*/ 4 h 10"/>
                  <a:gd name="T64" fmla="*/ 134 w 206"/>
                  <a:gd name="T65" fmla="*/ 4 h 10"/>
                  <a:gd name="T66" fmla="*/ 138 w 206"/>
                  <a:gd name="T67" fmla="*/ 3 h 10"/>
                  <a:gd name="T68" fmla="*/ 142 w 206"/>
                  <a:gd name="T69" fmla="*/ 3 h 10"/>
                  <a:gd name="T70" fmla="*/ 147 w 206"/>
                  <a:gd name="T71" fmla="*/ 3 h 10"/>
                  <a:gd name="T72" fmla="*/ 151 w 206"/>
                  <a:gd name="T73" fmla="*/ 3 h 10"/>
                  <a:gd name="T74" fmla="*/ 155 w 206"/>
                  <a:gd name="T75" fmla="*/ 3 h 10"/>
                  <a:gd name="T76" fmla="*/ 159 w 206"/>
                  <a:gd name="T77" fmla="*/ 2 h 10"/>
                  <a:gd name="T78" fmla="*/ 163 w 206"/>
                  <a:gd name="T79" fmla="*/ 2 h 10"/>
                  <a:gd name="T80" fmla="*/ 167 w 206"/>
                  <a:gd name="T81" fmla="*/ 2 h 10"/>
                  <a:gd name="T82" fmla="*/ 171 w 206"/>
                  <a:gd name="T83" fmla="*/ 2 h 10"/>
                  <a:gd name="T84" fmla="*/ 175 w 206"/>
                  <a:gd name="T85" fmla="*/ 2 h 10"/>
                  <a:gd name="T86" fmla="*/ 179 w 206"/>
                  <a:gd name="T87" fmla="*/ 1 h 10"/>
                  <a:gd name="T88" fmla="*/ 184 w 206"/>
                  <a:gd name="T89" fmla="*/ 1 h 10"/>
                  <a:gd name="T90" fmla="*/ 188 w 206"/>
                  <a:gd name="T91" fmla="*/ 1 h 10"/>
                  <a:gd name="T92" fmla="*/ 192 w 206"/>
                  <a:gd name="T93" fmla="*/ 1 h 10"/>
                  <a:gd name="T94" fmla="*/ 196 w 206"/>
                  <a:gd name="T95" fmla="*/ 0 h 10"/>
                  <a:gd name="T96" fmla="*/ 200 w 206"/>
                  <a:gd name="T97" fmla="*/ 0 h 10"/>
                  <a:gd name="T98" fmla="*/ 204 w 206"/>
                  <a:gd name="T9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" h="10">
                    <a:moveTo>
                      <a:pt x="0" y="10"/>
                    </a:moveTo>
                    <a:lnTo>
                      <a:pt x="3" y="10"/>
                    </a:lnTo>
                    <a:lnTo>
                      <a:pt x="5" y="10"/>
                    </a:lnTo>
                    <a:lnTo>
                      <a:pt x="7" y="10"/>
                    </a:lnTo>
                    <a:lnTo>
                      <a:pt x="9" y="10"/>
                    </a:lnTo>
                    <a:lnTo>
                      <a:pt x="11" y="10"/>
                    </a:lnTo>
                    <a:lnTo>
                      <a:pt x="13" y="10"/>
                    </a:lnTo>
                    <a:lnTo>
                      <a:pt x="15" y="10"/>
                    </a:lnTo>
                    <a:lnTo>
                      <a:pt x="17" y="10"/>
                    </a:lnTo>
                    <a:lnTo>
                      <a:pt x="19" y="9"/>
                    </a:lnTo>
                    <a:lnTo>
                      <a:pt x="21" y="9"/>
                    </a:lnTo>
                    <a:lnTo>
                      <a:pt x="23" y="9"/>
                    </a:lnTo>
                    <a:lnTo>
                      <a:pt x="25" y="9"/>
                    </a:lnTo>
                    <a:lnTo>
                      <a:pt x="27" y="9"/>
                    </a:lnTo>
                    <a:lnTo>
                      <a:pt x="29" y="9"/>
                    </a:lnTo>
                    <a:lnTo>
                      <a:pt x="31" y="9"/>
                    </a:lnTo>
                    <a:lnTo>
                      <a:pt x="33" y="9"/>
                    </a:lnTo>
                    <a:lnTo>
                      <a:pt x="35" y="9"/>
                    </a:lnTo>
                    <a:lnTo>
                      <a:pt x="38" y="9"/>
                    </a:lnTo>
                    <a:lnTo>
                      <a:pt x="40" y="8"/>
                    </a:lnTo>
                    <a:lnTo>
                      <a:pt x="42" y="8"/>
                    </a:lnTo>
                    <a:lnTo>
                      <a:pt x="44" y="8"/>
                    </a:lnTo>
                    <a:lnTo>
                      <a:pt x="46" y="8"/>
                    </a:lnTo>
                    <a:lnTo>
                      <a:pt x="48" y="8"/>
                    </a:lnTo>
                    <a:lnTo>
                      <a:pt x="50" y="8"/>
                    </a:lnTo>
                    <a:lnTo>
                      <a:pt x="52" y="8"/>
                    </a:lnTo>
                    <a:lnTo>
                      <a:pt x="54" y="8"/>
                    </a:lnTo>
                    <a:lnTo>
                      <a:pt x="56" y="8"/>
                    </a:lnTo>
                    <a:lnTo>
                      <a:pt x="58" y="7"/>
                    </a:lnTo>
                    <a:lnTo>
                      <a:pt x="60" y="7"/>
                    </a:lnTo>
                    <a:lnTo>
                      <a:pt x="62" y="7"/>
                    </a:lnTo>
                    <a:lnTo>
                      <a:pt x="64" y="7"/>
                    </a:lnTo>
                    <a:lnTo>
                      <a:pt x="66" y="7"/>
                    </a:lnTo>
                    <a:lnTo>
                      <a:pt x="68" y="7"/>
                    </a:lnTo>
                    <a:lnTo>
                      <a:pt x="70" y="7"/>
                    </a:lnTo>
                    <a:lnTo>
                      <a:pt x="72" y="7"/>
                    </a:lnTo>
                    <a:lnTo>
                      <a:pt x="75" y="7"/>
                    </a:lnTo>
                    <a:lnTo>
                      <a:pt x="77" y="7"/>
                    </a:lnTo>
                    <a:lnTo>
                      <a:pt x="79" y="6"/>
                    </a:lnTo>
                    <a:lnTo>
                      <a:pt x="81" y="6"/>
                    </a:lnTo>
                    <a:lnTo>
                      <a:pt x="83" y="6"/>
                    </a:lnTo>
                    <a:lnTo>
                      <a:pt x="85" y="6"/>
                    </a:lnTo>
                    <a:lnTo>
                      <a:pt x="87" y="6"/>
                    </a:lnTo>
                    <a:lnTo>
                      <a:pt x="89" y="6"/>
                    </a:lnTo>
                    <a:lnTo>
                      <a:pt x="91" y="6"/>
                    </a:lnTo>
                    <a:lnTo>
                      <a:pt x="93" y="6"/>
                    </a:lnTo>
                    <a:lnTo>
                      <a:pt x="95" y="6"/>
                    </a:lnTo>
                    <a:lnTo>
                      <a:pt x="97" y="6"/>
                    </a:lnTo>
                    <a:lnTo>
                      <a:pt x="99" y="5"/>
                    </a:lnTo>
                    <a:lnTo>
                      <a:pt x="101" y="5"/>
                    </a:lnTo>
                    <a:lnTo>
                      <a:pt x="103" y="5"/>
                    </a:lnTo>
                    <a:lnTo>
                      <a:pt x="105" y="5"/>
                    </a:lnTo>
                    <a:lnTo>
                      <a:pt x="107" y="5"/>
                    </a:lnTo>
                    <a:lnTo>
                      <a:pt x="109" y="5"/>
                    </a:lnTo>
                    <a:lnTo>
                      <a:pt x="112" y="5"/>
                    </a:lnTo>
                    <a:lnTo>
                      <a:pt x="114" y="5"/>
                    </a:lnTo>
                    <a:lnTo>
                      <a:pt x="116" y="5"/>
                    </a:lnTo>
                    <a:lnTo>
                      <a:pt x="118" y="4"/>
                    </a:lnTo>
                    <a:lnTo>
                      <a:pt x="120" y="4"/>
                    </a:lnTo>
                    <a:lnTo>
                      <a:pt x="122" y="4"/>
                    </a:lnTo>
                    <a:lnTo>
                      <a:pt x="124" y="4"/>
                    </a:lnTo>
                    <a:lnTo>
                      <a:pt x="126" y="4"/>
                    </a:lnTo>
                    <a:lnTo>
                      <a:pt x="128" y="4"/>
                    </a:lnTo>
                    <a:lnTo>
                      <a:pt x="130" y="4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3"/>
                    </a:lnTo>
                    <a:lnTo>
                      <a:pt x="140" y="3"/>
                    </a:lnTo>
                    <a:lnTo>
                      <a:pt x="142" y="3"/>
                    </a:lnTo>
                    <a:lnTo>
                      <a:pt x="144" y="3"/>
                    </a:lnTo>
                    <a:lnTo>
                      <a:pt x="147" y="3"/>
                    </a:lnTo>
                    <a:lnTo>
                      <a:pt x="149" y="3"/>
                    </a:lnTo>
                    <a:lnTo>
                      <a:pt x="151" y="3"/>
                    </a:lnTo>
                    <a:lnTo>
                      <a:pt x="153" y="3"/>
                    </a:lnTo>
                    <a:lnTo>
                      <a:pt x="155" y="3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61" y="2"/>
                    </a:lnTo>
                    <a:lnTo>
                      <a:pt x="163" y="2"/>
                    </a:lnTo>
                    <a:lnTo>
                      <a:pt x="165" y="2"/>
                    </a:lnTo>
                    <a:lnTo>
                      <a:pt x="167" y="2"/>
                    </a:lnTo>
                    <a:lnTo>
                      <a:pt x="169" y="2"/>
                    </a:lnTo>
                    <a:lnTo>
                      <a:pt x="171" y="2"/>
                    </a:lnTo>
                    <a:lnTo>
                      <a:pt x="173" y="2"/>
                    </a:lnTo>
                    <a:lnTo>
                      <a:pt x="175" y="2"/>
                    </a:lnTo>
                    <a:lnTo>
                      <a:pt x="177" y="1"/>
                    </a:lnTo>
                    <a:lnTo>
                      <a:pt x="179" y="1"/>
                    </a:lnTo>
                    <a:lnTo>
                      <a:pt x="181" y="1"/>
                    </a:lnTo>
                    <a:lnTo>
                      <a:pt x="184" y="1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4" y="1"/>
                    </a:lnTo>
                    <a:lnTo>
                      <a:pt x="196" y="0"/>
                    </a:lnTo>
                    <a:lnTo>
                      <a:pt x="198" y="0"/>
                    </a:lnTo>
                    <a:lnTo>
                      <a:pt x="200" y="0"/>
                    </a:lnTo>
                    <a:lnTo>
                      <a:pt x="202" y="0"/>
                    </a:lnTo>
                    <a:lnTo>
                      <a:pt x="204" y="0"/>
                    </a:lnTo>
                    <a:lnTo>
                      <a:pt x="206" y="0"/>
                    </a:lnTo>
                  </a:path>
                </a:pathLst>
              </a:custGeom>
              <a:noFill/>
              <a:ln w="34925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69" name="Line 3268"/>
              <p:cNvSpPr>
                <a:spLocks noChangeShapeType="1"/>
              </p:cNvSpPr>
              <p:nvPr/>
            </p:nvSpPr>
            <p:spPr bwMode="auto">
              <a:xfrm flipV="1">
                <a:off x="353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70" name="Line 3269"/>
              <p:cNvSpPr>
                <a:spLocks noChangeShapeType="1"/>
              </p:cNvSpPr>
              <p:nvPr/>
            </p:nvSpPr>
            <p:spPr bwMode="auto">
              <a:xfrm flipV="1">
                <a:off x="353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71" name="Line 3270"/>
              <p:cNvSpPr>
                <a:spLocks noChangeShapeType="1"/>
              </p:cNvSpPr>
              <p:nvPr/>
            </p:nvSpPr>
            <p:spPr bwMode="auto">
              <a:xfrm flipV="1">
                <a:off x="353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72" name="Line 3271"/>
              <p:cNvSpPr>
                <a:spLocks noChangeShapeType="1"/>
              </p:cNvSpPr>
              <p:nvPr/>
            </p:nvSpPr>
            <p:spPr bwMode="auto">
              <a:xfrm flipV="1">
                <a:off x="353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73" name="Line 3272"/>
              <p:cNvSpPr>
                <a:spLocks noChangeShapeType="1"/>
              </p:cNvSpPr>
              <p:nvPr/>
            </p:nvSpPr>
            <p:spPr bwMode="auto">
              <a:xfrm flipV="1">
                <a:off x="353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74" name="Line 3273"/>
              <p:cNvSpPr>
                <a:spLocks noChangeShapeType="1"/>
              </p:cNvSpPr>
              <p:nvPr/>
            </p:nvSpPr>
            <p:spPr bwMode="auto">
              <a:xfrm flipV="1">
                <a:off x="353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75" name="Line 3274"/>
              <p:cNvSpPr>
                <a:spLocks noChangeShapeType="1"/>
              </p:cNvSpPr>
              <p:nvPr/>
            </p:nvSpPr>
            <p:spPr bwMode="auto">
              <a:xfrm flipV="1">
                <a:off x="353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76" name="Line 3275"/>
              <p:cNvSpPr>
                <a:spLocks noChangeShapeType="1"/>
              </p:cNvSpPr>
              <p:nvPr/>
            </p:nvSpPr>
            <p:spPr bwMode="auto">
              <a:xfrm flipV="1">
                <a:off x="353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77" name="Line 3276"/>
              <p:cNvSpPr>
                <a:spLocks noChangeShapeType="1"/>
              </p:cNvSpPr>
              <p:nvPr/>
            </p:nvSpPr>
            <p:spPr bwMode="auto">
              <a:xfrm flipV="1">
                <a:off x="353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78" name="Line 3277"/>
              <p:cNvSpPr>
                <a:spLocks noChangeShapeType="1"/>
              </p:cNvSpPr>
              <p:nvPr/>
            </p:nvSpPr>
            <p:spPr bwMode="auto">
              <a:xfrm flipV="1">
                <a:off x="353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79" name="Line 3278"/>
              <p:cNvSpPr>
                <a:spLocks noChangeShapeType="1"/>
              </p:cNvSpPr>
              <p:nvPr/>
            </p:nvSpPr>
            <p:spPr bwMode="auto">
              <a:xfrm flipV="1">
                <a:off x="353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80" name="Line 3279"/>
              <p:cNvSpPr>
                <a:spLocks noChangeShapeType="1"/>
              </p:cNvSpPr>
              <p:nvPr/>
            </p:nvSpPr>
            <p:spPr bwMode="auto">
              <a:xfrm flipV="1">
                <a:off x="353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81" name="Line 3280"/>
              <p:cNvSpPr>
                <a:spLocks noChangeShapeType="1"/>
              </p:cNvSpPr>
              <p:nvPr/>
            </p:nvSpPr>
            <p:spPr bwMode="auto">
              <a:xfrm flipV="1">
                <a:off x="353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82" name="Line 3281"/>
              <p:cNvSpPr>
                <a:spLocks noChangeShapeType="1"/>
              </p:cNvSpPr>
              <p:nvPr/>
            </p:nvSpPr>
            <p:spPr bwMode="auto">
              <a:xfrm flipV="1">
                <a:off x="353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83" name="Line 3282"/>
              <p:cNvSpPr>
                <a:spLocks noChangeShapeType="1"/>
              </p:cNvSpPr>
              <p:nvPr/>
            </p:nvSpPr>
            <p:spPr bwMode="auto">
              <a:xfrm flipV="1">
                <a:off x="353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84" name="Line 3283"/>
              <p:cNvSpPr>
                <a:spLocks noChangeShapeType="1"/>
              </p:cNvSpPr>
              <p:nvPr/>
            </p:nvSpPr>
            <p:spPr bwMode="auto">
              <a:xfrm flipV="1">
                <a:off x="364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85" name="Line 3284"/>
              <p:cNvSpPr>
                <a:spLocks noChangeShapeType="1"/>
              </p:cNvSpPr>
              <p:nvPr/>
            </p:nvSpPr>
            <p:spPr bwMode="auto">
              <a:xfrm flipV="1">
                <a:off x="364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86" name="Line 3285"/>
              <p:cNvSpPr>
                <a:spLocks noChangeShapeType="1"/>
              </p:cNvSpPr>
              <p:nvPr/>
            </p:nvSpPr>
            <p:spPr bwMode="auto">
              <a:xfrm flipV="1">
                <a:off x="364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87" name="Line 3286"/>
              <p:cNvSpPr>
                <a:spLocks noChangeShapeType="1"/>
              </p:cNvSpPr>
              <p:nvPr/>
            </p:nvSpPr>
            <p:spPr bwMode="auto">
              <a:xfrm flipV="1">
                <a:off x="364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88" name="Line 3287"/>
              <p:cNvSpPr>
                <a:spLocks noChangeShapeType="1"/>
              </p:cNvSpPr>
              <p:nvPr/>
            </p:nvSpPr>
            <p:spPr bwMode="auto">
              <a:xfrm flipV="1">
                <a:off x="364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89" name="Line 3288"/>
              <p:cNvSpPr>
                <a:spLocks noChangeShapeType="1"/>
              </p:cNvSpPr>
              <p:nvPr/>
            </p:nvSpPr>
            <p:spPr bwMode="auto">
              <a:xfrm flipV="1">
                <a:off x="364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90" name="Line 3289"/>
              <p:cNvSpPr>
                <a:spLocks noChangeShapeType="1"/>
              </p:cNvSpPr>
              <p:nvPr/>
            </p:nvSpPr>
            <p:spPr bwMode="auto">
              <a:xfrm flipV="1">
                <a:off x="364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91" name="Line 3290"/>
              <p:cNvSpPr>
                <a:spLocks noChangeShapeType="1"/>
              </p:cNvSpPr>
              <p:nvPr/>
            </p:nvSpPr>
            <p:spPr bwMode="auto">
              <a:xfrm flipV="1">
                <a:off x="364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92" name="Line 3291"/>
              <p:cNvSpPr>
                <a:spLocks noChangeShapeType="1"/>
              </p:cNvSpPr>
              <p:nvPr/>
            </p:nvSpPr>
            <p:spPr bwMode="auto">
              <a:xfrm flipV="1">
                <a:off x="364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93" name="Line 3292"/>
              <p:cNvSpPr>
                <a:spLocks noChangeShapeType="1"/>
              </p:cNvSpPr>
              <p:nvPr/>
            </p:nvSpPr>
            <p:spPr bwMode="auto">
              <a:xfrm flipV="1">
                <a:off x="364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94" name="Line 3293"/>
              <p:cNvSpPr>
                <a:spLocks noChangeShapeType="1"/>
              </p:cNvSpPr>
              <p:nvPr/>
            </p:nvSpPr>
            <p:spPr bwMode="auto">
              <a:xfrm flipV="1">
                <a:off x="364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95" name="Line 3294"/>
              <p:cNvSpPr>
                <a:spLocks noChangeShapeType="1"/>
              </p:cNvSpPr>
              <p:nvPr/>
            </p:nvSpPr>
            <p:spPr bwMode="auto">
              <a:xfrm flipV="1">
                <a:off x="364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96" name="Line 3295"/>
              <p:cNvSpPr>
                <a:spLocks noChangeShapeType="1"/>
              </p:cNvSpPr>
              <p:nvPr/>
            </p:nvSpPr>
            <p:spPr bwMode="auto">
              <a:xfrm flipV="1">
                <a:off x="364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97" name="Line 3296"/>
              <p:cNvSpPr>
                <a:spLocks noChangeShapeType="1"/>
              </p:cNvSpPr>
              <p:nvPr/>
            </p:nvSpPr>
            <p:spPr bwMode="auto">
              <a:xfrm flipV="1">
                <a:off x="364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98" name="Line 3297"/>
              <p:cNvSpPr>
                <a:spLocks noChangeShapeType="1"/>
              </p:cNvSpPr>
              <p:nvPr/>
            </p:nvSpPr>
            <p:spPr bwMode="auto">
              <a:xfrm flipV="1">
                <a:off x="364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99" name="Line 3298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00" name="Line 3299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01" name="Line 3300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02" name="Line 3301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03" name="Line 3302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04" name="Line 3303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05" name="Line 3304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06" name="Line 3305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07" name="Line 3306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08" name="Line 3307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09" name="Line 3308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10" name="Line 3309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11" name="Line 3310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12" name="Line 3311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13" name="Line 3312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14" name="Line 3313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15" name="Line 3314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16" name="Line 3315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17" name="Line 3316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18" name="Line 3317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19" name="Line 3318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20" name="Line 3319"/>
              <p:cNvSpPr>
                <a:spLocks noChangeShapeType="1"/>
              </p:cNvSpPr>
              <p:nvPr/>
            </p:nvSpPr>
            <p:spPr bwMode="auto">
              <a:xfrm flipV="1">
                <a:off x="386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21" name="Line 3320"/>
              <p:cNvSpPr>
                <a:spLocks noChangeShapeType="1"/>
              </p:cNvSpPr>
              <p:nvPr/>
            </p:nvSpPr>
            <p:spPr bwMode="auto">
              <a:xfrm flipV="1">
                <a:off x="386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22" name="Line 3321"/>
              <p:cNvSpPr>
                <a:spLocks noChangeShapeType="1"/>
              </p:cNvSpPr>
              <p:nvPr/>
            </p:nvSpPr>
            <p:spPr bwMode="auto">
              <a:xfrm flipV="1">
                <a:off x="386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23" name="Line 3322"/>
              <p:cNvSpPr>
                <a:spLocks noChangeShapeType="1"/>
              </p:cNvSpPr>
              <p:nvPr/>
            </p:nvSpPr>
            <p:spPr bwMode="auto">
              <a:xfrm flipV="1">
                <a:off x="386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24" name="Line 3323"/>
              <p:cNvSpPr>
                <a:spLocks noChangeShapeType="1"/>
              </p:cNvSpPr>
              <p:nvPr/>
            </p:nvSpPr>
            <p:spPr bwMode="auto">
              <a:xfrm flipV="1">
                <a:off x="386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25" name="Line 3324"/>
              <p:cNvSpPr>
                <a:spLocks noChangeShapeType="1"/>
              </p:cNvSpPr>
              <p:nvPr/>
            </p:nvSpPr>
            <p:spPr bwMode="auto">
              <a:xfrm flipV="1">
                <a:off x="386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26" name="Line 3325"/>
              <p:cNvSpPr>
                <a:spLocks noChangeShapeType="1"/>
              </p:cNvSpPr>
              <p:nvPr/>
            </p:nvSpPr>
            <p:spPr bwMode="auto">
              <a:xfrm flipV="1">
                <a:off x="386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27" name="Line 3326"/>
              <p:cNvSpPr>
                <a:spLocks noChangeShapeType="1"/>
              </p:cNvSpPr>
              <p:nvPr/>
            </p:nvSpPr>
            <p:spPr bwMode="auto">
              <a:xfrm flipV="1">
                <a:off x="386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28" name="Line 3327"/>
              <p:cNvSpPr>
                <a:spLocks noChangeShapeType="1"/>
              </p:cNvSpPr>
              <p:nvPr/>
            </p:nvSpPr>
            <p:spPr bwMode="auto">
              <a:xfrm flipV="1">
                <a:off x="386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29" name="Line 3328"/>
              <p:cNvSpPr>
                <a:spLocks noChangeShapeType="1"/>
              </p:cNvSpPr>
              <p:nvPr/>
            </p:nvSpPr>
            <p:spPr bwMode="auto">
              <a:xfrm flipV="1">
                <a:off x="386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30" name="Line 3329"/>
              <p:cNvSpPr>
                <a:spLocks noChangeShapeType="1"/>
              </p:cNvSpPr>
              <p:nvPr/>
            </p:nvSpPr>
            <p:spPr bwMode="auto">
              <a:xfrm flipV="1">
                <a:off x="386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31" name="Line 3330"/>
              <p:cNvSpPr>
                <a:spLocks noChangeShapeType="1"/>
              </p:cNvSpPr>
              <p:nvPr/>
            </p:nvSpPr>
            <p:spPr bwMode="auto">
              <a:xfrm flipV="1">
                <a:off x="386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32" name="Line 3331"/>
              <p:cNvSpPr>
                <a:spLocks noChangeShapeType="1"/>
              </p:cNvSpPr>
              <p:nvPr/>
            </p:nvSpPr>
            <p:spPr bwMode="auto">
              <a:xfrm flipV="1">
                <a:off x="386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33" name="Line 3332"/>
              <p:cNvSpPr>
                <a:spLocks noChangeShapeType="1"/>
              </p:cNvSpPr>
              <p:nvPr/>
            </p:nvSpPr>
            <p:spPr bwMode="auto">
              <a:xfrm flipV="1">
                <a:off x="386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34" name="Line 3333"/>
              <p:cNvSpPr>
                <a:spLocks noChangeShapeType="1"/>
              </p:cNvSpPr>
              <p:nvPr/>
            </p:nvSpPr>
            <p:spPr bwMode="auto">
              <a:xfrm flipV="1">
                <a:off x="386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35" name="Line 3334"/>
              <p:cNvSpPr>
                <a:spLocks noChangeShapeType="1"/>
              </p:cNvSpPr>
              <p:nvPr/>
            </p:nvSpPr>
            <p:spPr bwMode="auto">
              <a:xfrm flipV="1">
                <a:off x="386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36" name="Line 3335"/>
              <p:cNvSpPr>
                <a:spLocks noChangeShapeType="1"/>
              </p:cNvSpPr>
              <p:nvPr/>
            </p:nvSpPr>
            <p:spPr bwMode="auto">
              <a:xfrm flipV="1">
                <a:off x="386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37" name="Line 3336"/>
              <p:cNvSpPr>
                <a:spLocks noChangeShapeType="1"/>
              </p:cNvSpPr>
              <p:nvPr/>
            </p:nvSpPr>
            <p:spPr bwMode="auto">
              <a:xfrm flipV="1">
                <a:off x="386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38" name="Line 3337"/>
              <p:cNvSpPr>
                <a:spLocks noChangeShapeType="1"/>
              </p:cNvSpPr>
              <p:nvPr/>
            </p:nvSpPr>
            <p:spPr bwMode="auto">
              <a:xfrm flipV="1">
                <a:off x="386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39" name="Line 3338"/>
              <p:cNvSpPr>
                <a:spLocks noChangeShapeType="1"/>
              </p:cNvSpPr>
              <p:nvPr/>
            </p:nvSpPr>
            <p:spPr bwMode="auto">
              <a:xfrm flipV="1">
                <a:off x="39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40" name="Line 3339"/>
              <p:cNvSpPr>
                <a:spLocks noChangeShapeType="1"/>
              </p:cNvSpPr>
              <p:nvPr/>
            </p:nvSpPr>
            <p:spPr bwMode="auto">
              <a:xfrm flipV="1">
                <a:off x="39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41" name="Line 3340"/>
              <p:cNvSpPr>
                <a:spLocks noChangeShapeType="1"/>
              </p:cNvSpPr>
              <p:nvPr/>
            </p:nvSpPr>
            <p:spPr bwMode="auto">
              <a:xfrm flipV="1">
                <a:off x="39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42" name="Line 3341"/>
              <p:cNvSpPr>
                <a:spLocks noChangeShapeType="1"/>
              </p:cNvSpPr>
              <p:nvPr/>
            </p:nvSpPr>
            <p:spPr bwMode="auto">
              <a:xfrm flipV="1">
                <a:off x="39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43" name="Line 3342"/>
              <p:cNvSpPr>
                <a:spLocks noChangeShapeType="1"/>
              </p:cNvSpPr>
              <p:nvPr/>
            </p:nvSpPr>
            <p:spPr bwMode="auto">
              <a:xfrm flipV="1">
                <a:off x="39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44" name="Line 3343"/>
              <p:cNvSpPr>
                <a:spLocks noChangeShapeType="1"/>
              </p:cNvSpPr>
              <p:nvPr/>
            </p:nvSpPr>
            <p:spPr bwMode="auto">
              <a:xfrm flipV="1">
                <a:off x="39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45" name="Line 3344"/>
              <p:cNvSpPr>
                <a:spLocks noChangeShapeType="1"/>
              </p:cNvSpPr>
              <p:nvPr/>
            </p:nvSpPr>
            <p:spPr bwMode="auto">
              <a:xfrm flipV="1">
                <a:off x="39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46" name="Line 3345"/>
              <p:cNvSpPr>
                <a:spLocks noChangeShapeType="1"/>
              </p:cNvSpPr>
              <p:nvPr/>
            </p:nvSpPr>
            <p:spPr bwMode="auto">
              <a:xfrm flipV="1">
                <a:off x="39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47" name="Line 3346"/>
              <p:cNvSpPr>
                <a:spLocks noChangeShapeType="1"/>
              </p:cNvSpPr>
              <p:nvPr/>
            </p:nvSpPr>
            <p:spPr bwMode="auto">
              <a:xfrm flipV="1">
                <a:off x="39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48" name="Line 3347"/>
              <p:cNvSpPr>
                <a:spLocks noChangeShapeType="1"/>
              </p:cNvSpPr>
              <p:nvPr/>
            </p:nvSpPr>
            <p:spPr bwMode="auto">
              <a:xfrm flipV="1">
                <a:off x="39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49" name="Line 3348"/>
              <p:cNvSpPr>
                <a:spLocks noChangeShapeType="1"/>
              </p:cNvSpPr>
              <p:nvPr/>
            </p:nvSpPr>
            <p:spPr bwMode="auto">
              <a:xfrm flipV="1">
                <a:off x="39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50" name="Line 3349"/>
              <p:cNvSpPr>
                <a:spLocks noChangeShapeType="1"/>
              </p:cNvSpPr>
              <p:nvPr/>
            </p:nvSpPr>
            <p:spPr bwMode="auto">
              <a:xfrm flipV="1">
                <a:off x="39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51" name="Line 3350"/>
              <p:cNvSpPr>
                <a:spLocks noChangeShapeType="1"/>
              </p:cNvSpPr>
              <p:nvPr/>
            </p:nvSpPr>
            <p:spPr bwMode="auto">
              <a:xfrm flipV="1">
                <a:off x="39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52" name="Line 3351"/>
              <p:cNvSpPr>
                <a:spLocks noChangeShapeType="1"/>
              </p:cNvSpPr>
              <p:nvPr/>
            </p:nvSpPr>
            <p:spPr bwMode="auto">
              <a:xfrm flipV="1">
                <a:off x="39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53" name="Line 3352"/>
              <p:cNvSpPr>
                <a:spLocks noChangeShapeType="1"/>
              </p:cNvSpPr>
              <p:nvPr/>
            </p:nvSpPr>
            <p:spPr bwMode="auto">
              <a:xfrm flipV="1">
                <a:off x="39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54" name="Line 3353"/>
              <p:cNvSpPr>
                <a:spLocks noChangeShapeType="1"/>
              </p:cNvSpPr>
              <p:nvPr/>
            </p:nvSpPr>
            <p:spPr bwMode="auto">
              <a:xfrm flipV="1">
                <a:off x="39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55" name="Line 3354"/>
              <p:cNvSpPr>
                <a:spLocks noChangeShapeType="1"/>
              </p:cNvSpPr>
              <p:nvPr/>
            </p:nvSpPr>
            <p:spPr bwMode="auto">
              <a:xfrm flipV="1">
                <a:off x="39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56" name="Line 3355"/>
              <p:cNvSpPr>
                <a:spLocks noChangeShapeType="1"/>
              </p:cNvSpPr>
              <p:nvPr/>
            </p:nvSpPr>
            <p:spPr bwMode="auto">
              <a:xfrm flipV="1">
                <a:off x="39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57" name="Line 3356"/>
              <p:cNvSpPr>
                <a:spLocks noChangeShapeType="1"/>
              </p:cNvSpPr>
              <p:nvPr/>
            </p:nvSpPr>
            <p:spPr bwMode="auto">
              <a:xfrm flipV="1">
                <a:off x="408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58" name="Line 3357"/>
              <p:cNvSpPr>
                <a:spLocks noChangeShapeType="1"/>
              </p:cNvSpPr>
              <p:nvPr/>
            </p:nvSpPr>
            <p:spPr bwMode="auto">
              <a:xfrm flipV="1">
                <a:off x="408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59" name="Line 3358"/>
              <p:cNvSpPr>
                <a:spLocks noChangeShapeType="1"/>
              </p:cNvSpPr>
              <p:nvPr/>
            </p:nvSpPr>
            <p:spPr bwMode="auto">
              <a:xfrm flipV="1">
                <a:off x="408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60" name="Line 3359"/>
              <p:cNvSpPr>
                <a:spLocks noChangeShapeType="1"/>
              </p:cNvSpPr>
              <p:nvPr/>
            </p:nvSpPr>
            <p:spPr bwMode="auto">
              <a:xfrm flipV="1">
                <a:off x="419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61" name="Line 3360"/>
              <p:cNvSpPr>
                <a:spLocks noChangeShapeType="1"/>
              </p:cNvSpPr>
              <p:nvPr/>
            </p:nvSpPr>
            <p:spPr bwMode="auto">
              <a:xfrm flipV="1">
                <a:off x="419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62" name="Line 3361"/>
              <p:cNvSpPr>
                <a:spLocks noChangeShapeType="1"/>
              </p:cNvSpPr>
              <p:nvPr/>
            </p:nvSpPr>
            <p:spPr bwMode="auto">
              <a:xfrm flipV="1">
                <a:off x="419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63" name="Line 3362"/>
              <p:cNvSpPr>
                <a:spLocks noChangeShapeType="1"/>
              </p:cNvSpPr>
              <p:nvPr/>
            </p:nvSpPr>
            <p:spPr bwMode="auto">
              <a:xfrm flipV="1">
                <a:off x="419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64" name="Line 3363"/>
              <p:cNvSpPr>
                <a:spLocks noChangeShapeType="1"/>
              </p:cNvSpPr>
              <p:nvPr/>
            </p:nvSpPr>
            <p:spPr bwMode="auto">
              <a:xfrm flipV="1">
                <a:off x="430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65" name="Line 3364"/>
              <p:cNvSpPr>
                <a:spLocks noChangeShapeType="1"/>
              </p:cNvSpPr>
              <p:nvPr/>
            </p:nvSpPr>
            <p:spPr bwMode="auto">
              <a:xfrm flipV="1">
                <a:off x="430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66" name="Line 3365"/>
              <p:cNvSpPr>
                <a:spLocks noChangeShapeType="1"/>
              </p:cNvSpPr>
              <p:nvPr/>
            </p:nvSpPr>
            <p:spPr bwMode="auto">
              <a:xfrm flipV="1">
                <a:off x="430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67" name="Line 3366"/>
              <p:cNvSpPr>
                <a:spLocks noChangeShapeType="1"/>
              </p:cNvSpPr>
              <p:nvPr/>
            </p:nvSpPr>
            <p:spPr bwMode="auto">
              <a:xfrm flipV="1">
                <a:off x="430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68" name="Line 3367"/>
              <p:cNvSpPr>
                <a:spLocks noChangeShapeType="1"/>
              </p:cNvSpPr>
              <p:nvPr/>
            </p:nvSpPr>
            <p:spPr bwMode="auto">
              <a:xfrm flipV="1">
                <a:off x="441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4E3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69" name="Freeform 3368"/>
              <p:cNvSpPr>
                <a:spLocks/>
              </p:cNvSpPr>
              <p:nvPr/>
            </p:nvSpPr>
            <p:spPr bwMode="auto">
              <a:xfrm>
                <a:off x="3532" y="3431"/>
                <a:ext cx="1485" cy="101"/>
              </a:xfrm>
              <a:custGeom>
                <a:avLst/>
                <a:gdLst>
                  <a:gd name="T0" fmla="*/ 3 w 206"/>
                  <a:gd name="T1" fmla="*/ 14 h 14"/>
                  <a:gd name="T2" fmla="*/ 7 w 206"/>
                  <a:gd name="T3" fmla="*/ 13 h 14"/>
                  <a:gd name="T4" fmla="*/ 11 w 206"/>
                  <a:gd name="T5" fmla="*/ 13 h 14"/>
                  <a:gd name="T6" fmla="*/ 15 w 206"/>
                  <a:gd name="T7" fmla="*/ 13 h 14"/>
                  <a:gd name="T8" fmla="*/ 19 w 206"/>
                  <a:gd name="T9" fmla="*/ 13 h 14"/>
                  <a:gd name="T10" fmla="*/ 23 w 206"/>
                  <a:gd name="T11" fmla="*/ 12 h 14"/>
                  <a:gd name="T12" fmla="*/ 27 w 206"/>
                  <a:gd name="T13" fmla="*/ 12 h 14"/>
                  <a:gd name="T14" fmla="*/ 31 w 206"/>
                  <a:gd name="T15" fmla="*/ 12 h 14"/>
                  <a:gd name="T16" fmla="*/ 35 w 206"/>
                  <a:gd name="T17" fmla="*/ 12 h 14"/>
                  <a:gd name="T18" fmla="*/ 40 w 206"/>
                  <a:gd name="T19" fmla="*/ 11 h 14"/>
                  <a:gd name="T20" fmla="*/ 44 w 206"/>
                  <a:gd name="T21" fmla="*/ 11 h 14"/>
                  <a:gd name="T22" fmla="*/ 48 w 206"/>
                  <a:gd name="T23" fmla="*/ 11 h 14"/>
                  <a:gd name="T24" fmla="*/ 52 w 206"/>
                  <a:gd name="T25" fmla="*/ 10 h 14"/>
                  <a:gd name="T26" fmla="*/ 56 w 206"/>
                  <a:gd name="T27" fmla="*/ 10 h 14"/>
                  <a:gd name="T28" fmla="*/ 60 w 206"/>
                  <a:gd name="T29" fmla="*/ 10 h 14"/>
                  <a:gd name="T30" fmla="*/ 64 w 206"/>
                  <a:gd name="T31" fmla="*/ 10 h 14"/>
                  <a:gd name="T32" fmla="*/ 68 w 206"/>
                  <a:gd name="T33" fmla="*/ 9 h 14"/>
                  <a:gd name="T34" fmla="*/ 72 w 206"/>
                  <a:gd name="T35" fmla="*/ 9 h 14"/>
                  <a:gd name="T36" fmla="*/ 77 w 206"/>
                  <a:gd name="T37" fmla="*/ 9 h 14"/>
                  <a:gd name="T38" fmla="*/ 81 w 206"/>
                  <a:gd name="T39" fmla="*/ 9 h 14"/>
                  <a:gd name="T40" fmla="*/ 85 w 206"/>
                  <a:gd name="T41" fmla="*/ 8 h 14"/>
                  <a:gd name="T42" fmla="*/ 89 w 206"/>
                  <a:gd name="T43" fmla="*/ 8 h 14"/>
                  <a:gd name="T44" fmla="*/ 93 w 206"/>
                  <a:gd name="T45" fmla="*/ 8 h 14"/>
                  <a:gd name="T46" fmla="*/ 97 w 206"/>
                  <a:gd name="T47" fmla="*/ 7 h 14"/>
                  <a:gd name="T48" fmla="*/ 101 w 206"/>
                  <a:gd name="T49" fmla="*/ 7 h 14"/>
                  <a:gd name="T50" fmla="*/ 105 w 206"/>
                  <a:gd name="T51" fmla="*/ 7 h 14"/>
                  <a:gd name="T52" fmla="*/ 109 w 206"/>
                  <a:gd name="T53" fmla="*/ 7 h 14"/>
                  <a:gd name="T54" fmla="*/ 114 w 206"/>
                  <a:gd name="T55" fmla="*/ 6 h 14"/>
                  <a:gd name="T56" fmla="*/ 118 w 206"/>
                  <a:gd name="T57" fmla="*/ 6 h 14"/>
                  <a:gd name="T58" fmla="*/ 122 w 206"/>
                  <a:gd name="T59" fmla="*/ 6 h 14"/>
                  <a:gd name="T60" fmla="*/ 126 w 206"/>
                  <a:gd name="T61" fmla="*/ 6 h 14"/>
                  <a:gd name="T62" fmla="*/ 130 w 206"/>
                  <a:gd name="T63" fmla="*/ 5 h 14"/>
                  <a:gd name="T64" fmla="*/ 134 w 206"/>
                  <a:gd name="T65" fmla="*/ 5 h 14"/>
                  <a:gd name="T66" fmla="*/ 138 w 206"/>
                  <a:gd name="T67" fmla="*/ 5 h 14"/>
                  <a:gd name="T68" fmla="*/ 142 w 206"/>
                  <a:gd name="T69" fmla="*/ 4 h 14"/>
                  <a:gd name="T70" fmla="*/ 147 w 206"/>
                  <a:gd name="T71" fmla="*/ 4 h 14"/>
                  <a:gd name="T72" fmla="*/ 151 w 206"/>
                  <a:gd name="T73" fmla="*/ 4 h 14"/>
                  <a:gd name="T74" fmla="*/ 155 w 206"/>
                  <a:gd name="T75" fmla="*/ 4 h 14"/>
                  <a:gd name="T76" fmla="*/ 159 w 206"/>
                  <a:gd name="T77" fmla="*/ 3 h 14"/>
                  <a:gd name="T78" fmla="*/ 163 w 206"/>
                  <a:gd name="T79" fmla="*/ 3 h 14"/>
                  <a:gd name="T80" fmla="*/ 167 w 206"/>
                  <a:gd name="T81" fmla="*/ 3 h 14"/>
                  <a:gd name="T82" fmla="*/ 171 w 206"/>
                  <a:gd name="T83" fmla="*/ 3 h 14"/>
                  <a:gd name="T84" fmla="*/ 175 w 206"/>
                  <a:gd name="T85" fmla="*/ 2 h 14"/>
                  <a:gd name="T86" fmla="*/ 179 w 206"/>
                  <a:gd name="T87" fmla="*/ 2 h 14"/>
                  <a:gd name="T88" fmla="*/ 184 w 206"/>
                  <a:gd name="T89" fmla="*/ 2 h 14"/>
                  <a:gd name="T90" fmla="*/ 188 w 206"/>
                  <a:gd name="T91" fmla="*/ 2 h 14"/>
                  <a:gd name="T92" fmla="*/ 192 w 206"/>
                  <a:gd name="T93" fmla="*/ 1 h 14"/>
                  <a:gd name="T94" fmla="*/ 196 w 206"/>
                  <a:gd name="T95" fmla="*/ 1 h 14"/>
                  <a:gd name="T96" fmla="*/ 200 w 206"/>
                  <a:gd name="T97" fmla="*/ 1 h 14"/>
                  <a:gd name="T98" fmla="*/ 204 w 206"/>
                  <a:gd name="T9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" h="14">
                    <a:moveTo>
                      <a:pt x="0" y="14"/>
                    </a:moveTo>
                    <a:lnTo>
                      <a:pt x="3" y="14"/>
                    </a:lnTo>
                    <a:lnTo>
                      <a:pt x="5" y="14"/>
                    </a:lnTo>
                    <a:lnTo>
                      <a:pt x="7" y="13"/>
                    </a:lnTo>
                    <a:lnTo>
                      <a:pt x="9" y="13"/>
                    </a:lnTo>
                    <a:lnTo>
                      <a:pt x="11" y="13"/>
                    </a:lnTo>
                    <a:lnTo>
                      <a:pt x="13" y="13"/>
                    </a:lnTo>
                    <a:lnTo>
                      <a:pt x="15" y="13"/>
                    </a:lnTo>
                    <a:lnTo>
                      <a:pt x="17" y="13"/>
                    </a:lnTo>
                    <a:lnTo>
                      <a:pt x="19" y="13"/>
                    </a:lnTo>
                    <a:lnTo>
                      <a:pt x="21" y="12"/>
                    </a:lnTo>
                    <a:lnTo>
                      <a:pt x="23" y="12"/>
                    </a:lnTo>
                    <a:lnTo>
                      <a:pt x="25" y="12"/>
                    </a:lnTo>
                    <a:lnTo>
                      <a:pt x="27" y="12"/>
                    </a:lnTo>
                    <a:lnTo>
                      <a:pt x="29" y="12"/>
                    </a:lnTo>
                    <a:lnTo>
                      <a:pt x="31" y="12"/>
                    </a:lnTo>
                    <a:lnTo>
                      <a:pt x="33" y="12"/>
                    </a:lnTo>
                    <a:lnTo>
                      <a:pt x="35" y="12"/>
                    </a:lnTo>
                    <a:lnTo>
                      <a:pt x="38" y="11"/>
                    </a:lnTo>
                    <a:lnTo>
                      <a:pt x="40" y="11"/>
                    </a:lnTo>
                    <a:lnTo>
                      <a:pt x="42" y="11"/>
                    </a:lnTo>
                    <a:lnTo>
                      <a:pt x="44" y="11"/>
                    </a:lnTo>
                    <a:lnTo>
                      <a:pt x="46" y="11"/>
                    </a:lnTo>
                    <a:lnTo>
                      <a:pt x="48" y="11"/>
                    </a:lnTo>
                    <a:lnTo>
                      <a:pt x="50" y="11"/>
                    </a:lnTo>
                    <a:lnTo>
                      <a:pt x="52" y="10"/>
                    </a:lnTo>
                    <a:lnTo>
                      <a:pt x="54" y="10"/>
                    </a:lnTo>
                    <a:lnTo>
                      <a:pt x="56" y="10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2" y="10"/>
                    </a:lnTo>
                    <a:lnTo>
                      <a:pt x="64" y="10"/>
                    </a:lnTo>
                    <a:lnTo>
                      <a:pt x="66" y="9"/>
                    </a:lnTo>
                    <a:lnTo>
                      <a:pt x="68" y="9"/>
                    </a:lnTo>
                    <a:lnTo>
                      <a:pt x="70" y="9"/>
                    </a:lnTo>
                    <a:lnTo>
                      <a:pt x="72" y="9"/>
                    </a:lnTo>
                    <a:lnTo>
                      <a:pt x="75" y="9"/>
                    </a:lnTo>
                    <a:lnTo>
                      <a:pt x="77" y="9"/>
                    </a:lnTo>
                    <a:lnTo>
                      <a:pt x="79" y="9"/>
                    </a:lnTo>
                    <a:lnTo>
                      <a:pt x="81" y="9"/>
                    </a:lnTo>
                    <a:lnTo>
                      <a:pt x="83" y="8"/>
                    </a:lnTo>
                    <a:lnTo>
                      <a:pt x="85" y="8"/>
                    </a:lnTo>
                    <a:lnTo>
                      <a:pt x="87" y="8"/>
                    </a:lnTo>
                    <a:lnTo>
                      <a:pt x="89" y="8"/>
                    </a:lnTo>
                    <a:lnTo>
                      <a:pt x="91" y="8"/>
                    </a:lnTo>
                    <a:lnTo>
                      <a:pt x="93" y="8"/>
                    </a:lnTo>
                    <a:lnTo>
                      <a:pt x="95" y="8"/>
                    </a:lnTo>
                    <a:lnTo>
                      <a:pt x="97" y="7"/>
                    </a:lnTo>
                    <a:lnTo>
                      <a:pt x="99" y="7"/>
                    </a:lnTo>
                    <a:lnTo>
                      <a:pt x="101" y="7"/>
                    </a:lnTo>
                    <a:lnTo>
                      <a:pt x="103" y="7"/>
                    </a:lnTo>
                    <a:lnTo>
                      <a:pt x="105" y="7"/>
                    </a:lnTo>
                    <a:lnTo>
                      <a:pt x="107" y="7"/>
                    </a:lnTo>
                    <a:lnTo>
                      <a:pt x="109" y="7"/>
                    </a:lnTo>
                    <a:lnTo>
                      <a:pt x="112" y="7"/>
                    </a:lnTo>
                    <a:lnTo>
                      <a:pt x="114" y="6"/>
                    </a:lnTo>
                    <a:lnTo>
                      <a:pt x="116" y="6"/>
                    </a:lnTo>
                    <a:lnTo>
                      <a:pt x="118" y="6"/>
                    </a:lnTo>
                    <a:lnTo>
                      <a:pt x="120" y="6"/>
                    </a:lnTo>
                    <a:lnTo>
                      <a:pt x="122" y="6"/>
                    </a:lnTo>
                    <a:lnTo>
                      <a:pt x="124" y="6"/>
                    </a:lnTo>
                    <a:lnTo>
                      <a:pt x="126" y="6"/>
                    </a:lnTo>
                    <a:lnTo>
                      <a:pt x="128" y="5"/>
                    </a:lnTo>
                    <a:lnTo>
                      <a:pt x="130" y="5"/>
                    </a:lnTo>
                    <a:lnTo>
                      <a:pt x="132" y="5"/>
                    </a:lnTo>
                    <a:lnTo>
                      <a:pt x="134" y="5"/>
                    </a:lnTo>
                    <a:lnTo>
                      <a:pt x="136" y="5"/>
                    </a:lnTo>
                    <a:lnTo>
                      <a:pt x="138" y="5"/>
                    </a:lnTo>
                    <a:lnTo>
                      <a:pt x="140" y="5"/>
                    </a:lnTo>
                    <a:lnTo>
                      <a:pt x="142" y="4"/>
                    </a:lnTo>
                    <a:lnTo>
                      <a:pt x="144" y="4"/>
                    </a:lnTo>
                    <a:lnTo>
                      <a:pt x="147" y="4"/>
                    </a:lnTo>
                    <a:lnTo>
                      <a:pt x="149" y="4"/>
                    </a:lnTo>
                    <a:lnTo>
                      <a:pt x="151" y="4"/>
                    </a:lnTo>
                    <a:lnTo>
                      <a:pt x="153" y="4"/>
                    </a:lnTo>
                    <a:lnTo>
                      <a:pt x="155" y="4"/>
                    </a:lnTo>
                    <a:lnTo>
                      <a:pt x="157" y="4"/>
                    </a:lnTo>
                    <a:lnTo>
                      <a:pt x="159" y="3"/>
                    </a:lnTo>
                    <a:lnTo>
                      <a:pt x="161" y="3"/>
                    </a:lnTo>
                    <a:lnTo>
                      <a:pt x="163" y="3"/>
                    </a:lnTo>
                    <a:lnTo>
                      <a:pt x="165" y="3"/>
                    </a:lnTo>
                    <a:lnTo>
                      <a:pt x="167" y="3"/>
                    </a:lnTo>
                    <a:lnTo>
                      <a:pt x="169" y="3"/>
                    </a:lnTo>
                    <a:lnTo>
                      <a:pt x="171" y="3"/>
                    </a:lnTo>
                    <a:lnTo>
                      <a:pt x="173" y="2"/>
                    </a:lnTo>
                    <a:lnTo>
                      <a:pt x="175" y="2"/>
                    </a:lnTo>
                    <a:lnTo>
                      <a:pt x="177" y="2"/>
                    </a:lnTo>
                    <a:lnTo>
                      <a:pt x="179" y="2"/>
                    </a:lnTo>
                    <a:lnTo>
                      <a:pt x="181" y="2"/>
                    </a:lnTo>
                    <a:lnTo>
                      <a:pt x="184" y="2"/>
                    </a:lnTo>
                    <a:lnTo>
                      <a:pt x="186" y="2"/>
                    </a:lnTo>
                    <a:lnTo>
                      <a:pt x="188" y="2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8" y="1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0"/>
                    </a:lnTo>
                    <a:lnTo>
                      <a:pt x="206" y="0"/>
                    </a:lnTo>
                  </a:path>
                </a:pathLst>
              </a:custGeom>
              <a:noFill/>
              <a:ln w="34925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70" name="Line 3369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71" name="Line 3370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72" name="Line 3371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73" name="Line 3372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74" name="Line 3373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75" name="Line 3374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76" name="Line 3375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77" name="Line 3376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78" name="Line 3377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79" name="Line 3378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80" name="Line 3379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81" name="Line 3380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82" name="Line 3381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83" name="Line 3382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84" name="Line 3383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85" name="Line 3384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86" name="Line 3385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87" name="Line 3386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88" name="Line 3387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89" name="Line 3388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90" name="Line 3389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91" name="Line 3390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92" name="Line 3391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93" name="Line 3392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94" name="Line 3393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95" name="Line 3394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96" name="Line 3395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97" name="Line 3396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98" name="Line 3397"/>
              <p:cNvSpPr>
                <a:spLocks noChangeShapeType="1"/>
              </p:cNvSpPr>
              <p:nvPr/>
            </p:nvSpPr>
            <p:spPr bwMode="auto">
              <a:xfrm flipV="1">
                <a:off x="37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99" name="Line 3398"/>
              <p:cNvSpPr>
                <a:spLocks noChangeShapeType="1"/>
              </p:cNvSpPr>
              <p:nvPr/>
            </p:nvSpPr>
            <p:spPr bwMode="auto">
              <a:xfrm flipV="1">
                <a:off x="37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00" name="Line 3399"/>
              <p:cNvSpPr>
                <a:spLocks noChangeShapeType="1"/>
              </p:cNvSpPr>
              <p:nvPr/>
            </p:nvSpPr>
            <p:spPr bwMode="auto">
              <a:xfrm flipV="1">
                <a:off x="37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01" name="Line 3400"/>
              <p:cNvSpPr>
                <a:spLocks noChangeShapeType="1"/>
              </p:cNvSpPr>
              <p:nvPr/>
            </p:nvSpPr>
            <p:spPr bwMode="auto">
              <a:xfrm flipV="1">
                <a:off x="37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02" name="Line 3401"/>
              <p:cNvSpPr>
                <a:spLocks noChangeShapeType="1"/>
              </p:cNvSpPr>
              <p:nvPr/>
            </p:nvSpPr>
            <p:spPr bwMode="auto">
              <a:xfrm flipV="1">
                <a:off x="37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03" name="Line 3402"/>
              <p:cNvSpPr>
                <a:spLocks noChangeShapeType="1"/>
              </p:cNvSpPr>
              <p:nvPr/>
            </p:nvSpPr>
            <p:spPr bwMode="auto">
              <a:xfrm flipV="1">
                <a:off x="37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04" name="Line 3403"/>
              <p:cNvSpPr>
                <a:spLocks noChangeShapeType="1"/>
              </p:cNvSpPr>
              <p:nvPr/>
            </p:nvSpPr>
            <p:spPr bwMode="auto">
              <a:xfrm flipV="1">
                <a:off x="37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05" name="Line 3404"/>
              <p:cNvSpPr>
                <a:spLocks noChangeShapeType="1"/>
              </p:cNvSpPr>
              <p:nvPr/>
            </p:nvSpPr>
            <p:spPr bwMode="auto">
              <a:xfrm flipV="1">
                <a:off x="37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06" name="Line 3405"/>
              <p:cNvSpPr>
                <a:spLocks noChangeShapeType="1"/>
              </p:cNvSpPr>
              <p:nvPr/>
            </p:nvSpPr>
            <p:spPr bwMode="auto">
              <a:xfrm flipV="1">
                <a:off x="37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07" name="Line 3406"/>
              <p:cNvSpPr>
                <a:spLocks noChangeShapeType="1"/>
              </p:cNvSpPr>
              <p:nvPr/>
            </p:nvSpPr>
            <p:spPr bwMode="auto">
              <a:xfrm flipV="1">
                <a:off x="37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08" name="Line 3407"/>
              <p:cNvSpPr>
                <a:spLocks noChangeShapeType="1"/>
              </p:cNvSpPr>
              <p:nvPr/>
            </p:nvSpPr>
            <p:spPr bwMode="auto">
              <a:xfrm flipV="1">
                <a:off x="37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09" name="Line 3408"/>
              <p:cNvSpPr>
                <a:spLocks noChangeShapeType="1"/>
              </p:cNvSpPr>
              <p:nvPr/>
            </p:nvSpPr>
            <p:spPr bwMode="auto">
              <a:xfrm flipV="1">
                <a:off x="37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10" name="Line 3409"/>
              <p:cNvSpPr>
                <a:spLocks noChangeShapeType="1"/>
              </p:cNvSpPr>
              <p:nvPr/>
            </p:nvSpPr>
            <p:spPr bwMode="auto">
              <a:xfrm flipV="1">
                <a:off x="37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11" name="Line 3410"/>
              <p:cNvSpPr>
                <a:spLocks noChangeShapeType="1"/>
              </p:cNvSpPr>
              <p:nvPr/>
            </p:nvSpPr>
            <p:spPr bwMode="auto">
              <a:xfrm flipV="1">
                <a:off x="37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12" name="Line 3411"/>
              <p:cNvSpPr>
                <a:spLocks noChangeShapeType="1"/>
              </p:cNvSpPr>
              <p:nvPr/>
            </p:nvSpPr>
            <p:spPr bwMode="auto">
              <a:xfrm flipV="1">
                <a:off x="370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13" name="Line 3412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14" name="Line 3413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15" name="Line 3414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16" name="Line 3415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17" name="Line 3416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18" name="Line 3417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19" name="Line 3418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20" name="Line 3419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21" name="Line 3420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22" name="Line 3421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2064" name="Group 3623"/>
            <p:cNvGrpSpPr>
              <a:grpSpLocks/>
            </p:cNvGrpSpPr>
            <p:nvPr/>
          </p:nvGrpSpPr>
          <p:grpSpPr bwMode="auto">
            <a:xfrm>
              <a:off x="3532" y="3452"/>
              <a:ext cx="1485" cy="231"/>
              <a:chOff x="3532" y="3452"/>
              <a:chExt cx="1485" cy="231"/>
            </a:xfrm>
          </p:grpSpPr>
          <p:sp>
            <p:nvSpPr>
              <p:cNvPr id="2823" name="Line 3423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24" name="Line 3424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25" name="Line 3425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26" name="Line 3426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27" name="Line 3427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28" name="Line 3428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29" name="Line 3429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30" name="Line 3430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31" name="Line 3431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32" name="Line 3432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33" name="Line 3433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34" name="Line 3434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35" name="Line 3435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36" name="Line 3436"/>
              <p:cNvSpPr>
                <a:spLocks noChangeShapeType="1"/>
              </p:cNvSpPr>
              <p:nvPr/>
            </p:nvSpPr>
            <p:spPr bwMode="auto">
              <a:xfrm flipV="1">
                <a:off x="395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37" name="Line 3437"/>
              <p:cNvSpPr>
                <a:spLocks noChangeShapeType="1"/>
              </p:cNvSpPr>
              <p:nvPr/>
            </p:nvSpPr>
            <p:spPr bwMode="auto">
              <a:xfrm flipV="1">
                <a:off x="395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38" name="Line 3438"/>
              <p:cNvSpPr>
                <a:spLocks noChangeShapeType="1"/>
              </p:cNvSpPr>
              <p:nvPr/>
            </p:nvSpPr>
            <p:spPr bwMode="auto">
              <a:xfrm flipV="1">
                <a:off x="395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39" name="Line 3439"/>
              <p:cNvSpPr>
                <a:spLocks noChangeShapeType="1"/>
              </p:cNvSpPr>
              <p:nvPr/>
            </p:nvSpPr>
            <p:spPr bwMode="auto">
              <a:xfrm flipV="1">
                <a:off x="395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40" name="Line 3440"/>
              <p:cNvSpPr>
                <a:spLocks noChangeShapeType="1"/>
              </p:cNvSpPr>
              <p:nvPr/>
            </p:nvSpPr>
            <p:spPr bwMode="auto">
              <a:xfrm flipV="1">
                <a:off x="395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41" name="Line 3441"/>
              <p:cNvSpPr>
                <a:spLocks noChangeShapeType="1"/>
              </p:cNvSpPr>
              <p:nvPr/>
            </p:nvSpPr>
            <p:spPr bwMode="auto">
              <a:xfrm flipV="1">
                <a:off x="395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42" name="Line 3442"/>
              <p:cNvSpPr>
                <a:spLocks noChangeShapeType="1"/>
              </p:cNvSpPr>
              <p:nvPr/>
            </p:nvSpPr>
            <p:spPr bwMode="auto">
              <a:xfrm flipV="1">
                <a:off x="395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43" name="Line 3443"/>
              <p:cNvSpPr>
                <a:spLocks noChangeShapeType="1"/>
              </p:cNvSpPr>
              <p:nvPr/>
            </p:nvSpPr>
            <p:spPr bwMode="auto">
              <a:xfrm flipV="1">
                <a:off x="395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44" name="Line 3444"/>
              <p:cNvSpPr>
                <a:spLocks noChangeShapeType="1"/>
              </p:cNvSpPr>
              <p:nvPr/>
            </p:nvSpPr>
            <p:spPr bwMode="auto">
              <a:xfrm flipV="1">
                <a:off x="395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45" name="Line 3445"/>
              <p:cNvSpPr>
                <a:spLocks noChangeShapeType="1"/>
              </p:cNvSpPr>
              <p:nvPr/>
            </p:nvSpPr>
            <p:spPr bwMode="auto">
              <a:xfrm flipV="1">
                <a:off x="395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46" name="Line 3446"/>
              <p:cNvSpPr>
                <a:spLocks noChangeShapeType="1"/>
              </p:cNvSpPr>
              <p:nvPr/>
            </p:nvSpPr>
            <p:spPr bwMode="auto">
              <a:xfrm flipV="1">
                <a:off x="395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47" name="Line 3447"/>
              <p:cNvSpPr>
                <a:spLocks noChangeShapeType="1"/>
              </p:cNvSpPr>
              <p:nvPr/>
            </p:nvSpPr>
            <p:spPr bwMode="auto">
              <a:xfrm flipV="1">
                <a:off x="407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48" name="Line 3448"/>
              <p:cNvSpPr>
                <a:spLocks noChangeShapeType="1"/>
              </p:cNvSpPr>
              <p:nvPr/>
            </p:nvSpPr>
            <p:spPr bwMode="auto">
              <a:xfrm flipV="1">
                <a:off x="407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49" name="Line 3449"/>
              <p:cNvSpPr>
                <a:spLocks noChangeShapeType="1"/>
              </p:cNvSpPr>
              <p:nvPr/>
            </p:nvSpPr>
            <p:spPr bwMode="auto">
              <a:xfrm flipV="1">
                <a:off x="407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50" name="Line 3450"/>
              <p:cNvSpPr>
                <a:spLocks noChangeShapeType="1"/>
              </p:cNvSpPr>
              <p:nvPr/>
            </p:nvSpPr>
            <p:spPr bwMode="auto">
              <a:xfrm flipV="1">
                <a:off x="407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51" name="Line 3451"/>
              <p:cNvSpPr>
                <a:spLocks noChangeShapeType="1"/>
              </p:cNvSpPr>
              <p:nvPr/>
            </p:nvSpPr>
            <p:spPr bwMode="auto">
              <a:xfrm flipV="1">
                <a:off x="407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52" name="Line 3452"/>
              <p:cNvSpPr>
                <a:spLocks noChangeShapeType="1"/>
              </p:cNvSpPr>
              <p:nvPr/>
            </p:nvSpPr>
            <p:spPr bwMode="auto">
              <a:xfrm flipV="1">
                <a:off x="407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53" name="Line 3453"/>
              <p:cNvSpPr>
                <a:spLocks noChangeShapeType="1"/>
              </p:cNvSpPr>
              <p:nvPr/>
            </p:nvSpPr>
            <p:spPr bwMode="auto">
              <a:xfrm flipV="1">
                <a:off x="407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54" name="Line 3454"/>
              <p:cNvSpPr>
                <a:spLocks noChangeShapeType="1"/>
              </p:cNvSpPr>
              <p:nvPr/>
            </p:nvSpPr>
            <p:spPr bwMode="auto">
              <a:xfrm flipV="1">
                <a:off x="407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55" name="Line 3455"/>
              <p:cNvSpPr>
                <a:spLocks noChangeShapeType="1"/>
              </p:cNvSpPr>
              <p:nvPr/>
            </p:nvSpPr>
            <p:spPr bwMode="auto">
              <a:xfrm flipV="1">
                <a:off x="407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56" name="Line 3456"/>
              <p:cNvSpPr>
                <a:spLocks noChangeShapeType="1"/>
              </p:cNvSpPr>
              <p:nvPr/>
            </p:nvSpPr>
            <p:spPr bwMode="auto">
              <a:xfrm flipV="1">
                <a:off x="407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57" name="Line 3457"/>
              <p:cNvSpPr>
                <a:spLocks noChangeShapeType="1"/>
              </p:cNvSpPr>
              <p:nvPr/>
            </p:nvSpPr>
            <p:spPr bwMode="auto">
              <a:xfrm flipV="1">
                <a:off x="407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58" name="Line 3458"/>
              <p:cNvSpPr>
                <a:spLocks noChangeShapeType="1"/>
              </p:cNvSpPr>
              <p:nvPr/>
            </p:nvSpPr>
            <p:spPr bwMode="auto">
              <a:xfrm flipV="1">
                <a:off x="407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59" name="Line 3459"/>
              <p:cNvSpPr>
                <a:spLocks noChangeShapeType="1"/>
              </p:cNvSpPr>
              <p:nvPr/>
            </p:nvSpPr>
            <p:spPr bwMode="auto">
              <a:xfrm flipV="1">
                <a:off x="407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60" name="Line 3460"/>
              <p:cNvSpPr>
                <a:spLocks noChangeShapeType="1"/>
              </p:cNvSpPr>
              <p:nvPr/>
            </p:nvSpPr>
            <p:spPr bwMode="auto">
              <a:xfrm flipV="1">
                <a:off x="407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61" name="Line 3461"/>
              <p:cNvSpPr>
                <a:spLocks noChangeShapeType="1"/>
              </p:cNvSpPr>
              <p:nvPr/>
            </p:nvSpPr>
            <p:spPr bwMode="auto">
              <a:xfrm flipV="1">
                <a:off x="407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62" name="Line 3462"/>
              <p:cNvSpPr>
                <a:spLocks noChangeShapeType="1"/>
              </p:cNvSpPr>
              <p:nvPr/>
            </p:nvSpPr>
            <p:spPr bwMode="auto">
              <a:xfrm flipV="1">
                <a:off x="419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63" name="Line 3463"/>
              <p:cNvSpPr>
                <a:spLocks noChangeShapeType="1"/>
              </p:cNvSpPr>
              <p:nvPr/>
            </p:nvSpPr>
            <p:spPr bwMode="auto">
              <a:xfrm flipV="1">
                <a:off x="419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64" name="Line 3464"/>
              <p:cNvSpPr>
                <a:spLocks noChangeShapeType="1"/>
              </p:cNvSpPr>
              <p:nvPr/>
            </p:nvSpPr>
            <p:spPr bwMode="auto">
              <a:xfrm flipV="1">
                <a:off x="419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65" name="Line 3465"/>
              <p:cNvSpPr>
                <a:spLocks noChangeShapeType="1"/>
              </p:cNvSpPr>
              <p:nvPr/>
            </p:nvSpPr>
            <p:spPr bwMode="auto">
              <a:xfrm flipV="1">
                <a:off x="419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66" name="Line 3466"/>
              <p:cNvSpPr>
                <a:spLocks noChangeShapeType="1"/>
              </p:cNvSpPr>
              <p:nvPr/>
            </p:nvSpPr>
            <p:spPr bwMode="auto">
              <a:xfrm flipV="1">
                <a:off x="419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67" name="Line 3467"/>
              <p:cNvSpPr>
                <a:spLocks noChangeShapeType="1"/>
              </p:cNvSpPr>
              <p:nvPr/>
            </p:nvSpPr>
            <p:spPr bwMode="auto">
              <a:xfrm flipV="1">
                <a:off x="419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68" name="Line 3468"/>
              <p:cNvSpPr>
                <a:spLocks noChangeShapeType="1"/>
              </p:cNvSpPr>
              <p:nvPr/>
            </p:nvSpPr>
            <p:spPr bwMode="auto">
              <a:xfrm flipV="1">
                <a:off x="431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69" name="Line 3469"/>
              <p:cNvSpPr>
                <a:spLocks noChangeShapeType="1"/>
              </p:cNvSpPr>
              <p:nvPr/>
            </p:nvSpPr>
            <p:spPr bwMode="auto">
              <a:xfrm flipV="1">
                <a:off x="431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DF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70" name="Freeform 3470"/>
              <p:cNvSpPr>
                <a:spLocks/>
              </p:cNvSpPr>
              <p:nvPr/>
            </p:nvSpPr>
            <p:spPr bwMode="auto">
              <a:xfrm>
                <a:off x="3532" y="3452"/>
                <a:ext cx="1485" cy="87"/>
              </a:xfrm>
              <a:custGeom>
                <a:avLst/>
                <a:gdLst>
                  <a:gd name="T0" fmla="*/ 3 w 206"/>
                  <a:gd name="T1" fmla="*/ 12 h 12"/>
                  <a:gd name="T2" fmla="*/ 7 w 206"/>
                  <a:gd name="T3" fmla="*/ 12 h 12"/>
                  <a:gd name="T4" fmla="*/ 11 w 206"/>
                  <a:gd name="T5" fmla="*/ 12 h 12"/>
                  <a:gd name="T6" fmla="*/ 15 w 206"/>
                  <a:gd name="T7" fmla="*/ 11 h 12"/>
                  <a:gd name="T8" fmla="*/ 19 w 206"/>
                  <a:gd name="T9" fmla="*/ 11 h 12"/>
                  <a:gd name="T10" fmla="*/ 23 w 206"/>
                  <a:gd name="T11" fmla="*/ 11 h 12"/>
                  <a:gd name="T12" fmla="*/ 27 w 206"/>
                  <a:gd name="T13" fmla="*/ 11 h 12"/>
                  <a:gd name="T14" fmla="*/ 31 w 206"/>
                  <a:gd name="T15" fmla="*/ 10 h 12"/>
                  <a:gd name="T16" fmla="*/ 35 w 206"/>
                  <a:gd name="T17" fmla="*/ 10 h 12"/>
                  <a:gd name="T18" fmla="*/ 40 w 206"/>
                  <a:gd name="T19" fmla="*/ 10 h 12"/>
                  <a:gd name="T20" fmla="*/ 44 w 206"/>
                  <a:gd name="T21" fmla="*/ 10 h 12"/>
                  <a:gd name="T22" fmla="*/ 48 w 206"/>
                  <a:gd name="T23" fmla="*/ 9 h 12"/>
                  <a:gd name="T24" fmla="*/ 52 w 206"/>
                  <a:gd name="T25" fmla="*/ 9 h 12"/>
                  <a:gd name="T26" fmla="*/ 56 w 206"/>
                  <a:gd name="T27" fmla="*/ 9 h 12"/>
                  <a:gd name="T28" fmla="*/ 60 w 206"/>
                  <a:gd name="T29" fmla="*/ 9 h 12"/>
                  <a:gd name="T30" fmla="*/ 64 w 206"/>
                  <a:gd name="T31" fmla="*/ 8 h 12"/>
                  <a:gd name="T32" fmla="*/ 68 w 206"/>
                  <a:gd name="T33" fmla="*/ 8 h 12"/>
                  <a:gd name="T34" fmla="*/ 72 w 206"/>
                  <a:gd name="T35" fmla="*/ 8 h 12"/>
                  <a:gd name="T36" fmla="*/ 77 w 206"/>
                  <a:gd name="T37" fmla="*/ 8 h 12"/>
                  <a:gd name="T38" fmla="*/ 81 w 206"/>
                  <a:gd name="T39" fmla="*/ 7 h 12"/>
                  <a:gd name="T40" fmla="*/ 85 w 206"/>
                  <a:gd name="T41" fmla="*/ 7 h 12"/>
                  <a:gd name="T42" fmla="*/ 89 w 206"/>
                  <a:gd name="T43" fmla="*/ 7 h 12"/>
                  <a:gd name="T44" fmla="*/ 93 w 206"/>
                  <a:gd name="T45" fmla="*/ 7 h 12"/>
                  <a:gd name="T46" fmla="*/ 97 w 206"/>
                  <a:gd name="T47" fmla="*/ 6 h 12"/>
                  <a:gd name="T48" fmla="*/ 101 w 206"/>
                  <a:gd name="T49" fmla="*/ 6 h 12"/>
                  <a:gd name="T50" fmla="*/ 105 w 206"/>
                  <a:gd name="T51" fmla="*/ 6 h 12"/>
                  <a:gd name="T52" fmla="*/ 109 w 206"/>
                  <a:gd name="T53" fmla="*/ 6 h 12"/>
                  <a:gd name="T54" fmla="*/ 114 w 206"/>
                  <a:gd name="T55" fmla="*/ 5 h 12"/>
                  <a:gd name="T56" fmla="*/ 118 w 206"/>
                  <a:gd name="T57" fmla="*/ 5 h 12"/>
                  <a:gd name="T58" fmla="*/ 122 w 206"/>
                  <a:gd name="T59" fmla="*/ 5 h 12"/>
                  <a:gd name="T60" fmla="*/ 126 w 206"/>
                  <a:gd name="T61" fmla="*/ 5 h 12"/>
                  <a:gd name="T62" fmla="*/ 130 w 206"/>
                  <a:gd name="T63" fmla="*/ 4 h 12"/>
                  <a:gd name="T64" fmla="*/ 134 w 206"/>
                  <a:gd name="T65" fmla="*/ 4 h 12"/>
                  <a:gd name="T66" fmla="*/ 138 w 206"/>
                  <a:gd name="T67" fmla="*/ 4 h 12"/>
                  <a:gd name="T68" fmla="*/ 142 w 206"/>
                  <a:gd name="T69" fmla="*/ 4 h 12"/>
                  <a:gd name="T70" fmla="*/ 147 w 206"/>
                  <a:gd name="T71" fmla="*/ 3 h 12"/>
                  <a:gd name="T72" fmla="*/ 151 w 206"/>
                  <a:gd name="T73" fmla="*/ 3 h 12"/>
                  <a:gd name="T74" fmla="*/ 155 w 206"/>
                  <a:gd name="T75" fmla="*/ 3 h 12"/>
                  <a:gd name="T76" fmla="*/ 159 w 206"/>
                  <a:gd name="T77" fmla="*/ 2 h 12"/>
                  <a:gd name="T78" fmla="*/ 163 w 206"/>
                  <a:gd name="T79" fmla="*/ 2 h 12"/>
                  <a:gd name="T80" fmla="*/ 167 w 206"/>
                  <a:gd name="T81" fmla="*/ 2 h 12"/>
                  <a:gd name="T82" fmla="*/ 171 w 206"/>
                  <a:gd name="T83" fmla="*/ 2 h 12"/>
                  <a:gd name="T84" fmla="*/ 175 w 206"/>
                  <a:gd name="T85" fmla="*/ 1 h 12"/>
                  <a:gd name="T86" fmla="*/ 179 w 206"/>
                  <a:gd name="T87" fmla="*/ 1 h 12"/>
                  <a:gd name="T88" fmla="*/ 184 w 206"/>
                  <a:gd name="T89" fmla="*/ 1 h 12"/>
                  <a:gd name="T90" fmla="*/ 188 w 206"/>
                  <a:gd name="T91" fmla="*/ 1 h 12"/>
                  <a:gd name="T92" fmla="*/ 192 w 206"/>
                  <a:gd name="T93" fmla="*/ 0 h 12"/>
                  <a:gd name="T94" fmla="*/ 196 w 206"/>
                  <a:gd name="T95" fmla="*/ 0 h 12"/>
                  <a:gd name="T96" fmla="*/ 200 w 206"/>
                  <a:gd name="T97" fmla="*/ 0 h 12"/>
                  <a:gd name="T98" fmla="*/ 204 w 206"/>
                  <a:gd name="T9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" h="12">
                    <a:moveTo>
                      <a:pt x="0" y="12"/>
                    </a:moveTo>
                    <a:lnTo>
                      <a:pt x="3" y="12"/>
                    </a:lnTo>
                    <a:lnTo>
                      <a:pt x="5" y="12"/>
                    </a:lnTo>
                    <a:lnTo>
                      <a:pt x="7" y="12"/>
                    </a:lnTo>
                    <a:lnTo>
                      <a:pt x="9" y="12"/>
                    </a:lnTo>
                    <a:lnTo>
                      <a:pt x="11" y="12"/>
                    </a:lnTo>
                    <a:lnTo>
                      <a:pt x="13" y="12"/>
                    </a:lnTo>
                    <a:lnTo>
                      <a:pt x="15" y="11"/>
                    </a:lnTo>
                    <a:lnTo>
                      <a:pt x="17" y="11"/>
                    </a:lnTo>
                    <a:lnTo>
                      <a:pt x="19" y="11"/>
                    </a:lnTo>
                    <a:lnTo>
                      <a:pt x="21" y="11"/>
                    </a:lnTo>
                    <a:lnTo>
                      <a:pt x="23" y="11"/>
                    </a:lnTo>
                    <a:lnTo>
                      <a:pt x="25" y="11"/>
                    </a:lnTo>
                    <a:lnTo>
                      <a:pt x="27" y="11"/>
                    </a:lnTo>
                    <a:lnTo>
                      <a:pt x="29" y="11"/>
                    </a:lnTo>
                    <a:lnTo>
                      <a:pt x="31" y="10"/>
                    </a:lnTo>
                    <a:lnTo>
                      <a:pt x="33" y="10"/>
                    </a:lnTo>
                    <a:lnTo>
                      <a:pt x="35" y="10"/>
                    </a:lnTo>
                    <a:lnTo>
                      <a:pt x="38" y="10"/>
                    </a:lnTo>
                    <a:lnTo>
                      <a:pt x="40" y="10"/>
                    </a:lnTo>
                    <a:lnTo>
                      <a:pt x="42" y="10"/>
                    </a:lnTo>
                    <a:lnTo>
                      <a:pt x="44" y="10"/>
                    </a:lnTo>
                    <a:lnTo>
                      <a:pt x="46" y="10"/>
                    </a:lnTo>
                    <a:lnTo>
                      <a:pt x="48" y="9"/>
                    </a:lnTo>
                    <a:lnTo>
                      <a:pt x="50" y="9"/>
                    </a:lnTo>
                    <a:lnTo>
                      <a:pt x="52" y="9"/>
                    </a:lnTo>
                    <a:lnTo>
                      <a:pt x="54" y="9"/>
                    </a:lnTo>
                    <a:lnTo>
                      <a:pt x="56" y="9"/>
                    </a:lnTo>
                    <a:lnTo>
                      <a:pt x="58" y="9"/>
                    </a:lnTo>
                    <a:lnTo>
                      <a:pt x="60" y="9"/>
                    </a:lnTo>
                    <a:lnTo>
                      <a:pt x="62" y="8"/>
                    </a:lnTo>
                    <a:lnTo>
                      <a:pt x="64" y="8"/>
                    </a:lnTo>
                    <a:lnTo>
                      <a:pt x="66" y="8"/>
                    </a:lnTo>
                    <a:lnTo>
                      <a:pt x="68" y="8"/>
                    </a:lnTo>
                    <a:lnTo>
                      <a:pt x="70" y="8"/>
                    </a:lnTo>
                    <a:lnTo>
                      <a:pt x="72" y="8"/>
                    </a:lnTo>
                    <a:lnTo>
                      <a:pt x="75" y="8"/>
                    </a:lnTo>
                    <a:lnTo>
                      <a:pt x="77" y="8"/>
                    </a:lnTo>
                    <a:lnTo>
                      <a:pt x="79" y="7"/>
                    </a:lnTo>
                    <a:lnTo>
                      <a:pt x="81" y="7"/>
                    </a:lnTo>
                    <a:lnTo>
                      <a:pt x="83" y="7"/>
                    </a:lnTo>
                    <a:lnTo>
                      <a:pt x="85" y="7"/>
                    </a:lnTo>
                    <a:lnTo>
                      <a:pt x="87" y="7"/>
                    </a:lnTo>
                    <a:lnTo>
                      <a:pt x="89" y="7"/>
                    </a:lnTo>
                    <a:lnTo>
                      <a:pt x="91" y="7"/>
                    </a:lnTo>
                    <a:lnTo>
                      <a:pt x="93" y="7"/>
                    </a:lnTo>
                    <a:lnTo>
                      <a:pt x="95" y="6"/>
                    </a:lnTo>
                    <a:lnTo>
                      <a:pt x="97" y="6"/>
                    </a:lnTo>
                    <a:lnTo>
                      <a:pt x="99" y="6"/>
                    </a:lnTo>
                    <a:lnTo>
                      <a:pt x="101" y="6"/>
                    </a:lnTo>
                    <a:lnTo>
                      <a:pt x="103" y="6"/>
                    </a:lnTo>
                    <a:lnTo>
                      <a:pt x="105" y="6"/>
                    </a:lnTo>
                    <a:lnTo>
                      <a:pt x="107" y="6"/>
                    </a:lnTo>
                    <a:lnTo>
                      <a:pt x="109" y="6"/>
                    </a:lnTo>
                    <a:lnTo>
                      <a:pt x="112" y="5"/>
                    </a:lnTo>
                    <a:lnTo>
                      <a:pt x="114" y="5"/>
                    </a:lnTo>
                    <a:lnTo>
                      <a:pt x="116" y="5"/>
                    </a:lnTo>
                    <a:lnTo>
                      <a:pt x="118" y="5"/>
                    </a:lnTo>
                    <a:lnTo>
                      <a:pt x="120" y="5"/>
                    </a:lnTo>
                    <a:lnTo>
                      <a:pt x="122" y="5"/>
                    </a:lnTo>
                    <a:lnTo>
                      <a:pt x="124" y="5"/>
                    </a:lnTo>
                    <a:lnTo>
                      <a:pt x="126" y="5"/>
                    </a:lnTo>
                    <a:lnTo>
                      <a:pt x="128" y="4"/>
                    </a:lnTo>
                    <a:lnTo>
                      <a:pt x="130" y="4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4"/>
                    </a:lnTo>
                    <a:lnTo>
                      <a:pt x="144" y="3"/>
                    </a:lnTo>
                    <a:lnTo>
                      <a:pt x="147" y="3"/>
                    </a:lnTo>
                    <a:lnTo>
                      <a:pt x="149" y="3"/>
                    </a:lnTo>
                    <a:lnTo>
                      <a:pt x="151" y="3"/>
                    </a:lnTo>
                    <a:lnTo>
                      <a:pt x="153" y="3"/>
                    </a:lnTo>
                    <a:lnTo>
                      <a:pt x="155" y="3"/>
                    </a:lnTo>
                    <a:lnTo>
                      <a:pt x="157" y="3"/>
                    </a:lnTo>
                    <a:lnTo>
                      <a:pt x="159" y="2"/>
                    </a:lnTo>
                    <a:lnTo>
                      <a:pt x="161" y="2"/>
                    </a:lnTo>
                    <a:lnTo>
                      <a:pt x="163" y="2"/>
                    </a:lnTo>
                    <a:lnTo>
                      <a:pt x="165" y="2"/>
                    </a:lnTo>
                    <a:lnTo>
                      <a:pt x="167" y="2"/>
                    </a:lnTo>
                    <a:lnTo>
                      <a:pt x="169" y="2"/>
                    </a:lnTo>
                    <a:lnTo>
                      <a:pt x="171" y="2"/>
                    </a:lnTo>
                    <a:lnTo>
                      <a:pt x="173" y="2"/>
                    </a:lnTo>
                    <a:lnTo>
                      <a:pt x="175" y="1"/>
                    </a:lnTo>
                    <a:lnTo>
                      <a:pt x="177" y="1"/>
                    </a:lnTo>
                    <a:lnTo>
                      <a:pt x="179" y="1"/>
                    </a:lnTo>
                    <a:lnTo>
                      <a:pt x="181" y="1"/>
                    </a:lnTo>
                    <a:lnTo>
                      <a:pt x="184" y="1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90" y="1"/>
                    </a:lnTo>
                    <a:lnTo>
                      <a:pt x="192" y="0"/>
                    </a:lnTo>
                    <a:lnTo>
                      <a:pt x="194" y="0"/>
                    </a:lnTo>
                    <a:lnTo>
                      <a:pt x="196" y="0"/>
                    </a:lnTo>
                    <a:lnTo>
                      <a:pt x="198" y="0"/>
                    </a:lnTo>
                    <a:lnTo>
                      <a:pt x="200" y="0"/>
                    </a:lnTo>
                    <a:lnTo>
                      <a:pt x="202" y="0"/>
                    </a:lnTo>
                    <a:lnTo>
                      <a:pt x="204" y="0"/>
                    </a:lnTo>
                    <a:lnTo>
                      <a:pt x="206" y="0"/>
                    </a:lnTo>
                  </a:path>
                </a:pathLst>
              </a:custGeom>
              <a:noFill/>
              <a:ln w="34925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71" name="Line 3471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72" name="Line 3472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73" name="Line 3473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74" name="Line 3474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75" name="Line 3475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76" name="Line 3476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77" name="Line 3477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78" name="Line 3478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79" name="Line 3479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80" name="Line 3480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81" name="Line 3481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82" name="Line 3482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83" name="Line 3483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84" name="Line 3484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85" name="Line 3485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86" name="Line 3486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87" name="Line 3487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88" name="Line 3488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89" name="Line 3489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90" name="Line 3490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91" name="Line 3491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92" name="Line 3492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93" name="Line 3493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94" name="Line 3494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95" name="Line 3495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96" name="Line 3496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97" name="Line 3497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98" name="Line 3498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99" name="Line 3499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0" name="Line 3500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1" name="Line 3501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2" name="Line 3502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3" name="Line 3503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4" name="Line 3504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5" name="Line 3505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6" name="Line 3506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7" name="Line 3507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8" name="Line 3508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9" name="Line 3509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10" name="Line 3510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11" name="Line 3511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12" name="Line 3512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13" name="Line 3513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14" name="Line 3514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15" name="Line 3515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16" name="Line 3516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17" name="Line 3517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18" name="Line 3518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19" name="Line 3519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20" name="Line 3520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21" name="Line 3521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22" name="Line 3522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23" name="Line 3523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24" name="Line 3524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25" name="Line 3525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26" name="Line 3526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27" name="Line 3527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28" name="Line 3528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29" name="Line 3529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30" name="Line 3530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31" name="Line 3531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32" name="Line 3532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33" name="Line 3533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34" name="Line 3534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35" name="Line 3535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36" name="Line 3536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37" name="Line 3537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38" name="Line 3538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39" name="Line 3539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40" name="Line 3540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41" name="Line 3541"/>
              <p:cNvSpPr>
                <a:spLocks noChangeShapeType="1"/>
              </p:cNvSpPr>
              <p:nvPr/>
            </p:nvSpPr>
            <p:spPr bwMode="auto">
              <a:xfrm flipV="1">
                <a:off x="397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42" name="Line 3542"/>
              <p:cNvSpPr>
                <a:spLocks noChangeShapeType="1"/>
              </p:cNvSpPr>
              <p:nvPr/>
            </p:nvSpPr>
            <p:spPr bwMode="auto">
              <a:xfrm flipV="1">
                <a:off x="397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43" name="Line 3543"/>
              <p:cNvSpPr>
                <a:spLocks noChangeShapeType="1"/>
              </p:cNvSpPr>
              <p:nvPr/>
            </p:nvSpPr>
            <p:spPr bwMode="auto">
              <a:xfrm flipV="1">
                <a:off x="397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44" name="Line 3544"/>
              <p:cNvSpPr>
                <a:spLocks noChangeShapeType="1"/>
              </p:cNvSpPr>
              <p:nvPr/>
            </p:nvSpPr>
            <p:spPr bwMode="auto">
              <a:xfrm flipV="1">
                <a:off x="397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45" name="Line 3545"/>
              <p:cNvSpPr>
                <a:spLocks noChangeShapeType="1"/>
              </p:cNvSpPr>
              <p:nvPr/>
            </p:nvSpPr>
            <p:spPr bwMode="auto">
              <a:xfrm flipV="1">
                <a:off x="397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46" name="Line 3546"/>
              <p:cNvSpPr>
                <a:spLocks noChangeShapeType="1"/>
              </p:cNvSpPr>
              <p:nvPr/>
            </p:nvSpPr>
            <p:spPr bwMode="auto">
              <a:xfrm flipV="1">
                <a:off x="397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47" name="Line 3547"/>
              <p:cNvSpPr>
                <a:spLocks noChangeShapeType="1"/>
              </p:cNvSpPr>
              <p:nvPr/>
            </p:nvSpPr>
            <p:spPr bwMode="auto">
              <a:xfrm flipV="1">
                <a:off x="397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48" name="Line 3548"/>
              <p:cNvSpPr>
                <a:spLocks noChangeShapeType="1"/>
              </p:cNvSpPr>
              <p:nvPr/>
            </p:nvSpPr>
            <p:spPr bwMode="auto">
              <a:xfrm flipV="1">
                <a:off x="397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49" name="Line 3549"/>
              <p:cNvSpPr>
                <a:spLocks noChangeShapeType="1"/>
              </p:cNvSpPr>
              <p:nvPr/>
            </p:nvSpPr>
            <p:spPr bwMode="auto">
              <a:xfrm flipV="1">
                <a:off x="397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50" name="Line 3550"/>
              <p:cNvSpPr>
                <a:spLocks noChangeShapeType="1"/>
              </p:cNvSpPr>
              <p:nvPr/>
            </p:nvSpPr>
            <p:spPr bwMode="auto">
              <a:xfrm flipV="1">
                <a:off x="397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51" name="Line 3551"/>
              <p:cNvSpPr>
                <a:spLocks noChangeShapeType="1"/>
              </p:cNvSpPr>
              <p:nvPr/>
            </p:nvSpPr>
            <p:spPr bwMode="auto">
              <a:xfrm flipV="1">
                <a:off x="397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52" name="Line 3552"/>
              <p:cNvSpPr>
                <a:spLocks noChangeShapeType="1"/>
              </p:cNvSpPr>
              <p:nvPr/>
            </p:nvSpPr>
            <p:spPr bwMode="auto">
              <a:xfrm flipV="1">
                <a:off x="397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53" name="Line 3553"/>
              <p:cNvSpPr>
                <a:spLocks noChangeShapeType="1"/>
              </p:cNvSpPr>
              <p:nvPr/>
            </p:nvSpPr>
            <p:spPr bwMode="auto">
              <a:xfrm flipV="1">
                <a:off x="397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54" name="Line 3554"/>
              <p:cNvSpPr>
                <a:spLocks noChangeShapeType="1"/>
              </p:cNvSpPr>
              <p:nvPr/>
            </p:nvSpPr>
            <p:spPr bwMode="auto">
              <a:xfrm flipV="1">
                <a:off x="397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55" name="Line 3555"/>
              <p:cNvSpPr>
                <a:spLocks noChangeShapeType="1"/>
              </p:cNvSpPr>
              <p:nvPr/>
            </p:nvSpPr>
            <p:spPr bwMode="auto">
              <a:xfrm flipV="1">
                <a:off x="409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56" name="Line 3556"/>
              <p:cNvSpPr>
                <a:spLocks noChangeShapeType="1"/>
              </p:cNvSpPr>
              <p:nvPr/>
            </p:nvSpPr>
            <p:spPr bwMode="auto">
              <a:xfrm flipV="1">
                <a:off x="409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57" name="Line 3557"/>
              <p:cNvSpPr>
                <a:spLocks noChangeShapeType="1"/>
              </p:cNvSpPr>
              <p:nvPr/>
            </p:nvSpPr>
            <p:spPr bwMode="auto">
              <a:xfrm flipV="1">
                <a:off x="409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58" name="Line 3558"/>
              <p:cNvSpPr>
                <a:spLocks noChangeShapeType="1"/>
              </p:cNvSpPr>
              <p:nvPr/>
            </p:nvSpPr>
            <p:spPr bwMode="auto">
              <a:xfrm flipV="1">
                <a:off x="409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59" name="Line 3559"/>
              <p:cNvSpPr>
                <a:spLocks noChangeShapeType="1"/>
              </p:cNvSpPr>
              <p:nvPr/>
            </p:nvSpPr>
            <p:spPr bwMode="auto">
              <a:xfrm flipV="1">
                <a:off x="409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60" name="Line 3560"/>
              <p:cNvSpPr>
                <a:spLocks noChangeShapeType="1"/>
              </p:cNvSpPr>
              <p:nvPr/>
            </p:nvSpPr>
            <p:spPr bwMode="auto">
              <a:xfrm flipV="1">
                <a:off x="409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61" name="Line 3561"/>
              <p:cNvSpPr>
                <a:spLocks noChangeShapeType="1"/>
              </p:cNvSpPr>
              <p:nvPr/>
            </p:nvSpPr>
            <p:spPr bwMode="auto">
              <a:xfrm flipV="1">
                <a:off x="409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62" name="Line 3562"/>
              <p:cNvSpPr>
                <a:spLocks noChangeShapeType="1"/>
              </p:cNvSpPr>
              <p:nvPr/>
            </p:nvSpPr>
            <p:spPr bwMode="auto">
              <a:xfrm flipV="1">
                <a:off x="409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63" name="Line 3563"/>
              <p:cNvSpPr>
                <a:spLocks noChangeShapeType="1"/>
              </p:cNvSpPr>
              <p:nvPr/>
            </p:nvSpPr>
            <p:spPr bwMode="auto">
              <a:xfrm flipV="1">
                <a:off x="421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64" name="Line 3564"/>
              <p:cNvSpPr>
                <a:spLocks noChangeShapeType="1"/>
              </p:cNvSpPr>
              <p:nvPr/>
            </p:nvSpPr>
            <p:spPr bwMode="auto">
              <a:xfrm flipV="1">
                <a:off x="421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65" name="Line 3565"/>
              <p:cNvSpPr>
                <a:spLocks noChangeShapeType="1"/>
              </p:cNvSpPr>
              <p:nvPr/>
            </p:nvSpPr>
            <p:spPr bwMode="auto">
              <a:xfrm flipV="1">
                <a:off x="421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66" name="Line 3566"/>
              <p:cNvSpPr>
                <a:spLocks noChangeShapeType="1"/>
              </p:cNvSpPr>
              <p:nvPr/>
            </p:nvSpPr>
            <p:spPr bwMode="auto">
              <a:xfrm flipV="1">
                <a:off x="43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67" name="Line 3567"/>
              <p:cNvSpPr>
                <a:spLocks noChangeShapeType="1"/>
              </p:cNvSpPr>
              <p:nvPr/>
            </p:nvSpPr>
            <p:spPr bwMode="auto">
              <a:xfrm flipV="1">
                <a:off x="43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68" name="Line 3568"/>
              <p:cNvSpPr>
                <a:spLocks noChangeShapeType="1"/>
              </p:cNvSpPr>
              <p:nvPr/>
            </p:nvSpPr>
            <p:spPr bwMode="auto">
              <a:xfrm flipV="1">
                <a:off x="43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69" name="Line 3569"/>
              <p:cNvSpPr>
                <a:spLocks noChangeShapeType="1"/>
              </p:cNvSpPr>
              <p:nvPr/>
            </p:nvSpPr>
            <p:spPr bwMode="auto">
              <a:xfrm flipV="1">
                <a:off x="43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70" name="Line 3570"/>
              <p:cNvSpPr>
                <a:spLocks noChangeShapeType="1"/>
              </p:cNvSpPr>
              <p:nvPr/>
            </p:nvSpPr>
            <p:spPr bwMode="auto">
              <a:xfrm flipV="1">
                <a:off x="43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A69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71" name="Freeform 3571"/>
              <p:cNvSpPr>
                <a:spLocks/>
              </p:cNvSpPr>
              <p:nvPr/>
            </p:nvSpPr>
            <p:spPr bwMode="auto">
              <a:xfrm>
                <a:off x="3532" y="3510"/>
                <a:ext cx="1485" cy="29"/>
              </a:xfrm>
              <a:custGeom>
                <a:avLst/>
                <a:gdLst>
                  <a:gd name="T0" fmla="*/ 3 w 206"/>
                  <a:gd name="T1" fmla="*/ 4 h 4"/>
                  <a:gd name="T2" fmla="*/ 7 w 206"/>
                  <a:gd name="T3" fmla="*/ 4 h 4"/>
                  <a:gd name="T4" fmla="*/ 11 w 206"/>
                  <a:gd name="T5" fmla="*/ 4 h 4"/>
                  <a:gd name="T6" fmla="*/ 15 w 206"/>
                  <a:gd name="T7" fmla="*/ 3 h 4"/>
                  <a:gd name="T8" fmla="*/ 19 w 206"/>
                  <a:gd name="T9" fmla="*/ 3 h 4"/>
                  <a:gd name="T10" fmla="*/ 23 w 206"/>
                  <a:gd name="T11" fmla="*/ 3 h 4"/>
                  <a:gd name="T12" fmla="*/ 27 w 206"/>
                  <a:gd name="T13" fmla="*/ 3 h 4"/>
                  <a:gd name="T14" fmla="*/ 31 w 206"/>
                  <a:gd name="T15" fmla="*/ 3 h 4"/>
                  <a:gd name="T16" fmla="*/ 35 w 206"/>
                  <a:gd name="T17" fmla="*/ 3 h 4"/>
                  <a:gd name="T18" fmla="*/ 40 w 206"/>
                  <a:gd name="T19" fmla="*/ 3 h 4"/>
                  <a:gd name="T20" fmla="*/ 44 w 206"/>
                  <a:gd name="T21" fmla="*/ 3 h 4"/>
                  <a:gd name="T22" fmla="*/ 48 w 206"/>
                  <a:gd name="T23" fmla="*/ 3 h 4"/>
                  <a:gd name="T24" fmla="*/ 52 w 206"/>
                  <a:gd name="T25" fmla="*/ 3 h 4"/>
                  <a:gd name="T26" fmla="*/ 56 w 206"/>
                  <a:gd name="T27" fmla="*/ 3 h 4"/>
                  <a:gd name="T28" fmla="*/ 60 w 206"/>
                  <a:gd name="T29" fmla="*/ 3 h 4"/>
                  <a:gd name="T30" fmla="*/ 64 w 206"/>
                  <a:gd name="T31" fmla="*/ 3 h 4"/>
                  <a:gd name="T32" fmla="*/ 68 w 206"/>
                  <a:gd name="T33" fmla="*/ 2 h 4"/>
                  <a:gd name="T34" fmla="*/ 72 w 206"/>
                  <a:gd name="T35" fmla="*/ 2 h 4"/>
                  <a:gd name="T36" fmla="*/ 77 w 206"/>
                  <a:gd name="T37" fmla="*/ 2 h 4"/>
                  <a:gd name="T38" fmla="*/ 81 w 206"/>
                  <a:gd name="T39" fmla="*/ 2 h 4"/>
                  <a:gd name="T40" fmla="*/ 85 w 206"/>
                  <a:gd name="T41" fmla="*/ 2 h 4"/>
                  <a:gd name="T42" fmla="*/ 89 w 206"/>
                  <a:gd name="T43" fmla="*/ 2 h 4"/>
                  <a:gd name="T44" fmla="*/ 93 w 206"/>
                  <a:gd name="T45" fmla="*/ 2 h 4"/>
                  <a:gd name="T46" fmla="*/ 97 w 206"/>
                  <a:gd name="T47" fmla="*/ 2 h 4"/>
                  <a:gd name="T48" fmla="*/ 101 w 206"/>
                  <a:gd name="T49" fmla="*/ 2 h 4"/>
                  <a:gd name="T50" fmla="*/ 105 w 206"/>
                  <a:gd name="T51" fmla="*/ 2 h 4"/>
                  <a:gd name="T52" fmla="*/ 109 w 206"/>
                  <a:gd name="T53" fmla="*/ 2 h 4"/>
                  <a:gd name="T54" fmla="*/ 114 w 206"/>
                  <a:gd name="T55" fmla="*/ 2 h 4"/>
                  <a:gd name="T56" fmla="*/ 118 w 206"/>
                  <a:gd name="T57" fmla="*/ 1 h 4"/>
                  <a:gd name="T58" fmla="*/ 122 w 206"/>
                  <a:gd name="T59" fmla="*/ 1 h 4"/>
                  <a:gd name="T60" fmla="*/ 126 w 206"/>
                  <a:gd name="T61" fmla="*/ 1 h 4"/>
                  <a:gd name="T62" fmla="*/ 130 w 206"/>
                  <a:gd name="T63" fmla="*/ 1 h 4"/>
                  <a:gd name="T64" fmla="*/ 134 w 206"/>
                  <a:gd name="T65" fmla="*/ 1 h 4"/>
                  <a:gd name="T66" fmla="*/ 138 w 206"/>
                  <a:gd name="T67" fmla="*/ 1 h 4"/>
                  <a:gd name="T68" fmla="*/ 142 w 206"/>
                  <a:gd name="T69" fmla="*/ 1 h 4"/>
                  <a:gd name="T70" fmla="*/ 147 w 206"/>
                  <a:gd name="T71" fmla="*/ 1 h 4"/>
                  <a:gd name="T72" fmla="*/ 151 w 206"/>
                  <a:gd name="T73" fmla="*/ 1 h 4"/>
                  <a:gd name="T74" fmla="*/ 155 w 206"/>
                  <a:gd name="T75" fmla="*/ 1 h 4"/>
                  <a:gd name="T76" fmla="*/ 159 w 206"/>
                  <a:gd name="T77" fmla="*/ 1 h 4"/>
                  <a:gd name="T78" fmla="*/ 163 w 206"/>
                  <a:gd name="T79" fmla="*/ 1 h 4"/>
                  <a:gd name="T80" fmla="*/ 167 w 206"/>
                  <a:gd name="T81" fmla="*/ 1 h 4"/>
                  <a:gd name="T82" fmla="*/ 171 w 206"/>
                  <a:gd name="T83" fmla="*/ 0 h 4"/>
                  <a:gd name="T84" fmla="*/ 175 w 206"/>
                  <a:gd name="T85" fmla="*/ 0 h 4"/>
                  <a:gd name="T86" fmla="*/ 179 w 206"/>
                  <a:gd name="T87" fmla="*/ 0 h 4"/>
                  <a:gd name="T88" fmla="*/ 184 w 206"/>
                  <a:gd name="T89" fmla="*/ 0 h 4"/>
                  <a:gd name="T90" fmla="*/ 188 w 206"/>
                  <a:gd name="T91" fmla="*/ 0 h 4"/>
                  <a:gd name="T92" fmla="*/ 192 w 206"/>
                  <a:gd name="T93" fmla="*/ 0 h 4"/>
                  <a:gd name="T94" fmla="*/ 196 w 206"/>
                  <a:gd name="T95" fmla="*/ 0 h 4"/>
                  <a:gd name="T96" fmla="*/ 200 w 206"/>
                  <a:gd name="T97" fmla="*/ 0 h 4"/>
                  <a:gd name="T98" fmla="*/ 204 w 206"/>
                  <a:gd name="T9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" h="4">
                    <a:moveTo>
                      <a:pt x="0" y="4"/>
                    </a:moveTo>
                    <a:lnTo>
                      <a:pt x="3" y="4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9" y="4"/>
                    </a:lnTo>
                    <a:lnTo>
                      <a:pt x="11" y="4"/>
                    </a:lnTo>
                    <a:lnTo>
                      <a:pt x="13" y="4"/>
                    </a:lnTo>
                    <a:lnTo>
                      <a:pt x="15" y="3"/>
                    </a:lnTo>
                    <a:lnTo>
                      <a:pt x="17" y="3"/>
                    </a:lnTo>
                    <a:lnTo>
                      <a:pt x="19" y="3"/>
                    </a:lnTo>
                    <a:lnTo>
                      <a:pt x="21" y="3"/>
                    </a:lnTo>
                    <a:lnTo>
                      <a:pt x="23" y="3"/>
                    </a:lnTo>
                    <a:lnTo>
                      <a:pt x="25" y="3"/>
                    </a:lnTo>
                    <a:lnTo>
                      <a:pt x="27" y="3"/>
                    </a:lnTo>
                    <a:lnTo>
                      <a:pt x="29" y="3"/>
                    </a:lnTo>
                    <a:lnTo>
                      <a:pt x="31" y="3"/>
                    </a:lnTo>
                    <a:lnTo>
                      <a:pt x="33" y="3"/>
                    </a:lnTo>
                    <a:lnTo>
                      <a:pt x="35" y="3"/>
                    </a:lnTo>
                    <a:lnTo>
                      <a:pt x="38" y="3"/>
                    </a:lnTo>
                    <a:lnTo>
                      <a:pt x="40" y="3"/>
                    </a:lnTo>
                    <a:lnTo>
                      <a:pt x="42" y="3"/>
                    </a:lnTo>
                    <a:lnTo>
                      <a:pt x="44" y="3"/>
                    </a:lnTo>
                    <a:lnTo>
                      <a:pt x="46" y="3"/>
                    </a:lnTo>
                    <a:lnTo>
                      <a:pt x="48" y="3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4" y="3"/>
                    </a:lnTo>
                    <a:lnTo>
                      <a:pt x="56" y="3"/>
                    </a:lnTo>
                    <a:lnTo>
                      <a:pt x="58" y="3"/>
                    </a:lnTo>
                    <a:lnTo>
                      <a:pt x="60" y="3"/>
                    </a:lnTo>
                    <a:lnTo>
                      <a:pt x="62" y="3"/>
                    </a:lnTo>
                    <a:lnTo>
                      <a:pt x="64" y="3"/>
                    </a:lnTo>
                    <a:lnTo>
                      <a:pt x="66" y="2"/>
                    </a:lnTo>
                    <a:lnTo>
                      <a:pt x="68" y="2"/>
                    </a:lnTo>
                    <a:lnTo>
                      <a:pt x="70" y="2"/>
                    </a:lnTo>
                    <a:lnTo>
                      <a:pt x="72" y="2"/>
                    </a:lnTo>
                    <a:lnTo>
                      <a:pt x="75" y="2"/>
                    </a:lnTo>
                    <a:lnTo>
                      <a:pt x="77" y="2"/>
                    </a:lnTo>
                    <a:lnTo>
                      <a:pt x="79" y="2"/>
                    </a:lnTo>
                    <a:lnTo>
                      <a:pt x="81" y="2"/>
                    </a:lnTo>
                    <a:lnTo>
                      <a:pt x="83" y="2"/>
                    </a:lnTo>
                    <a:lnTo>
                      <a:pt x="85" y="2"/>
                    </a:lnTo>
                    <a:lnTo>
                      <a:pt x="87" y="2"/>
                    </a:lnTo>
                    <a:lnTo>
                      <a:pt x="89" y="2"/>
                    </a:lnTo>
                    <a:lnTo>
                      <a:pt x="91" y="2"/>
                    </a:lnTo>
                    <a:lnTo>
                      <a:pt x="93" y="2"/>
                    </a:lnTo>
                    <a:lnTo>
                      <a:pt x="95" y="2"/>
                    </a:lnTo>
                    <a:lnTo>
                      <a:pt x="97" y="2"/>
                    </a:lnTo>
                    <a:lnTo>
                      <a:pt x="99" y="2"/>
                    </a:lnTo>
                    <a:lnTo>
                      <a:pt x="101" y="2"/>
                    </a:lnTo>
                    <a:lnTo>
                      <a:pt x="103" y="2"/>
                    </a:lnTo>
                    <a:lnTo>
                      <a:pt x="105" y="2"/>
                    </a:lnTo>
                    <a:lnTo>
                      <a:pt x="107" y="2"/>
                    </a:lnTo>
                    <a:lnTo>
                      <a:pt x="109" y="2"/>
                    </a:lnTo>
                    <a:lnTo>
                      <a:pt x="112" y="2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8" y="1"/>
                    </a:lnTo>
                    <a:lnTo>
                      <a:pt x="120" y="1"/>
                    </a:lnTo>
                    <a:lnTo>
                      <a:pt x="122" y="1"/>
                    </a:lnTo>
                    <a:lnTo>
                      <a:pt x="124" y="1"/>
                    </a:lnTo>
                    <a:lnTo>
                      <a:pt x="126" y="1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2" y="1"/>
                    </a:lnTo>
                    <a:lnTo>
                      <a:pt x="134" y="1"/>
                    </a:lnTo>
                    <a:lnTo>
                      <a:pt x="136" y="1"/>
                    </a:lnTo>
                    <a:lnTo>
                      <a:pt x="138" y="1"/>
                    </a:lnTo>
                    <a:lnTo>
                      <a:pt x="140" y="1"/>
                    </a:lnTo>
                    <a:lnTo>
                      <a:pt x="142" y="1"/>
                    </a:lnTo>
                    <a:lnTo>
                      <a:pt x="144" y="1"/>
                    </a:lnTo>
                    <a:lnTo>
                      <a:pt x="147" y="1"/>
                    </a:lnTo>
                    <a:lnTo>
                      <a:pt x="149" y="1"/>
                    </a:lnTo>
                    <a:lnTo>
                      <a:pt x="151" y="1"/>
                    </a:lnTo>
                    <a:lnTo>
                      <a:pt x="153" y="1"/>
                    </a:lnTo>
                    <a:lnTo>
                      <a:pt x="155" y="1"/>
                    </a:lnTo>
                    <a:lnTo>
                      <a:pt x="157" y="1"/>
                    </a:lnTo>
                    <a:lnTo>
                      <a:pt x="159" y="1"/>
                    </a:lnTo>
                    <a:lnTo>
                      <a:pt x="161" y="1"/>
                    </a:lnTo>
                    <a:lnTo>
                      <a:pt x="163" y="1"/>
                    </a:lnTo>
                    <a:lnTo>
                      <a:pt x="165" y="1"/>
                    </a:lnTo>
                    <a:lnTo>
                      <a:pt x="167" y="1"/>
                    </a:lnTo>
                    <a:lnTo>
                      <a:pt x="169" y="0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4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190" y="0"/>
                    </a:lnTo>
                    <a:lnTo>
                      <a:pt x="192" y="0"/>
                    </a:lnTo>
                    <a:lnTo>
                      <a:pt x="194" y="0"/>
                    </a:lnTo>
                    <a:lnTo>
                      <a:pt x="196" y="0"/>
                    </a:lnTo>
                    <a:lnTo>
                      <a:pt x="198" y="0"/>
                    </a:lnTo>
                    <a:lnTo>
                      <a:pt x="200" y="0"/>
                    </a:lnTo>
                    <a:lnTo>
                      <a:pt x="202" y="0"/>
                    </a:lnTo>
                    <a:lnTo>
                      <a:pt x="204" y="0"/>
                    </a:lnTo>
                    <a:lnTo>
                      <a:pt x="206" y="0"/>
                    </a:lnTo>
                  </a:path>
                </a:pathLst>
              </a:custGeom>
              <a:noFill/>
              <a:ln w="34925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72" name="Line 3572"/>
              <p:cNvSpPr>
                <a:spLocks noChangeShapeType="1"/>
              </p:cNvSpPr>
              <p:nvPr/>
            </p:nvSpPr>
            <p:spPr bwMode="auto">
              <a:xfrm flipV="1">
                <a:off x="36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73" name="Line 3573"/>
              <p:cNvSpPr>
                <a:spLocks noChangeShapeType="1"/>
              </p:cNvSpPr>
              <p:nvPr/>
            </p:nvSpPr>
            <p:spPr bwMode="auto">
              <a:xfrm flipV="1">
                <a:off x="36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74" name="Line 3574"/>
              <p:cNvSpPr>
                <a:spLocks noChangeShapeType="1"/>
              </p:cNvSpPr>
              <p:nvPr/>
            </p:nvSpPr>
            <p:spPr bwMode="auto">
              <a:xfrm flipV="1">
                <a:off x="36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75" name="Line 3575"/>
              <p:cNvSpPr>
                <a:spLocks noChangeShapeType="1"/>
              </p:cNvSpPr>
              <p:nvPr/>
            </p:nvSpPr>
            <p:spPr bwMode="auto">
              <a:xfrm flipV="1">
                <a:off x="36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76" name="Line 3576"/>
              <p:cNvSpPr>
                <a:spLocks noChangeShapeType="1"/>
              </p:cNvSpPr>
              <p:nvPr/>
            </p:nvSpPr>
            <p:spPr bwMode="auto">
              <a:xfrm flipV="1">
                <a:off x="36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77" name="Line 3577"/>
              <p:cNvSpPr>
                <a:spLocks noChangeShapeType="1"/>
              </p:cNvSpPr>
              <p:nvPr/>
            </p:nvSpPr>
            <p:spPr bwMode="auto">
              <a:xfrm flipV="1">
                <a:off x="36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78" name="Line 3578"/>
              <p:cNvSpPr>
                <a:spLocks noChangeShapeType="1"/>
              </p:cNvSpPr>
              <p:nvPr/>
            </p:nvSpPr>
            <p:spPr bwMode="auto">
              <a:xfrm flipV="1">
                <a:off x="36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79" name="Line 3579"/>
              <p:cNvSpPr>
                <a:spLocks noChangeShapeType="1"/>
              </p:cNvSpPr>
              <p:nvPr/>
            </p:nvSpPr>
            <p:spPr bwMode="auto">
              <a:xfrm flipV="1">
                <a:off x="36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80" name="Line 3580"/>
              <p:cNvSpPr>
                <a:spLocks noChangeShapeType="1"/>
              </p:cNvSpPr>
              <p:nvPr/>
            </p:nvSpPr>
            <p:spPr bwMode="auto">
              <a:xfrm flipV="1">
                <a:off x="36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81" name="Line 3581"/>
              <p:cNvSpPr>
                <a:spLocks noChangeShapeType="1"/>
              </p:cNvSpPr>
              <p:nvPr/>
            </p:nvSpPr>
            <p:spPr bwMode="auto">
              <a:xfrm flipV="1">
                <a:off x="36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82" name="Line 3582"/>
              <p:cNvSpPr>
                <a:spLocks noChangeShapeType="1"/>
              </p:cNvSpPr>
              <p:nvPr/>
            </p:nvSpPr>
            <p:spPr bwMode="auto">
              <a:xfrm flipV="1">
                <a:off x="36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83" name="Line 3583"/>
              <p:cNvSpPr>
                <a:spLocks noChangeShapeType="1"/>
              </p:cNvSpPr>
              <p:nvPr/>
            </p:nvSpPr>
            <p:spPr bwMode="auto">
              <a:xfrm flipV="1">
                <a:off x="36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84" name="Line 3584"/>
              <p:cNvSpPr>
                <a:spLocks noChangeShapeType="1"/>
              </p:cNvSpPr>
              <p:nvPr/>
            </p:nvSpPr>
            <p:spPr bwMode="auto">
              <a:xfrm flipV="1">
                <a:off x="36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85" name="Line 3585"/>
              <p:cNvSpPr>
                <a:spLocks noChangeShapeType="1"/>
              </p:cNvSpPr>
              <p:nvPr/>
            </p:nvSpPr>
            <p:spPr bwMode="auto">
              <a:xfrm flipV="1">
                <a:off x="36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86" name="Line 3586"/>
              <p:cNvSpPr>
                <a:spLocks noChangeShapeType="1"/>
              </p:cNvSpPr>
              <p:nvPr/>
            </p:nvSpPr>
            <p:spPr bwMode="auto">
              <a:xfrm flipV="1">
                <a:off x="36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87" name="Line 3587"/>
              <p:cNvSpPr>
                <a:spLocks noChangeShapeType="1"/>
              </p:cNvSpPr>
              <p:nvPr/>
            </p:nvSpPr>
            <p:spPr bwMode="auto">
              <a:xfrm flipV="1">
                <a:off x="36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88" name="Line 3588"/>
              <p:cNvSpPr>
                <a:spLocks noChangeShapeType="1"/>
              </p:cNvSpPr>
              <p:nvPr/>
            </p:nvSpPr>
            <p:spPr bwMode="auto">
              <a:xfrm flipV="1">
                <a:off x="36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89" name="Line 3589"/>
              <p:cNvSpPr>
                <a:spLocks noChangeShapeType="1"/>
              </p:cNvSpPr>
              <p:nvPr/>
            </p:nvSpPr>
            <p:spPr bwMode="auto">
              <a:xfrm flipV="1">
                <a:off x="36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90" name="Line 3590"/>
              <p:cNvSpPr>
                <a:spLocks noChangeShapeType="1"/>
              </p:cNvSpPr>
              <p:nvPr/>
            </p:nvSpPr>
            <p:spPr bwMode="auto">
              <a:xfrm flipV="1">
                <a:off x="36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91" name="Line 3591"/>
              <p:cNvSpPr>
                <a:spLocks noChangeShapeType="1"/>
              </p:cNvSpPr>
              <p:nvPr/>
            </p:nvSpPr>
            <p:spPr bwMode="auto">
              <a:xfrm flipV="1">
                <a:off x="36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92" name="Line 3592"/>
              <p:cNvSpPr>
                <a:spLocks noChangeShapeType="1"/>
              </p:cNvSpPr>
              <p:nvPr/>
            </p:nvSpPr>
            <p:spPr bwMode="auto">
              <a:xfrm flipV="1">
                <a:off x="36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93" name="Line 3593"/>
              <p:cNvSpPr>
                <a:spLocks noChangeShapeType="1"/>
              </p:cNvSpPr>
              <p:nvPr/>
            </p:nvSpPr>
            <p:spPr bwMode="auto">
              <a:xfrm flipV="1">
                <a:off x="36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94" name="Line 3594"/>
              <p:cNvSpPr>
                <a:spLocks noChangeShapeType="1"/>
              </p:cNvSpPr>
              <p:nvPr/>
            </p:nvSpPr>
            <p:spPr bwMode="auto">
              <a:xfrm flipV="1">
                <a:off x="36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95" name="Line 3595"/>
              <p:cNvSpPr>
                <a:spLocks noChangeShapeType="1"/>
              </p:cNvSpPr>
              <p:nvPr/>
            </p:nvSpPr>
            <p:spPr bwMode="auto">
              <a:xfrm flipV="1">
                <a:off x="36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96" name="Line 3596"/>
              <p:cNvSpPr>
                <a:spLocks noChangeShapeType="1"/>
              </p:cNvSpPr>
              <p:nvPr/>
            </p:nvSpPr>
            <p:spPr bwMode="auto">
              <a:xfrm flipV="1">
                <a:off x="36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97" name="Line 3597"/>
              <p:cNvSpPr>
                <a:spLocks noChangeShapeType="1"/>
              </p:cNvSpPr>
              <p:nvPr/>
            </p:nvSpPr>
            <p:spPr bwMode="auto">
              <a:xfrm flipV="1">
                <a:off x="36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98" name="Line 3598"/>
              <p:cNvSpPr>
                <a:spLocks noChangeShapeType="1"/>
              </p:cNvSpPr>
              <p:nvPr/>
            </p:nvSpPr>
            <p:spPr bwMode="auto">
              <a:xfrm flipV="1">
                <a:off x="36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99" name="Line 3599"/>
              <p:cNvSpPr>
                <a:spLocks noChangeShapeType="1"/>
              </p:cNvSpPr>
              <p:nvPr/>
            </p:nvSpPr>
            <p:spPr bwMode="auto">
              <a:xfrm flipV="1">
                <a:off x="36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00" name="Line 3600"/>
              <p:cNvSpPr>
                <a:spLocks noChangeShapeType="1"/>
              </p:cNvSpPr>
              <p:nvPr/>
            </p:nvSpPr>
            <p:spPr bwMode="auto">
              <a:xfrm flipV="1">
                <a:off x="36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01" name="Line 3601"/>
              <p:cNvSpPr>
                <a:spLocks noChangeShapeType="1"/>
              </p:cNvSpPr>
              <p:nvPr/>
            </p:nvSpPr>
            <p:spPr bwMode="auto">
              <a:xfrm flipV="1">
                <a:off x="36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02" name="Line 3602"/>
              <p:cNvSpPr>
                <a:spLocks noChangeShapeType="1"/>
              </p:cNvSpPr>
              <p:nvPr/>
            </p:nvSpPr>
            <p:spPr bwMode="auto">
              <a:xfrm flipV="1">
                <a:off x="361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03" name="Line 3603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04" name="Line 3604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05" name="Line 3605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06" name="Line 3606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07" name="Line 3607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08" name="Line 3608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09" name="Line 3609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10" name="Line 3610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11" name="Line 3611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12" name="Line 3612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13" name="Line 3613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14" name="Line 3614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15" name="Line 3615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16" name="Line 3616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17" name="Line 3617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18" name="Line 3618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19" name="Line 3619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20" name="Line 3620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21" name="Line 3621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22" name="Line 3622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2065" name="Group 3824"/>
            <p:cNvGrpSpPr>
              <a:grpSpLocks/>
            </p:cNvGrpSpPr>
            <p:nvPr/>
          </p:nvGrpSpPr>
          <p:grpSpPr bwMode="auto">
            <a:xfrm>
              <a:off x="3532" y="3207"/>
              <a:ext cx="1485" cy="476"/>
              <a:chOff x="3532" y="3207"/>
              <a:chExt cx="1485" cy="476"/>
            </a:xfrm>
          </p:grpSpPr>
          <p:sp>
            <p:nvSpPr>
              <p:cNvPr id="2623" name="Line 3624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4" name="Line 3625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5" name="Line 3626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6" name="Line 3627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7" name="Line 3628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8" name="Line 3629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9" name="Line 3630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0" name="Line 3631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1" name="Line 3632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2" name="Line 3633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3" name="Line 3634"/>
              <p:cNvSpPr>
                <a:spLocks noChangeShapeType="1"/>
              </p:cNvSpPr>
              <p:nvPr/>
            </p:nvSpPr>
            <p:spPr bwMode="auto">
              <a:xfrm flipV="1">
                <a:off x="375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4" name="Line 3635"/>
              <p:cNvSpPr>
                <a:spLocks noChangeShapeType="1"/>
              </p:cNvSpPr>
              <p:nvPr/>
            </p:nvSpPr>
            <p:spPr bwMode="auto">
              <a:xfrm flipV="1">
                <a:off x="389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5" name="Line 3636"/>
              <p:cNvSpPr>
                <a:spLocks noChangeShapeType="1"/>
              </p:cNvSpPr>
              <p:nvPr/>
            </p:nvSpPr>
            <p:spPr bwMode="auto">
              <a:xfrm flipV="1">
                <a:off x="389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6" name="Line 3637"/>
              <p:cNvSpPr>
                <a:spLocks noChangeShapeType="1"/>
              </p:cNvSpPr>
              <p:nvPr/>
            </p:nvSpPr>
            <p:spPr bwMode="auto">
              <a:xfrm flipV="1">
                <a:off x="389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7" name="Line 3638"/>
              <p:cNvSpPr>
                <a:spLocks noChangeShapeType="1"/>
              </p:cNvSpPr>
              <p:nvPr/>
            </p:nvSpPr>
            <p:spPr bwMode="auto">
              <a:xfrm flipV="1">
                <a:off x="389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8" name="Line 3639"/>
              <p:cNvSpPr>
                <a:spLocks noChangeShapeType="1"/>
              </p:cNvSpPr>
              <p:nvPr/>
            </p:nvSpPr>
            <p:spPr bwMode="auto">
              <a:xfrm flipV="1">
                <a:off x="389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9" name="Line 3640"/>
              <p:cNvSpPr>
                <a:spLocks noChangeShapeType="1"/>
              </p:cNvSpPr>
              <p:nvPr/>
            </p:nvSpPr>
            <p:spPr bwMode="auto">
              <a:xfrm flipV="1">
                <a:off x="389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0" name="Line 3641"/>
              <p:cNvSpPr>
                <a:spLocks noChangeShapeType="1"/>
              </p:cNvSpPr>
              <p:nvPr/>
            </p:nvSpPr>
            <p:spPr bwMode="auto">
              <a:xfrm flipV="1">
                <a:off x="389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1" name="Line 3642"/>
              <p:cNvSpPr>
                <a:spLocks noChangeShapeType="1"/>
              </p:cNvSpPr>
              <p:nvPr/>
            </p:nvSpPr>
            <p:spPr bwMode="auto">
              <a:xfrm flipV="1">
                <a:off x="389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2" name="Line 3643"/>
              <p:cNvSpPr>
                <a:spLocks noChangeShapeType="1"/>
              </p:cNvSpPr>
              <p:nvPr/>
            </p:nvSpPr>
            <p:spPr bwMode="auto">
              <a:xfrm flipV="1">
                <a:off x="389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3" name="Line 3644"/>
              <p:cNvSpPr>
                <a:spLocks noChangeShapeType="1"/>
              </p:cNvSpPr>
              <p:nvPr/>
            </p:nvSpPr>
            <p:spPr bwMode="auto">
              <a:xfrm flipV="1">
                <a:off x="389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4" name="Line 3645"/>
              <p:cNvSpPr>
                <a:spLocks noChangeShapeType="1"/>
              </p:cNvSpPr>
              <p:nvPr/>
            </p:nvSpPr>
            <p:spPr bwMode="auto">
              <a:xfrm flipV="1">
                <a:off x="389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5" name="Line 3646"/>
              <p:cNvSpPr>
                <a:spLocks noChangeShapeType="1"/>
              </p:cNvSpPr>
              <p:nvPr/>
            </p:nvSpPr>
            <p:spPr bwMode="auto">
              <a:xfrm flipV="1">
                <a:off x="40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6" name="Line 3647"/>
              <p:cNvSpPr>
                <a:spLocks noChangeShapeType="1"/>
              </p:cNvSpPr>
              <p:nvPr/>
            </p:nvSpPr>
            <p:spPr bwMode="auto">
              <a:xfrm flipV="1">
                <a:off x="40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7" name="Line 3648"/>
              <p:cNvSpPr>
                <a:spLocks noChangeShapeType="1"/>
              </p:cNvSpPr>
              <p:nvPr/>
            </p:nvSpPr>
            <p:spPr bwMode="auto">
              <a:xfrm flipV="1">
                <a:off x="40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8" name="Line 3649"/>
              <p:cNvSpPr>
                <a:spLocks noChangeShapeType="1"/>
              </p:cNvSpPr>
              <p:nvPr/>
            </p:nvSpPr>
            <p:spPr bwMode="auto">
              <a:xfrm flipV="1">
                <a:off x="40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9" name="Line 3650"/>
              <p:cNvSpPr>
                <a:spLocks noChangeShapeType="1"/>
              </p:cNvSpPr>
              <p:nvPr/>
            </p:nvSpPr>
            <p:spPr bwMode="auto">
              <a:xfrm flipV="1">
                <a:off x="40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0" name="Line 3651"/>
              <p:cNvSpPr>
                <a:spLocks noChangeShapeType="1"/>
              </p:cNvSpPr>
              <p:nvPr/>
            </p:nvSpPr>
            <p:spPr bwMode="auto">
              <a:xfrm flipV="1">
                <a:off x="40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1" name="Line 3652"/>
              <p:cNvSpPr>
                <a:spLocks noChangeShapeType="1"/>
              </p:cNvSpPr>
              <p:nvPr/>
            </p:nvSpPr>
            <p:spPr bwMode="auto">
              <a:xfrm flipV="1">
                <a:off x="40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2" name="Line 3653"/>
              <p:cNvSpPr>
                <a:spLocks noChangeShapeType="1"/>
              </p:cNvSpPr>
              <p:nvPr/>
            </p:nvSpPr>
            <p:spPr bwMode="auto">
              <a:xfrm flipV="1">
                <a:off x="40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3" name="Line 3654"/>
              <p:cNvSpPr>
                <a:spLocks noChangeShapeType="1"/>
              </p:cNvSpPr>
              <p:nvPr/>
            </p:nvSpPr>
            <p:spPr bwMode="auto">
              <a:xfrm flipV="1">
                <a:off x="40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4" name="Line 3655"/>
              <p:cNvSpPr>
                <a:spLocks noChangeShapeType="1"/>
              </p:cNvSpPr>
              <p:nvPr/>
            </p:nvSpPr>
            <p:spPr bwMode="auto">
              <a:xfrm flipV="1">
                <a:off x="40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5" name="Line 3656"/>
              <p:cNvSpPr>
                <a:spLocks noChangeShapeType="1"/>
              </p:cNvSpPr>
              <p:nvPr/>
            </p:nvSpPr>
            <p:spPr bwMode="auto">
              <a:xfrm flipV="1">
                <a:off x="40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6" name="Line 3657"/>
              <p:cNvSpPr>
                <a:spLocks noChangeShapeType="1"/>
              </p:cNvSpPr>
              <p:nvPr/>
            </p:nvSpPr>
            <p:spPr bwMode="auto">
              <a:xfrm flipV="1">
                <a:off x="40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7" name="Line 3658"/>
              <p:cNvSpPr>
                <a:spLocks noChangeShapeType="1"/>
              </p:cNvSpPr>
              <p:nvPr/>
            </p:nvSpPr>
            <p:spPr bwMode="auto">
              <a:xfrm flipV="1">
                <a:off x="40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8" name="Line 3659"/>
              <p:cNvSpPr>
                <a:spLocks noChangeShapeType="1"/>
              </p:cNvSpPr>
              <p:nvPr/>
            </p:nvSpPr>
            <p:spPr bwMode="auto">
              <a:xfrm flipV="1">
                <a:off x="40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9" name="Line 3660"/>
              <p:cNvSpPr>
                <a:spLocks noChangeShapeType="1"/>
              </p:cNvSpPr>
              <p:nvPr/>
            </p:nvSpPr>
            <p:spPr bwMode="auto">
              <a:xfrm flipV="1">
                <a:off x="403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0" name="Line 3661"/>
              <p:cNvSpPr>
                <a:spLocks noChangeShapeType="1"/>
              </p:cNvSpPr>
              <p:nvPr/>
            </p:nvSpPr>
            <p:spPr bwMode="auto">
              <a:xfrm flipV="1">
                <a:off x="417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1" name="Line 3662"/>
              <p:cNvSpPr>
                <a:spLocks noChangeShapeType="1"/>
              </p:cNvSpPr>
              <p:nvPr/>
            </p:nvSpPr>
            <p:spPr bwMode="auto">
              <a:xfrm flipV="1">
                <a:off x="417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2" name="Line 3663"/>
              <p:cNvSpPr>
                <a:spLocks noChangeShapeType="1"/>
              </p:cNvSpPr>
              <p:nvPr/>
            </p:nvSpPr>
            <p:spPr bwMode="auto">
              <a:xfrm flipV="1">
                <a:off x="417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3" name="Line 3664"/>
              <p:cNvSpPr>
                <a:spLocks noChangeShapeType="1"/>
              </p:cNvSpPr>
              <p:nvPr/>
            </p:nvSpPr>
            <p:spPr bwMode="auto">
              <a:xfrm flipV="1">
                <a:off x="417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4" name="Line 3665"/>
              <p:cNvSpPr>
                <a:spLocks noChangeShapeType="1"/>
              </p:cNvSpPr>
              <p:nvPr/>
            </p:nvSpPr>
            <p:spPr bwMode="auto">
              <a:xfrm flipV="1">
                <a:off x="417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5" name="Line 3666"/>
              <p:cNvSpPr>
                <a:spLocks noChangeShapeType="1"/>
              </p:cNvSpPr>
              <p:nvPr/>
            </p:nvSpPr>
            <p:spPr bwMode="auto">
              <a:xfrm flipV="1">
                <a:off x="417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6" name="Line 3667"/>
              <p:cNvSpPr>
                <a:spLocks noChangeShapeType="1"/>
              </p:cNvSpPr>
              <p:nvPr/>
            </p:nvSpPr>
            <p:spPr bwMode="auto">
              <a:xfrm flipV="1">
                <a:off x="417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7" name="Line 3668"/>
              <p:cNvSpPr>
                <a:spLocks noChangeShapeType="1"/>
              </p:cNvSpPr>
              <p:nvPr/>
            </p:nvSpPr>
            <p:spPr bwMode="auto">
              <a:xfrm flipV="1">
                <a:off x="417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8" name="Line 3669"/>
              <p:cNvSpPr>
                <a:spLocks noChangeShapeType="1"/>
              </p:cNvSpPr>
              <p:nvPr/>
            </p:nvSpPr>
            <p:spPr bwMode="auto">
              <a:xfrm flipV="1">
                <a:off x="417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9" name="Line 3670"/>
              <p:cNvSpPr>
                <a:spLocks noChangeShapeType="1"/>
              </p:cNvSpPr>
              <p:nvPr/>
            </p:nvSpPr>
            <p:spPr bwMode="auto">
              <a:xfrm flipV="1">
                <a:off x="431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0" name="Line 3671"/>
              <p:cNvSpPr>
                <a:spLocks noChangeShapeType="1"/>
              </p:cNvSpPr>
              <p:nvPr/>
            </p:nvSpPr>
            <p:spPr bwMode="auto">
              <a:xfrm flipV="1">
                <a:off x="431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1" name="Line 3672"/>
              <p:cNvSpPr>
                <a:spLocks noChangeShapeType="1"/>
              </p:cNvSpPr>
              <p:nvPr/>
            </p:nvSpPr>
            <p:spPr bwMode="auto">
              <a:xfrm flipV="1">
                <a:off x="446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2CAB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2" name="Freeform 3673"/>
              <p:cNvSpPr>
                <a:spLocks/>
              </p:cNvSpPr>
              <p:nvPr/>
            </p:nvSpPr>
            <p:spPr bwMode="auto">
              <a:xfrm>
                <a:off x="3532" y="3431"/>
                <a:ext cx="1485" cy="94"/>
              </a:xfrm>
              <a:custGeom>
                <a:avLst/>
                <a:gdLst>
                  <a:gd name="T0" fmla="*/ 3 w 206"/>
                  <a:gd name="T1" fmla="*/ 13 h 13"/>
                  <a:gd name="T2" fmla="*/ 7 w 206"/>
                  <a:gd name="T3" fmla="*/ 13 h 13"/>
                  <a:gd name="T4" fmla="*/ 11 w 206"/>
                  <a:gd name="T5" fmla="*/ 13 h 13"/>
                  <a:gd name="T6" fmla="*/ 15 w 206"/>
                  <a:gd name="T7" fmla="*/ 12 h 13"/>
                  <a:gd name="T8" fmla="*/ 19 w 206"/>
                  <a:gd name="T9" fmla="*/ 12 h 13"/>
                  <a:gd name="T10" fmla="*/ 23 w 206"/>
                  <a:gd name="T11" fmla="*/ 12 h 13"/>
                  <a:gd name="T12" fmla="*/ 27 w 206"/>
                  <a:gd name="T13" fmla="*/ 11 h 13"/>
                  <a:gd name="T14" fmla="*/ 31 w 206"/>
                  <a:gd name="T15" fmla="*/ 11 h 13"/>
                  <a:gd name="T16" fmla="*/ 35 w 206"/>
                  <a:gd name="T17" fmla="*/ 11 h 13"/>
                  <a:gd name="T18" fmla="*/ 40 w 206"/>
                  <a:gd name="T19" fmla="*/ 11 h 13"/>
                  <a:gd name="T20" fmla="*/ 44 w 206"/>
                  <a:gd name="T21" fmla="*/ 10 h 13"/>
                  <a:gd name="T22" fmla="*/ 48 w 206"/>
                  <a:gd name="T23" fmla="*/ 10 h 13"/>
                  <a:gd name="T24" fmla="*/ 52 w 206"/>
                  <a:gd name="T25" fmla="*/ 10 h 13"/>
                  <a:gd name="T26" fmla="*/ 56 w 206"/>
                  <a:gd name="T27" fmla="*/ 10 h 13"/>
                  <a:gd name="T28" fmla="*/ 60 w 206"/>
                  <a:gd name="T29" fmla="*/ 9 h 13"/>
                  <a:gd name="T30" fmla="*/ 64 w 206"/>
                  <a:gd name="T31" fmla="*/ 9 h 13"/>
                  <a:gd name="T32" fmla="*/ 68 w 206"/>
                  <a:gd name="T33" fmla="*/ 9 h 13"/>
                  <a:gd name="T34" fmla="*/ 72 w 206"/>
                  <a:gd name="T35" fmla="*/ 9 h 13"/>
                  <a:gd name="T36" fmla="*/ 77 w 206"/>
                  <a:gd name="T37" fmla="*/ 8 h 13"/>
                  <a:gd name="T38" fmla="*/ 81 w 206"/>
                  <a:gd name="T39" fmla="*/ 8 h 13"/>
                  <a:gd name="T40" fmla="*/ 85 w 206"/>
                  <a:gd name="T41" fmla="*/ 8 h 13"/>
                  <a:gd name="T42" fmla="*/ 89 w 206"/>
                  <a:gd name="T43" fmla="*/ 7 h 13"/>
                  <a:gd name="T44" fmla="*/ 93 w 206"/>
                  <a:gd name="T45" fmla="*/ 7 h 13"/>
                  <a:gd name="T46" fmla="*/ 97 w 206"/>
                  <a:gd name="T47" fmla="*/ 7 h 13"/>
                  <a:gd name="T48" fmla="*/ 101 w 206"/>
                  <a:gd name="T49" fmla="*/ 7 h 13"/>
                  <a:gd name="T50" fmla="*/ 105 w 206"/>
                  <a:gd name="T51" fmla="*/ 6 h 13"/>
                  <a:gd name="T52" fmla="*/ 109 w 206"/>
                  <a:gd name="T53" fmla="*/ 6 h 13"/>
                  <a:gd name="T54" fmla="*/ 114 w 206"/>
                  <a:gd name="T55" fmla="*/ 6 h 13"/>
                  <a:gd name="T56" fmla="*/ 118 w 206"/>
                  <a:gd name="T57" fmla="*/ 6 h 13"/>
                  <a:gd name="T58" fmla="*/ 122 w 206"/>
                  <a:gd name="T59" fmla="*/ 5 h 13"/>
                  <a:gd name="T60" fmla="*/ 126 w 206"/>
                  <a:gd name="T61" fmla="*/ 5 h 13"/>
                  <a:gd name="T62" fmla="*/ 130 w 206"/>
                  <a:gd name="T63" fmla="*/ 5 h 13"/>
                  <a:gd name="T64" fmla="*/ 134 w 206"/>
                  <a:gd name="T65" fmla="*/ 5 h 13"/>
                  <a:gd name="T66" fmla="*/ 138 w 206"/>
                  <a:gd name="T67" fmla="*/ 4 h 13"/>
                  <a:gd name="T68" fmla="*/ 142 w 206"/>
                  <a:gd name="T69" fmla="*/ 4 h 13"/>
                  <a:gd name="T70" fmla="*/ 147 w 206"/>
                  <a:gd name="T71" fmla="*/ 4 h 13"/>
                  <a:gd name="T72" fmla="*/ 151 w 206"/>
                  <a:gd name="T73" fmla="*/ 3 h 13"/>
                  <a:gd name="T74" fmla="*/ 155 w 206"/>
                  <a:gd name="T75" fmla="*/ 3 h 13"/>
                  <a:gd name="T76" fmla="*/ 159 w 206"/>
                  <a:gd name="T77" fmla="*/ 3 h 13"/>
                  <a:gd name="T78" fmla="*/ 163 w 206"/>
                  <a:gd name="T79" fmla="*/ 3 h 13"/>
                  <a:gd name="T80" fmla="*/ 167 w 206"/>
                  <a:gd name="T81" fmla="*/ 2 h 13"/>
                  <a:gd name="T82" fmla="*/ 171 w 206"/>
                  <a:gd name="T83" fmla="*/ 2 h 13"/>
                  <a:gd name="T84" fmla="*/ 175 w 206"/>
                  <a:gd name="T85" fmla="*/ 2 h 13"/>
                  <a:gd name="T86" fmla="*/ 179 w 206"/>
                  <a:gd name="T87" fmla="*/ 2 h 13"/>
                  <a:gd name="T88" fmla="*/ 184 w 206"/>
                  <a:gd name="T89" fmla="*/ 1 h 13"/>
                  <a:gd name="T90" fmla="*/ 188 w 206"/>
                  <a:gd name="T91" fmla="*/ 1 h 13"/>
                  <a:gd name="T92" fmla="*/ 192 w 206"/>
                  <a:gd name="T93" fmla="*/ 1 h 13"/>
                  <a:gd name="T94" fmla="*/ 196 w 206"/>
                  <a:gd name="T95" fmla="*/ 1 h 13"/>
                  <a:gd name="T96" fmla="*/ 200 w 206"/>
                  <a:gd name="T97" fmla="*/ 0 h 13"/>
                  <a:gd name="T98" fmla="*/ 204 w 206"/>
                  <a:gd name="T9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" h="13">
                    <a:moveTo>
                      <a:pt x="0" y="13"/>
                    </a:moveTo>
                    <a:lnTo>
                      <a:pt x="3" y="13"/>
                    </a:lnTo>
                    <a:lnTo>
                      <a:pt x="5" y="13"/>
                    </a:lnTo>
                    <a:lnTo>
                      <a:pt x="7" y="13"/>
                    </a:lnTo>
                    <a:lnTo>
                      <a:pt x="9" y="13"/>
                    </a:lnTo>
                    <a:lnTo>
                      <a:pt x="11" y="13"/>
                    </a:lnTo>
                    <a:lnTo>
                      <a:pt x="13" y="12"/>
                    </a:lnTo>
                    <a:lnTo>
                      <a:pt x="15" y="12"/>
                    </a:lnTo>
                    <a:lnTo>
                      <a:pt x="17" y="12"/>
                    </a:lnTo>
                    <a:lnTo>
                      <a:pt x="19" y="12"/>
                    </a:lnTo>
                    <a:lnTo>
                      <a:pt x="21" y="12"/>
                    </a:lnTo>
                    <a:lnTo>
                      <a:pt x="23" y="12"/>
                    </a:lnTo>
                    <a:lnTo>
                      <a:pt x="25" y="12"/>
                    </a:lnTo>
                    <a:lnTo>
                      <a:pt x="27" y="11"/>
                    </a:lnTo>
                    <a:lnTo>
                      <a:pt x="29" y="11"/>
                    </a:lnTo>
                    <a:lnTo>
                      <a:pt x="31" y="11"/>
                    </a:lnTo>
                    <a:lnTo>
                      <a:pt x="33" y="11"/>
                    </a:lnTo>
                    <a:lnTo>
                      <a:pt x="35" y="11"/>
                    </a:lnTo>
                    <a:lnTo>
                      <a:pt x="38" y="11"/>
                    </a:lnTo>
                    <a:lnTo>
                      <a:pt x="40" y="11"/>
                    </a:lnTo>
                    <a:lnTo>
                      <a:pt x="42" y="11"/>
                    </a:lnTo>
                    <a:lnTo>
                      <a:pt x="44" y="10"/>
                    </a:lnTo>
                    <a:lnTo>
                      <a:pt x="46" y="10"/>
                    </a:lnTo>
                    <a:lnTo>
                      <a:pt x="48" y="10"/>
                    </a:lnTo>
                    <a:lnTo>
                      <a:pt x="50" y="10"/>
                    </a:lnTo>
                    <a:lnTo>
                      <a:pt x="52" y="10"/>
                    </a:lnTo>
                    <a:lnTo>
                      <a:pt x="54" y="10"/>
                    </a:lnTo>
                    <a:lnTo>
                      <a:pt x="56" y="10"/>
                    </a:lnTo>
                    <a:lnTo>
                      <a:pt x="58" y="9"/>
                    </a:lnTo>
                    <a:lnTo>
                      <a:pt x="60" y="9"/>
                    </a:lnTo>
                    <a:lnTo>
                      <a:pt x="62" y="9"/>
                    </a:lnTo>
                    <a:lnTo>
                      <a:pt x="64" y="9"/>
                    </a:lnTo>
                    <a:lnTo>
                      <a:pt x="66" y="9"/>
                    </a:lnTo>
                    <a:lnTo>
                      <a:pt x="68" y="9"/>
                    </a:lnTo>
                    <a:lnTo>
                      <a:pt x="70" y="9"/>
                    </a:lnTo>
                    <a:lnTo>
                      <a:pt x="72" y="9"/>
                    </a:lnTo>
                    <a:lnTo>
                      <a:pt x="75" y="8"/>
                    </a:lnTo>
                    <a:lnTo>
                      <a:pt x="77" y="8"/>
                    </a:lnTo>
                    <a:lnTo>
                      <a:pt x="79" y="8"/>
                    </a:lnTo>
                    <a:lnTo>
                      <a:pt x="81" y="8"/>
                    </a:lnTo>
                    <a:lnTo>
                      <a:pt x="83" y="8"/>
                    </a:lnTo>
                    <a:lnTo>
                      <a:pt x="85" y="8"/>
                    </a:lnTo>
                    <a:lnTo>
                      <a:pt x="87" y="8"/>
                    </a:lnTo>
                    <a:lnTo>
                      <a:pt x="89" y="7"/>
                    </a:lnTo>
                    <a:lnTo>
                      <a:pt x="91" y="7"/>
                    </a:lnTo>
                    <a:lnTo>
                      <a:pt x="93" y="7"/>
                    </a:lnTo>
                    <a:lnTo>
                      <a:pt x="95" y="7"/>
                    </a:lnTo>
                    <a:lnTo>
                      <a:pt x="97" y="7"/>
                    </a:lnTo>
                    <a:lnTo>
                      <a:pt x="99" y="7"/>
                    </a:lnTo>
                    <a:lnTo>
                      <a:pt x="101" y="7"/>
                    </a:lnTo>
                    <a:lnTo>
                      <a:pt x="103" y="7"/>
                    </a:lnTo>
                    <a:lnTo>
                      <a:pt x="105" y="6"/>
                    </a:lnTo>
                    <a:lnTo>
                      <a:pt x="107" y="6"/>
                    </a:lnTo>
                    <a:lnTo>
                      <a:pt x="109" y="6"/>
                    </a:lnTo>
                    <a:lnTo>
                      <a:pt x="112" y="6"/>
                    </a:lnTo>
                    <a:lnTo>
                      <a:pt x="114" y="6"/>
                    </a:lnTo>
                    <a:lnTo>
                      <a:pt x="116" y="6"/>
                    </a:lnTo>
                    <a:lnTo>
                      <a:pt x="118" y="6"/>
                    </a:lnTo>
                    <a:lnTo>
                      <a:pt x="120" y="5"/>
                    </a:lnTo>
                    <a:lnTo>
                      <a:pt x="122" y="5"/>
                    </a:lnTo>
                    <a:lnTo>
                      <a:pt x="124" y="5"/>
                    </a:lnTo>
                    <a:lnTo>
                      <a:pt x="126" y="5"/>
                    </a:lnTo>
                    <a:lnTo>
                      <a:pt x="128" y="5"/>
                    </a:lnTo>
                    <a:lnTo>
                      <a:pt x="130" y="5"/>
                    </a:lnTo>
                    <a:lnTo>
                      <a:pt x="132" y="5"/>
                    </a:lnTo>
                    <a:lnTo>
                      <a:pt x="134" y="5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4"/>
                    </a:lnTo>
                    <a:lnTo>
                      <a:pt x="144" y="4"/>
                    </a:lnTo>
                    <a:lnTo>
                      <a:pt x="147" y="4"/>
                    </a:lnTo>
                    <a:lnTo>
                      <a:pt x="149" y="4"/>
                    </a:lnTo>
                    <a:lnTo>
                      <a:pt x="151" y="3"/>
                    </a:lnTo>
                    <a:lnTo>
                      <a:pt x="153" y="3"/>
                    </a:lnTo>
                    <a:lnTo>
                      <a:pt x="155" y="3"/>
                    </a:lnTo>
                    <a:lnTo>
                      <a:pt x="157" y="3"/>
                    </a:lnTo>
                    <a:lnTo>
                      <a:pt x="159" y="3"/>
                    </a:lnTo>
                    <a:lnTo>
                      <a:pt x="161" y="3"/>
                    </a:lnTo>
                    <a:lnTo>
                      <a:pt x="163" y="3"/>
                    </a:lnTo>
                    <a:lnTo>
                      <a:pt x="165" y="3"/>
                    </a:lnTo>
                    <a:lnTo>
                      <a:pt x="167" y="2"/>
                    </a:lnTo>
                    <a:lnTo>
                      <a:pt x="169" y="2"/>
                    </a:lnTo>
                    <a:lnTo>
                      <a:pt x="171" y="2"/>
                    </a:lnTo>
                    <a:lnTo>
                      <a:pt x="173" y="2"/>
                    </a:lnTo>
                    <a:lnTo>
                      <a:pt x="175" y="2"/>
                    </a:lnTo>
                    <a:lnTo>
                      <a:pt x="177" y="2"/>
                    </a:lnTo>
                    <a:lnTo>
                      <a:pt x="179" y="2"/>
                    </a:lnTo>
                    <a:lnTo>
                      <a:pt x="181" y="1"/>
                    </a:lnTo>
                    <a:lnTo>
                      <a:pt x="184" y="1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8" y="0"/>
                    </a:lnTo>
                    <a:lnTo>
                      <a:pt x="200" y="0"/>
                    </a:lnTo>
                    <a:lnTo>
                      <a:pt x="202" y="0"/>
                    </a:lnTo>
                    <a:lnTo>
                      <a:pt x="204" y="0"/>
                    </a:lnTo>
                    <a:lnTo>
                      <a:pt x="206" y="0"/>
                    </a:lnTo>
                  </a:path>
                </a:pathLst>
              </a:custGeom>
              <a:noFill/>
              <a:ln w="34925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3" name="Line 3674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4" name="Line 3675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5" name="Line 3676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6" name="Line 3677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7" name="Line 3678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8" name="Line 3679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9" name="Line 3680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0" name="Line 3681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1" name="Line 3682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2" name="Line 3683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3" name="Line 3684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4" name="Line 3685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5" name="Line 3686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6" name="Line 3687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7" name="Line 3688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8" name="Line 3689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9" name="Line 3690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0" name="Line 3691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1" name="Line 3692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2" name="Line 3693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3" name="Line 3694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4" name="Line 3695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5" name="Line 3696"/>
              <p:cNvSpPr>
                <a:spLocks noChangeShapeType="1"/>
              </p:cNvSpPr>
              <p:nvPr/>
            </p:nvSpPr>
            <p:spPr bwMode="auto">
              <a:xfrm flipV="1">
                <a:off x="360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6" name="Line 3697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7" name="Line 3698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8" name="Line 3699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9" name="Line 3700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0" name="Line 3701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1" name="Line 3702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2" name="Line 3703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3" name="Line 3704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4" name="Line 3705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5" name="Line 3706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6" name="Line 3707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7" name="Line 3708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8" name="Line 3709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9" name="Line 3710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10" name="Line 3711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11" name="Line 3712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12" name="Line 3713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13" name="Line 3714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14" name="Line 3715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15" name="Line 3716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16" name="Line 3717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17" name="Line 3718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18" name="Line 3719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19" name="Line 3720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20" name="Line 3721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21" name="Line 3722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22" name="Line 3723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23" name="Line 3724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24" name="Line 3725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25" name="Line 3726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26" name="Line 3727"/>
              <p:cNvSpPr>
                <a:spLocks noChangeShapeType="1"/>
              </p:cNvSpPr>
              <p:nvPr/>
            </p:nvSpPr>
            <p:spPr bwMode="auto">
              <a:xfrm flipV="1">
                <a:off x="372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27" name="Line 3728"/>
              <p:cNvSpPr>
                <a:spLocks noChangeShapeType="1"/>
              </p:cNvSpPr>
              <p:nvPr/>
            </p:nvSpPr>
            <p:spPr bwMode="auto">
              <a:xfrm flipV="1">
                <a:off x="385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28" name="Line 3729"/>
              <p:cNvSpPr>
                <a:spLocks noChangeShapeType="1"/>
              </p:cNvSpPr>
              <p:nvPr/>
            </p:nvSpPr>
            <p:spPr bwMode="auto">
              <a:xfrm flipV="1">
                <a:off x="385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29" name="Line 3730"/>
              <p:cNvSpPr>
                <a:spLocks noChangeShapeType="1"/>
              </p:cNvSpPr>
              <p:nvPr/>
            </p:nvSpPr>
            <p:spPr bwMode="auto">
              <a:xfrm flipV="1">
                <a:off x="385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30" name="Line 3731"/>
              <p:cNvSpPr>
                <a:spLocks noChangeShapeType="1"/>
              </p:cNvSpPr>
              <p:nvPr/>
            </p:nvSpPr>
            <p:spPr bwMode="auto">
              <a:xfrm flipV="1">
                <a:off x="385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31" name="Line 3732"/>
              <p:cNvSpPr>
                <a:spLocks noChangeShapeType="1"/>
              </p:cNvSpPr>
              <p:nvPr/>
            </p:nvSpPr>
            <p:spPr bwMode="auto">
              <a:xfrm flipV="1">
                <a:off x="385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32" name="Line 3733"/>
              <p:cNvSpPr>
                <a:spLocks noChangeShapeType="1"/>
              </p:cNvSpPr>
              <p:nvPr/>
            </p:nvSpPr>
            <p:spPr bwMode="auto">
              <a:xfrm flipV="1">
                <a:off x="385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33" name="Line 3734"/>
              <p:cNvSpPr>
                <a:spLocks noChangeShapeType="1"/>
              </p:cNvSpPr>
              <p:nvPr/>
            </p:nvSpPr>
            <p:spPr bwMode="auto">
              <a:xfrm flipV="1">
                <a:off x="385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34" name="Line 3735"/>
              <p:cNvSpPr>
                <a:spLocks noChangeShapeType="1"/>
              </p:cNvSpPr>
              <p:nvPr/>
            </p:nvSpPr>
            <p:spPr bwMode="auto">
              <a:xfrm flipV="1">
                <a:off x="385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35" name="Line 3736"/>
              <p:cNvSpPr>
                <a:spLocks noChangeShapeType="1"/>
              </p:cNvSpPr>
              <p:nvPr/>
            </p:nvSpPr>
            <p:spPr bwMode="auto">
              <a:xfrm flipV="1">
                <a:off x="385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36" name="Line 3737"/>
              <p:cNvSpPr>
                <a:spLocks noChangeShapeType="1"/>
              </p:cNvSpPr>
              <p:nvPr/>
            </p:nvSpPr>
            <p:spPr bwMode="auto">
              <a:xfrm flipV="1">
                <a:off x="385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37" name="Line 3738"/>
              <p:cNvSpPr>
                <a:spLocks noChangeShapeType="1"/>
              </p:cNvSpPr>
              <p:nvPr/>
            </p:nvSpPr>
            <p:spPr bwMode="auto">
              <a:xfrm flipV="1">
                <a:off x="385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38" name="Line 3739"/>
              <p:cNvSpPr>
                <a:spLocks noChangeShapeType="1"/>
              </p:cNvSpPr>
              <p:nvPr/>
            </p:nvSpPr>
            <p:spPr bwMode="auto">
              <a:xfrm flipV="1">
                <a:off x="385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39" name="Line 3740"/>
              <p:cNvSpPr>
                <a:spLocks noChangeShapeType="1"/>
              </p:cNvSpPr>
              <p:nvPr/>
            </p:nvSpPr>
            <p:spPr bwMode="auto">
              <a:xfrm flipV="1">
                <a:off x="385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40" name="Line 3741"/>
              <p:cNvSpPr>
                <a:spLocks noChangeShapeType="1"/>
              </p:cNvSpPr>
              <p:nvPr/>
            </p:nvSpPr>
            <p:spPr bwMode="auto">
              <a:xfrm flipV="1">
                <a:off x="385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41" name="Line 3742"/>
              <p:cNvSpPr>
                <a:spLocks noChangeShapeType="1"/>
              </p:cNvSpPr>
              <p:nvPr/>
            </p:nvSpPr>
            <p:spPr bwMode="auto">
              <a:xfrm flipV="1">
                <a:off x="385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42" name="Line 3743"/>
              <p:cNvSpPr>
                <a:spLocks noChangeShapeType="1"/>
              </p:cNvSpPr>
              <p:nvPr/>
            </p:nvSpPr>
            <p:spPr bwMode="auto">
              <a:xfrm flipV="1">
                <a:off x="385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43" name="Line 3744"/>
              <p:cNvSpPr>
                <a:spLocks noChangeShapeType="1"/>
              </p:cNvSpPr>
              <p:nvPr/>
            </p:nvSpPr>
            <p:spPr bwMode="auto">
              <a:xfrm flipV="1">
                <a:off x="385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44" name="Line 3745"/>
              <p:cNvSpPr>
                <a:spLocks noChangeShapeType="1"/>
              </p:cNvSpPr>
              <p:nvPr/>
            </p:nvSpPr>
            <p:spPr bwMode="auto">
              <a:xfrm flipV="1">
                <a:off x="385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45" name="Line 3746"/>
              <p:cNvSpPr>
                <a:spLocks noChangeShapeType="1"/>
              </p:cNvSpPr>
              <p:nvPr/>
            </p:nvSpPr>
            <p:spPr bwMode="auto">
              <a:xfrm flipV="1">
                <a:off x="385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46" name="Line 3747"/>
              <p:cNvSpPr>
                <a:spLocks noChangeShapeType="1"/>
              </p:cNvSpPr>
              <p:nvPr/>
            </p:nvSpPr>
            <p:spPr bwMode="auto">
              <a:xfrm flipV="1">
                <a:off x="385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47" name="Line 3748"/>
              <p:cNvSpPr>
                <a:spLocks noChangeShapeType="1"/>
              </p:cNvSpPr>
              <p:nvPr/>
            </p:nvSpPr>
            <p:spPr bwMode="auto">
              <a:xfrm flipV="1">
                <a:off x="385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48" name="Line 3749"/>
              <p:cNvSpPr>
                <a:spLocks noChangeShapeType="1"/>
              </p:cNvSpPr>
              <p:nvPr/>
            </p:nvSpPr>
            <p:spPr bwMode="auto">
              <a:xfrm flipV="1">
                <a:off x="39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49" name="Line 3750"/>
              <p:cNvSpPr>
                <a:spLocks noChangeShapeType="1"/>
              </p:cNvSpPr>
              <p:nvPr/>
            </p:nvSpPr>
            <p:spPr bwMode="auto">
              <a:xfrm flipV="1">
                <a:off x="39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50" name="Line 3751"/>
              <p:cNvSpPr>
                <a:spLocks noChangeShapeType="1"/>
              </p:cNvSpPr>
              <p:nvPr/>
            </p:nvSpPr>
            <p:spPr bwMode="auto">
              <a:xfrm flipV="1">
                <a:off x="39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51" name="Line 3752"/>
              <p:cNvSpPr>
                <a:spLocks noChangeShapeType="1"/>
              </p:cNvSpPr>
              <p:nvPr/>
            </p:nvSpPr>
            <p:spPr bwMode="auto">
              <a:xfrm flipV="1">
                <a:off x="39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52" name="Line 3753"/>
              <p:cNvSpPr>
                <a:spLocks noChangeShapeType="1"/>
              </p:cNvSpPr>
              <p:nvPr/>
            </p:nvSpPr>
            <p:spPr bwMode="auto">
              <a:xfrm flipV="1">
                <a:off x="39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53" name="Line 3754"/>
              <p:cNvSpPr>
                <a:spLocks noChangeShapeType="1"/>
              </p:cNvSpPr>
              <p:nvPr/>
            </p:nvSpPr>
            <p:spPr bwMode="auto">
              <a:xfrm flipV="1">
                <a:off x="39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54" name="Line 3755"/>
              <p:cNvSpPr>
                <a:spLocks noChangeShapeType="1"/>
              </p:cNvSpPr>
              <p:nvPr/>
            </p:nvSpPr>
            <p:spPr bwMode="auto">
              <a:xfrm flipV="1">
                <a:off x="39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55" name="Line 3756"/>
              <p:cNvSpPr>
                <a:spLocks noChangeShapeType="1"/>
              </p:cNvSpPr>
              <p:nvPr/>
            </p:nvSpPr>
            <p:spPr bwMode="auto">
              <a:xfrm flipV="1">
                <a:off x="39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56" name="Line 3757"/>
              <p:cNvSpPr>
                <a:spLocks noChangeShapeType="1"/>
              </p:cNvSpPr>
              <p:nvPr/>
            </p:nvSpPr>
            <p:spPr bwMode="auto">
              <a:xfrm flipV="1">
                <a:off x="39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57" name="Line 3758"/>
              <p:cNvSpPr>
                <a:spLocks noChangeShapeType="1"/>
              </p:cNvSpPr>
              <p:nvPr/>
            </p:nvSpPr>
            <p:spPr bwMode="auto">
              <a:xfrm flipV="1">
                <a:off x="39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58" name="Line 3759"/>
              <p:cNvSpPr>
                <a:spLocks noChangeShapeType="1"/>
              </p:cNvSpPr>
              <p:nvPr/>
            </p:nvSpPr>
            <p:spPr bwMode="auto">
              <a:xfrm flipV="1">
                <a:off x="397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59" name="Line 3760"/>
              <p:cNvSpPr>
                <a:spLocks noChangeShapeType="1"/>
              </p:cNvSpPr>
              <p:nvPr/>
            </p:nvSpPr>
            <p:spPr bwMode="auto">
              <a:xfrm flipV="1">
                <a:off x="410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60" name="Line 3761"/>
              <p:cNvSpPr>
                <a:spLocks noChangeShapeType="1"/>
              </p:cNvSpPr>
              <p:nvPr/>
            </p:nvSpPr>
            <p:spPr bwMode="auto">
              <a:xfrm flipV="1">
                <a:off x="410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61" name="Line 3762"/>
              <p:cNvSpPr>
                <a:spLocks noChangeShapeType="1"/>
              </p:cNvSpPr>
              <p:nvPr/>
            </p:nvSpPr>
            <p:spPr bwMode="auto">
              <a:xfrm flipV="1">
                <a:off x="410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62" name="Line 3763"/>
              <p:cNvSpPr>
                <a:spLocks noChangeShapeType="1"/>
              </p:cNvSpPr>
              <p:nvPr/>
            </p:nvSpPr>
            <p:spPr bwMode="auto">
              <a:xfrm flipV="1">
                <a:off x="410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63" name="Line 3764"/>
              <p:cNvSpPr>
                <a:spLocks noChangeShapeType="1"/>
              </p:cNvSpPr>
              <p:nvPr/>
            </p:nvSpPr>
            <p:spPr bwMode="auto">
              <a:xfrm flipV="1">
                <a:off x="410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64" name="Line 3765"/>
              <p:cNvSpPr>
                <a:spLocks noChangeShapeType="1"/>
              </p:cNvSpPr>
              <p:nvPr/>
            </p:nvSpPr>
            <p:spPr bwMode="auto">
              <a:xfrm flipV="1">
                <a:off x="410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65" name="Line 3766"/>
              <p:cNvSpPr>
                <a:spLocks noChangeShapeType="1"/>
              </p:cNvSpPr>
              <p:nvPr/>
            </p:nvSpPr>
            <p:spPr bwMode="auto">
              <a:xfrm flipV="1">
                <a:off x="410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66" name="Line 3767"/>
              <p:cNvSpPr>
                <a:spLocks noChangeShapeType="1"/>
              </p:cNvSpPr>
              <p:nvPr/>
            </p:nvSpPr>
            <p:spPr bwMode="auto">
              <a:xfrm flipV="1">
                <a:off x="423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67" name="Line 3768"/>
              <p:cNvSpPr>
                <a:spLocks noChangeShapeType="1"/>
              </p:cNvSpPr>
              <p:nvPr/>
            </p:nvSpPr>
            <p:spPr bwMode="auto">
              <a:xfrm flipV="1">
                <a:off x="423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68" name="Line 3769"/>
              <p:cNvSpPr>
                <a:spLocks noChangeShapeType="1"/>
              </p:cNvSpPr>
              <p:nvPr/>
            </p:nvSpPr>
            <p:spPr bwMode="auto">
              <a:xfrm flipV="1">
                <a:off x="423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69" name="Line 3770"/>
              <p:cNvSpPr>
                <a:spLocks noChangeShapeType="1"/>
              </p:cNvSpPr>
              <p:nvPr/>
            </p:nvSpPr>
            <p:spPr bwMode="auto">
              <a:xfrm flipV="1">
                <a:off x="423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70" name="Line 3771"/>
              <p:cNvSpPr>
                <a:spLocks noChangeShapeType="1"/>
              </p:cNvSpPr>
              <p:nvPr/>
            </p:nvSpPr>
            <p:spPr bwMode="auto">
              <a:xfrm flipV="1">
                <a:off x="423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71" name="Line 3772"/>
              <p:cNvSpPr>
                <a:spLocks noChangeShapeType="1"/>
              </p:cNvSpPr>
              <p:nvPr/>
            </p:nvSpPr>
            <p:spPr bwMode="auto">
              <a:xfrm flipV="1">
                <a:off x="448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72" name="Line 3773"/>
              <p:cNvSpPr>
                <a:spLocks noChangeShapeType="1"/>
              </p:cNvSpPr>
              <p:nvPr/>
            </p:nvSpPr>
            <p:spPr bwMode="auto">
              <a:xfrm flipV="1">
                <a:off x="472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73" name="Freeform 3774"/>
              <p:cNvSpPr>
                <a:spLocks/>
              </p:cNvSpPr>
              <p:nvPr/>
            </p:nvSpPr>
            <p:spPr bwMode="auto">
              <a:xfrm>
                <a:off x="3532" y="3207"/>
                <a:ext cx="1485" cy="354"/>
              </a:xfrm>
              <a:custGeom>
                <a:avLst/>
                <a:gdLst>
                  <a:gd name="T0" fmla="*/ 3 w 206"/>
                  <a:gd name="T1" fmla="*/ 48 h 49"/>
                  <a:gd name="T2" fmla="*/ 7 w 206"/>
                  <a:gd name="T3" fmla="*/ 47 h 49"/>
                  <a:gd name="T4" fmla="*/ 11 w 206"/>
                  <a:gd name="T5" fmla="*/ 46 h 49"/>
                  <a:gd name="T6" fmla="*/ 15 w 206"/>
                  <a:gd name="T7" fmla="*/ 45 h 49"/>
                  <a:gd name="T8" fmla="*/ 19 w 206"/>
                  <a:gd name="T9" fmla="*/ 44 h 49"/>
                  <a:gd name="T10" fmla="*/ 23 w 206"/>
                  <a:gd name="T11" fmla="*/ 43 h 49"/>
                  <a:gd name="T12" fmla="*/ 27 w 206"/>
                  <a:gd name="T13" fmla="*/ 42 h 49"/>
                  <a:gd name="T14" fmla="*/ 31 w 206"/>
                  <a:gd name="T15" fmla="*/ 41 h 49"/>
                  <a:gd name="T16" fmla="*/ 35 w 206"/>
                  <a:gd name="T17" fmla="*/ 40 h 49"/>
                  <a:gd name="T18" fmla="*/ 40 w 206"/>
                  <a:gd name="T19" fmla="*/ 40 h 49"/>
                  <a:gd name="T20" fmla="*/ 44 w 206"/>
                  <a:gd name="T21" fmla="*/ 39 h 49"/>
                  <a:gd name="T22" fmla="*/ 48 w 206"/>
                  <a:gd name="T23" fmla="*/ 38 h 49"/>
                  <a:gd name="T24" fmla="*/ 52 w 206"/>
                  <a:gd name="T25" fmla="*/ 37 h 49"/>
                  <a:gd name="T26" fmla="*/ 56 w 206"/>
                  <a:gd name="T27" fmla="*/ 36 h 49"/>
                  <a:gd name="T28" fmla="*/ 60 w 206"/>
                  <a:gd name="T29" fmla="*/ 35 h 49"/>
                  <a:gd name="T30" fmla="*/ 64 w 206"/>
                  <a:gd name="T31" fmla="*/ 34 h 49"/>
                  <a:gd name="T32" fmla="*/ 68 w 206"/>
                  <a:gd name="T33" fmla="*/ 33 h 49"/>
                  <a:gd name="T34" fmla="*/ 72 w 206"/>
                  <a:gd name="T35" fmla="*/ 32 h 49"/>
                  <a:gd name="T36" fmla="*/ 77 w 206"/>
                  <a:gd name="T37" fmla="*/ 31 h 49"/>
                  <a:gd name="T38" fmla="*/ 81 w 206"/>
                  <a:gd name="T39" fmla="*/ 30 h 49"/>
                  <a:gd name="T40" fmla="*/ 85 w 206"/>
                  <a:gd name="T41" fmla="*/ 29 h 49"/>
                  <a:gd name="T42" fmla="*/ 89 w 206"/>
                  <a:gd name="T43" fmla="*/ 28 h 49"/>
                  <a:gd name="T44" fmla="*/ 93 w 206"/>
                  <a:gd name="T45" fmla="*/ 27 h 49"/>
                  <a:gd name="T46" fmla="*/ 97 w 206"/>
                  <a:gd name="T47" fmla="*/ 26 h 49"/>
                  <a:gd name="T48" fmla="*/ 101 w 206"/>
                  <a:gd name="T49" fmla="*/ 25 h 49"/>
                  <a:gd name="T50" fmla="*/ 105 w 206"/>
                  <a:gd name="T51" fmla="*/ 24 h 49"/>
                  <a:gd name="T52" fmla="*/ 109 w 206"/>
                  <a:gd name="T53" fmla="*/ 23 h 49"/>
                  <a:gd name="T54" fmla="*/ 114 w 206"/>
                  <a:gd name="T55" fmla="*/ 22 h 49"/>
                  <a:gd name="T56" fmla="*/ 118 w 206"/>
                  <a:gd name="T57" fmla="*/ 21 h 49"/>
                  <a:gd name="T58" fmla="*/ 122 w 206"/>
                  <a:gd name="T59" fmla="*/ 20 h 49"/>
                  <a:gd name="T60" fmla="*/ 126 w 206"/>
                  <a:gd name="T61" fmla="*/ 19 h 49"/>
                  <a:gd name="T62" fmla="*/ 130 w 206"/>
                  <a:gd name="T63" fmla="*/ 18 h 49"/>
                  <a:gd name="T64" fmla="*/ 134 w 206"/>
                  <a:gd name="T65" fmla="*/ 17 h 49"/>
                  <a:gd name="T66" fmla="*/ 138 w 206"/>
                  <a:gd name="T67" fmla="*/ 16 h 49"/>
                  <a:gd name="T68" fmla="*/ 142 w 206"/>
                  <a:gd name="T69" fmla="*/ 15 h 49"/>
                  <a:gd name="T70" fmla="*/ 147 w 206"/>
                  <a:gd name="T71" fmla="*/ 14 h 49"/>
                  <a:gd name="T72" fmla="*/ 151 w 206"/>
                  <a:gd name="T73" fmla="*/ 13 h 49"/>
                  <a:gd name="T74" fmla="*/ 155 w 206"/>
                  <a:gd name="T75" fmla="*/ 13 h 49"/>
                  <a:gd name="T76" fmla="*/ 159 w 206"/>
                  <a:gd name="T77" fmla="*/ 12 h 49"/>
                  <a:gd name="T78" fmla="*/ 163 w 206"/>
                  <a:gd name="T79" fmla="*/ 11 h 49"/>
                  <a:gd name="T80" fmla="*/ 167 w 206"/>
                  <a:gd name="T81" fmla="*/ 10 h 49"/>
                  <a:gd name="T82" fmla="*/ 171 w 206"/>
                  <a:gd name="T83" fmla="*/ 9 h 49"/>
                  <a:gd name="T84" fmla="*/ 175 w 206"/>
                  <a:gd name="T85" fmla="*/ 8 h 49"/>
                  <a:gd name="T86" fmla="*/ 179 w 206"/>
                  <a:gd name="T87" fmla="*/ 7 h 49"/>
                  <a:gd name="T88" fmla="*/ 184 w 206"/>
                  <a:gd name="T89" fmla="*/ 6 h 49"/>
                  <a:gd name="T90" fmla="*/ 188 w 206"/>
                  <a:gd name="T91" fmla="*/ 5 h 49"/>
                  <a:gd name="T92" fmla="*/ 192 w 206"/>
                  <a:gd name="T93" fmla="*/ 4 h 49"/>
                  <a:gd name="T94" fmla="*/ 196 w 206"/>
                  <a:gd name="T95" fmla="*/ 3 h 49"/>
                  <a:gd name="T96" fmla="*/ 200 w 206"/>
                  <a:gd name="T97" fmla="*/ 2 h 49"/>
                  <a:gd name="T98" fmla="*/ 204 w 206"/>
                  <a:gd name="T99" fmla="*/ 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" h="49">
                    <a:moveTo>
                      <a:pt x="0" y="49"/>
                    </a:moveTo>
                    <a:lnTo>
                      <a:pt x="3" y="48"/>
                    </a:lnTo>
                    <a:lnTo>
                      <a:pt x="5" y="48"/>
                    </a:lnTo>
                    <a:lnTo>
                      <a:pt x="7" y="47"/>
                    </a:lnTo>
                    <a:lnTo>
                      <a:pt x="9" y="47"/>
                    </a:lnTo>
                    <a:lnTo>
                      <a:pt x="11" y="46"/>
                    </a:lnTo>
                    <a:lnTo>
                      <a:pt x="13" y="46"/>
                    </a:lnTo>
                    <a:lnTo>
                      <a:pt x="15" y="45"/>
                    </a:lnTo>
                    <a:lnTo>
                      <a:pt x="17" y="45"/>
                    </a:lnTo>
                    <a:lnTo>
                      <a:pt x="19" y="44"/>
                    </a:lnTo>
                    <a:lnTo>
                      <a:pt x="21" y="44"/>
                    </a:lnTo>
                    <a:lnTo>
                      <a:pt x="23" y="43"/>
                    </a:lnTo>
                    <a:lnTo>
                      <a:pt x="25" y="43"/>
                    </a:lnTo>
                    <a:lnTo>
                      <a:pt x="27" y="42"/>
                    </a:lnTo>
                    <a:lnTo>
                      <a:pt x="29" y="42"/>
                    </a:lnTo>
                    <a:lnTo>
                      <a:pt x="31" y="41"/>
                    </a:lnTo>
                    <a:lnTo>
                      <a:pt x="33" y="41"/>
                    </a:lnTo>
                    <a:lnTo>
                      <a:pt x="35" y="40"/>
                    </a:lnTo>
                    <a:lnTo>
                      <a:pt x="38" y="40"/>
                    </a:lnTo>
                    <a:lnTo>
                      <a:pt x="40" y="40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6" y="38"/>
                    </a:lnTo>
                    <a:lnTo>
                      <a:pt x="48" y="38"/>
                    </a:lnTo>
                    <a:lnTo>
                      <a:pt x="50" y="37"/>
                    </a:lnTo>
                    <a:lnTo>
                      <a:pt x="52" y="37"/>
                    </a:lnTo>
                    <a:lnTo>
                      <a:pt x="54" y="36"/>
                    </a:lnTo>
                    <a:lnTo>
                      <a:pt x="56" y="36"/>
                    </a:lnTo>
                    <a:lnTo>
                      <a:pt x="58" y="35"/>
                    </a:lnTo>
                    <a:lnTo>
                      <a:pt x="60" y="35"/>
                    </a:lnTo>
                    <a:lnTo>
                      <a:pt x="62" y="34"/>
                    </a:lnTo>
                    <a:lnTo>
                      <a:pt x="64" y="34"/>
                    </a:lnTo>
                    <a:lnTo>
                      <a:pt x="66" y="33"/>
                    </a:lnTo>
                    <a:lnTo>
                      <a:pt x="68" y="33"/>
                    </a:lnTo>
                    <a:lnTo>
                      <a:pt x="70" y="32"/>
                    </a:lnTo>
                    <a:lnTo>
                      <a:pt x="72" y="32"/>
                    </a:lnTo>
                    <a:lnTo>
                      <a:pt x="75" y="31"/>
                    </a:lnTo>
                    <a:lnTo>
                      <a:pt x="77" y="31"/>
                    </a:lnTo>
                    <a:lnTo>
                      <a:pt x="79" y="30"/>
                    </a:lnTo>
                    <a:lnTo>
                      <a:pt x="81" y="30"/>
                    </a:lnTo>
                    <a:lnTo>
                      <a:pt x="83" y="29"/>
                    </a:lnTo>
                    <a:lnTo>
                      <a:pt x="85" y="29"/>
                    </a:lnTo>
                    <a:lnTo>
                      <a:pt x="87" y="28"/>
                    </a:lnTo>
                    <a:lnTo>
                      <a:pt x="89" y="28"/>
                    </a:lnTo>
                    <a:lnTo>
                      <a:pt x="91" y="27"/>
                    </a:lnTo>
                    <a:lnTo>
                      <a:pt x="93" y="27"/>
                    </a:lnTo>
                    <a:lnTo>
                      <a:pt x="95" y="27"/>
                    </a:lnTo>
                    <a:lnTo>
                      <a:pt x="97" y="26"/>
                    </a:lnTo>
                    <a:lnTo>
                      <a:pt x="99" y="26"/>
                    </a:lnTo>
                    <a:lnTo>
                      <a:pt x="101" y="25"/>
                    </a:lnTo>
                    <a:lnTo>
                      <a:pt x="103" y="25"/>
                    </a:lnTo>
                    <a:lnTo>
                      <a:pt x="105" y="24"/>
                    </a:lnTo>
                    <a:lnTo>
                      <a:pt x="107" y="24"/>
                    </a:lnTo>
                    <a:lnTo>
                      <a:pt x="109" y="23"/>
                    </a:lnTo>
                    <a:lnTo>
                      <a:pt x="112" y="23"/>
                    </a:lnTo>
                    <a:lnTo>
                      <a:pt x="114" y="22"/>
                    </a:lnTo>
                    <a:lnTo>
                      <a:pt x="116" y="22"/>
                    </a:lnTo>
                    <a:lnTo>
                      <a:pt x="118" y="21"/>
                    </a:lnTo>
                    <a:lnTo>
                      <a:pt x="120" y="21"/>
                    </a:lnTo>
                    <a:lnTo>
                      <a:pt x="122" y="20"/>
                    </a:lnTo>
                    <a:lnTo>
                      <a:pt x="124" y="20"/>
                    </a:lnTo>
                    <a:lnTo>
                      <a:pt x="126" y="19"/>
                    </a:lnTo>
                    <a:lnTo>
                      <a:pt x="128" y="19"/>
                    </a:lnTo>
                    <a:lnTo>
                      <a:pt x="130" y="18"/>
                    </a:lnTo>
                    <a:lnTo>
                      <a:pt x="132" y="18"/>
                    </a:lnTo>
                    <a:lnTo>
                      <a:pt x="134" y="17"/>
                    </a:lnTo>
                    <a:lnTo>
                      <a:pt x="136" y="17"/>
                    </a:lnTo>
                    <a:lnTo>
                      <a:pt x="138" y="16"/>
                    </a:lnTo>
                    <a:lnTo>
                      <a:pt x="140" y="16"/>
                    </a:lnTo>
                    <a:lnTo>
                      <a:pt x="142" y="15"/>
                    </a:lnTo>
                    <a:lnTo>
                      <a:pt x="144" y="15"/>
                    </a:lnTo>
                    <a:lnTo>
                      <a:pt x="147" y="14"/>
                    </a:lnTo>
                    <a:lnTo>
                      <a:pt x="149" y="14"/>
                    </a:lnTo>
                    <a:lnTo>
                      <a:pt x="151" y="13"/>
                    </a:lnTo>
                    <a:lnTo>
                      <a:pt x="153" y="13"/>
                    </a:lnTo>
                    <a:lnTo>
                      <a:pt x="155" y="13"/>
                    </a:lnTo>
                    <a:lnTo>
                      <a:pt x="157" y="12"/>
                    </a:lnTo>
                    <a:lnTo>
                      <a:pt x="159" y="12"/>
                    </a:lnTo>
                    <a:lnTo>
                      <a:pt x="161" y="11"/>
                    </a:lnTo>
                    <a:lnTo>
                      <a:pt x="163" y="11"/>
                    </a:lnTo>
                    <a:lnTo>
                      <a:pt x="165" y="10"/>
                    </a:lnTo>
                    <a:lnTo>
                      <a:pt x="167" y="10"/>
                    </a:lnTo>
                    <a:lnTo>
                      <a:pt x="169" y="9"/>
                    </a:lnTo>
                    <a:lnTo>
                      <a:pt x="171" y="9"/>
                    </a:lnTo>
                    <a:lnTo>
                      <a:pt x="173" y="8"/>
                    </a:lnTo>
                    <a:lnTo>
                      <a:pt x="175" y="8"/>
                    </a:lnTo>
                    <a:lnTo>
                      <a:pt x="177" y="7"/>
                    </a:lnTo>
                    <a:lnTo>
                      <a:pt x="179" y="7"/>
                    </a:lnTo>
                    <a:lnTo>
                      <a:pt x="181" y="6"/>
                    </a:lnTo>
                    <a:lnTo>
                      <a:pt x="184" y="6"/>
                    </a:lnTo>
                    <a:lnTo>
                      <a:pt x="186" y="5"/>
                    </a:lnTo>
                    <a:lnTo>
                      <a:pt x="188" y="5"/>
                    </a:lnTo>
                    <a:lnTo>
                      <a:pt x="190" y="4"/>
                    </a:lnTo>
                    <a:lnTo>
                      <a:pt x="192" y="4"/>
                    </a:lnTo>
                    <a:lnTo>
                      <a:pt x="194" y="3"/>
                    </a:lnTo>
                    <a:lnTo>
                      <a:pt x="196" y="3"/>
                    </a:lnTo>
                    <a:lnTo>
                      <a:pt x="198" y="2"/>
                    </a:lnTo>
                    <a:lnTo>
                      <a:pt x="200" y="2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6" y="0"/>
                    </a:lnTo>
                  </a:path>
                </a:pathLst>
              </a:custGeom>
              <a:noFill/>
              <a:ln w="34925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74" name="Line 3775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75" name="Line 3776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76" name="Line 3777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77" name="Line 3778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78" name="Line 3779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79" name="Line 3780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80" name="Line 3781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81" name="Line 3782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82" name="Line 3783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83" name="Line 3784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84" name="Line 3785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85" name="Line 3786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86" name="Line 3787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87" name="Line 3788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88" name="Line 3789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89" name="Line 3790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90" name="Line 3791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91" name="Line 3792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92" name="Line 3793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93" name="Line 3794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94" name="Line 3795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95" name="Line 3796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96" name="Line 3797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97" name="Line 3798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98" name="Line 3799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99" name="Line 3800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00" name="Line 3801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01" name="Line 3802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02" name="Line 3803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03" name="Line 3804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04" name="Line 3805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05" name="Line 3806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06" name="Line 3807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07" name="Line 3808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08" name="Line 3809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09" name="Line 3810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10" name="Line 3811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11" name="Line 3812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12" name="Line 3813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13" name="Line 3814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14" name="Line 3815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15" name="Line 3816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16" name="Line 3817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17" name="Line 3818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18" name="Line 3819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19" name="Line 3820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20" name="Line 3821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21" name="Line 3822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22" name="Line 3823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2066" name="Group 4025"/>
            <p:cNvGrpSpPr>
              <a:grpSpLocks/>
            </p:cNvGrpSpPr>
            <p:nvPr/>
          </p:nvGrpSpPr>
          <p:grpSpPr bwMode="auto">
            <a:xfrm>
              <a:off x="3532" y="3366"/>
              <a:ext cx="1485" cy="317"/>
              <a:chOff x="3532" y="3366"/>
              <a:chExt cx="1485" cy="317"/>
            </a:xfrm>
          </p:grpSpPr>
          <p:sp>
            <p:nvSpPr>
              <p:cNvPr id="2423" name="Line 3825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4" name="Line 3826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5" name="Line 3827"/>
              <p:cNvSpPr>
                <a:spLocks noChangeShapeType="1"/>
              </p:cNvSpPr>
              <p:nvPr/>
            </p:nvSpPr>
            <p:spPr bwMode="auto">
              <a:xfrm flipV="1">
                <a:off x="366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6" name="Line 3828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7" name="Line 3829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8" name="Line 3830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9" name="Line 3831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0" name="Line 3832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1" name="Line 3833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2" name="Line 3834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3" name="Line 3835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4" name="Line 3836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5" name="Line 3837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6" name="Line 3838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7" name="Line 3839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8" name="Line 3840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9" name="Line 3841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0" name="Line 3842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1" name="Line 3843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2" name="Line 3844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3" name="Line 3845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4" name="Line 3846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5" name="Line 3847"/>
              <p:cNvSpPr>
                <a:spLocks noChangeShapeType="1"/>
              </p:cNvSpPr>
              <p:nvPr/>
            </p:nvSpPr>
            <p:spPr bwMode="auto">
              <a:xfrm flipV="1">
                <a:off x="382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6" name="Line 3848"/>
              <p:cNvSpPr>
                <a:spLocks noChangeShapeType="1"/>
              </p:cNvSpPr>
              <p:nvPr/>
            </p:nvSpPr>
            <p:spPr bwMode="auto">
              <a:xfrm flipV="1">
                <a:off x="398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7" name="Line 3849"/>
              <p:cNvSpPr>
                <a:spLocks noChangeShapeType="1"/>
              </p:cNvSpPr>
              <p:nvPr/>
            </p:nvSpPr>
            <p:spPr bwMode="auto">
              <a:xfrm flipV="1">
                <a:off x="398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8" name="Line 3850"/>
              <p:cNvSpPr>
                <a:spLocks noChangeShapeType="1"/>
              </p:cNvSpPr>
              <p:nvPr/>
            </p:nvSpPr>
            <p:spPr bwMode="auto">
              <a:xfrm flipV="1">
                <a:off x="398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9" name="Line 3851"/>
              <p:cNvSpPr>
                <a:spLocks noChangeShapeType="1"/>
              </p:cNvSpPr>
              <p:nvPr/>
            </p:nvSpPr>
            <p:spPr bwMode="auto">
              <a:xfrm flipV="1">
                <a:off x="398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0" name="Line 3852"/>
              <p:cNvSpPr>
                <a:spLocks noChangeShapeType="1"/>
              </p:cNvSpPr>
              <p:nvPr/>
            </p:nvSpPr>
            <p:spPr bwMode="auto">
              <a:xfrm flipV="1">
                <a:off x="398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1" name="Line 3853"/>
              <p:cNvSpPr>
                <a:spLocks noChangeShapeType="1"/>
              </p:cNvSpPr>
              <p:nvPr/>
            </p:nvSpPr>
            <p:spPr bwMode="auto">
              <a:xfrm flipV="1">
                <a:off x="398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2" name="Line 3854"/>
              <p:cNvSpPr>
                <a:spLocks noChangeShapeType="1"/>
              </p:cNvSpPr>
              <p:nvPr/>
            </p:nvSpPr>
            <p:spPr bwMode="auto">
              <a:xfrm flipV="1">
                <a:off x="398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3" name="Line 3855"/>
              <p:cNvSpPr>
                <a:spLocks noChangeShapeType="1"/>
              </p:cNvSpPr>
              <p:nvPr/>
            </p:nvSpPr>
            <p:spPr bwMode="auto">
              <a:xfrm flipV="1">
                <a:off x="398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4" name="Line 3856"/>
              <p:cNvSpPr>
                <a:spLocks noChangeShapeType="1"/>
              </p:cNvSpPr>
              <p:nvPr/>
            </p:nvSpPr>
            <p:spPr bwMode="auto">
              <a:xfrm flipV="1">
                <a:off x="398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5" name="Line 3857"/>
              <p:cNvSpPr>
                <a:spLocks noChangeShapeType="1"/>
              </p:cNvSpPr>
              <p:nvPr/>
            </p:nvSpPr>
            <p:spPr bwMode="auto">
              <a:xfrm flipV="1">
                <a:off x="398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6" name="Line 3858"/>
              <p:cNvSpPr>
                <a:spLocks noChangeShapeType="1"/>
              </p:cNvSpPr>
              <p:nvPr/>
            </p:nvSpPr>
            <p:spPr bwMode="auto">
              <a:xfrm flipV="1">
                <a:off x="398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7" name="Line 3859"/>
              <p:cNvSpPr>
                <a:spLocks noChangeShapeType="1"/>
              </p:cNvSpPr>
              <p:nvPr/>
            </p:nvSpPr>
            <p:spPr bwMode="auto">
              <a:xfrm flipV="1">
                <a:off x="398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8" name="Line 3860"/>
              <p:cNvSpPr>
                <a:spLocks noChangeShapeType="1"/>
              </p:cNvSpPr>
              <p:nvPr/>
            </p:nvSpPr>
            <p:spPr bwMode="auto">
              <a:xfrm flipV="1">
                <a:off x="398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9" name="Line 3861"/>
              <p:cNvSpPr>
                <a:spLocks noChangeShapeType="1"/>
              </p:cNvSpPr>
              <p:nvPr/>
            </p:nvSpPr>
            <p:spPr bwMode="auto">
              <a:xfrm flipV="1">
                <a:off x="398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0" name="Line 3862"/>
              <p:cNvSpPr>
                <a:spLocks noChangeShapeType="1"/>
              </p:cNvSpPr>
              <p:nvPr/>
            </p:nvSpPr>
            <p:spPr bwMode="auto">
              <a:xfrm flipV="1">
                <a:off x="414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1" name="Line 3863"/>
              <p:cNvSpPr>
                <a:spLocks noChangeShapeType="1"/>
              </p:cNvSpPr>
              <p:nvPr/>
            </p:nvSpPr>
            <p:spPr bwMode="auto">
              <a:xfrm flipV="1">
                <a:off x="414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2" name="Line 3864"/>
              <p:cNvSpPr>
                <a:spLocks noChangeShapeType="1"/>
              </p:cNvSpPr>
              <p:nvPr/>
            </p:nvSpPr>
            <p:spPr bwMode="auto">
              <a:xfrm flipV="1">
                <a:off x="414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3" name="Line 3865"/>
              <p:cNvSpPr>
                <a:spLocks noChangeShapeType="1"/>
              </p:cNvSpPr>
              <p:nvPr/>
            </p:nvSpPr>
            <p:spPr bwMode="auto">
              <a:xfrm flipV="1">
                <a:off x="414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4" name="Line 3866"/>
              <p:cNvSpPr>
                <a:spLocks noChangeShapeType="1"/>
              </p:cNvSpPr>
              <p:nvPr/>
            </p:nvSpPr>
            <p:spPr bwMode="auto">
              <a:xfrm flipV="1">
                <a:off x="414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5" name="Line 3867"/>
              <p:cNvSpPr>
                <a:spLocks noChangeShapeType="1"/>
              </p:cNvSpPr>
              <p:nvPr/>
            </p:nvSpPr>
            <p:spPr bwMode="auto">
              <a:xfrm flipV="1">
                <a:off x="414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6" name="Line 3868"/>
              <p:cNvSpPr>
                <a:spLocks noChangeShapeType="1"/>
              </p:cNvSpPr>
              <p:nvPr/>
            </p:nvSpPr>
            <p:spPr bwMode="auto">
              <a:xfrm flipV="1">
                <a:off x="414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7" name="Line 3869"/>
              <p:cNvSpPr>
                <a:spLocks noChangeShapeType="1"/>
              </p:cNvSpPr>
              <p:nvPr/>
            </p:nvSpPr>
            <p:spPr bwMode="auto">
              <a:xfrm flipV="1">
                <a:off x="414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8" name="Line 3870"/>
              <p:cNvSpPr>
                <a:spLocks noChangeShapeType="1"/>
              </p:cNvSpPr>
              <p:nvPr/>
            </p:nvSpPr>
            <p:spPr bwMode="auto">
              <a:xfrm flipV="1">
                <a:off x="430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9" name="Line 3871"/>
              <p:cNvSpPr>
                <a:spLocks noChangeShapeType="1"/>
              </p:cNvSpPr>
              <p:nvPr/>
            </p:nvSpPr>
            <p:spPr bwMode="auto">
              <a:xfrm flipV="1">
                <a:off x="430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0" name="Line 3872"/>
              <p:cNvSpPr>
                <a:spLocks noChangeShapeType="1"/>
              </p:cNvSpPr>
              <p:nvPr/>
            </p:nvSpPr>
            <p:spPr bwMode="auto">
              <a:xfrm flipV="1">
                <a:off x="430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1" name="Line 3873"/>
              <p:cNvSpPr>
                <a:spLocks noChangeShapeType="1"/>
              </p:cNvSpPr>
              <p:nvPr/>
            </p:nvSpPr>
            <p:spPr bwMode="auto">
              <a:xfrm flipV="1">
                <a:off x="430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2" name="Line 3874"/>
              <p:cNvSpPr>
                <a:spLocks noChangeShapeType="1"/>
              </p:cNvSpPr>
              <p:nvPr/>
            </p:nvSpPr>
            <p:spPr bwMode="auto">
              <a:xfrm flipV="1">
                <a:off x="430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3" name="Line 3875"/>
              <p:cNvSpPr>
                <a:spLocks noChangeShapeType="1"/>
              </p:cNvSpPr>
              <p:nvPr/>
            </p:nvSpPr>
            <p:spPr bwMode="auto">
              <a:xfrm flipV="1">
                <a:off x="4628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C19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4" name="Freeform 3876"/>
              <p:cNvSpPr>
                <a:spLocks/>
              </p:cNvSpPr>
              <p:nvPr/>
            </p:nvSpPr>
            <p:spPr bwMode="auto">
              <a:xfrm>
                <a:off x="3532" y="3366"/>
                <a:ext cx="1485" cy="180"/>
              </a:xfrm>
              <a:custGeom>
                <a:avLst/>
                <a:gdLst>
                  <a:gd name="T0" fmla="*/ 3 w 206"/>
                  <a:gd name="T1" fmla="*/ 25 h 25"/>
                  <a:gd name="T2" fmla="*/ 7 w 206"/>
                  <a:gd name="T3" fmla="*/ 25 h 25"/>
                  <a:gd name="T4" fmla="*/ 11 w 206"/>
                  <a:gd name="T5" fmla="*/ 24 h 25"/>
                  <a:gd name="T6" fmla="*/ 15 w 206"/>
                  <a:gd name="T7" fmla="*/ 24 h 25"/>
                  <a:gd name="T8" fmla="*/ 19 w 206"/>
                  <a:gd name="T9" fmla="*/ 23 h 25"/>
                  <a:gd name="T10" fmla="*/ 23 w 206"/>
                  <a:gd name="T11" fmla="*/ 23 h 25"/>
                  <a:gd name="T12" fmla="*/ 27 w 206"/>
                  <a:gd name="T13" fmla="*/ 22 h 25"/>
                  <a:gd name="T14" fmla="*/ 31 w 206"/>
                  <a:gd name="T15" fmla="*/ 22 h 25"/>
                  <a:gd name="T16" fmla="*/ 35 w 206"/>
                  <a:gd name="T17" fmla="*/ 21 h 25"/>
                  <a:gd name="T18" fmla="*/ 40 w 206"/>
                  <a:gd name="T19" fmla="*/ 21 h 25"/>
                  <a:gd name="T20" fmla="*/ 44 w 206"/>
                  <a:gd name="T21" fmla="*/ 20 h 25"/>
                  <a:gd name="T22" fmla="*/ 48 w 206"/>
                  <a:gd name="T23" fmla="*/ 20 h 25"/>
                  <a:gd name="T24" fmla="*/ 52 w 206"/>
                  <a:gd name="T25" fmla="*/ 19 h 25"/>
                  <a:gd name="T26" fmla="*/ 56 w 206"/>
                  <a:gd name="T27" fmla="*/ 19 h 25"/>
                  <a:gd name="T28" fmla="*/ 60 w 206"/>
                  <a:gd name="T29" fmla="*/ 18 h 25"/>
                  <a:gd name="T30" fmla="*/ 64 w 206"/>
                  <a:gd name="T31" fmla="*/ 18 h 25"/>
                  <a:gd name="T32" fmla="*/ 68 w 206"/>
                  <a:gd name="T33" fmla="*/ 17 h 25"/>
                  <a:gd name="T34" fmla="*/ 72 w 206"/>
                  <a:gd name="T35" fmla="*/ 17 h 25"/>
                  <a:gd name="T36" fmla="*/ 77 w 206"/>
                  <a:gd name="T37" fmla="*/ 16 h 25"/>
                  <a:gd name="T38" fmla="*/ 81 w 206"/>
                  <a:gd name="T39" fmla="*/ 16 h 25"/>
                  <a:gd name="T40" fmla="*/ 85 w 206"/>
                  <a:gd name="T41" fmla="*/ 15 h 25"/>
                  <a:gd name="T42" fmla="*/ 89 w 206"/>
                  <a:gd name="T43" fmla="*/ 15 h 25"/>
                  <a:gd name="T44" fmla="*/ 93 w 206"/>
                  <a:gd name="T45" fmla="*/ 14 h 25"/>
                  <a:gd name="T46" fmla="*/ 97 w 206"/>
                  <a:gd name="T47" fmla="*/ 14 h 25"/>
                  <a:gd name="T48" fmla="*/ 101 w 206"/>
                  <a:gd name="T49" fmla="*/ 13 h 25"/>
                  <a:gd name="T50" fmla="*/ 105 w 206"/>
                  <a:gd name="T51" fmla="*/ 13 h 25"/>
                  <a:gd name="T52" fmla="*/ 109 w 206"/>
                  <a:gd name="T53" fmla="*/ 12 h 25"/>
                  <a:gd name="T54" fmla="*/ 114 w 206"/>
                  <a:gd name="T55" fmla="*/ 12 h 25"/>
                  <a:gd name="T56" fmla="*/ 118 w 206"/>
                  <a:gd name="T57" fmla="*/ 11 h 25"/>
                  <a:gd name="T58" fmla="*/ 122 w 206"/>
                  <a:gd name="T59" fmla="*/ 11 h 25"/>
                  <a:gd name="T60" fmla="*/ 126 w 206"/>
                  <a:gd name="T61" fmla="*/ 10 h 25"/>
                  <a:gd name="T62" fmla="*/ 130 w 206"/>
                  <a:gd name="T63" fmla="*/ 10 h 25"/>
                  <a:gd name="T64" fmla="*/ 134 w 206"/>
                  <a:gd name="T65" fmla="*/ 9 h 25"/>
                  <a:gd name="T66" fmla="*/ 138 w 206"/>
                  <a:gd name="T67" fmla="*/ 9 h 25"/>
                  <a:gd name="T68" fmla="*/ 142 w 206"/>
                  <a:gd name="T69" fmla="*/ 8 h 25"/>
                  <a:gd name="T70" fmla="*/ 147 w 206"/>
                  <a:gd name="T71" fmla="*/ 8 h 25"/>
                  <a:gd name="T72" fmla="*/ 151 w 206"/>
                  <a:gd name="T73" fmla="*/ 7 h 25"/>
                  <a:gd name="T74" fmla="*/ 155 w 206"/>
                  <a:gd name="T75" fmla="*/ 7 h 25"/>
                  <a:gd name="T76" fmla="*/ 159 w 206"/>
                  <a:gd name="T77" fmla="*/ 6 h 25"/>
                  <a:gd name="T78" fmla="*/ 163 w 206"/>
                  <a:gd name="T79" fmla="*/ 6 h 25"/>
                  <a:gd name="T80" fmla="*/ 167 w 206"/>
                  <a:gd name="T81" fmla="*/ 5 h 25"/>
                  <a:gd name="T82" fmla="*/ 171 w 206"/>
                  <a:gd name="T83" fmla="*/ 5 h 25"/>
                  <a:gd name="T84" fmla="*/ 175 w 206"/>
                  <a:gd name="T85" fmla="*/ 4 h 25"/>
                  <a:gd name="T86" fmla="*/ 179 w 206"/>
                  <a:gd name="T87" fmla="*/ 4 h 25"/>
                  <a:gd name="T88" fmla="*/ 184 w 206"/>
                  <a:gd name="T89" fmla="*/ 3 h 25"/>
                  <a:gd name="T90" fmla="*/ 188 w 206"/>
                  <a:gd name="T91" fmla="*/ 3 h 25"/>
                  <a:gd name="T92" fmla="*/ 192 w 206"/>
                  <a:gd name="T93" fmla="*/ 2 h 25"/>
                  <a:gd name="T94" fmla="*/ 196 w 206"/>
                  <a:gd name="T95" fmla="*/ 2 h 25"/>
                  <a:gd name="T96" fmla="*/ 200 w 206"/>
                  <a:gd name="T97" fmla="*/ 1 h 25"/>
                  <a:gd name="T98" fmla="*/ 204 w 206"/>
                  <a:gd name="T99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" h="25">
                    <a:moveTo>
                      <a:pt x="0" y="25"/>
                    </a:moveTo>
                    <a:lnTo>
                      <a:pt x="3" y="25"/>
                    </a:lnTo>
                    <a:lnTo>
                      <a:pt x="5" y="25"/>
                    </a:lnTo>
                    <a:lnTo>
                      <a:pt x="7" y="25"/>
                    </a:lnTo>
                    <a:lnTo>
                      <a:pt x="9" y="24"/>
                    </a:lnTo>
                    <a:lnTo>
                      <a:pt x="11" y="24"/>
                    </a:lnTo>
                    <a:lnTo>
                      <a:pt x="13" y="24"/>
                    </a:lnTo>
                    <a:lnTo>
                      <a:pt x="15" y="24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2"/>
                    </a:lnTo>
                    <a:lnTo>
                      <a:pt x="27" y="22"/>
                    </a:lnTo>
                    <a:lnTo>
                      <a:pt x="29" y="22"/>
                    </a:lnTo>
                    <a:lnTo>
                      <a:pt x="31" y="22"/>
                    </a:lnTo>
                    <a:lnTo>
                      <a:pt x="33" y="21"/>
                    </a:lnTo>
                    <a:lnTo>
                      <a:pt x="35" y="21"/>
                    </a:lnTo>
                    <a:lnTo>
                      <a:pt x="38" y="21"/>
                    </a:lnTo>
                    <a:lnTo>
                      <a:pt x="40" y="21"/>
                    </a:lnTo>
                    <a:lnTo>
                      <a:pt x="42" y="20"/>
                    </a:lnTo>
                    <a:lnTo>
                      <a:pt x="44" y="20"/>
                    </a:lnTo>
                    <a:lnTo>
                      <a:pt x="46" y="20"/>
                    </a:lnTo>
                    <a:lnTo>
                      <a:pt x="48" y="20"/>
                    </a:lnTo>
                    <a:lnTo>
                      <a:pt x="50" y="19"/>
                    </a:lnTo>
                    <a:lnTo>
                      <a:pt x="52" y="19"/>
                    </a:lnTo>
                    <a:lnTo>
                      <a:pt x="54" y="19"/>
                    </a:lnTo>
                    <a:lnTo>
                      <a:pt x="56" y="19"/>
                    </a:lnTo>
                    <a:lnTo>
                      <a:pt x="58" y="18"/>
                    </a:lnTo>
                    <a:lnTo>
                      <a:pt x="60" y="18"/>
                    </a:lnTo>
                    <a:lnTo>
                      <a:pt x="62" y="18"/>
                    </a:lnTo>
                    <a:lnTo>
                      <a:pt x="64" y="18"/>
                    </a:lnTo>
                    <a:lnTo>
                      <a:pt x="66" y="17"/>
                    </a:lnTo>
                    <a:lnTo>
                      <a:pt x="68" y="17"/>
                    </a:lnTo>
                    <a:lnTo>
                      <a:pt x="70" y="17"/>
                    </a:lnTo>
                    <a:lnTo>
                      <a:pt x="72" y="17"/>
                    </a:lnTo>
                    <a:lnTo>
                      <a:pt x="75" y="16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1" y="16"/>
                    </a:lnTo>
                    <a:lnTo>
                      <a:pt x="83" y="15"/>
                    </a:lnTo>
                    <a:lnTo>
                      <a:pt x="85" y="15"/>
                    </a:lnTo>
                    <a:lnTo>
                      <a:pt x="87" y="15"/>
                    </a:lnTo>
                    <a:lnTo>
                      <a:pt x="89" y="15"/>
                    </a:lnTo>
                    <a:lnTo>
                      <a:pt x="91" y="14"/>
                    </a:lnTo>
                    <a:lnTo>
                      <a:pt x="93" y="14"/>
                    </a:lnTo>
                    <a:lnTo>
                      <a:pt x="95" y="14"/>
                    </a:lnTo>
                    <a:lnTo>
                      <a:pt x="97" y="14"/>
                    </a:lnTo>
                    <a:lnTo>
                      <a:pt x="99" y="13"/>
                    </a:lnTo>
                    <a:lnTo>
                      <a:pt x="101" y="13"/>
                    </a:lnTo>
                    <a:lnTo>
                      <a:pt x="103" y="13"/>
                    </a:lnTo>
                    <a:lnTo>
                      <a:pt x="105" y="13"/>
                    </a:lnTo>
                    <a:lnTo>
                      <a:pt x="107" y="12"/>
                    </a:lnTo>
                    <a:lnTo>
                      <a:pt x="109" y="12"/>
                    </a:lnTo>
                    <a:lnTo>
                      <a:pt x="112" y="12"/>
                    </a:lnTo>
                    <a:lnTo>
                      <a:pt x="114" y="12"/>
                    </a:lnTo>
                    <a:lnTo>
                      <a:pt x="116" y="11"/>
                    </a:lnTo>
                    <a:lnTo>
                      <a:pt x="118" y="11"/>
                    </a:lnTo>
                    <a:lnTo>
                      <a:pt x="120" y="11"/>
                    </a:lnTo>
                    <a:lnTo>
                      <a:pt x="122" y="11"/>
                    </a:lnTo>
                    <a:lnTo>
                      <a:pt x="124" y="10"/>
                    </a:lnTo>
                    <a:lnTo>
                      <a:pt x="126" y="10"/>
                    </a:lnTo>
                    <a:lnTo>
                      <a:pt x="128" y="10"/>
                    </a:lnTo>
                    <a:lnTo>
                      <a:pt x="130" y="10"/>
                    </a:lnTo>
                    <a:lnTo>
                      <a:pt x="132" y="9"/>
                    </a:lnTo>
                    <a:lnTo>
                      <a:pt x="134" y="9"/>
                    </a:lnTo>
                    <a:lnTo>
                      <a:pt x="136" y="9"/>
                    </a:lnTo>
                    <a:lnTo>
                      <a:pt x="138" y="9"/>
                    </a:lnTo>
                    <a:lnTo>
                      <a:pt x="140" y="8"/>
                    </a:lnTo>
                    <a:lnTo>
                      <a:pt x="142" y="8"/>
                    </a:lnTo>
                    <a:lnTo>
                      <a:pt x="144" y="8"/>
                    </a:lnTo>
                    <a:lnTo>
                      <a:pt x="147" y="8"/>
                    </a:lnTo>
                    <a:lnTo>
                      <a:pt x="149" y="7"/>
                    </a:lnTo>
                    <a:lnTo>
                      <a:pt x="151" y="7"/>
                    </a:lnTo>
                    <a:lnTo>
                      <a:pt x="153" y="7"/>
                    </a:lnTo>
                    <a:lnTo>
                      <a:pt x="155" y="7"/>
                    </a:lnTo>
                    <a:lnTo>
                      <a:pt x="157" y="6"/>
                    </a:lnTo>
                    <a:lnTo>
                      <a:pt x="159" y="6"/>
                    </a:lnTo>
                    <a:lnTo>
                      <a:pt x="161" y="6"/>
                    </a:lnTo>
                    <a:lnTo>
                      <a:pt x="163" y="6"/>
                    </a:lnTo>
                    <a:lnTo>
                      <a:pt x="165" y="5"/>
                    </a:lnTo>
                    <a:lnTo>
                      <a:pt x="167" y="5"/>
                    </a:lnTo>
                    <a:lnTo>
                      <a:pt x="169" y="5"/>
                    </a:lnTo>
                    <a:lnTo>
                      <a:pt x="171" y="5"/>
                    </a:lnTo>
                    <a:lnTo>
                      <a:pt x="173" y="4"/>
                    </a:lnTo>
                    <a:lnTo>
                      <a:pt x="175" y="4"/>
                    </a:lnTo>
                    <a:lnTo>
                      <a:pt x="177" y="4"/>
                    </a:lnTo>
                    <a:lnTo>
                      <a:pt x="179" y="4"/>
                    </a:lnTo>
                    <a:lnTo>
                      <a:pt x="181" y="3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8" y="3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8" y="1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6" y="0"/>
                    </a:lnTo>
                  </a:path>
                </a:pathLst>
              </a:custGeom>
              <a:noFill/>
              <a:ln w="34925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5" name="Line 3877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6" name="Line 3878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7" name="Line 3879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8" name="Line 3880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9" name="Line 3881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0" name="Line 3882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1" name="Line 3883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2" name="Line 3884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3" name="Line 3885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4" name="Line 3886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5" name="Line 3887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6" name="Line 3888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7" name="Line 3889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8" name="Line 3890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9" name="Line 3891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0" name="Line 3892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1" name="Line 3893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2" name="Line 3894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3" name="Line 3895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4" name="Line 3896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5" name="Line 3897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6" name="Line 3898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7" name="Line 3899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8" name="Line 3900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9" name="Line 3901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0" name="Line 3902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1" name="Line 3903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2" name="Line 3904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3" name="Line 3905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4" name="Line 3906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5" name="Line 3907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6" name="Line 3908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7" name="Line 3909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8" name="Line 3910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9" name="Line 3911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0" name="Line 3912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1" name="Line 3913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2" name="Line 3914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3" name="Line 3915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4" name="Line 3916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5" name="Line 3917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6" name="Line 3918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7" name="Line 3919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8" name="Line 3920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9" name="Line 3921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0" name="Line 3922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1" name="Line 3923"/>
              <p:cNvSpPr>
                <a:spLocks noChangeShapeType="1"/>
              </p:cNvSpPr>
              <p:nvPr/>
            </p:nvSpPr>
            <p:spPr bwMode="auto">
              <a:xfrm flipV="1">
                <a:off x="38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2" name="Line 3924"/>
              <p:cNvSpPr>
                <a:spLocks noChangeShapeType="1"/>
              </p:cNvSpPr>
              <p:nvPr/>
            </p:nvSpPr>
            <p:spPr bwMode="auto">
              <a:xfrm flipV="1">
                <a:off x="38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3" name="Line 3925"/>
              <p:cNvSpPr>
                <a:spLocks noChangeShapeType="1"/>
              </p:cNvSpPr>
              <p:nvPr/>
            </p:nvSpPr>
            <p:spPr bwMode="auto">
              <a:xfrm flipV="1">
                <a:off x="38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4" name="Line 3926"/>
              <p:cNvSpPr>
                <a:spLocks noChangeShapeType="1"/>
              </p:cNvSpPr>
              <p:nvPr/>
            </p:nvSpPr>
            <p:spPr bwMode="auto">
              <a:xfrm flipV="1">
                <a:off x="38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5" name="Line 3927"/>
              <p:cNvSpPr>
                <a:spLocks noChangeShapeType="1"/>
              </p:cNvSpPr>
              <p:nvPr/>
            </p:nvSpPr>
            <p:spPr bwMode="auto">
              <a:xfrm flipV="1">
                <a:off x="38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6" name="Line 3928"/>
              <p:cNvSpPr>
                <a:spLocks noChangeShapeType="1"/>
              </p:cNvSpPr>
              <p:nvPr/>
            </p:nvSpPr>
            <p:spPr bwMode="auto">
              <a:xfrm flipV="1">
                <a:off x="38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7" name="Line 3929"/>
              <p:cNvSpPr>
                <a:spLocks noChangeShapeType="1"/>
              </p:cNvSpPr>
              <p:nvPr/>
            </p:nvSpPr>
            <p:spPr bwMode="auto">
              <a:xfrm flipV="1">
                <a:off x="38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8" name="Line 3930"/>
              <p:cNvSpPr>
                <a:spLocks noChangeShapeType="1"/>
              </p:cNvSpPr>
              <p:nvPr/>
            </p:nvSpPr>
            <p:spPr bwMode="auto">
              <a:xfrm flipV="1">
                <a:off x="38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9" name="Line 3931"/>
              <p:cNvSpPr>
                <a:spLocks noChangeShapeType="1"/>
              </p:cNvSpPr>
              <p:nvPr/>
            </p:nvSpPr>
            <p:spPr bwMode="auto">
              <a:xfrm flipV="1">
                <a:off x="38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0" name="Line 3932"/>
              <p:cNvSpPr>
                <a:spLocks noChangeShapeType="1"/>
              </p:cNvSpPr>
              <p:nvPr/>
            </p:nvSpPr>
            <p:spPr bwMode="auto">
              <a:xfrm flipV="1">
                <a:off x="38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1" name="Line 3933"/>
              <p:cNvSpPr>
                <a:spLocks noChangeShapeType="1"/>
              </p:cNvSpPr>
              <p:nvPr/>
            </p:nvSpPr>
            <p:spPr bwMode="auto">
              <a:xfrm flipV="1">
                <a:off x="38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2" name="Line 3934"/>
              <p:cNvSpPr>
                <a:spLocks noChangeShapeType="1"/>
              </p:cNvSpPr>
              <p:nvPr/>
            </p:nvSpPr>
            <p:spPr bwMode="auto">
              <a:xfrm flipV="1">
                <a:off x="38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3" name="Line 3935"/>
              <p:cNvSpPr>
                <a:spLocks noChangeShapeType="1"/>
              </p:cNvSpPr>
              <p:nvPr/>
            </p:nvSpPr>
            <p:spPr bwMode="auto">
              <a:xfrm flipV="1">
                <a:off x="38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4" name="Line 3936"/>
              <p:cNvSpPr>
                <a:spLocks noChangeShapeType="1"/>
              </p:cNvSpPr>
              <p:nvPr/>
            </p:nvSpPr>
            <p:spPr bwMode="auto">
              <a:xfrm flipV="1">
                <a:off x="38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5" name="Line 3937"/>
              <p:cNvSpPr>
                <a:spLocks noChangeShapeType="1"/>
              </p:cNvSpPr>
              <p:nvPr/>
            </p:nvSpPr>
            <p:spPr bwMode="auto">
              <a:xfrm flipV="1">
                <a:off x="38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6" name="Line 3938"/>
              <p:cNvSpPr>
                <a:spLocks noChangeShapeType="1"/>
              </p:cNvSpPr>
              <p:nvPr/>
            </p:nvSpPr>
            <p:spPr bwMode="auto">
              <a:xfrm flipV="1">
                <a:off x="38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7" name="Line 3939"/>
              <p:cNvSpPr>
                <a:spLocks noChangeShapeType="1"/>
              </p:cNvSpPr>
              <p:nvPr/>
            </p:nvSpPr>
            <p:spPr bwMode="auto">
              <a:xfrm flipV="1">
                <a:off x="38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8" name="Line 3940"/>
              <p:cNvSpPr>
                <a:spLocks noChangeShapeType="1"/>
              </p:cNvSpPr>
              <p:nvPr/>
            </p:nvSpPr>
            <p:spPr bwMode="auto">
              <a:xfrm flipV="1">
                <a:off x="38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9" name="Line 3941"/>
              <p:cNvSpPr>
                <a:spLocks noChangeShapeType="1"/>
              </p:cNvSpPr>
              <p:nvPr/>
            </p:nvSpPr>
            <p:spPr bwMode="auto">
              <a:xfrm flipV="1">
                <a:off x="38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0" name="Line 3942"/>
              <p:cNvSpPr>
                <a:spLocks noChangeShapeType="1"/>
              </p:cNvSpPr>
              <p:nvPr/>
            </p:nvSpPr>
            <p:spPr bwMode="auto">
              <a:xfrm flipV="1">
                <a:off x="38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1" name="Line 3943"/>
              <p:cNvSpPr>
                <a:spLocks noChangeShapeType="1"/>
              </p:cNvSpPr>
              <p:nvPr/>
            </p:nvSpPr>
            <p:spPr bwMode="auto">
              <a:xfrm flipV="1">
                <a:off x="38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2" name="Line 3944"/>
              <p:cNvSpPr>
                <a:spLocks noChangeShapeType="1"/>
              </p:cNvSpPr>
              <p:nvPr/>
            </p:nvSpPr>
            <p:spPr bwMode="auto">
              <a:xfrm flipV="1">
                <a:off x="38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3" name="Line 3945"/>
              <p:cNvSpPr>
                <a:spLocks noChangeShapeType="1"/>
              </p:cNvSpPr>
              <p:nvPr/>
            </p:nvSpPr>
            <p:spPr bwMode="auto">
              <a:xfrm flipV="1">
                <a:off x="38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4" name="Line 3946"/>
              <p:cNvSpPr>
                <a:spLocks noChangeShapeType="1"/>
              </p:cNvSpPr>
              <p:nvPr/>
            </p:nvSpPr>
            <p:spPr bwMode="auto">
              <a:xfrm flipV="1">
                <a:off x="38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5" name="Line 3947"/>
              <p:cNvSpPr>
                <a:spLocks noChangeShapeType="1"/>
              </p:cNvSpPr>
              <p:nvPr/>
            </p:nvSpPr>
            <p:spPr bwMode="auto">
              <a:xfrm flipV="1">
                <a:off x="38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6" name="Line 3948"/>
              <p:cNvSpPr>
                <a:spLocks noChangeShapeType="1"/>
              </p:cNvSpPr>
              <p:nvPr/>
            </p:nvSpPr>
            <p:spPr bwMode="auto">
              <a:xfrm flipV="1">
                <a:off x="381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7" name="Line 3949"/>
              <p:cNvSpPr>
                <a:spLocks noChangeShapeType="1"/>
              </p:cNvSpPr>
              <p:nvPr/>
            </p:nvSpPr>
            <p:spPr bwMode="auto">
              <a:xfrm flipV="1">
                <a:off x="396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8" name="Line 3950"/>
              <p:cNvSpPr>
                <a:spLocks noChangeShapeType="1"/>
              </p:cNvSpPr>
              <p:nvPr/>
            </p:nvSpPr>
            <p:spPr bwMode="auto">
              <a:xfrm flipV="1">
                <a:off x="396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9" name="Line 3951"/>
              <p:cNvSpPr>
                <a:spLocks noChangeShapeType="1"/>
              </p:cNvSpPr>
              <p:nvPr/>
            </p:nvSpPr>
            <p:spPr bwMode="auto">
              <a:xfrm flipV="1">
                <a:off x="396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0" name="Line 3952"/>
              <p:cNvSpPr>
                <a:spLocks noChangeShapeType="1"/>
              </p:cNvSpPr>
              <p:nvPr/>
            </p:nvSpPr>
            <p:spPr bwMode="auto">
              <a:xfrm flipV="1">
                <a:off x="396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1" name="Line 3953"/>
              <p:cNvSpPr>
                <a:spLocks noChangeShapeType="1"/>
              </p:cNvSpPr>
              <p:nvPr/>
            </p:nvSpPr>
            <p:spPr bwMode="auto">
              <a:xfrm flipV="1">
                <a:off x="396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2" name="Line 3954"/>
              <p:cNvSpPr>
                <a:spLocks noChangeShapeType="1"/>
              </p:cNvSpPr>
              <p:nvPr/>
            </p:nvSpPr>
            <p:spPr bwMode="auto">
              <a:xfrm flipV="1">
                <a:off x="396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3" name="Line 3955"/>
              <p:cNvSpPr>
                <a:spLocks noChangeShapeType="1"/>
              </p:cNvSpPr>
              <p:nvPr/>
            </p:nvSpPr>
            <p:spPr bwMode="auto">
              <a:xfrm flipV="1">
                <a:off x="396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4" name="Line 3956"/>
              <p:cNvSpPr>
                <a:spLocks noChangeShapeType="1"/>
              </p:cNvSpPr>
              <p:nvPr/>
            </p:nvSpPr>
            <p:spPr bwMode="auto">
              <a:xfrm flipV="1">
                <a:off x="396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5" name="Line 3957"/>
              <p:cNvSpPr>
                <a:spLocks noChangeShapeType="1"/>
              </p:cNvSpPr>
              <p:nvPr/>
            </p:nvSpPr>
            <p:spPr bwMode="auto">
              <a:xfrm flipV="1">
                <a:off x="396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6" name="Line 3958"/>
              <p:cNvSpPr>
                <a:spLocks noChangeShapeType="1"/>
              </p:cNvSpPr>
              <p:nvPr/>
            </p:nvSpPr>
            <p:spPr bwMode="auto">
              <a:xfrm flipV="1">
                <a:off x="396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7" name="Line 3959"/>
              <p:cNvSpPr>
                <a:spLocks noChangeShapeType="1"/>
              </p:cNvSpPr>
              <p:nvPr/>
            </p:nvSpPr>
            <p:spPr bwMode="auto">
              <a:xfrm flipV="1">
                <a:off x="396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8" name="Line 3960"/>
              <p:cNvSpPr>
                <a:spLocks noChangeShapeType="1"/>
              </p:cNvSpPr>
              <p:nvPr/>
            </p:nvSpPr>
            <p:spPr bwMode="auto">
              <a:xfrm flipV="1">
                <a:off x="396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9" name="Line 3961"/>
              <p:cNvSpPr>
                <a:spLocks noChangeShapeType="1"/>
              </p:cNvSpPr>
              <p:nvPr/>
            </p:nvSpPr>
            <p:spPr bwMode="auto">
              <a:xfrm flipV="1">
                <a:off x="396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0" name="Line 3962"/>
              <p:cNvSpPr>
                <a:spLocks noChangeShapeType="1"/>
              </p:cNvSpPr>
              <p:nvPr/>
            </p:nvSpPr>
            <p:spPr bwMode="auto">
              <a:xfrm flipV="1">
                <a:off x="396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1" name="Line 3963"/>
              <p:cNvSpPr>
                <a:spLocks noChangeShapeType="1"/>
              </p:cNvSpPr>
              <p:nvPr/>
            </p:nvSpPr>
            <p:spPr bwMode="auto">
              <a:xfrm flipV="1">
                <a:off x="396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2" name="Line 3964"/>
              <p:cNvSpPr>
                <a:spLocks noChangeShapeType="1"/>
              </p:cNvSpPr>
              <p:nvPr/>
            </p:nvSpPr>
            <p:spPr bwMode="auto">
              <a:xfrm flipV="1">
                <a:off x="396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3" name="Line 3965"/>
              <p:cNvSpPr>
                <a:spLocks noChangeShapeType="1"/>
              </p:cNvSpPr>
              <p:nvPr/>
            </p:nvSpPr>
            <p:spPr bwMode="auto">
              <a:xfrm flipV="1">
                <a:off x="411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4" name="Line 3966"/>
              <p:cNvSpPr>
                <a:spLocks noChangeShapeType="1"/>
              </p:cNvSpPr>
              <p:nvPr/>
            </p:nvSpPr>
            <p:spPr bwMode="auto">
              <a:xfrm flipV="1">
                <a:off x="411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5" name="Line 3967"/>
              <p:cNvSpPr>
                <a:spLocks noChangeShapeType="1"/>
              </p:cNvSpPr>
              <p:nvPr/>
            </p:nvSpPr>
            <p:spPr bwMode="auto">
              <a:xfrm flipV="1">
                <a:off x="411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6" name="Line 3968"/>
              <p:cNvSpPr>
                <a:spLocks noChangeShapeType="1"/>
              </p:cNvSpPr>
              <p:nvPr/>
            </p:nvSpPr>
            <p:spPr bwMode="auto">
              <a:xfrm flipV="1">
                <a:off x="411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7" name="Line 3969"/>
              <p:cNvSpPr>
                <a:spLocks noChangeShapeType="1"/>
              </p:cNvSpPr>
              <p:nvPr/>
            </p:nvSpPr>
            <p:spPr bwMode="auto">
              <a:xfrm flipV="1">
                <a:off x="411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8" name="Line 3970"/>
              <p:cNvSpPr>
                <a:spLocks noChangeShapeType="1"/>
              </p:cNvSpPr>
              <p:nvPr/>
            </p:nvSpPr>
            <p:spPr bwMode="auto">
              <a:xfrm flipV="1">
                <a:off x="411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9" name="Line 3971"/>
              <p:cNvSpPr>
                <a:spLocks noChangeShapeType="1"/>
              </p:cNvSpPr>
              <p:nvPr/>
            </p:nvSpPr>
            <p:spPr bwMode="auto">
              <a:xfrm flipV="1">
                <a:off x="426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0" name="Line 3972"/>
              <p:cNvSpPr>
                <a:spLocks noChangeShapeType="1"/>
              </p:cNvSpPr>
              <p:nvPr/>
            </p:nvSpPr>
            <p:spPr bwMode="auto">
              <a:xfrm flipV="1">
                <a:off x="426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1" name="Line 3973"/>
              <p:cNvSpPr>
                <a:spLocks noChangeShapeType="1"/>
              </p:cNvSpPr>
              <p:nvPr/>
            </p:nvSpPr>
            <p:spPr bwMode="auto">
              <a:xfrm flipV="1">
                <a:off x="426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2" name="Line 3974"/>
              <p:cNvSpPr>
                <a:spLocks noChangeShapeType="1"/>
              </p:cNvSpPr>
              <p:nvPr/>
            </p:nvSpPr>
            <p:spPr bwMode="auto">
              <a:xfrm flipV="1">
                <a:off x="457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3" name="Line 3975"/>
              <p:cNvSpPr>
                <a:spLocks noChangeShapeType="1"/>
              </p:cNvSpPr>
              <p:nvPr/>
            </p:nvSpPr>
            <p:spPr bwMode="auto">
              <a:xfrm flipV="1">
                <a:off x="457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4" name="Line 3976"/>
              <p:cNvSpPr>
                <a:spLocks noChangeShapeType="1"/>
              </p:cNvSpPr>
              <p:nvPr/>
            </p:nvSpPr>
            <p:spPr bwMode="auto">
              <a:xfrm flipV="1">
                <a:off x="457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BDE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5" name="Freeform 3977"/>
              <p:cNvSpPr>
                <a:spLocks/>
              </p:cNvSpPr>
              <p:nvPr/>
            </p:nvSpPr>
            <p:spPr bwMode="auto">
              <a:xfrm>
                <a:off x="3532" y="3366"/>
                <a:ext cx="1485" cy="115"/>
              </a:xfrm>
              <a:custGeom>
                <a:avLst/>
                <a:gdLst>
                  <a:gd name="T0" fmla="*/ 3 w 206"/>
                  <a:gd name="T1" fmla="*/ 16 h 16"/>
                  <a:gd name="T2" fmla="*/ 7 w 206"/>
                  <a:gd name="T3" fmla="*/ 16 h 16"/>
                  <a:gd name="T4" fmla="*/ 11 w 206"/>
                  <a:gd name="T5" fmla="*/ 16 h 16"/>
                  <a:gd name="T6" fmla="*/ 15 w 206"/>
                  <a:gd name="T7" fmla="*/ 15 h 16"/>
                  <a:gd name="T8" fmla="*/ 19 w 206"/>
                  <a:gd name="T9" fmla="*/ 15 h 16"/>
                  <a:gd name="T10" fmla="*/ 23 w 206"/>
                  <a:gd name="T11" fmla="*/ 15 h 16"/>
                  <a:gd name="T12" fmla="*/ 27 w 206"/>
                  <a:gd name="T13" fmla="*/ 14 h 16"/>
                  <a:gd name="T14" fmla="*/ 31 w 206"/>
                  <a:gd name="T15" fmla="*/ 14 h 16"/>
                  <a:gd name="T16" fmla="*/ 35 w 206"/>
                  <a:gd name="T17" fmla="*/ 14 h 16"/>
                  <a:gd name="T18" fmla="*/ 40 w 206"/>
                  <a:gd name="T19" fmla="*/ 13 h 16"/>
                  <a:gd name="T20" fmla="*/ 44 w 206"/>
                  <a:gd name="T21" fmla="*/ 13 h 16"/>
                  <a:gd name="T22" fmla="*/ 48 w 206"/>
                  <a:gd name="T23" fmla="*/ 13 h 16"/>
                  <a:gd name="T24" fmla="*/ 52 w 206"/>
                  <a:gd name="T25" fmla="*/ 12 h 16"/>
                  <a:gd name="T26" fmla="*/ 56 w 206"/>
                  <a:gd name="T27" fmla="*/ 12 h 16"/>
                  <a:gd name="T28" fmla="*/ 60 w 206"/>
                  <a:gd name="T29" fmla="*/ 12 h 16"/>
                  <a:gd name="T30" fmla="*/ 64 w 206"/>
                  <a:gd name="T31" fmla="*/ 11 h 16"/>
                  <a:gd name="T32" fmla="*/ 68 w 206"/>
                  <a:gd name="T33" fmla="*/ 11 h 16"/>
                  <a:gd name="T34" fmla="*/ 72 w 206"/>
                  <a:gd name="T35" fmla="*/ 11 h 16"/>
                  <a:gd name="T36" fmla="*/ 77 w 206"/>
                  <a:gd name="T37" fmla="*/ 10 h 16"/>
                  <a:gd name="T38" fmla="*/ 81 w 206"/>
                  <a:gd name="T39" fmla="*/ 10 h 16"/>
                  <a:gd name="T40" fmla="*/ 85 w 206"/>
                  <a:gd name="T41" fmla="*/ 10 h 16"/>
                  <a:gd name="T42" fmla="*/ 89 w 206"/>
                  <a:gd name="T43" fmla="*/ 9 h 16"/>
                  <a:gd name="T44" fmla="*/ 93 w 206"/>
                  <a:gd name="T45" fmla="*/ 9 h 16"/>
                  <a:gd name="T46" fmla="*/ 97 w 206"/>
                  <a:gd name="T47" fmla="*/ 9 h 16"/>
                  <a:gd name="T48" fmla="*/ 101 w 206"/>
                  <a:gd name="T49" fmla="*/ 9 h 16"/>
                  <a:gd name="T50" fmla="*/ 105 w 206"/>
                  <a:gd name="T51" fmla="*/ 8 h 16"/>
                  <a:gd name="T52" fmla="*/ 109 w 206"/>
                  <a:gd name="T53" fmla="*/ 8 h 16"/>
                  <a:gd name="T54" fmla="*/ 114 w 206"/>
                  <a:gd name="T55" fmla="*/ 8 h 16"/>
                  <a:gd name="T56" fmla="*/ 118 w 206"/>
                  <a:gd name="T57" fmla="*/ 7 h 16"/>
                  <a:gd name="T58" fmla="*/ 122 w 206"/>
                  <a:gd name="T59" fmla="*/ 7 h 16"/>
                  <a:gd name="T60" fmla="*/ 126 w 206"/>
                  <a:gd name="T61" fmla="*/ 7 h 16"/>
                  <a:gd name="T62" fmla="*/ 130 w 206"/>
                  <a:gd name="T63" fmla="*/ 6 h 16"/>
                  <a:gd name="T64" fmla="*/ 134 w 206"/>
                  <a:gd name="T65" fmla="*/ 6 h 16"/>
                  <a:gd name="T66" fmla="*/ 138 w 206"/>
                  <a:gd name="T67" fmla="*/ 6 h 16"/>
                  <a:gd name="T68" fmla="*/ 142 w 206"/>
                  <a:gd name="T69" fmla="*/ 5 h 16"/>
                  <a:gd name="T70" fmla="*/ 147 w 206"/>
                  <a:gd name="T71" fmla="*/ 5 h 16"/>
                  <a:gd name="T72" fmla="*/ 151 w 206"/>
                  <a:gd name="T73" fmla="*/ 5 h 16"/>
                  <a:gd name="T74" fmla="*/ 155 w 206"/>
                  <a:gd name="T75" fmla="*/ 4 h 16"/>
                  <a:gd name="T76" fmla="*/ 159 w 206"/>
                  <a:gd name="T77" fmla="*/ 4 h 16"/>
                  <a:gd name="T78" fmla="*/ 163 w 206"/>
                  <a:gd name="T79" fmla="*/ 4 h 16"/>
                  <a:gd name="T80" fmla="*/ 167 w 206"/>
                  <a:gd name="T81" fmla="*/ 3 h 16"/>
                  <a:gd name="T82" fmla="*/ 171 w 206"/>
                  <a:gd name="T83" fmla="*/ 3 h 16"/>
                  <a:gd name="T84" fmla="*/ 175 w 206"/>
                  <a:gd name="T85" fmla="*/ 3 h 16"/>
                  <a:gd name="T86" fmla="*/ 179 w 206"/>
                  <a:gd name="T87" fmla="*/ 2 h 16"/>
                  <a:gd name="T88" fmla="*/ 184 w 206"/>
                  <a:gd name="T89" fmla="*/ 2 h 16"/>
                  <a:gd name="T90" fmla="*/ 188 w 206"/>
                  <a:gd name="T91" fmla="*/ 2 h 16"/>
                  <a:gd name="T92" fmla="*/ 192 w 206"/>
                  <a:gd name="T93" fmla="*/ 1 h 16"/>
                  <a:gd name="T94" fmla="*/ 196 w 206"/>
                  <a:gd name="T95" fmla="*/ 1 h 16"/>
                  <a:gd name="T96" fmla="*/ 200 w 206"/>
                  <a:gd name="T97" fmla="*/ 1 h 16"/>
                  <a:gd name="T98" fmla="*/ 204 w 206"/>
                  <a:gd name="T9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" h="16">
                    <a:moveTo>
                      <a:pt x="0" y="16"/>
                    </a:moveTo>
                    <a:lnTo>
                      <a:pt x="3" y="16"/>
                    </a:lnTo>
                    <a:lnTo>
                      <a:pt x="5" y="16"/>
                    </a:lnTo>
                    <a:lnTo>
                      <a:pt x="7" y="16"/>
                    </a:lnTo>
                    <a:lnTo>
                      <a:pt x="9" y="16"/>
                    </a:lnTo>
                    <a:lnTo>
                      <a:pt x="11" y="16"/>
                    </a:lnTo>
                    <a:lnTo>
                      <a:pt x="13" y="15"/>
                    </a:lnTo>
                    <a:lnTo>
                      <a:pt x="15" y="15"/>
                    </a:lnTo>
                    <a:lnTo>
                      <a:pt x="17" y="15"/>
                    </a:lnTo>
                    <a:lnTo>
                      <a:pt x="19" y="15"/>
                    </a:lnTo>
                    <a:lnTo>
                      <a:pt x="21" y="15"/>
                    </a:lnTo>
                    <a:lnTo>
                      <a:pt x="23" y="15"/>
                    </a:lnTo>
                    <a:lnTo>
                      <a:pt x="25" y="15"/>
                    </a:lnTo>
                    <a:lnTo>
                      <a:pt x="27" y="14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8" y="14"/>
                    </a:lnTo>
                    <a:lnTo>
                      <a:pt x="40" y="13"/>
                    </a:lnTo>
                    <a:lnTo>
                      <a:pt x="42" y="13"/>
                    </a:lnTo>
                    <a:lnTo>
                      <a:pt x="44" y="13"/>
                    </a:lnTo>
                    <a:lnTo>
                      <a:pt x="46" y="13"/>
                    </a:lnTo>
                    <a:lnTo>
                      <a:pt x="48" y="13"/>
                    </a:lnTo>
                    <a:lnTo>
                      <a:pt x="50" y="13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0" y="12"/>
                    </a:lnTo>
                    <a:lnTo>
                      <a:pt x="62" y="12"/>
                    </a:lnTo>
                    <a:lnTo>
                      <a:pt x="64" y="11"/>
                    </a:lnTo>
                    <a:lnTo>
                      <a:pt x="66" y="11"/>
                    </a:lnTo>
                    <a:lnTo>
                      <a:pt x="68" y="11"/>
                    </a:lnTo>
                    <a:lnTo>
                      <a:pt x="70" y="11"/>
                    </a:lnTo>
                    <a:lnTo>
                      <a:pt x="72" y="11"/>
                    </a:lnTo>
                    <a:lnTo>
                      <a:pt x="75" y="11"/>
                    </a:lnTo>
                    <a:lnTo>
                      <a:pt x="77" y="10"/>
                    </a:lnTo>
                    <a:lnTo>
                      <a:pt x="79" y="10"/>
                    </a:lnTo>
                    <a:lnTo>
                      <a:pt x="81" y="10"/>
                    </a:lnTo>
                    <a:lnTo>
                      <a:pt x="83" y="10"/>
                    </a:lnTo>
                    <a:lnTo>
                      <a:pt x="85" y="10"/>
                    </a:lnTo>
                    <a:lnTo>
                      <a:pt x="87" y="10"/>
                    </a:lnTo>
                    <a:lnTo>
                      <a:pt x="89" y="9"/>
                    </a:lnTo>
                    <a:lnTo>
                      <a:pt x="91" y="9"/>
                    </a:lnTo>
                    <a:lnTo>
                      <a:pt x="93" y="9"/>
                    </a:lnTo>
                    <a:lnTo>
                      <a:pt x="95" y="9"/>
                    </a:lnTo>
                    <a:lnTo>
                      <a:pt x="97" y="9"/>
                    </a:lnTo>
                    <a:lnTo>
                      <a:pt x="99" y="9"/>
                    </a:lnTo>
                    <a:lnTo>
                      <a:pt x="101" y="9"/>
                    </a:lnTo>
                    <a:lnTo>
                      <a:pt x="103" y="8"/>
                    </a:lnTo>
                    <a:lnTo>
                      <a:pt x="105" y="8"/>
                    </a:lnTo>
                    <a:lnTo>
                      <a:pt x="107" y="8"/>
                    </a:lnTo>
                    <a:lnTo>
                      <a:pt x="109" y="8"/>
                    </a:lnTo>
                    <a:lnTo>
                      <a:pt x="112" y="8"/>
                    </a:lnTo>
                    <a:lnTo>
                      <a:pt x="114" y="8"/>
                    </a:lnTo>
                    <a:lnTo>
                      <a:pt x="116" y="7"/>
                    </a:lnTo>
                    <a:lnTo>
                      <a:pt x="118" y="7"/>
                    </a:lnTo>
                    <a:lnTo>
                      <a:pt x="120" y="7"/>
                    </a:lnTo>
                    <a:lnTo>
                      <a:pt x="122" y="7"/>
                    </a:lnTo>
                    <a:lnTo>
                      <a:pt x="124" y="7"/>
                    </a:lnTo>
                    <a:lnTo>
                      <a:pt x="126" y="7"/>
                    </a:lnTo>
                    <a:lnTo>
                      <a:pt x="128" y="6"/>
                    </a:lnTo>
                    <a:lnTo>
                      <a:pt x="130" y="6"/>
                    </a:lnTo>
                    <a:lnTo>
                      <a:pt x="132" y="6"/>
                    </a:lnTo>
                    <a:lnTo>
                      <a:pt x="134" y="6"/>
                    </a:lnTo>
                    <a:lnTo>
                      <a:pt x="136" y="6"/>
                    </a:lnTo>
                    <a:lnTo>
                      <a:pt x="138" y="6"/>
                    </a:lnTo>
                    <a:lnTo>
                      <a:pt x="140" y="5"/>
                    </a:lnTo>
                    <a:lnTo>
                      <a:pt x="142" y="5"/>
                    </a:lnTo>
                    <a:lnTo>
                      <a:pt x="144" y="5"/>
                    </a:lnTo>
                    <a:lnTo>
                      <a:pt x="147" y="5"/>
                    </a:lnTo>
                    <a:lnTo>
                      <a:pt x="149" y="5"/>
                    </a:lnTo>
                    <a:lnTo>
                      <a:pt x="151" y="5"/>
                    </a:lnTo>
                    <a:lnTo>
                      <a:pt x="153" y="4"/>
                    </a:lnTo>
                    <a:lnTo>
                      <a:pt x="155" y="4"/>
                    </a:lnTo>
                    <a:lnTo>
                      <a:pt x="157" y="4"/>
                    </a:lnTo>
                    <a:lnTo>
                      <a:pt x="159" y="4"/>
                    </a:lnTo>
                    <a:lnTo>
                      <a:pt x="161" y="4"/>
                    </a:lnTo>
                    <a:lnTo>
                      <a:pt x="163" y="4"/>
                    </a:lnTo>
                    <a:lnTo>
                      <a:pt x="165" y="4"/>
                    </a:lnTo>
                    <a:lnTo>
                      <a:pt x="167" y="3"/>
                    </a:lnTo>
                    <a:lnTo>
                      <a:pt x="169" y="3"/>
                    </a:lnTo>
                    <a:lnTo>
                      <a:pt x="171" y="3"/>
                    </a:lnTo>
                    <a:lnTo>
                      <a:pt x="173" y="3"/>
                    </a:lnTo>
                    <a:lnTo>
                      <a:pt x="175" y="3"/>
                    </a:lnTo>
                    <a:lnTo>
                      <a:pt x="177" y="3"/>
                    </a:lnTo>
                    <a:lnTo>
                      <a:pt x="179" y="2"/>
                    </a:lnTo>
                    <a:lnTo>
                      <a:pt x="181" y="2"/>
                    </a:lnTo>
                    <a:lnTo>
                      <a:pt x="184" y="2"/>
                    </a:lnTo>
                    <a:lnTo>
                      <a:pt x="186" y="2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1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8" y="1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0"/>
                    </a:lnTo>
                    <a:lnTo>
                      <a:pt x="206" y="0"/>
                    </a:lnTo>
                  </a:path>
                </a:pathLst>
              </a:custGeom>
              <a:noFill/>
              <a:ln w="34925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6" name="Line 3978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7" name="Line 3979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8" name="Line 3980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9" name="Line 3981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0" name="Line 3982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1" name="Line 3983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2" name="Line 3984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3" name="Line 3985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4" name="Line 3986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5" name="Line 3987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6" name="Line 3988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7" name="Line 3989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8" name="Line 3990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9" name="Line 3991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0" name="Line 3992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1" name="Line 3993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2" name="Line 3994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3" name="Line 3995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4" name="Line 3996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5" name="Line 3997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6" name="Line 3998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7" name="Line 3999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8" name="Line 4000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9" name="Line 4001"/>
              <p:cNvSpPr>
                <a:spLocks noChangeShapeType="1"/>
              </p:cNvSpPr>
              <p:nvPr/>
            </p:nvSpPr>
            <p:spPr bwMode="auto">
              <a:xfrm flipV="1">
                <a:off x="358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0" name="Line 4002"/>
              <p:cNvSpPr>
                <a:spLocks noChangeShapeType="1"/>
              </p:cNvSpPr>
              <p:nvPr/>
            </p:nvSpPr>
            <p:spPr bwMode="auto">
              <a:xfrm flipV="1">
                <a:off x="371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1" name="Line 4003"/>
              <p:cNvSpPr>
                <a:spLocks noChangeShapeType="1"/>
              </p:cNvSpPr>
              <p:nvPr/>
            </p:nvSpPr>
            <p:spPr bwMode="auto">
              <a:xfrm flipV="1">
                <a:off x="371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2" name="Line 4004"/>
              <p:cNvSpPr>
                <a:spLocks noChangeShapeType="1"/>
              </p:cNvSpPr>
              <p:nvPr/>
            </p:nvSpPr>
            <p:spPr bwMode="auto">
              <a:xfrm flipV="1">
                <a:off x="371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3" name="Line 4005"/>
              <p:cNvSpPr>
                <a:spLocks noChangeShapeType="1"/>
              </p:cNvSpPr>
              <p:nvPr/>
            </p:nvSpPr>
            <p:spPr bwMode="auto">
              <a:xfrm flipV="1">
                <a:off x="371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4" name="Line 4006"/>
              <p:cNvSpPr>
                <a:spLocks noChangeShapeType="1"/>
              </p:cNvSpPr>
              <p:nvPr/>
            </p:nvSpPr>
            <p:spPr bwMode="auto">
              <a:xfrm flipV="1">
                <a:off x="371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5" name="Line 4007"/>
              <p:cNvSpPr>
                <a:spLocks noChangeShapeType="1"/>
              </p:cNvSpPr>
              <p:nvPr/>
            </p:nvSpPr>
            <p:spPr bwMode="auto">
              <a:xfrm flipV="1">
                <a:off x="371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6" name="Line 4008"/>
              <p:cNvSpPr>
                <a:spLocks noChangeShapeType="1"/>
              </p:cNvSpPr>
              <p:nvPr/>
            </p:nvSpPr>
            <p:spPr bwMode="auto">
              <a:xfrm flipV="1">
                <a:off x="371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7" name="Line 4009"/>
              <p:cNvSpPr>
                <a:spLocks noChangeShapeType="1"/>
              </p:cNvSpPr>
              <p:nvPr/>
            </p:nvSpPr>
            <p:spPr bwMode="auto">
              <a:xfrm flipV="1">
                <a:off x="371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8" name="Line 4010"/>
              <p:cNvSpPr>
                <a:spLocks noChangeShapeType="1"/>
              </p:cNvSpPr>
              <p:nvPr/>
            </p:nvSpPr>
            <p:spPr bwMode="auto">
              <a:xfrm flipV="1">
                <a:off x="371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9" name="Line 4011"/>
              <p:cNvSpPr>
                <a:spLocks noChangeShapeType="1"/>
              </p:cNvSpPr>
              <p:nvPr/>
            </p:nvSpPr>
            <p:spPr bwMode="auto">
              <a:xfrm flipV="1">
                <a:off x="371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0" name="Line 4012"/>
              <p:cNvSpPr>
                <a:spLocks noChangeShapeType="1"/>
              </p:cNvSpPr>
              <p:nvPr/>
            </p:nvSpPr>
            <p:spPr bwMode="auto">
              <a:xfrm flipV="1">
                <a:off x="371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1" name="Line 4013"/>
              <p:cNvSpPr>
                <a:spLocks noChangeShapeType="1"/>
              </p:cNvSpPr>
              <p:nvPr/>
            </p:nvSpPr>
            <p:spPr bwMode="auto">
              <a:xfrm flipV="1">
                <a:off x="371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2" name="Line 4014"/>
              <p:cNvSpPr>
                <a:spLocks noChangeShapeType="1"/>
              </p:cNvSpPr>
              <p:nvPr/>
            </p:nvSpPr>
            <p:spPr bwMode="auto">
              <a:xfrm flipV="1">
                <a:off x="371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3" name="Line 4015"/>
              <p:cNvSpPr>
                <a:spLocks noChangeShapeType="1"/>
              </p:cNvSpPr>
              <p:nvPr/>
            </p:nvSpPr>
            <p:spPr bwMode="auto">
              <a:xfrm flipV="1">
                <a:off x="371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4" name="Line 4016"/>
              <p:cNvSpPr>
                <a:spLocks noChangeShapeType="1"/>
              </p:cNvSpPr>
              <p:nvPr/>
            </p:nvSpPr>
            <p:spPr bwMode="auto">
              <a:xfrm flipV="1">
                <a:off x="371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5" name="Line 4017"/>
              <p:cNvSpPr>
                <a:spLocks noChangeShapeType="1"/>
              </p:cNvSpPr>
              <p:nvPr/>
            </p:nvSpPr>
            <p:spPr bwMode="auto">
              <a:xfrm flipV="1">
                <a:off x="371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6" name="Line 4018"/>
              <p:cNvSpPr>
                <a:spLocks noChangeShapeType="1"/>
              </p:cNvSpPr>
              <p:nvPr/>
            </p:nvSpPr>
            <p:spPr bwMode="auto">
              <a:xfrm flipV="1">
                <a:off x="371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7" name="Line 4019"/>
              <p:cNvSpPr>
                <a:spLocks noChangeShapeType="1"/>
              </p:cNvSpPr>
              <p:nvPr/>
            </p:nvSpPr>
            <p:spPr bwMode="auto">
              <a:xfrm flipV="1">
                <a:off x="371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8" name="Line 4020"/>
              <p:cNvSpPr>
                <a:spLocks noChangeShapeType="1"/>
              </p:cNvSpPr>
              <p:nvPr/>
            </p:nvSpPr>
            <p:spPr bwMode="auto">
              <a:xfrm flipV="1">
                <a:off x="371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9" name="Line 4021"/>
              <p:cNvSpPr>
                <a:spLocks noChangeShapeType="1"/>
              </p:cNvSpPr>
              <p:nvPr/>
            </p:nvSpPr>
            <p:spPr bwMode="auto">
              <a:xfrm flipV="1">
                <a:off x="371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0" name="Line 4022"/>
              <p:cNvSpPr>
                <a:spLocks noChangeShapeType="1"/>
              </p:cNvSpPr>
              <p:nvPr/>
            </p:nvSpPr>
            <p:spPr bwMode="auto">
              <a:xfrm flipV="1">
                <a:off x="371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1" name="Line 4023"/>
              <p:cNvSpPr>
                <a:spLocks noChangeShapeType="1"/>
              </p:cNvSpPr>
              <p:nvPr/>
            </p:nvSpPr>
            <p:spPr bwMode="auto">
              <a:xfrm flipV="1">
                <a:off x="371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2" name="Line 4024"/>
              <p:cNvSpPr>
                <a:spLocks noChangeShapeType="1"/>
              </p:cNvSpPr>
              <p:nvPr/>
            </p:nvSpPr>
            <p:spPr bwMode="auto">
              <a:xfrm flipV="1">
                <a:off x="371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2067" name="Group 4226"/>
            <p:cNvGrpSpPr>
              <a:grpSpLocks/>
            </p:cNvGrpSpPr>
            <p:nvPr/>
          </p:nvGrpSpPr>
          <p:grpSpPr bwMode="auto">
            <a:xfrm>
              <a:off x="3532" y="2377"/>
              <a:ext cx="1485" cy="1306"/>
              <a:chOff x="3532" y="2377"/>
              <a:chExt cx="1485" cy="1306"/>
            </a:xfrm>
          </p:grpSpPr>
          <p:sp>
            <p:nvSpPr>
              <p:cNvPr id="2223" name="Line 4026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4" name="Line 4027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5" name="Line 4028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6" name="Line 4029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7" name="Line 4030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8" name="Line 4031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9" name="Line 4032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0" name="Line 4033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1" name="Line 4034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2" name="Line 4035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3" name="Line 4036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4" name="Line 4037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5" name="Line 4038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6" name="Line 4039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7" name="Line 4040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8" name="Line 4041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9" name="Line 4042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0" name="Line 4043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1" name="Line 4044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2" name="Line 4045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3" name="Line 4046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4" name="Line 4047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5" name="Line 4048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6" name="Line 4049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7" name="Line 4050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8" name="Line 4051"/>
              <p:cNvSpPr>
                <a:spLocks noChangeShapeType="1"/>
              </p:cNvSpPr>
              <p:nvPr/>
            </p:nvSpPr>
            <p:spPr bwMode="auto">
              <a:xfrm flipV="1">
                <a:off x="384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9" name="Line 4052"/>
              <p:cNvSpPr>
                <a:spLocks noChangeShapeType="1"/>
              </p:cNvSpPr>
              <p:nvPr/>
            </p:nvSpPr>
            <p:spPr bwMode="auto">
              <a:xfrm flipV="1">
                <a:off x="398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0" name="Line 4053"/>
              <p:cNvSpPr>
                <a:spLocks noChangeShapeType="1"/>
              </p:cNvSpPr>
              <p:nvPr/>
            </p:nvSpPr>
            <p:spPr bwMode="auto">
              <a:xfrm flipV="1">
                <a:off x="398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1" name="Line 4054"/>
              <p:cNvSpPr>
                <a:spLocks noChangeShapeType="1"/>
              </p:cNvSpPr>
              <p:nvPr/>
            </p:nvSpPr>
            <p:spPr bwMode="auto">
              <a:xfrm flipV="1">
                <a:off x="398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2" name="Line 4055"/>
              <p:cNvSpPr>
                <a:spLocks noChangeShapeType="1"/>
              </p:cNvSpPr>
              <p:nvPr/>
            </p:nvSpPr>
            <p:spPr bwMode="auto">
              <a:xfrm flipV="1">
                <a:off x="398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3" name="Line 4056"/>
              <p:cNvSpPr>
                <a:spLocks noChangeShapeType="1"/>
              </p:cNvSpPr>
              <p:nvPr/>
            </p:nvSpPr>
            <p:spPr bwMode="auto">
              <a:xfrm flipV="1">
                <a:off x="398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4" name="Line 4057"/>
              <p:cNvSpPr>
                <a:spLocks noChangeShapeType="1"/>
              </p:cNvSpPr>
              <p:nvPr/>
            </p:nvSpPr>
            <p:spPr bwMode="auto">
              <a:xfrm flipV="1">
                <a:off x="398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5" name="Line 4058"/>
              <p:cNvSpPr>
                <a:spLocks noChangeShapeType="1"/>
              </p:cNvSpPr>
              <p:nvPr/>
            </p:nvSpPr>
            <p:spPr bwMode="auto">
              <a:xfrm flipV="1">
                <a:off x="398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6" name="Line 4059"/>
              <p:cNvSpPr>
                <a:spLocks noChangeShapeType="1"/>
              </p:cNvSpPr>
              <p:nvPr/>
            </p:nvSpPr>
            <p:spPr bwMode="auto">
              <a:xfrm flipV="1">
                <a:off x="398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7" name="Line 4060"/>
              <p:cNvSpPr>
                <a:spLocks noChangeShapeType="1"/>
              </p:cNvSpPr>
              <p:nvPr/>
            </p:nvSpPr>
            <p:spPr bwMode="auto">
              <a:xfrm flipV="1">
                <a:off x="398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8" name="Line 4061"/>
              <p:cNvSpPr>
                <a:spLocks noChangeShapeType="1"/>
              </p:cNvSpPr>
              <p:nvPr/>
            </p:nvSpPr>
            <p:spPr bwMode="auto">
              <a:xfrm flipV="1">
                <a:off x="398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9" name="Line 4062"/>
              <p:cNvSpPr>
                <a:spLocks noChangeShapeType="1"/>
              </p:cNvSpPr>
              <p:nvPr/>
            </p:nvSpPr>
            <p:spPr bwMode="auto">
              <a:xfrm flipV="1">
                <a:off x="398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0" name="Line 4063"/>
              <p:cNvSpPr>
                <a:spLocks noChangeShapeType="1"/>
              </p:cNvSpPr>
              <p:nvPr/>
            </p:nvSpPr>
            <p:spPr bwMode="auto">
              <a:xfrm flipV="1">
                <a:off x="398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1" name="Line 4064"/>
              <p:cNvSpPr>
                <a:spLocks noChangeShapeType="1"/>
              </p:cNvSpPr>
              <p:nvPr/>
            </p:nvSpPr>
            <p:spPr bwMode="auto">
              <a:xfrm flipV="1">
                <a:off x="398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2" name="Line 4065"/>
              <p:cNvSpPr>
                <a:spLocks noChangeShapeType="1"/>
              </p:cNvSpPr>
              <p:nvPr/>
            </p:nvSpPr>
            <p:spPr bwMode="auto">
              <a:xfrm flipV="1">
                <a:off x="398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3" name="Line 4066"/>
              <p:cNvSpPr>
                <a:spLocks noChangeShapeType="1"/>
              </p:cNvSpPr>
              <p:nvPr/>
            </p:nvSpPr>
            <p:spPr bwMode="auto">
              <a:xfrm flipV="1">
                <a:off x="3986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4" name="Line 4067"/>
              <p:cNvSpPr>
                <a:spLocks noChangeShapeType="1"/>
              </p:cNvSpPr>
              <p:nvPr/>
            </p:nvSpPr>
            <p:spPr bwMode="auto">
              <a:xfrm flipV="1">
                <a:off x="412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5" name="Line 4068"/>
              <p:cNvSpPr>
                <a:spLocks noChangeShapeType="1"/>
              </p:cNvSpPr>
              <p:nvPr/>
            </p:nvSpPr>
            <p:spPr bwMode="auto">
              <a:xfrm flipV="1">
                <a:off x="412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6" name="Line 4069"/>
              <p:cNvSpPr>
                <a:spLocks noChangeShapeType="1"/>
              </p:cNvSpPr>
              <p:nvPr/>
            </p:nvSpPr>
            <p:spPr bwMode="auto">
              <a:xfrm flipV="1">
                <a:off x="42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7" name="Line 4070"/>
              <p:cNvSpPr>
                <a:spLocks noChangeShapeType="1"/>
              </p:cNvSpPr>
              <p:nvPr/>
            </p:nvSpPr>
            <p:spPr bwMode="auto">
              <a:xfrm flipV="1">
                <a:off x="42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8" name="Line 4071"/>
              <p:cNvSpPr>
                <a:spLocks noChangeShapeType="1"/>
              </p:cNvSpPr>
              <p:nvPr/>
            </p:nvSpPr>
            <p:spPr bwMode="auto">
              <a:xfrm flipV="1">
                <a:off x="42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9" name="Line 4072"/>
              <p:cNvSpPr>
                <a:spLocks noChangeShapeType="1"/>
              </p:cNvSpPr>
              <p:nvPr/>
            </p:nvSpPr>
            <p:spPr bwMode="auto">
              <a:xfrm flipV="1">
                <a:off x="42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0" name="Line 4073"/>
              <p:cNvSpPr>
                <a:spLocks noChangeShapeType="1"/>
              </p:cNvSpPr>
              <p:nvPr/>
            </p:nvSpPr>
            <p:spPr bwMode="auto">
              <a:xfrm flipV="1">
                <a:off x="42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1" name="Line 4074"/>
              <p:cNvSpPr>
                <a:spLocks noChangeShapeType="1"/>
              </p:cNvSpPr>
              <p:nvPr/>
            </p:nvSpPr>
            <p:spPr bwMode="auto">
              <a:xfrm flipV="1">
                <a:off x="42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2" name="Line 4075"/>
              <p:cNvSpPr>
                <a:spLocks noChangeShapeType="1"/>
              </p:cNvSpPr>
              <p:nvPr/>
            </p:nvSpPr>
            <p:spPr bwMode="auto">
              <a:xfrm flipV="1">
                <a:off x="4253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3" name="Line 4076"/>
              <p:cNvSpPr>
                <a:spLocks noChangeShapeType="1"/>
              </p:cNvSpPr>
              <p:nvPr/>
            </p:nvSpPr>
            <p:spPr bwMode="auto">
              <a:xfrm flipV="1">
                <a:off x="439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4" name="Line 4077"/>
              <p:cNvSpPr>
                <a:spLocks noChangeShapeType="1"/>
              </p:cNvSpPr>
              <p:nvPr/>
            </p:nvSpPr>
            <p:spPr bwMode="auto">
              <a:xfrm flipV="1">
                <a:off x="4390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009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5" name="Freeform 4078"/>
              <p:cNvSpPr>
                <a:spLocks/>
              </p:cNvSpPr>
              <p:nvPr/>
            </p:nvSpPr>
            <p:spPr bwMode="auto">
              <a:xfrm>
                <a:off x="3532" y="2377"/>
                <a:ext cx="1485" cy="1227"/>
              </a:xfrm>
              <a:custGeom>
                <a:avLst/>
                <a:gdLst>
                  <a:gd name="T0" fmla="*/ 3 w 206"/>
                  <a:gd name="T1" fmla="*/ 168 h 170"/>
                  <a:gd name="T2" fmla="*/ 7 w 206"/>
                  <a:gd name="T3" fmla="*/ 165 h 170"/>
                  <a:gd name="T4" fmla="*/ 11 w 206"/>
                  <a:gd name="T5" fmla="*/ 161 h 170"/>
                  <a:gd name="T6" fmla="*/ 15 w 206"/>
                  <a:gd name="T7" fmla="*/ 158 h 170"/>
                  <a:gd name="T8" fmla="*/ 19 w 206"/>
                  <a:gd name="T9" fmla="*/ 154 h 170"/>
                  <a:gd name="T10" fmla="*/ 23 w 206"/>
                  <a:gd name="T11" fmla="*/ 151 h 170"/>
                  <a:gd name="T12" fmla="*/ 27 w 206"/>
                  <a:gd name="T13" fmla="*/ 148 h 170"/>
                  <a:gd name="T14" fmla="*/ 31 w 206"/>
                  <a:gd name="T15" fmla="*/ 144 h 170"/>
                  <a:gd name="T16" fmla="*/ 35 w 206"/>
                  <a:gd name="T17" fmla="*/ 141 h 170"/>
                  <a:gd name="T18" fmla="*/ 40 w 206"/>
                  <a:gd name="T19" fmla="*/ 137 h 170"/>
                  <a:gd name="T20" fmla="*/ 44 w 206"/>
                  <a:gd name="T21" fmla="*/ 134 h 170"/>
                  <a:gd name="T22" fmla="*/ 48 w 206"/>
                  <a:gd name="T23" fmla="*/ 131 h 170"/>
                  <a:gd name="T24" fmla="*/ 52 w 206"/>
                  <a:gd name="T25" fmla="*/ 127 h 170"/>
                  <a:gd name="T26" fmla="*/ 56 w 206"/>
                  <a:gd name="T27" fmla="*/ 124 h 170"/>
                  <a:gd name="T28" fmla="*/ 60 w 206"/>
                  <a:gd name="T29" fmla="*/ 121 h 170"/>
                  <a:gd name="T30" fmla="*/ 64 w 206"/>
                  <a:gd name="T31" fmla="*/ 117 h 170"/>
                  <a:gd name="T32" fmla="*/ 68 w 206"/>
                  <a:gd name="T33" fmla="*/ 114 h 170"/>
                  <a:gd name="T34" fmla="*/ 72 w 206"/>
                  <a:gd name="T35" fmla="*/ 110 h 170"/>
                  <a:gd name="T36" fmla="*/ 77 w 206"/>
                  <a:gd name="T37" fmla="*/ 107 h 170"/>
                  <a:gd name="T38" fmla="*/ 81 w 206"/>
                  <a:gd name="T39" fmla="*/ 104 h 170"/>
                  <a:gd name="T40" fmla="*/ 85 w 206"/>
                  <a:gd name="T41" fmla="*/ 100 h 170"/>
                  <a:gd name="T42" fmla="*/ 89 w 206"/>
                  <a:gd name="T43" fmla="*/ 97 h 170"/>
                  <a:gd name="T44" fmla="*/ 93 w 206"/>
                  <a:gd name="T45" fmla="*/ 93 h 170"/>
                  <a:gd name="T46" fmla="*/ 97 w 206"/>
                  <a:gd name="T47" fmla="*/ 90 h 170"/>
                  <a:gd name="T48" fmla="*/ 101 w 206"/>
                  <a:gd name="T49" fmla="*/ 87 h 170"/>
                  <a:gd name="T50" fmla="*/ 105 w 206"/>
                  <a:gd name="T51" fmla="*/ 83 h 170"/>
                  <a:gd name="T52" fmla="*/ 109 w 206"/>
                  <a:gd name="T53" fmla="*/ 80 h 170"/>
                  <a:gd name="T54" fmla="*/ 114 w 206"/>
                  <a:gd name="T55" fmla="*/ 76 h 170"/>
                  <a:gd name="T56" fmla="*/ 118 w 206"/>
                  <a:gd name="T57" fmla="*/ 73 h 170"/>
                  <a:gd name="T58" fmla="*/ 122 w 206"/>
                  <a:gd name="T59" fmla="*/ 70 h 170"/>
                  <a:gd name="T60" fmla="*/ 126 w 206"/>
                  <a:gd name="T61" fmla="*/ 66 h 170"/>
                  <a:gd name="T62" fmla="*/ 130 w 206"/>
                  <a:gd name="T63" fmla="*/ 63 h 170"/>
                  <a:gd name="T64" fmla="*/ 134 w 206"/>
                  <a:gd name="T65" fmla="*/ 60 h 170"/>
                  <a:gd name="T66" fmla="*/ 138 w 206"/>
                  <a:gd name="T67" fmla="*/ 56 h 170"/>
                  <a:gd name="T68" fmla="*/ 142 w 206"/>
                  <a:gd name="T69" fmla="*/ 53 h 170"/>
                  <a:gd name="T70" fmla="*/ 147 w 206"/>
                  <a:gd name="T71" fmla="*/ 49 h 170"/>
                  <a:gd name="T72" fmla="*/ 151 w 206"/>
                  <a:gd name="T73" fmla="*/ 46 h 170"/>
                  <a:gd name="T74" fmla="*/ 155 w 206"/>
                  <a:gd name="T75" fmla="*/ 43 h 170"/>
                  <a:gd name="T76" fmla="*/ 159 w 206"/>
                  <a:gd name="T77" fmla="*/ 39 h 170"/>
                  <a:gd name="T78" fmla="*/ 163 w 206"/>
                  <a:gd name="T79" fmla="*/ 36 h 170"/>
                  <a:gd name="T80" fmla="*/ 167 w 206"/>
                  <a:gd name="T81" fmla="*/ 32 h 170"/>
                  <a:gd name="T82" fmla="*/ 171 w 206"/>
                  <a:gd name="T83" fmla="*/ 29 h 170"/>
                  <a:gd name="T84" fmla="*/ 175 w 206"/>
                  <a:gd name="T85" fmla="*/ 26 h 170"/>
                  <a:gd name="T86" fmla="*/ 179 w 206"/>
                  <a:gd name="T87" fmla="*/ 22 h 170"/>
                  <a:gd name="T88" fmla="*/ 184 w 206"/>
                  <a:gd name="T89" fmla="*/ 19 h 170"/>
                  <a:gd name="T90" fmla="*/ 188 w 206"/>
                  <a:gd name="T91" fmla="*/ 16 h 170"/>
                  <a:gd name="T92" fmla="*/ 192 w 206"/>
                  <a:gd name="T93" fmla="*/ 12 h 170"/>
                  <a:gd name="T94" fmla="*/ 196 w 206"/>
                  <a:gd name="T95" fmla="*/ 9 h 170"/>
                  <a:gd name="T96" fmla="*/ 200 w 206"/>
                  <a:gd name="T97" fmla="*/ 5 h 170"/>
                  <a:gd name="T98" fmla="*/ 204 w 206"/>
                  <a:gd name="T99" fmla="*/ 2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" h="170">
                    <a:moveTo>
                      <a:pt x="0" y="170"/>
                    </a:moveTo>
                    <a:lnTo>
                      <a:pt x="3" y="168"/>
                    </a:lnTo>
                    <a:lnTo>
                      <a:pt x="5" y="166"/>
                    </a:lnTo>
                    <a:lnTo>
                      <a:pt x="7" y="165"/>
                    </a:lnTo>
                    <a:lnTo>
                      <a:pt x="9" y="163"/>
                    </a:lnTo>
                    <a:lnTo>
                      <a:pt x="11" y="161"/>
                    </a:lnTo>
                    <a:lnTo>
                      <a:pt x="13" y="159"/>
                    </a:lnTo>
                    <a:lnTo>
                      <a:pt x="15" y="158"/>
                    </a:lnTo>
                    <a:lnTo>
                      <a:pt x="17" y="156"/>
                    </a:lnTo>
                    <a:lnTo>
                      <a:pt x="19" y="154"/>
                    </a:lnTo>
                    <a:lnTo>
                      <a:pt x="21" y="153"/>
                    </a:lnTo>
                    <a:lnTo>
                      <a:pt x="23" y="151"/>
                    </a:lnTo>
                    <a:lnTo>
                      <a:pt x="25" y="149"/>
                    </a:lnTo>
                    <a:lnTo>
                      <a:pt x="27" y="148"/>
                    </a:lnTo>
                    <a:lnTo>
                      <a:pt x="29" y="146"/>
                    </a:lnTo>
                    <a:lnTo>
                      <a:pt x="31" y="144"/>
                    </a:lnTo>
                    <a:lnTo>
                      <a:pt x="33" y="143"/>
                    </a:lnTo>
                    <a:lnTo>
                      <a:pt x="35" y="141"/>
                    </a:lnTo>
                    <a:lnTo>
                      <a:pt x="38" y="139"/>
                    </a:lnTo>
                    <a:lnTo>
                      <a:pt x="40" y="137"/>
                    </a:lnTo>
                    <a:lnTo>
                      <a:pt x="42" y="136"/>
                    </a:lnTo>
                    <a:lnTo>
                      <a:pt x="44" y="134"/>
                    </a:lnTo>
                    <a:lnTo>
                      <a:pt x="46" y="132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2" y="127"/>
                    </a:lnTo>
                    <a:lnTo>
                      <a:pt x="54" y="126"/>
                    </a:lnTo>
                    <a:lnTo>
                      <a:pt x="56" y="124"/>
                    </a:lnTo>
                    <a:lnTo>
                      <a:pt x="58" y="122"/>
                    </a:lnTo>
                    <a:lnTo>
                      <a:pt x="60" y="121"/>
                    </a:lnTo>
                    <a:lnTo>
                      <a:pt x="62" y="119"/>
                    </a:lnTo>
                    <a:lnTo>
                      <a:pt x="64" y="117"/>
                    </a:lnTo>
                    <a:lnTo>
                      <a:pt x="66" y="115"/>
                    </a:lnTo>
                    <a:lnTo>
                      <a:pt x="68" y="114"/>
                    </a:lnTo>
                    <a:lnTo>
                      <a:pt x="70" y="112"/>
                    </a:lnTo>
                    <a:lnTo>
                      <a:pt x="72" y="110"/>
                    </a:lnTo>
                    <a:lnTo>
                      <a:pt x="75" y="109"/>
                    </a:lnTo>
                    <a:lnTo>
                      <a:pt x="77" y="107"/>
                    </a:lnTo>
                    <a:lnTo>
                      <a:pt x="79" y="105"/>
                    </a:lnTo>
                    <a:lnTo>
                      <a:pt x="81" y="104"/>
                    </a:lnTo>
                    <a:lnTo>
                      <a:pt x="83" y="102"/>
                    </a:lnTo>
                    <a:lnTo>
                      <a:pt x="85" y="100"/>
                    </a:lnTo>
                    <a:lnTo>
                      <a:pt x="87" y="99"/>
                    </a:lnTo>
                    <a:lnTo>
                      <a:pt x="89" y="97"/>
                    </a:lnTo>
                    <a:lnTo>
                      <a:pt x="91" y="95"/>
                    </a:lnTo>
                    <a:lnTo>
                      <a:pt x="93" y="93"/>
                    </a:lnTo>
                    <a:lnTo>
                      <a:pt x="95" y="92"/>
                    </a:lnTo>
                    <a:lnTo>
                      <a:pt x="97" y="90"/>
                    </a:lnTo>
                    <a:lnTo>
                      <a:pt x="99" y="88"/>
                    </a:lnTo>
                    <a:lnTo>
                      <a:pt x="101" y="87"/>
                    </a:lnTo>
                    <a:lnTo>
                      <a:pt x="103" y="85"/>
                    </a:lnTo>
                    <a:lnTo>
                      <a:pt x="105" y="83"/>
                    </a:lnTo>
                    <a:lnTo>
                      <a:pt x="107" y="82"/>
                    </a:lnTo>
                    <a:lnTo>
                      <a:pt x="109" y="80"/>
                    </a:lnTo>
                    <a:lnTo>
                      <a:pt x="112" y="78"/>
                    </a:lnTo>
                    <a:lnTo>
                      <a:pt x="114" y="76"/>
                    </a:lnTo>
                    <a:lnTo>
                      <a:pt x="116" y="75"/>
                    </a:lnTo>
                    <a:lnTo>
                      <a:pt x="118" y="73"/>
                    </a:lnTo>
                    <a:lnTo>
                      <a:pt x="120" y="71"/>
                    </a:lnTo>
                    <a:lnTo>
                      <a:pt x="122" y="70"/>
                    </a:lnTo>
                    <a:lnTo>
                      <a:pt x="124" y="68"/>
                    </a:lnTo>
                    <a:lnTo>
                      <a:pt x="126" y="66"/>
                    </a:lnTo>
                    <a:lnTo>
                      <a:pt x="128" y="65"/>
                    </a:lnTo>
                    <a:lnTo>
                      <a:pt x="130" y="63"/>
                    </a:lnTo>
                    <a:lnTo>
                      <a:pt x="132" y="61"/>
                    </a:lnTo>
                    <a:lnTo>
                      <a:pt x="134" y="60"/>
                    </a:lnTo>
                    <a:lnTo>
                      <a:pt x="136" y="58"/>
                    </a:lnTo>
                    <a:lnTo>
                      <a:pt x="138" y="56"/>
                    </a:lnTo>
                    <a:lnTo>
                      <a:pt x="140" y="54"/>
                    </a:lnTo>
                    <a:lnTo>
                      <a:pt x="142" y="53"/>
                    </a:lnTo>
                    <a:lnTo>
                      <a:pt x="144" y="51"/>
                    </a:lnTo>
                    <a:lnTo>
                      <a:pt x="147" y="49"/>
                    </a:lnTo>
                    <a:lnTo>
                      <a:pt x="149" y="48"/>
                    </a:lnTo>
                    <a:lnTo>
                      <a:pt x="151" y="46"/>
                    </a:lnTo>
                    <a:lnTo>
                      <a:pt x="153" y="44"/>
                    </a:lnTo>
                    <a:lnTo>
                      <a:pt x="155" y="43"/>
                    </a:lnTo>
                    <a:lnTo>
                      <a:pt x="157" y="41"/>
                    </a:lnTo>
                    <a:lnTo>
                      <a:pt x="159" y="39"/>
                    </a:lnTo>
                    <a:lnTo>
                      <a:pt x="161" y="38"/>
                    </a:lnTo>
                    <a:lnTo>
                      <a:pt x="163" y="36"/>
                    </a:lnTo>
                    <a:lnTo>
                      <a:pt x="165" y="34"/>
                    </a:lnTo>
                    <a:lnTo>
                      <a:pt x="167" y="32"/>
                    </a:lnTo>
                    <a:lnTo>
                      <a:pt x="169" y="31"/>
                    </a:lnTo>
                    <a:lnTo>
                      <a:pt x="171" y="29"/>
                    </a:lnTo>
                    <a:lnTo>
                      <a:pt x="173" y="27"/>
                    </a:lnTo>
                    <a:lnTo>
                      <a:pt x="175" y="26"/>
                    </a:lnTo>
                    <a:lnTo>
                      <a:pt x="177" y="24"/>
                    </a:lnTo>
                    <a:lnTo>
                      <a:pt x="179" y="22"/>
                    </a:lnTo>
                    <a:lnTo>
                      <a:pt x="181" y="21"/>
                    </a:lnTo>
                    <a:lnTo>
                      <a:pt x="184" y="19"/>
                    </a:lnTo>
                    <a:lnTo>
                      <a:pt x="186" y="17"/>
                    </a:lnTo>
                    <a:lnTo>
                      <a:pt x="188" y="16"/>
                    </a:lnTo>
                    <a:lnTo>
                      <a:pt x="190" y="14"/>
                    </a:lnTo>
                    <a:lnTo>
                      <a:pt x="192" y="12"/>
                    </a:lnTo>
                    <a:lnTo>
                      <a:pt x="194" y="10"/>
                    </a:lnTo>
                    <a:lnTo>
                      <a:pt x="196" y="9"/>
                    </a:lnTo>
                    <a:lnTo>
                      <a:pt x="198" y="7"/>
                    </a:lnTo>
                    <a:lnTo>
                      <a:pt x="200" y="5"/>
                    </a:lnTo>
                    <a:lnTo>
                      <a:pt x="202" y="4"/>
                    </a:lnTo>
                    <a:lnTo>
                      <a:pt x="204" y="2"/>
                    </a:lnTo>
                    <a:lnTo>
                      <a:pt x="206" y="0"/>
                    </a:lnTo>
                  </a:path>
                </a:pathLst>
              </a:custGeom>
              <a:noFill/>
              <a:ln w="34925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6" name="Line 4079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7" name="Line 4080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8" name="Line 4081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9" name="Line 4082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0" name="Line 4083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1" name="Line 4084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2" name="Line 4085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3" name="Line 4086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4" name="Line 4087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5" name="Line 4088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6" name="Line 4089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7" name="Line 4090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8" name="Line 4091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9" name="Line 4092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0" name="Line 4093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1" name="Line 4094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2" name="Line 4095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3" name="Line 4096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4" name="Line 4097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5" name="Line 4098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6" name="Line 4099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7" name="Line 4100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8" name="Line 4101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9" name="Line 4102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0" name="Line 4103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1" name="Line 4104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2" name="Line 4105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3" name="Line 4106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4" name="Line 4107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5" name="Line 4108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6" name="Line 4109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7" name="Line 4110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8" name="Line 4111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9" name="Line 4112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0" name="Line 4113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1" name="Line 4114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2" name="Line 4115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3" name="Line 4116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4" name="Line 4117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5" name="Line 4118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6" name="Line 4119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7" name="Line 4120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8" name="Line 4121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9" name="Line 4122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0" name="Line 4123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1" name="Line 4124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2" name="Line 4125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3" name="Line 4126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4" name="Line 4127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5" name="Line 4128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6" name="Line 4129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7" name="Line 4130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8" name="Line 4131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9" name="Line 4132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0" name="Line 4133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1" name="Line 4134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2" name="Line 4135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3" name="Line 4136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4" name="Line 4137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5" name="Line 4138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6" name="Line 4139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7" name="Line 4140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8" name="Line 4141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9" name="Line 4142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0" name="Line 4143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1" name="Line 4144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2" name="Line 4145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3" name="Line 4146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4" name="Line 4147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5" name="Line 4148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6" name="Line 4149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7" name="Line 4150"/>
              <p:cNvSpPr>
                <a:spLocks noChangeShapeType="1"/>
              </p:cNvSpPr>
              <p:nvPr/>
            </p:nvSpPr>
            <p:spPr bwMode="auto">
              <a:xfrm flipV="1">
                <a:off x="3734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8" name="Line 4151"/>
              <p:cNvSpPr>
                <a:spLocks noChangeShapeType="1"/>
              </p:cNvSpPr>
              <p:nvPr/>
            </p:nvSpPr>
            <p:spPr bwMode="auto">
              <a:xfrm flipV="1">
                <a:off x="389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9" name="Line 4152"/>
              <p:cNvSpPr>
                <a:spLocks noChangeShapeType="1"/>
              </p:cNvSpPr>
              <p:nvPr/>
            </p:nvSpPr>
            <p:spPr bwMode="auto">
              <a:xfrm flipV="1">
                <a:off x="389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0" name="Line 4153"/>
              <p:cNvSpPr>
                <a:spLocks noChangeShapeType="1"/>
              </p:cNvSpPr>
              <p:nvPr/>
            </p:nvSpPr>
            <p:spPr bwMode="auto">
              <a:xfrm flipV="1">
                <a:off x="389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1" name="Line 4154"/>
              <p:cNvSpPr>
                <a:spLocks noChangeShapeType="1"/>
              </p:cNvSpPr>
              <p:nvPr/>
            </p:nvSpPr>
            <p:spPr bwMode="auto">
              <a:xfrm flipV="1">
                <a:off x="389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2" name="Line 4155"/>
              <p:cNvSpPr>
                <a:spLocks noChangeShapeType="1"/>
              </p:cNvSpPr>
              <p:nvPr/>
            </p:nvSpPr>
            <p:spPr bwMode="auto">
              <a:xfrm flipV="1">
                <a:off x="389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3" name="Line 4156"/>
              <p:cNvSpPr>
                <a:spLocks noChangeShapeType="1"/>
              </p:cNvSpPr>
              <p:nvPr/>
            </p:nvSpPr>
            <p:spPr bwMode="auto">
              <a:xfrm flipV="1">
                <a:off x="389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4" name="Line 4157"/>
              <p:cNvSpPr>
                <a:spLocks noChangeShapeType="1"/>
              </p:cNvSpPr>
              <p:nvPr/>
            </p:nvSpPr>
            <p:spPr bwMode="auto">
              <a:xfrm flipV="1">
                <a:off x="389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5" name="Line 4158"/>
              <p:cNvSpPr>
                <a:spLocks noChangeShapeType="1"/>
              </p:cNvSpPr>
              <p:nvPr/>
            </p:nvSpPr>
            <p:spPr bwMode="auto">
              <a:xfrm flipV="1">
                <a:off x="389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6" name="Line 4159"/>
              <p:cNvSpPr>
                <a:spLocks noChangeShapeType="1"/>
              </p:cNvSpPr>
              <p:nvPr/>
            </p:nvSpPr>
            <p:spPr bwMode="auto">
              <a:xfrm flipV="1">
                <a:off x="389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7" name="Line 4160"/>
              <p:cNvSpPr>
                <a:spLocks noChangeShapeType="1"/>
              </p:cNvSpPr>
              <p:nvPr/>
            </p:nvSpPr>
            <p:spPr bwMode="auto">
              <a:xfrm flipV="1">
                <a:off x="389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8" name="Line 4161"/>
              <p:cNvSpPr>
                <a:spLocks noChangeShapeType="1"/>
              </p:cNvSpPr>
              <p:nvPr/>
            </p:nvSpPr>
            <p:spPr bwMode="auto">
              <a:xfrm flipV="1">
                <a:off x="389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9" name="Line 4162"/>
              <p:cNvSpPr>
                <a:spLocks noChangeShapeType="1"/>
              </p:cNvSpPr>
              <p:nvPr/>
            </p:nvSpPr>
            <p:spPr bwMode="auto">
              <a:xfrm flipV="1">
                <a:off x="389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0" name="Line 4163"/>
              <p:cNvSpPr>
                <a:spLocks noChangeShapeType="1"/>
              </p:cNvSpPr>
              <p:nvPr/>
            </p:nvSpPr>
            <p:spPr bwMode="auto">
              <a:xfrm flipV="1">
                <a:off x="389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1" name="Line 4164"/>
              <p:cNvSpPr>
                <a:spLocks noChangeShapeType="1"/>
              </p:cNvSpPr>
              <p:nvPr/>
            </p:nvSpPr>
            <p:spPr bwMode="auto">
              <a:xfrm flipV="1">
                <a:off x="389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2" name="Line 4165"/>
              <p:cNvSpPr>
                <a:spLocks noChangeShapeType="1"/>
              </p:cNvSpPr>
              <p:nvPr/>
            </p:nvSpPr>
            <p:spPr bwMode="auto">
              <a:xfrm flipV="1">
                <a:off x="3892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3" name="Line 4166"/>
              <p:cNvSpPr>
                <a:spLocks noChangeShapeType="1"/>
              </p:cNvSpPr>
              <p:nvPr/>
            </p:nvSpPr>
            <p:spPr bwMode="auto">
              <a:xfrm flipV="1">
                <a:off x="405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4" name="Line 4167"/>
              <p:cNvSpPr>
                <a:spLocks noChangeShapeType="1"/>
              </p:cNvSpPr>
              <p:nvPr/>
            </p:nvSpPr>
            <p:spPr bwMode="auto">
              <a:xfrm flipV="1">
                <a:off x="405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5" name="Line 4168"/>
              <p:cNvSpPr>
                <a:spLocks noChangeShapeType="1"/>
              </p:cNvSpPr>
              <p:nvPr/>
            </p:nvSpPr>
            <p:spPr bwMode="auto">
              <a:xfrm flipV="1">
                <a:off x="405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6" name="Line 4169"/>
              <p:cNvSpPr>
                <a:spLocks noChangeShapeType="1"/>
              </p:cNvSpPr>
              <p:nvPr/>
            </p:nvSpPr>
            <p:spPr bwMode="auto">
              <a:xfrm flipV="1">
                <a:off x="405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7" name="Line 4170"/>
              <p:cNvSpPr>
                <a:spLocks noChangeShapeType="1"/>
              </p:cNvSpPr>
              <p:nvPr/>
            </p:nvSpPr>
            <p:spPr bwMode="auto">
              <a:xfrm flipV="1">
                <a:off x="405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8" name="Line 4171"/>
              <p:cNvSpPr>
                <a:spLocks noChangeShapeType="1"/>
              </p:cNvSpPr>
              <p:nvPr/>
            </p:nvSpPr>
            <p:spPr bwMode="auto">
              <a:xfrm flipV="1">
                <a:off x="405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9" name="Line 4172"/>
              <p:cNvSpPr>
                <a:spLocks noChangeShapeType="1"/>
              </p:cNvSpPr>
              <p:nvPr/>
            </p:nvSpPr>
            <p:spPr bwMode="auto">
              <a:xfrm flipV="1">
                <a:off x="405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0" name="Line 4173"/>
              <p:cNvSpPr>
                <a:spLocks noChangeShapeType="1"/>
              </p:cNvSpPr>
              <p:nvPr/>
            </p:nvSpPr>
            <p:spPr bwMode="auto">
              <a:xfrm flipV="1">
                <a:off x="421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1" name="Line 4174"/>
              <p:cNvSpPr>
                <a:spLocks noChangeShapeType="1"/>
              </p:cNvSpPr>
              <p:nvPr/>
            </p:nvSpPr>
            <p:spPr bwMode="auto">
              <a:xfrm flipV="1">
                <a:off x="421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2" name="Line 4175"/>
              <p:cNvSpPr>
                <a:spLocks noChangeShapeType="1"/>
              </p:cNvSpPr>
              <p:nvPr/>
            </p:nvSpPr>
            <p:spPr bwMode="auto">
              <a:xfrm flipV="1">
                <a:off x="421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3" name="Line 4176"/>
              <p:cNvSpPr>
                <a:spLocks noChangeShapeType="1"/>
              </p:cNvSpPr>
              <p:nvPr/>
            </p:nvSpPr>
            <p:spPr bwMode="auto">
              <a:xfrm flipV="1">
                <a:off x="4375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4" name="Line 4177"/>
              <p:cNvSpPr>
                <a:spLocks noChangeShapeType="1"/>
              </p:cNvSpPr>
              <p:nvPr/>
            </p:nvSpPr>
            <p:spPr bwMode="auto">
              <a:xfrm flipV="1">
                <a:off x="485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5" name="Line 4178"/>
              <p:cNvSpPr>
                <a:spLocks noChangeShapeType="1"/>
              </p:cNvSpPr>
              <p:nvPr/>
            </p:nvSpPr>
            <p:spPr bwMode="auto">
              <a:xfrm flipV="1">
                <a:off x="501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B65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6" name="Freeform 4179"/>
              <p:cNvSpPr>
                <a:spLocks/>
              </p:cNvSpPr>
              <p:nvPr/>
            </p:nvSpPr>
            <p:spPr bwMode="auto">
              <a:xfrm>
                <a:off x="3532" y="3005"/>
                <a:ext cx="1485" cy="534"/>
              </a:xfrm>
              <a:custGeom>
                <a:avLst/>
                <a:gdLst>
                  <a:gd name="T0" fmla="*/ 3 w 206"/>
                  <a:gd name="T1" fmla="*/ 73 h 74"/>
                  <a:gd name="T2" fmla="*/ 7 w 206"/>
                  <a:gd name="T3" fmla="*/ 72 h 74"/>
                  <a:gd name="T4" fmla="*/ 11 w 206"/>
                  <a:gd name="T5" fmla="*/ 70 h 74"/>
                  <a:gd name="T6" fmla="*/ 15 w 206"/>
                  <a:gd name="T7" fmla="*/ 69 h 74"/>
                  <a:gd name="T8" fmla="*/ 19 w 206"/>
                  <a:gd name="T9" fmla="*/ 67 h 74"/>
                  <a:gd name="T10" fmla="*/ 23 w 206"/>
                  <a:gd name="T11" fmla="*/ 66 h 74"/>
                  <a:gd name="T12" fmla="*/ 27 w 206"/>
                  <a:gd name="T13" fmla="*/ 64 h 74"/>
                  <a:gd name="T14" fmla="*/ 31 w 206"/>
                  <a:gd name="T15" fmla="*/ 63 h 74"/>
                  <a:gd name="T16" fmla="*/ 35 w 206"/>
                  <a:gd name="T17" fmla="*/ 61 h 74"/>
                  <a:gd name="T18" fmla="*/ 40 w 206"/>
                  <a:gd name="T19" fmla="*/ 60 h 74"/>
                  <a:gd name="T20" fmla="*/ 44 w 206"/>
                  <a:gd name="T21" fmla="*/ 59 h 74"/>
                  <a:gd name="T22" fmla="*/ 48 w 206"/>
                  <a:gd name="T23" fmla="*/ 57 h 74"/>
                  <a:gd name="T24" fmla="*/ 52 w 206"/>
                  <a:gd name="T25" fmla="*/ 56 h 74"/>
                  <a:gd name="T26" fmla="*/ 56 w 206"/>
                  <a:gd name="T27" fmla="*/ 54 h 74"/>
                  <a:gd name="T28" fmla="*/ 60 w 206"/>
                  <a:gd name="T29" fmla="*/ 53 h 74"/>
                  <a:gd name="T30" fmla="*/ 64 w 206"/>
                  <a:gd name="T31" fmla="*/ 51 h 74"/>
                  <a:gd name="T32" fmla="*/ 68 w 206"/>
                  <a:gd name="T33" fmla="*/ 50 h 74"/>
                  <a:gd name="T34" fmla="*/ 72 w 206"/>
                  <a:gd name="T35" fmla="*/ 48 h 74"/>
                  <a:gd name="T36" fmla="*/ 77 w 206"/>
                  <a:gd name="T37" fmla="*/ 47 h 74"/>
                  <a:gd name="T38" fmla="*/ 81 w 206"/>
                  <a:gd name="T39" fmla="*/ 45 h 74"/>
                  <a:gd name="T40" fmla="*/ 85 w 206"/>
                  <a:gd name="T41" fmla="*/ 44 h 74"/>
                  <a:gd name="T42" fmla="*/ 89 w 206"/>
                  <a:gd name="T43" fmla="*/ 42 h 74"/>
                  <a:gd name="T44" fmla="*/ 93 w 206"/>
                  <a:gd name="T45" fmla="*/ 41 h 74"/>
                  <a:gd name="T46" fmla="*/ 97 w 206"/>
                  <a:gd name="T47" fmla="*/ 39 h 74"/>
                  <a:gd name="T48" fmla="*/ 101 w 206"/>
                  <a:gd name="T49" fmla="*/ 38 h 74"/>
                  <a:gd name="T50" fmla="*/ 105 w 206"/>
                  <a:gd name="T51" fmla="*/ 36 h 74"/>
                  <a:gd name="T52" fmla="*/ 109 w 206"/>
                  <a:gd name="T53" fmla="*/ 35 h 74"/>
                  <a:gd name="T54" fmla="*/ 114 w 206"/>
                  <a:gd name="T55" fmla="*/ 33 h 74"/>
                  <a:gd name="T56" fmla="*/ 118 w 206"/>
                  <a:gd name="T57" fmla="*/ 32 h 74"/>
                  <a:gd name="T58" fmla="*/ 122 w 206"/>
                  <a:gd name="T59" fmla="*/ 30 h 74"/>
                  <a:gd name="T60" fmla="*/ 126 w 206"/>
                  <a:gd name="T61" fmla="*/ 29 h 74"/>
                  <a:gd name="T62" fmla="*/ 130 w 206"/>
                  <a:gd name="T63" fmla="*/ 27 h 74"/>
                  <a:gd name="T64" fmla="*/ 134 w 206"/>
                  <a:gd name="T65" fmla="*/ 26 h 74"/>
                  <a:gd name="T66" fmla="*/ 138 w 206"/>
                  <a:gd name="T67" fmla="*/ 24 h 74"/>
                  <a:gd name="T68" fmla="*/ 142 w 206"/>
                  <a:gd name="T69" fmla="*/ 23 h 74"/>
                  <a:gd name="T70" fmla="*/ 147 w 206"/>
                  <a:gd name="T71" fmla="*/ 21 h 74"/>
                  <a:gd name="T72" fmla="*/ 151 w 206"/>
                  <a:gd name="T73" fmla="*/ 20 h 74"/>
                  <a:gd name="T74" fmla="*/ 155 w 206"/>
                  <a:gd name="T75" fmla="*/ 19 h 74"/>
                  <a:gd name="T76" fmla="*/ 159 w 206"/>
                  <a:gd name="T77" fmla="*/ 17 h 74"/>
                  <a:gd name="T78" fmla="*/ 163 w 206"/>
                  <a:gd name="T79" fmla="*/ 16 h 74"/>
                  <a:gd name="T80" fmla="*/ 167 w 206"/>
                  <a:gd name="T81" fmla="*/ 14 h 74"/>
                  <a:gd name="T82" fmla="*/ 171 w 206"/>
                  <a:gd name="T83" fmla="*/ 13 h 74"/>
                  <a:gd name="T84" fmla="*/ 175 w 206"/>
                  <a:gd name="T85" fmla="*/ 11 h 74"/>
                  <a:gd name="T86" fmla="*/ 179 w 206"/>
                  <a:gd name="T87" fmla="*/ 10 h 74"/>
                  <a:gd name="T88" fmla="*/ 184 w 206"/>
                  <a:gd name="T89" fmla="*/ 8 h 74"/>
                  <a:gd name="T90" fmla="*/ 188 w 206"/>
                  <a:gd name="T91" fmla="*/ 7 h 74"/>
                  <a:gd name="T92" fmla="*/ 192 w 206"/>
                  <a:gd name="T93" fmla="*/ 5 h 74"/>
                  <a:gd name="T94" fmla="*/ 196 w 206"/>
                  <a:gd name="T95" fmla="*/ 4 h 74"/>
                  <a:gd name="T96" fmla="*/ 200 w 206"/>
                  <a:gd name="T97" fmla="*/ 2 h 74"/>
                  <a:gd name="T98" fmla="*/ 204 w 206"/>
                  <a:gd name="T99" fmla="*/ 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" h="74">
                    <a:moveTo>
                      <a:pt x="0" y="74"/>
                    </a:moveTo>
                    <a:lnTo>
                      <a:pt x="3" y="73"/>
                    </a:lnTo>
                    <a:lnTo>
                      <a:pt x="5" y="73"/>
                    </a:lnTo>
                    <a:lnTo>
                      <a:pt x="7" y="72"/>
                    </a:lnTo>
                    <a:lnTo>
                      <a:pt x="9" y="71"/>
                    </a:lnTo>
                    <a:lnTo>
                      <a:pt x="11" y="70"/>
                    </a:lnTo>
                    <a:lnTo>
                      <a:pt x="13" y="70"/>
                    </a:lnTo>
                    <a:lnTo>
                      <a:pt x="15" y="69"/>
                    </a:lnTo>
                    <a:lnTo>
                      <a:pt x="17" y="68"/>
                    </a:lnTo>
                    <a:lnTo>
                      <a:pt x="19" y="67"/>
                    </a:lnTo>
                    <a:lnTo>
                      <a:pt x="21" y="67"/>
                    </a:lnTo>
                    <a:lnTo>
                      <a:pt x="23" y="66"/>
                    </a:lnTo>
                    <a:lnTo>
                      <a:pt x="25" y="65"/>
                    </a:lnTo>
                    <a:lnTo>
                      <a:pt x="27" y="64"/>
                    </a:lnTo>
                    <a:lnTo>
                      <a:pt x="29" y="64"/>
                    </a:lnTo>
                    <a:lnTo>
                      <a:pt x="31" y="63"/>
                    </a:lnTo>
                    <a:lnTo>
                      <a:pt x="33" y="62"/>
                    </a:lnTo>
                    <a:lnTo>
                      <a:pt x="35" y="61"/>
                    </a:lnTo>
                    <a:lnTo>
                      <a:pt x="38" y="61"/>
                    </a:lnTo>
                    <a:lnTo>
                      <a:pt x="40" y="60"/>
                    </a:lnTo>
                    <a:lnTo>
                      <a:pt x="42" y="59"/>
                    </a:lnTo>
                    <a:lnTo>
                      <a:pt x="44" y="59"/>
                    </a:lnTo>
                    <a:lnTo>
                      <a:pt x="46" y="58"/>
                    </a:lnTo>
                    <a:lnTo>
                      <a:pt x="48" y="57"/>
                    </a:lnTo>
                    <a:lnTo>
                      <a:pt x="50" y="56"/>
                    </a:lnTo>
                    <a:lnTo>
                      <a:pt x="52" y="56"/>
                    </a:lnTo>
                    <a:lnTo>
                      <a:pt x="54" y="55"/>
                    </a:lnTo>
                    <a:lnTo>
                      <a:pt x="56" y="54"/>
                    </a:lnTo>
                    <a:lnTo>
                      <a:pt x="58" y="53"/>
                    </a:lnTo>
                    <a:lnTo>
                      <a:pt x="60" y="53"/>
                    </a:lnTo>
                    <a:lnTo>
                      <a:pt x="62" y="52"/>
                    </a:lnTo>
                    <a:lnTo>
                      <a:pt x="64" y="51"/>
                    </a:lnTo>
                    <a:lnTo>
                      <a:pt x="66" y="50"/>
                    </a:lnTo>
                    <a:lnTo>
                      <a:pt x="68" y="50"/>
                    </a:lnTo>
                    <a:lnTo>
                      <a:pt x="70" y="49"/>
                    </a:lnTo>
                    <a:lnTo>
                      <a:pt x="72" y="48"/>
                    </a:lnTo>
                    <a:lnTo>
                      <a:pt x="75" y="47"/>
                    </a:lnTo>
                    <a:lnTo>
                      <a:pt x="77" y="47"/>
                    </a:lnTo>
                    <a:lnTo>
                      <a:pt x="79" y="46"/>
                    </a:lnTo>
                    <a:lnTo>
                      <a:pt x="81" y="45"/>
                    </a:lnTo>
                    <a:lnTo>
                      <a:pt x="83" y="44"/>
                    </a:lnTo>
                    <a:lnTo>
                      <a:pt x="85" y="44"/>
                    </a:lnTo>
                    <a:lnTo>
                      <a:pt x="87" y="43"/>
                    </a:lnTo>
                    <a:lnTo>
                      <a:pt x="89" y="42"/>
                    </a:lnTo>
                    <a:lnTo>
                      <a:pt x="91" y="41"/>
                    </a:lnTo>
                    <a:lnTo>
                      <a:pt x="93" y="41"/>
                    </a:lnTo>
                    <a:lnTo>
                      <a:pt x="95" y="40"/>
                    </a:lnTo>
                    <a:lnTo>
                      <a:pt x="97" y="39"/>
                    </a:lnTo>
                    <a:lnTo>
                      <a:pt x="99" y="39"/>
                    </a:lnTo>
                    <a:lnTo>
                      <a:pt x="101" y="38"/>
                    </a:lnTo>
                    <a:lnTo>
                      <a:pt x="103" y="37"/>
                    </a:lnTo>
                    <a:lnTo>
                      <a:pt x="105" y="36"/>
                    </a:lnTo>
                    <a:lnTo>
                      <a:pt x="107" y="36"/>
                    </a:lnTo>
                    <a:lnTo>
                      <a:pt x="109" y="35"/>
                    </a:lnTo>
                    <a:lnTo>
                      <a:pt x="112" y="34"/>
                    </a:lnTo>
                    <a:lnTo>
                      <a:pt x="114" y="33"/>
                    </a:lnTo>
                    <a:lnTo>
                      <a:pt x="116" y="33"/>
                    </a:lnTo>
                    <a:lnTo>
                      <a:pt x="118" y="32"/>
                    </a:lnTo>
                    <a:lnTo>
                      <a:pt x="120" y="31"/>
                    </a:lnTo>
                    <a:lnTo>
                      <a:pt x="122" y="30"/>
                    </a:lnTo>
                    <a:lnTo>
                      <a:pt x="124" y="30"/>
                    </a:lnTo>
                    <a:lnTo>
                      <a:pt x="126" y="29"/>
                    </a:lnTo>
                    <a:lnTo>
                      <a:pt x="128" y="28"/>
                    </a:lnTo>
                    <a:lnTo>
                      <a:pt x="130" y="27"/>
                    </a:lnTo>
                    <a:lnTo>
                      <a:pt x="132" y="27"/>
                    </a:lnTo>
                    <a:lnTo>
                      <a:pt x="134" y="26"/>
                    </a:lnTo>
                    <a:lnTo>
                      <a:pt x="136" y="25"/>
                    </a:lnTo>
                    <a:lnTo>
                      <a:pt x="138" y="24"/>
                    </a:lnTo>
                    <a:lnTo>
                      <a:pt x="140" y="24"/>
                    </a:lnTo>
                    <a:lnTo>
                      <a:pt x="142" y="23"/>
                    </a:lnTo>
                    <a:lnTo>
                      <a:pt x="144" y="22"/>
                    </a:lnTo>
                    <a:lnTo>
                      <a:pt x="147" y="21"/>
                    </a:lnTo>
                    <a:lnTo>
                      <a:pt x="149" y="21"/>
                    </a:lnTo>
                    <a:lnTo>
                      <a:pt x="151" y="20"/>
                    </a:lnTo>
                    <a:lnTo>
                      <a:pt x="153" y="19"/>
                    </a:lnTo>
                    <a:lnTo>
                      <a:pt x="155" y="19"/>
                    </a:lnTo>
                    <a:lnTo>
                      <a:pt x="157" y="18"/>
                    </a:lnTo>
                    <a:lnTo>
                      <a:pt x="159" y="17"/>
                    </a:lnTo>
                    <a:lnTo>
                      <a:pt x="161" y="16"/>
                    </a:lnTo>
                    <a:lnTo>
                      <a:pt x="163" y="16"/>
                    </a:lnTo>
                    <a:lnTo>
                      <a:pt x="165" y="15"/>
                    </a:lnTo>
                    <a:lnTo>
                      <a:pt x="167" y="14"/>
                    </a:lnTo>
                    <a:lnTo>
                      <a:pt x="169" y="13"/>
                    </a:lnTo>
                    <a:lnTo>
                      <a:pt x="171" y="13"/>
                    </a:lnTo>
                    <a:lnTo>
                      <a:pt x="173" y="12"/>
                    </a:lnTo>
                    <a:lnTo>
                      <a:pt x="175" y="11"/>
                    </a:lnTo>
                    <a:lnTo>
                      <a:pt x="177" y="10"/>
                    </a:lnTo>
                    <a:lnTo>
                      <a:pt x="179" y="10"/>
                    </a:lnTo>
                    <a:lnTo>
                      <a:pt x="181" y="9"/>
                    </a:lnTo>
                    <a:lnTo>
                      <a:pt x="184" y="8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90" y="6"/>
                    </a:lnTo>
                    <a:lnTo>
                      <a:pt x="192" y="5"/>
                    </a:lnTo>
                    <a:lnTo>
                      <a:pt x="194" y="4"/>
                    </a:lnTo>
                    <a:lnTo>
                      <a:pt x="196" y="4"/>
                    </a:lnTo>
                    <a:lnTo>
                      <a:pt x="198" y="3"/>
                    </a:lnTo>
                    <a:lnTo>
                      <a:pt x="200" y="2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6" y="0"/>
                    </a:lnTo>
                  </a:path>
                </a:pathLst>
              </a:custGeom>
              <a:noFill/>
              <a:ln w="349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7" name="Line 4180"/>
              <p:cNvSpPr>
                <a:spLocks noChangeShapeType="1"/>
              </p:cNvSpPr>
              <p:nvPr/>
            </p:nvSpPr>
            <p:spPr bwMode="auto">
              <a:xfrm flipV="1">
                <a:off x="35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8" name="Line 4181"/>
              <p:cNvSpPr>
                <a:spLocks noChangeShapeType="1"/>
              </p:cNvSpPr>
              <p:nvPr/>
            </p:nvSpPr>
            <p:spPr bwMode="auto">
              <a:xfrm flipV="1">
                <a:off x="35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9" name="Line 4182"/>
              <p:cNvSpPr>
                <a:spLocks noChangeShapeType="1"/>
              </p:cNvSpPr>
              <p:nvPr/>
            </p:nvSpPr>
            <p:spPr bwMode="auto">
              <a:xfrm flipV="1">
                <a:off x="35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0" name="Line 4183"/>
              <p:cNvSpPr>
                <a:spLocks noChangeShapeType="1"/>
              </p:cNvSpPr>
              <p:nvPr/>
            </p:nvSpPr>
            <p:spPr bwMode="auto">
              <a:xfrm flipV="1">
                <a:off x="35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1" name="Line 4184"/>
              <p:cNvSpPr>
                <a:spLocks noChangeShapeType="1"/>
              </p:cNvSpPr>
              <p:nvPr/>
            </p:nvSpPr>
            <p:spPr bwMode="auto">
              <a:xfrm flipV="1">
                <a:off x="35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2" name="Line 4185"/>
              <p:cNvSpPr>
                <a:spLocks noChangeShapeType="1"/>
              </p:cNvSpPr>
              <p:nvPr/>
            </p:nvSpPr>
            <p:spPr bwMode="auto">
              <a:xfrm flipV="1">
                <a:off x="35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3" name="Line 4186"/>
              <p:cNvSpPr>
                <a:spLocks noChangeShapeType="1"/>
              </p:cNvSpPr>
              <p:nvPr/>
            </p:nvSpPr>
            <p:spPr bwMode="auto">
              <a:xfrm flipV="1">
                <a:off x="35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4" name="Line 4187"/>
              <p:cNvSpPr>
                <a:spLocks noChangeShapeType="1"/>
              </p:cNvSpPr>
              <p:nvPr/>
            </p:nvSpPr>
            <p:spPr bwMode="auto">
              <a:xfrm flipV="1">
                <a:off x="35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5" name="Line 4188"/>
              <p:cNvSpPr>
                <a:spLocks noChangeShapeType="1"/>
              </p:cNvSpPr>
              <p:nvPr/>
            </p:nvSpPr>
            <p:spPr bwMode="auto">
              <a:xfrm flipV="1">
                <a:off x="35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6" name="Line 4189"/>
              <p:cNvSpPr>
                <a:spLocks noChangeShapeType="1"/>
              </p:cNvSpPr>
              <p:nvPr/>
            </p:nvSpPr>
            <p:spPr bwMode="auto">
              <a:xfrm flipV="1">
                <a:off x="35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7" name="Line 4190"/>
              <p:cNvSpPr>
                <a:spLocks noChangeShapeType="1"/>
              </p:cNvSpPr>
              <p:nvPr/>
            </p:nvSpPr>
            <p:spPr bwMode="auto">
              <a:xfrm flipV="1">
                <a:off x="3539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8" name="Line 4191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9" name="Line 4192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0" name="Line 4193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1" name="Line 4194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2" name="Line 4195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3" name="Line 4196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4" name="Line 4197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5" name="Line 4198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6" name="Line 4199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7" name="Line 4200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8" name="Line 4201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9" name="Line 4202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0" name="Line 4203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1" name="Line 4204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2" name="Line 4205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3" name="Line 4206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4" name="Line 4207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5" name="Line 4208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6" name="Line 4209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7" name="Line 4210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8" name="Line 4211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9" name="Line 4212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0" name="Line 4213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1" name="Line 4214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2" name="Line 4215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3" name="Line 4216"/>
              <p:cNvSpPr>
                <a:spLocks noChangeShapeType="1"/>
              </p:cNvSpPr>
              <p:nvPr/>
            </p:nvSpPr>
            <p:spPr bwMode="auto">
              <a:xfrm flipV="1">
                <a:off x="3661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4" name="Line 4217"/>
              <p:cNvSpPr>
                <a:spLocks noChangeShapeType="1"/>
              </p:cNvSpPr>
              <p:nvPr/>
            </p:nvSpPr>
            <p:spPr bwMode="auto">
              <a:xfrm flipV="1">
                <a:off x="37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5" name="Line 4218"/>
              <p:cNvSpPr>
                <a:spLocks noChangeShapeType="1"/>
              </p:cNvSpPr>
              <p:nvPr/>
            </p:nvSpPr>
            <p:spPr bwMode="auto">
              <a:xfrm flipV="1">
                <a:off x="37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6" name="Line 4219"/>
              <p:cNvSpPr>
                <a:spLocks noChangeShapeType="1"/>
              </p:cNvSpPr>
              <p:nvPr/>
            </p:nvSpPr>
            <p:spPr bwMode="auto">
              <a:xfrm flipV="1">
                <a:off x="37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7" name="Line 4220"/>
              <p:cNvSpPr>
                <a:spLocks noChangeShapeType="1"/>
              </p:cNvSpPr>
              <p:nvPr/>
            </p:nvSpPr>
            <p:spPr bwMode="auto">
              <a:xfrm flipV="1">
                <a:off x="37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8" name="Line 4221"/>
              <p:cNvSpPr>
                <a:spLocks noChangeShapeType="1"/>
              </p:cNvSpPr>
              <p:nvPr/>
            </p:nvSpPr>
            <p:spPr bwMode="auto">
              <a:xfrm flipV="1">
                <a:off x="37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9" name="Line 4222"/>
              <p:cNvSpPr>
                <a:spLocks noChangeShapeType="1"/>
              </p:cNvSpPr>
              <p:nvPr/>
            </p:nvSpPr>
            <p:spPr bwMode="auto">
              <a:xfrm flipV="1">
                <a:off x="37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0" name="Line 4223"/>
              <p:cNvSpPr>
                <a:spLocks noChangeShapeType="1"/>
              </p:cNvSpPr>
              <p:nvPr/>
            </p:nvSpPr>
            <p:spPr bwMode="auto">
              <a:xfrm flipV="1">
                <a:off x="37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1" name="Line 4224"/>
              <p:cNvSpPr>
                <a:spLocks noChangeShapeType="1"/>
              </p:cNvSpPr>
              <p:nvPr/>
            </p:nvSpPr>
            <p:spPr bwMode="auto">
              <a:xfrm flipV="1">
                <a:off x="37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2" name="Line 4225"/>
              <p:cNvSpPr>
                <a:spLocks noChangeShapeType="1"/>
              </p:cNvSpPr>
              <p:nvPr/>
            </p:nvSpPr>
            <p:spPr bwMode="auto">
              <a:xfrm flipV="1">
                <a:off x="3777" y="3640"/>
                <a:ext cx="0" cy="43"/>
              </a:xfrm>
              <a:prstGeom prst="line">
                <a:avLst/>
              </a:prstGeom>
              <a:noFill/>
              <a:ln w="11113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2068" name="Line 4227"/>
            <p:cNvSpPr>
              <a:spLocks noChangeShapeType="1"/>
            </p:cNvSpPr>
            <p:nvPr/>
          </p:nvSpPr>
          <p:spPr bwMode="auto">
            <a:xfrm flipV="1">
              <a:off x="3777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69" name="Line 4228"/>
            <p:cNvSpPr>
              <a:spLocks noChangeShapeType="1"/>
            </p:cNvSpPr>
            <p:nvPr/>
          </p:nvSpPr>
          <p:spPr bwMode="auto">
            <a:xfrm flipV="1">
              <a:off x="3777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70" name="Line 4229"/>
            <p:cNvSpPr>
              <a:spLocks noChangeShapeType="1"/>
            </p:cNvSpPr>
            <p:nvPr/>
          </p:nvSpPr>
          <p:spPr bwMode="auto">
            <a:xfrm flipV="1">
              <a:off x="3777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71" name="Line 4230"/>
            <p:cNvSpPr>
              <a:spLocks noChangeShapeType="1"/>
            </p:cNvSpPr>
            <p:nvPr/>
          </p:nvSpPr>
          <p:spPr bwMode="auto">
            <a:xfrm flipV="1">
              <a:off x="3777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72" name="Line 4231"/>
            <p:cNvSpPr>
              <a:spLocks noChangeShapeType="1"/>
            </p:cNvSpPr>
            <p:nvPr/>
          </p:nvSpPr>
          <p:spPr bwMode="auto">
            <a:xfrm flipV="1">
              <a:off x="3777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73" name="Line 4232"/>
            <p:cNvSpPr>
              <a:spLocks noChangeShapeType="1"/>
            </p:cNvSpPr>
            <p:nvPr/>
          </p:nvSpPr>
          <p:spPr bwMode="auto">
            <a:xfrm flipV="1">
              <a:off x="3777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74" name="Line 4233"/>
            <p:cNvSpPr>
              <a:spLocks noChangeShapeType="1"/>
            </p:cNvSpPr>
            <p:nvPr/>
          </p:nvSpPr>
          <p:spPr bwMode="auto">
            <a:xfrm flipV="1">
              <a:off x="3777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75" name="Line 4234"/>
            <p:cNvSpPr>
              <a:spLocks noChangeShapeType="1"/>
            </p:cNvSpPr>
            <p:nvPr/>
          </p:nvSpPr>
          <p:spPr bwMode="auto">
            <a:xfrm flipV="1">
              <a:off x="3777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76" name="Line 4235"/>
            <p:cNvSpPr>
              <a:spLocks noChangeShapeType="1"/>
            </p:cNvSpPr>
            <p:nvPr/>
          </p:nvSpPr>
          <p:spPr bwMode="auto">
            <a:xfrm flipV="1">
              <a:off x="3777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77" name="Line 4236"/>
            <p:cNvSpPr>
              <a:spLocks noChangeShapeType="1"/>
            </p:cNvSpPr>
            <p:nvPr/>
          </p:nvSpPr>
          <p:spPr bwMode="auto">
            <a:xfrm flipV="1">
              <a:off x="3777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78" name="Line 4237"/>
            <p:cNvSpPr>
              <a:spLocks noChangeShapeType="1"/>
            </p:cNvSpPr>
            <p:nvPr/>
          </p:nvSpPr>
          <p:spPr bwMode="auto">
            <a:xfrm flipV="1">
              <a:off x="3777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79" name="Line 4238"/>
            <p:cNvSpPr>
              <a:spLocks noChangeShapeType="1"/>
            </p:cNvSpPr>
            <p:nvPr/>
          </p:nvSpPr>
          <p:spPr bwMode="auto">
            <a:xfrm flipV="1">
              <a:off x="3777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80" name="Line 4239"/>
            <p:cNvSpPr>
              <a:spLocks noChangeShapeType="1"/>
            </p:cNvSpPr>
            <p:nvPr/>
          </p:nvSpPr>
          <p:spPr bwMode="auto">
            <a:xfrm flipV="1">
              <a:off x="3777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81" name="Line 4240"/>
            <p:cNvSpPr>
              <a:spLocks noChangeShapeType="1"/>
            </p:cNvSpPr>
            <p:nvPr/>
          </p:nvSpPr>
          <p:spPr bwMode="auto">
            <a:xfrm flipV="1">
              <a:off x="3777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82" name="Line 4241"/>
            <p:cNvSpPr>
              <a:spLocks noChangeShapeType="1"/>
            </p:cNvSpPr>
            <p:nvPr/>
          </p:nvSpPr>
          <p:spPr bwMode="auto">
            <a:xfrm flipV="1">
              <a:off x="3777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83" name="Line 4242"/>
            <p:cNvSpPr>
              <a:spLocks noChangeShapeType="1"/>
            </p:cNvSpPr>
            <p:nvPr/>
          </p:nvSpPr>
          <p:spPr bwMode="auto">
            <a:xfrm flipV="1">
              <a:off x="3777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84" name="Line 4243"/>
            <p:cNvSpPr>
              <a:spLocks noChangeShapeType="1"/>
            </p:cNvSpPr>
            <p:nvPr/>
          </p:nvSpPr>
          <p:spPr bwMode="auto">
            <a:xfrm flipV="1">
              <a:off x="3899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85" name="Line 4244"/>
            <p:cNvSpPr>
              <a:spLocks noChangeShapeType="1"/>
            </p:cNvSpPr>
            <p:nvPr/>
          </p:nvSpPr>
          <p:spPr bwMode="auto">
            <a:xfrm flipV="1">
              <a:off x="3899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86" name="Line 4245"/>
            <p:cNvSpPr>
              <a:spLocks noChangeShapeType="1"/>
            </p:cNvSpPr>
            <p:nvPr/>
          </p:nvSpPr>
          <p:spPr bwMode="auto">
            <a:xfrm flipV="1">
              <a:off x="3899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87" name="Line 4246"/>
            <p:cNvSpPr>
              <a:spLocks noChangeShapeType="1"/>
            </p:cNvSpPr>
            <p:nvPr/>
          </p:nvSpPr>
          <p:spPr bwMode="auto">
            <a:xfrm flipV="1">
              <a:off x="3899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88" name="Line 4247"/>
            <p:cNvSpPr>
              <a:spLocks noChangeShapeType="1"/>
            </p:cNvSpPr>
            <p:nvPr/>
          </p:nvSpPr>
          <p:spPr bwMode="auto">
            <a:xfrm flipV="1">
              <a:off x="3899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89" name="Line 4248"/>
            <p:cNvSpPr>
              <a:spLocks noChangeShapeType="1"/>
            </p:cNvSpPr>
            <p:nvPr/>
          </p:nvSpPr>
          <p:spPr bwMode="auto">
            <a:xfrm flipV="1">
              <a:off x="3899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90" name="Line 4249"/>
            <p:cNvSpPr>
              <a:spLocks noChangeShapeType="1"/>
            </p:cNvSpPr>
            <p:nvPr/>
          </p:nvSpPr>
          <p:spPr bwMode="auto">
            <a:xfrm flipV="1">
              <a:off x="3899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91" name="Line 4250"/>
            <p:cNvSpPr>
              <a:spLocks noChangeShapeType="1"/>
            </p:cNvSpPr>
            <p:nvPr/>
          </p:nvSpPr>
          <p:spPr bwMode="auto">
            <a:xfrm flipV="1">
              <a:off x="3899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92" name="Line 4251"/>
            <p:cNvSpPr>
              <a:spLocks noChangeShapeType="1"/>
            </p:cNvSpPr>
            <p:nvPr/>
          </p:nvSpPr>
          <p:spPr bwMode="auto">
            <a:xfrm flipV="1">
              <a:off x="3899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93" name="Line 4252"/>
            <p:cNvSpPr>
              <a:spLocks noChangeShapeType="1"/>
            </p:cNvSpPr>
            <p:nvPr/>
          </p:nvSpPr>
          <p:spPr bwMode="auto">
            <a:xfrm flipV="1">
              <a:off x="3899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94" name="Line 4253"/>
            <p:cNvSpPr>
              <a:spLocks noChangeShapeType="1"/>
            </p:cNvSpPr>
            <p:nvPr/>
          </p:nvSpPr>
          <p:spPr bwMode="auto">
            <a:xfrm flipV="1">
              <a:off x="3899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95" name="Line 4254"/>
            <p:cNvSpPr>
              <a:spLocks noChangeShapeType="1"/>
            </p:cNvSpPr>
            <p:nvPr/>
          </p:nvSpPr>
          <p:spPr bwMode="auto">
            <a:xfrm flipV="1">
              <a:off x="3899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96" name="Line 4255"/>
            <p:cNvSpPr>
              <a:spLocks noChangeShapeType="1"/>
            </p:cNvSpPr>
            <p:nvPr/>
          </p:nvSpPr>
          <p:spPr bwMode="auto">
            <a:xfrm flipV="1">
              <a:off x="3899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97" name="Line 4256"/>
            <p:cNvSpPr>
              <a:spLocks noChangeShapeType="1"/>
            </p:cNvSpPr>
            <p:nvPr/>
          </p:nvSpPr>
          <p:spPr bwMode="auto">
            <a:xfrm flipV="1">
              <a:off x="3899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98" name="Line 4257"/>
            <p:cNvSpPr>
              <a:spLocks noChangeShapeType="1"/>
            </p:cNvSpPr>
            <p:nvPr/>
          </p:nvSpPr>
          <p:spPr bwMode="auto">
            <a:xfrm flipV="1">
              <a:off x="4015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99" name="Line 4258"/>
            <p:cNvSpPr>
              <a:spLocks noChangeShapeType="1"/>
            </p:cNvSpPr>
            <p:nvPr/>
          </p:nvSpPr>
          <p:spPr bwMode="auto">
            <a:xfrm flipV="1">
              <a:off x="4015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00" name="Line 4259"/>
            <p:cNvSpPr>
              <a:spLocks noChangeShapeType="1"/>
            </p:cNvSpPr>
            <p:nvPr/>
          </p:nvSpPr>
          <p:spPr bwMode="auto">
            <a:xfrm flipV="1">
              <a:off x="4015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01" name="Line 4260"/>
            <p:cNvSpPr>
              <a:spLocks noChangeShapeType="1"/>
            </p:cNvSpPr>
            <p:nvPr/>
          </p:nvSpPr>
          <p:spPr bwMode="auto">
            <a:xfrm flipV="1">
              <a:off x="4015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02" name="Line 4261"/>
            <p:cNvSpPr>
              <a:spLocks noChangeShapeType="1"/>
            </p:cNvSpPr>
            <p:nvPr/>
          </p:nvSpPr>
          <p:spPr bwMode="auto">
            <a:xfrm flipV="1">
              <a:off x="4015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03" name="Line 4262"/>
            <p:cNvSpPr>
              <a:spLocks noChangeShapeType="1"/>
            </p:cNvSpPr>
            <p:nvPr/>
          </p:nvSpPr>
          <p:spPr bwMode="auto">
            <a:xfrm flipV="1">
              <a:off x="4015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04" name="Line 4263"/>
            <p:cNvSpPr>
              <a:spLocks noChangeShapeType="1"/>
            </p:cNvSpPr>
            <p:nvPr/>
          </p:nvSpPr>
          <p:spPr bwMode="auto">
            <a:xfrm flipV="1">
              <a:off x="4015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05" name="Line 4264"/>
            <p:cNvSpPr>
              <a:spLocks noChangeShapeType="1"/>
            </p:cNvSpPr>
            <p:nvPr/>
          </p:nvSpPr>
          <p:spPr bwMode="auto">
            <a:xfrm flipV="1">
              <a:off x="4015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06" name="Line 4265"/>
            <p:cNvSpPr>
              <a:spLocks noChangeShapeType="1"/>
            </p:cNvSpPr>
            <p:nvPr/>
          </p:nvSpPr>
          <p:spPr bwMode="auto">
            <a:xfrm flipV="1">
              <a:off x="4015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07" name="Line 4266"/>
            <p:cNvSpPr>
              <a:spLocks noChangeShapeType="1"/>
            </p:cNvSpPr>
            <p:nvPr/>
          </p:nvSpPr>
          <p:spPr bwMode="auto">
            <a:xfrm flipV="1">
              <a:off x="4015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08" name="Line 4267"/>
            <p:cNvSpPr>
              <a:spLocks noChangeShapeType="1"/>
            </p:cNvSpPr>
            <p:nvPr/>
          </p:nvSpPr>
          <p:spPr bwMode="auto">
            <a:xfrm flipV="1">
              <a:off x="4137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09" name="Line 4268"/>
            <p:cNvSpPr>
              <a:spLocks noChangeShapeType="1"/>
            </p:cNvSpPr>
            <p:nvPr/>
          </p:nvSpPr>
          <p:spPr bwMode="auto">
            <a:xfrm flipV="1">
              <a:off x="4137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10" name="Line 4269"/>
            <p:cNvSpPr>
              <a:spLocks noChangeShapeType="1"/>
            </p:cNvSpPr>
            <p:nvPr/>
          </p:nvSpPr>
          <p:spPr bwMode="auto">
            <a:xfrm flipV="1">
              <a:off x="4137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11" name="Line 4270"/>
            <p:cNvSpPr>
              <a:spLocks noChangeShapeType="1"/>
            </p:cNvSpPr>
            <p:nvPr/>
          </p:nvSpPr>
          <p:spPr bwMode="auto">
            <a:xfrm flipV="1">
              <a:off x="4137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12" name="Line 4271"/>
            <p:cNvSpPr>
              <a:spLocks noChangeShapeType="1"/>
            </p:cNvSpPr>
            <p:nvPr/>
          </p:nvSpPr>
          <p:spPr bwMode="auto">
            <a:xfrm flipV="1">
              <a:off x="4137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13" name="Line 4272"/>
            <p:cNvSpPr>
              <a:spLocks noChangeShapeType="1"/>
            </p:cNvSpPr>
            <p:nvPr/>
          </p:nvSpPr>
          <p:spPr bwMode="auto">
            <a:xfrm flipV="1">
              <a:off x="4137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14" name="Line 4273"/>
            <p:cNvSpPr>
              <a:spLocks noChangeShapeType="1"/>
            </p:cNvSpPr>
            <p:nvPr/>
          </p:nvSpPr>
          <p:spPr bwMode="auto">
            <a:xfrm flipV="1">
              <a:off x="4260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15" name="Line 4274"/>
            <p:cNvSpPr>
              <a:spLocks noChangeShapeType="1"/>
            </p:cNvSpPr>
            <p:nvPr/>
          </p:nvSpPr>
          <p:spPr bwMode="auto">
            <a:xfrm flipV="1">
              <a:off x="4260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16" name="Line 4275"/>
            <p:cNvSpPr>
              <a:spLocks noChangeShapeType="1"/>
            </p:cNvSpPr>
            <p:nvPr/>
          </p:nvSpPr>
          <p:spPr bwMode="auto">
            <a:xfrm flipV="1">
              <a:off x="4260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17" name="Line 4276"/>
            <p:cNvSpPr>
              <a:spLocks noChangeShapeType="1"/>
            </p:cNvSpPr>
            <p:nvPr/>
          </p:nvSpPr>
          <p:spPr bwMode="auto">
            <a:xfrm flipV="1">
              <a:off x="4260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18" name="Line 4277"/>
            <p:cNvSpPr>
              <a:spLocks noChangeShapeType="1"/>
            </p:cNvSpPr>
            <p:nvPr/>
          </p:nvSpPr>
          <p:spPr bwMode="auto">
            <a:xfrm flipV="1">
              <a:off x="4260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19" name="Line 4278"/>
            <p:cNvSpPr>
              <a:spLocks noChangeShapeType="1"/>
            </p:cNvSpPr>
            <p:nvPr/>
          </p:nvSpPr>
          <p:spPr bwMode="auto">
            <a:xfrm flipV="1">
              <a:off x="4260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20" name="Line 4279"/>
            <p:cNvSpPr>
              <a:spLocks noChangeShapeType="1"/>
            </p:cNvSpPr>
            <p:nvPr/>
          </p:nvSpPr>
          <p:spPr bwMode="auto">
            <a:xfrm flipV="1">
              <a:off x="4260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21" name="Line 4280"/>
            <p:cNvSpPr>
              <a:spLocks noChangeShapeType="1"/>
            </p:cNvSpPr>
            <p:nvPr/>
          </p:nvSpPr>
          <p:spPr bwMode="auto">
            <a:xfrm flipV="1">
              <a:off x="4375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22" name="Freeform 4281"/>
            <p:cNvSpPr>
              <a:spLocks/>
            </p:cNvSpPr>
            <p:nvPr/>
          </p:nvSpPr>
          <p:spPr bwMode="auto">
            <a:xfrm>
              <a:off x="3532" y="3323"/>
              <a:ext cx="1485" cy="209"/>
            </a:xfrm>
            <a:custGeom>
              <a:avLst/>
              <a:gdLst>
                <a:gd name="T0" fmla="*/ 3 w 206"/>
                <a:gd name="T1" fmla="*/ 29 h 29"/>
                <a:gd name="T2" fmla="*/ 7 w 206"/>
                <a:gd name="T3" fmla="*/ 29 h 29"/>
                <a:gd name="T4" fmla="*/ 11 w 206"/>
                <a:gd name="T5" fmla="*/ 28 h 29"/>
                <a:gd name="T6" fmla="*/ 15 w 206"/>
                <a:gd name="T7" fmla="*/ 27 h 29"/>
                <a:gd name="T8" fmla="*/ 19 w 206"/>
                <a:gd name="T9" fmla="*/ 27 h 29"/>
                <a:gd name="T10" fmla="*/ 23 w 206"/>
                <a:gd name="T11" fmla="*/ 26 h 29"/>
                <a:gd name="T12" fmla="*/ 27 w 206"/>
                <a:gd name="T13" fmla="*/ 26 h 29"/>
                <a:gd name="T14" fmla="*/ 31 w 206"/>
                <a:gd name="T15" fmla="*/ 25 h 29"/>
                <a:gd name="T16" fmla="*/ 35 w 206"/>
                <a:gd name="T17" fmla="*/ 24 h 29"/>
                <a:gd name="T18" fmla="*/ 40 w 206"/>
                <a:gd name="T19" fmla="*/ 24 h 29"/>
                <a:gd name="T20" fmla="*/ 44 w 206"/>
                <a:gd name="T21" fmla="*/ 23 h 29"/>
                <a:gd name="T22" fmla="*/ 48 w 206"/>
                <a:gd name="T23" fmla="*/ 23 h 29"/>
                <a:gd name="T24" fmla="*/ 52 w 206"/>
                <a:gd name="T25" fmla="*/ 22 h 29"/>
                <a:gd name="T26" fmla="*/ 56 w 206"/>
                <a:gd name="T27" fmla="*/ 22 h 29"/>
                <a:gd name="T28" fmla="*/ 60 w 206"/>
                <a:gd name="T29" fmla="*/ 21 h 29"/>
                <a:gd name="T30" fmla="*/ 64 w 206"/>
                <a:gd name="T31" fmla="*/ 20 h 29"/>
                <a:gd name="T32" fmla="*/ 68 w 206"/>
                <a:gd name="T33" fmla="*/ 20 h 29"/>
                <a:gd name="T34" fmla="*/ 72 w 206"/>
                <a:gd name="T35" fmla="*/ 19 h 29"/>
                <a:gd name="T36" fmla="*/ 77 w 206"/>
                <a:gd name="T37" fmla="*/ 19 h 29"/>
                <a:gd name="T38" fmla="*/ 81 w 206"/>
                <a:gd name="T39" fmla="*/ 18 h 29"/>
                <a:gd name="T40" fmla="*/ 85 w 206"/>
                <a:gd name="T41" fmla="*/ 18 h 29"/>
                <a:gd name="T42" fmla="*/ 89 w 206"/>
                <a:gd name="T43" fmla="*/ 17 h 29"/>
                <a:gd name="T44" fmla="*/ 93 w 206"/>
                <a:gd name="T45" fmla="*/ 16 h 29"/>
                <a:gd name="T46" fmla="*/ 97 w 206"/>
                <a:gd name="T47" fmla="*/ 16 h 29"/>
                <a:gd name="T48" fmla="*/ 101 w 206"/>
                <a:gd name="T49" fmla="*/ 15 h 29"/>
                <a:gd name="T50" fmla="*/ 105 w 206"/>
                <a:gd name="T51" fmla="*/ 15 h 29"/>
                <a:gd name="T52" fmla="*/ 109 w 206"/>
                <a:gd name="T53" fmla="*/ 14 h 29"/>
                <a:gd name="T54" fmla="*/ 114 w 206"/>
                <a:gd name="T55" fmla="*/ 13 h 29"/>
                <a:gd name="T56" fmla="*/ 118 w 206"/>
                <a:gd name="T57" fmla="*/ 13 h 29"/>
                <a:gd name="T58" fmla="*/ 122 w 206"/>
                <a:gd name="T59" fmla="*/ 12 h 29"/>
                <a:gd name="T60" fmla="*/ 126 w 206"/>
                <a:gd name="T61" fmla="*/ 12 h 29"/>
                <a:gd name="T62" fmla="*/ 130 w 206"/>
                <a:gd name="T63" fmla="*/ 11 h 29"/>
                <a:gd name="T64" fmla="*/ 134 w 206"/>
                <a:gd name="T65" fmla="*/ 11 h 29"/>
                <a:gd name="T66" fmla="*/ 138 w 206"/>
                <a:gd name="T67" fmla="*/ 10 h 29"/>
                <a:gd name="T68" fmla="*/ 142 w 206"/>
                <a:gd name="T69" fmla="*/ 9 h 29"/>
                <a:gd name="T70" fmla="*/ 147 w 206"/>
                <a:gd name="T71" fmla="*/ 9 h 29"/>
                <a:gd name="T72" fmla="*/ 151 w 206"/>
                <a:gd name="T73" fmla="*/ 8 h 29"/>
                <a:gd name="T74" fmla="*/ 155 w 206"/>
                <a:gd name="T75" fmla="*/ 8 h 29"/>
                <a:gd name="T76" fmla="*/ 159 w 206"/>
                <a:gd name="T77" fmla="*/ 7 h 29"/>
                <a:gd name="T78" fmla="*/ 163 w 206"/>
                <a:gd name="T79" fmla="*/ 7 h 29"/>
                <a:gd name="T80" fmla="*/ 167 w 206"/>
                <a:gd name="T81" fmla="*/ 6 h 29"/>
                <a:gd name="T82" fmla="*/ 171 w 206"/>
                <a:gd name="T83" fmla="*/ 5 h 29"/>
                <a:gd name="T84" fmla="*/ 175 w 206"/>
                <a:gd name="T85" fmla="*/ 5 h 29"/>
                <a:gd name="T86" fmla="*/ 179 w 206"/>
                <a:gd name="T87" fmla="*/ 4 h 29"/>
                <a:gd name="T88" fmla="*/ 184 w 206"/>
                <a:gd name="T89" fmla="*/ 4 h 29"/>
                <a:gd name="T90" fmla="*/ 188 w 206"/>
                <a:gd name="T91" fmla="*/ 3 h 29"/>
                <a:gd name="T92" fmla="*/ 192 w 206"/>
                <a:gd name="T93" fmla="*/ 3 h 29"/>
                <a:gd name="T94" fmla="*/ 196 w 206"/>
                <a:gd name="T95" fmla="*/ 2 h 29"/>
                <a:gd name="T96" fmla="*/ 200 w 206"/>
                <a:gd name="T97" fmla="*/ 1 h 29"/>
                <a:gd name="T98" fmla="*/ 204 w 206"/>
                <a:gd name="T9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6" h="29">
                  <a:moveTo>
                    <a:pt x="0" y="29"/>
                  </a:moveTo>
                  <a:lnTo>
                    <a:pt x="3" y="29"/>
                  </a:lnTo>
                  <a:lnTo>
                    <a:pt x="5" y="29"/>
                  </a:lnTo>
                  <a:lnTo>
                    <a:pt x="7" y="29"/>
                  </a:lnTo>
                  <a:lnTo>
                    <a:pt x="9" y="28"/>
                  </a:lnTo>
                  <a:lnTo>
                    <a:pt x="11" y="28"/>
                  </a:lnTo>
                  <a:lnTo>
                    <a:pt x="13" y="28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9" y="27"/>
                  </a:lnTo>
                  <a:lnTo>
                    <a:pt x="21" y="27"/>
                  </a:lnTo>
                  <a:lnTo>
                    <a:pt x="23" y="26"/>
                  </a:lnTo>
                  <a:lnTo>
                    <a:pt x="25" y="26"/>
                  </a:lnTo>
                  <a:lnTo>
                    <a:pt x="27" y="26"/>
                  </a:lnTo>
                  <a:lnTo>
                    <a:pt x="29" y="25"/>
                  </a:lnTo>
                  <a:lnTo>
                    <a:pt x="31" y="25"/>
                  </a:lnTo>
                  <a:lnTo>
                    <a:pt x="33" y="25"/>
                  </a:lnTo>
                  <a:lnTo>
                    <a:pt x="35" y="24"/>
                  </a:lnTo>
                  <a:lnTo>
                    <a:pt x="38" y="24"/>
                  </a:lnTo>
                  <a:lnTo>
                    <a:pt x="40" y="24"/>
                  </a:lnTo>
                  <a:lnTo>
                    <a:pt x="42" y="24"/>
                  </a:lnTo>
                  <a:lnTo>
                    <a:pt x="44" y="23"/>
                  </a:lnTo>
                  <a:lnTo>
                    <a:pt x="46" y="23"/>
                  </a:lnTo>
                  <a:lnTo>
                    <a:pt x="48" y="23"/>
                  </a:lnTo>
                  <a:lnTo>
                    <a:pt x="50" y="22"/>
                  </a:lnTo>
                  <a:lnTo>
                    <a:pt x="52" y="22"/>
                  </a:lnTo>
                  <a:lnTo>
                    <a:pt x="54" y="22"/>
                  </a:lnTo>
                  <a:lnTo>
                    <a:pt x="56" y="22"/>
                  </a:lnTo>
                  <a:lnTo>
                    <a:pt x="58" y="21"/>
                  </a:lnTo>
                  <a:lnTo>
                    <a:pt x="60" y="21"/>
                  </a:lnTo>
                  <a:lnTo>
                    <a:pt x="62" y="21"/>
                  </a:lnTo>
                  <a:lnTo>
                    <a:pt x="64" y="20"/>
                  </a:lnTo>
                  <a:lnTo>
                    <a:pt x="66" y="20"/>
                  </a:lnTo>
                  <a:lnTo>
                    <a:pt x="68" y="20"/>
                  </a:lnTo>
                  <a:lnTo>
                    <a:pt x="70" y="20"/>
                  </a:lnTo>
                  <a:lnTo>
                    <a:pt x="72" y="19"/>
                  </a:lnTo>
                  <a:lnTo>
                    <a:pt x="75" y="19"/>
                  </a:lnTo>
                  <a:lnTo>
                    <a:pt x="77" y="19"/>
                  </a:lnTo>
                  <a:lnTo>
                    <a:pt x="79" y="18"/>
                  </a:lnTo>
                  <a:lnTo>
                    <a:pt x="81" y="18"/>
                  </a:lnTo>
                  <a:lnTo>
                    <a:pt x="83" y="18"/>
                  </a:lnTo>
                  <a:lnTo>
                    <a:pt x="85" y="18"/>
                  </a:lnTo>
                  <a:lnTo>
                    <a:pt x="87" y="17"/>
                  </a:lnTo>
                  <a:lnTo>
                    <a:pt x="89" y="17"/>
                  </a:lnTo>
                  <a:lnTo>
                    <a:pt x="91" y="17"/>
                  </a:lnTo>
                  <a:lnTo>
                    <a:pt x="93" y="16"/>
                  </a:lnTo>
                  <a:lnTo>
                    <a:pt x="95" y="16"/>
                  </a:lnTo>
                  <a:lnTo>
                    <a:pt x="97" y="16"/>
                  </a:lnTo>
                  <a:lnTo>
                    <a:pt x="99" y="16"/>
                  </a:lnTo>
                  <a:lnTo>
                    <a:pt x="101" y="15"/>
                  </a:lnTo>
                  <a:lnTo>
                    <a:pt x="103" y="15"/>
                  </a:lnTo>
                  <a:lnTo>
                    <a:pt x="105" y="15"/>
                  </a:lnTo>
                  <a:lnTo>
                    <a:pt x="107" y="14"/>
                  </a:lnTo>
                  <a:lnTo>
                    <a:pt x="109" y="14"/>
                  </a:lnTo>
                  <a:lnTo>
                    <a:pt x="112" y="14"/>
                  </a:lnTo>
                  <a:lnTo>
                    <a:pt x="114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0" y="13"/>
                  </a:lnTo>
                  <a:lnTo>
                    <a:pt x="122" y="12"/>
                  </a:lnTo>
                  <a:lnTo>
                    <a:pt x="124" y="12"/>
                  </a:lnTo>
                  <a:lnTo>
                    <a:pt x="126" y="12"/>
                  </a:lnTo>
                  <a:lnTo>
                    <a:pt x="128" y="11"/>
                  </a:lnTo>
                  <a:lnTo>
                    <a:pt x="130" y="11"/>
                  </a:lnTo>
                  <a:lnTo>
                    <a:pt x="132" y="11"/>
                  </a:lnTo>
                  <a:lnTo>
                    <a:pt x="134" y="11"/>
                  </a:lnTo>
                  <a:lnTo>
                    <a:pt x="136" y="10"/>
                  </a:lnTo>
                  <a:lnTo>
                    <a:pt x="138" y="10"/>
                  </a:lnTo>
                  <a:lnTo>
                    <a:pt x="140" y="10"/>
                  </a:lnTo>
                  <a:lnTo>
                    <a:pt x="142" y="9"/>
                  </a:lnTo>
                  <a:lnTo>
                    <a:pt x="144" y="9"/>
                  </a:lnTo>
                  <a:lnTo>
                    <a:pt x="147" y="9"/>
                  </a:lnTo>
                  <a:lnTo>
                    <a:pt x="149" y="9"/>
                  </a:lnTo>
                  <a:lnTo>
                    <a:pt x="151" y="8"/>
                  </a:lnTo>
                  <a:lnTo>
                    <a:pt x="153" y="8"/>
                  </a:lnTo>
                  <a:lnTo>
                    <a:pt x="155" y="8"/>
                  </a:lnTo>
                  <a:lnTo>
                    <a:pt x="157" y="7"/>
                  </a:lnTo>
                  <a:lnTo>
                    <a:pt x="159" y="7"/>
                  </a:lnTo>
                  <a:lnTo>
                    <a:pt x="161" y="7"/>
                  </a:lnTo>
                  <a:lnTo>
                    <a:pt x="163" y="7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9" y="6"/>
                  </a:lnTo>
                  <a:lnTo>
                    <a:pt x="171" y="5"/>
                  </a:lnTo>
                  <a:lnTo>
                    <a:pt x="173" y="5"/>
                  </a:lnTo>
                  <a:lnTo>
                    <a:pt x="175" y="5"/>
                  </a:lnTo>
                  <a:lnTo>
                    <a:pt x="177" y="5"/>
                  </a:lnTo>
                  <a:lnTo>
                    <a:pt x="179" y="4"/>
                  </a:lnTo>
                  <a:lnTo>
                    <a:pt x="181" y="4"/>
                  </a:lnTo>
                  <a:lnTo>
                    <a:pt x="184" y="4"/>
                  </a:lnTo>
                  <a:lnTo>
                    <a:pt x="186" y="3"/>
                  </a:lnTo>
                  <a:lnTo>
                    <a:pt x="188" y="3"/>
                  </a:lnTo>
                  <a:lnTo>
                    <a:pt x="190" y="3"/>
                  </a:lnTo>
                  <a:lnTo>
                    <a:pt x="192" y="3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8" y="2"/>
                  </a:lnTo>
                  <a:lnTo>
                    <a:pt x="200" y="1"/>
                  </a:lnTo>
                  <a:lnTo>
                    <a:pt x="202" y="1"/>
                  </a:lnTo>
                  <a:lnTo>
                    <a:pt x="204" y="1"/>
                  </a:lnTo>
                  <a:lnTo>
                    <a:pt x="206" y="0"/>
                  </a:lnTo>
                </a:path>
              </a:pathLst>
            </a:custGeom>
            <a:noFill/>
            <a:ln w="34925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23" name="Line 4282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24" name="Line 4283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25" name="Line 4284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26" name="Line 4285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27" name="Line 4286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28" name="Line 4287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29" name="Line 4288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30" name="Line 4289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31" name="Line 4290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32" name="Line 4291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33" name="Line 4292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34" name="Line 4293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35" name="Line 4294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36" name="Line 4295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37" name="Line 4296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38" name="Line 4297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39" name="Line 4298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40" name="Line 4299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41" name="Line 4300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42" name="Line 4301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43" name="Line 4302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44" name="Line 4303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45" name="Line 4304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46" name="Line 4305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47" name="Line 4306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48" name="Line 4307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49" name="Line 4308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50" name="Line 4309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51" name="Line 4310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52" name="Line 4311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53" name="Line 4312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54" name="Line 4313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55" name="Line 4314"/>
            <p:cNvSpPr>
              <a:spLocks noChangeShapeType="1"/>
            </p:cNvSpPr>
            <p:nvPr/>
          </p:nvSpPr>
          <p:spPr bwMode="auto">
            <a:xfrm flipV="1">
              <a:off x="365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56" name="Line 4315"/>
            <p:cNvSpPr>
              <a:spLocks noChangeShapeType="1"/>
            </p:cNvSpPr>
            <p:nvPr/>
          </p:nvSpPr>
          <p:spPr bwMode="auto">
            <a:xfrm flipV="1">
              <a:off x="373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57" name="Line 4316"/>
            <p:cNvSpPr>
              <a:spLocks noChangeShapeType="1"/>
            </p:cNvSpPr>
            <p:nvPr/>
          </p:nvSpPr>
          <p:spPr bwMode="auto">
            <a:xfrm flipV="1">
              <a:off x="373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58" name="Line 4317"/>
            <p:cNvSpPr>
              <a:spLocks noChangeShapeType="1"/>
            </p:cNvSpPr>
            <p:nvPr/>
          </p:nvSpPr>
          <p:spPr bwMode="auto">
            <a:xfrm flipV="1">
              <a:off x="373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59" name="Line 4318"/>
            <p:cNvSpPr>
              <a:spLocks noChangeShapeType="1"/>
            </p:cNvSpPr>
            <p:nvPr/>
          </p:nvSpPr>
          <p:spPr bwMode="auto">
            <a:xfrm flipV="1">
              <a:off x="373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60" name="Line 4319"/>
            <p:cNvSpPr>
              <a:spLocks noChangeShapeType="1"/>
            </p:cNvSpPr>
            <p:nvPr/>
          </p:nvSpPr>
          <p:spPr bwMode="auto">
            <a:xfrm flipV="1">
              <a:off x="373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61" name="Line 4320"/>
            <p:cNvSpPr>
              <a:spLocks noChangeShapeType="1"/>
            </p:cNvSpPr>
            <p:nvPr/>
          </p:nvSpPr>
          <p:spPr bwMode="auto">
            <a:xfrm flipV="1">
              <a:off x="373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62" name="Line 4321"/>
            <p:cNvSpPr>
              <a:spLocks noChangeShapeType="1"/>
            </p:cNvSpPr>
            <p:nvPr/>
          </p:nvSpPr>
          <p:spPr bwMode="auto">
            <a:xfrm flipV="1">
              <a:off x="373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63" name="Line 4322"/>
            <p:cNvSpPr>
              <a:spLocks noChangeShapeType="1"/>
            </p:cNvSpPr>
            <p:nvPr/>
          </p:nvSpPr>
          <p:spPr bwMode="auto">
            <a:xfrm flipV="1">
              <a:off x="373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64" name="Line 4323"/>
            <p:cNvSpPr>
              <a:spLocks noChangeShapeType="1"/>
            </p:cNvSpPr>
            <p:nvPr/>
          </p:nvSpPr>
          <p:spPr bwMode="auto">
            <a:xfrm flipV="1">
              <a:off x="373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65" name="Line 4324"/>
            <p:cNvSpPr>
              <a:spLocks noChangeShapeType="1"/>
            </p:cNvSpPr>
            <p:nvPr/>
          </p:nvSpPr>
          <p:spPr bwMode="auto">
            <a:xfrm flipV="1">
              <a:off x="373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66" name="Line 4325"/>
            <p:cNvSpPr>
              <a:spLocks noChangeShapeType="1"/>
            </p:cNvSpPr>
            <p:nvPr/>
          </p:nvSpPr>
          <p:spPr bwMode="auto">
            <a:xfrm flipV="1">
              <a:off x="373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67" name="Line 4326"/>
            <p:cNvSpPr>
              <a:spLocks noChangeShapeType="1"/>
            </p:cNvSpPr>
            <p:nvPr/>
          </p:nvSpPr>
          <p:spPr bwMode="auto">
            <a:xfrm flipV="1">
              <a:off x="373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68" name="Line 4327"/>
            <p:cNvSpPr>
              <a:spLocks noChangeShapeType="1"/>
            </p:cNvSpPr>
            <p:nvPr/>
          </p:nvSpPr>
          <p:spPr bwMode="auto">
            <a:xfrm flipV="1">
              <a:off x="373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69" name="Line 4328"/>
            <p:cNvSpPr>
              <a:spLocks noChangeShapeType="1"/>
            </p:cNvSpPr>
            <p:nvPr/>
          </p:nvSpPr>
          <p:spPr bwMode="auto">
            <a:xfrm flipV="1">
              <a:off x="373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70" name="Line 4329"/>
            <p:cNvSpPr>
              <a:spLocks noChangeShapeType="1"/>
            </p:cNvSpPr>
            <p:nvPr/>
          </p:nvSpPr>
          <p:spPr bwMode="auto">
            <a:xfrm flipV="1">
              <a:off x="373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71" name="Line 4330"/>
            <p:cNvSpPr>
              <a:spLocks noChangeShapeType="1"/>
            </p:cNvSpPr>
            <p:nvPr/>
          </p:nvSpPr>
          <p:spPr bwMode="auto">
            <a:xfrm flipV="1">
              <a:off x="373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72" name="Line 4331"/>
            <p:cNvSpPr>
              <a:spLocks noChangeShapeType="1"/>
            </p:cNvSpPr>
            <p:nvPr/>
          </p:nvSpPr>
          <p:spPr bwMode="auto">
            <a:xfrm flipV="1">
              <a:off x="373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73" name="Line 4332"/>
            <p:cNvSpPr>
              <a:spLocks noChangeShapeType="1"/>
            </p:cNvSpPr>
            <p:nvPr/>
          </p:nvSpPr>
          <p:spPr bwMode="auto">
            <a:xfrm flipV="1">
              <a:off x="373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74" name="Line 4333"/>
            <p:cNvSpPr>
              <a:spLocks noChangeShapeType="1"/>
            </p:cNvSpPr>
            <p:nvPr/>
          </p:nvSpPr>
          <p:spPr bwMode="auto">
            <a:xfrm flipV="1">
              <a:off x="373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75" name="Line 4334"/>
            <p:cNvSpPr>
              <a:spLocks noChangeShapeType="1"/>
            </p:cNvSpPr>
            <p:nvPr/>
          </p:nvSpPr>
          <p:spPr bwMode="auto">
            <a:xfrm flipV="1">
              <a:off x="373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76" name="Line 4335"/>
            <p:cNvSpPr>
              <a:spLocks noChangeShapeType="1"/>
            </p:cNvSpPr>
            <p:nvPr/>
          </p:nvSpPr>
          <p:spPr bwMode="auto">
            <a:xfrm flipV="1">
              <a:off x="3734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77" name="Line 4336"/>
            <p:cNvSpPr>
              <a:spLocks noChangeShapeType="1"/>
            </p:cNvSpPr>
            <p:nvPr/>
          </p:nvSpPr>
          <p:spPr bwMode="auto">
            <a:xfrm flipV="1">
              <a:off x="3813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78" name="Line 4337"/>
            <p:cNvSpPr>
              <a:spLocks noChangeShapeType="1"/>
            </p:cNvSpPr>
            <p:nvPr/>
          </p:nvSpPr>
          <p:spPr bwMode="auto">
            <a:xfrm flipV="1">
              <a:off x="3813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79" name="Line 4338"/>
            <p:cNvSpPr>
              <a:spLocks noChangeShapeType="1"/>
            </p:cNvSpPr>
            <p:nvPr/>
          </p:nvSpPr>
          <p:spPr bwMode="auto">
            <a:xfrm flipV="1">
              <a:off x="3813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80" name="Line 4339"/>
            <p:cNvSpPr>
              <a:spLocks noChangeShapeType="1"/>
            </p:cNvSpPr>
            <p:nvPr/>
          </p:nvSpPr>
          <p:spPr bwMode="auto">
            <a:xfrm flipV="1">
              <a:off x="3813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81" name="Line 4340"/>
            <p:cNvSpPr>
              <a:spLocks noChangeShapeType="1"/>
            </p:cNvSpPr>
            <p:nvPr/>
          </p:nvSpPr>
          <p:spPr bwMode="auto">
            <a:xfrm flipV="1">
              <a:off x="3813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82" name="Line 4341"/>
            <p:cNvSpPr>
              <a:spLocks noChangeShapeType="1"/>
            </p:cNvSpPr>
            <p:nvPr/>
          </p:nvSpPr>
          <p:spPr bwMode="auto">
            <a:xfrm flipV="1">
              <a:off x="3813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83" name="Line 4342"/>
            <p:cNvSpPr>
              <a:spLocks noChangeShapeType="1"/>
            </p:cNvSpPr>
            <p:nvPr/>
          </p:nvSpPr>
          <p:spPr bwMode="auto">
            <a:xfrm flipV="1">
              <a:off x="3813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84" name="Line 4343"/>
            <p:cNvSpPr>
              <a:spLocks noChangeShapeType="1"/>
            </p:cNvSpPr>
            <p:nvPr/>
          </p:nvSpPr>
          <p:spPr bwMode="auto">
            <a:xfrm flipV="1">
              <a:off x="3813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85" name="Line 4344"/>
            <p:cNvSpPr>
              <a:spLocks noChangeShapeType="1"/>
            </p:cNvSpPr>
            <p:nvPr/>
          </p:nvSpPr>
          <p:spPr bwMode="auto">
            <a:xfrm flipV="1">
              <a:off x="3813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86" name="Line 4345"/>
            <p:cNvSpPr>
              <a:spLocks noChangeShapeType="1"/>
            </p:cNvSpPr>
            <p:nvPr/>
          </p:nvSpPr>
          <p:spPr bwMode="auto">
            <a:xfrm flipV="1">
              <a:off x="3813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87" name="Line 4346"/>
            <p:cNvSpPr>
              <a:spLocks noChangeShapeType="1"/>
            </p:cNvSpPr>
            <p:nvPr/>
          </p:nvSpPr>
          <p:spPr bwMode="auto">
            <a:xfrm flipV="1">
              <a:off x="3813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88" name="Line 4347"/>
            <p:cNvSpPr>
              <a:spLocks noChangeShapeType="1"/>
            </p:cNvSpPr>
            <p:nvPr/>
          </p:nvSpPr>
          <p:spPr bwMode="auto">
            <a:xfrm flipV="1">
              <a:off x="3892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89" name="Line 4348"/>
            <p:cNvSpPr>
              <a:spLocks noChangeShapeType="1"/>
            </p:cNvSpPr>
            <p:nvPr/>
          </p:nvSpPr>
          <p:spPr bwMode="auto">
            <a:xfrm flipV="1">
              <a:off x="3892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90" name="Line 4349"/>
            <p:cNvSpPr>
              <a:spLocks noChangeShapeType="1"/>
            </p:cNvSpPr>
            <p:nvPr/>
          </p:nvSpPr>
          <p:spPr bwMode="auto">
            <a:xfrm flipV="1">
              <a:off x="3892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91" name="Line 4350"/>
            <p:cNvSpPr>
              <a:spLocks noChangeShapeType="1"/>
            </p:cNvSpPr>
            <p:nvPr/>
          </p:nvSpPr>
          <p:spPr bwMode="auto">
            <a:xfrm flipV="1">
              <a:off x="3892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92" name="Line 4351"/>
            <p:cNvSpPr>
              <a:spLocks noChangeShapeType="1"/>
            </p:cNvSpPr>
            <p:nvPr/>
          </p:nvSpPr>
          <p:spPr bwMode="auto">
            <a:xfrm flipV="1">
              <a:off x="3892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93" name="Line 4352"/>
            <p:cNvSpPr>
              <a:spLocks noChangeShapeType="1"/>
            </p:cNvSpPr>
            <p:nvPr/>
          </p:nvSpPr>
          <p:spPr bwMode="auto">
            <a:xfrm flipV="1">
              <a:off x="3892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94" name="Line 4353"/>
            <p:cNvSpPr>
              <a:spLocks noChangeShapeType="1"/>
            </p:cNvSpPr>
            <p:nvPr/>
          </p:nvSpPr>
          <p:spPr bwMode="auto">
            <a:xfrm flipV="1">
              <a:off x="3892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95" name="Line 4354"/>
            <p:cNvSpPr>
              <a:spLocks noChangeShapeType="1"/>
            </p:cNvSpPr>
            <p:nvPr/>
          </p:nvSpPr>
          <p:spPr bwMode="auto">
            <a:xfrm flipV="1">
              <a:off x="3892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96" name="Line 4355"/>
            <p:cNvSpPr>
              <a:spLocks noChangeShapeType="1"/>
            </p:cNvSpPr>
            <p:nvPr/>
          </p:nvSpPr>
          <p:spPr bwMode="auto">
            <a:xfrm flipV="1">
              <a:off x="3892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97" name="Line 4356"/>
            <p:cNvSpPr>
              <a:spLocks noChangeShapeType="1"/>
            </p:cNvSpPr>
            <p:nvPr/>
          </p:nvSpPr>
          <p:spPr bwMode="auto">
            <a:xfrm flipV="1">
              <a:off x="3892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98" name="Line 4357"/>
            <p:cNvSpPr>
              <a:spLocks noChangeShapeType="1"/>
            </p:cNvSpPr>
            <p:nvPr/>
          </p:nvSpPr>
          <p:spPr bwMode="auto">
            <a:xfrm flipV="1">
              <a:off x="3892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99" name="Line 4358"/>
            <p:cNvSpPr>
              <a:spLocks noChangeShapeType="1"/>
            </p:cNvSpPr>
            <p:nvPr/>
          </p:nvSpPr>
          <p:spPr bwMode="auto">
            <a:xfrm flipV="1">
              <a:off x="3892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00" name="Line 4359"/>
            <p:cNvSpPr>
              <a:spLocks noChangeShapeType="1"/>
            </p:cNvSpPr>
            <p:nvPr/>
          </p:nvSpPr>
          <p:spPr bwMode="auto">
            <a:xfrm flipV="1">
              <a:off x="3892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01" name="Line 4360"/>
            <p:cNvSpPr>
              <a:spLocks noChangeShapeType="1"/>
            </p:cNvSpPr>
            <p:nvPr/>
          </p:nvSpPr>
          <p:spPr bwMode="auto">
            <a:xfrm flipV="1">
              <a:off x="3892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02" name="Line 4361"/>
            <p:cNvSpPr>
              <a:spLocks noChangeShapeType="1"/>
            </p:cNvSpPr>
            <p:nvPr/>
          </p:nvSpPr>
          <p:spPr bwMode="auto">
            <a:xfrm flipV="1">
              <a:off x="3979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03" name="Line 4362"/>
            <p:cNvSpPr>
              <a:spLocks noChangeShapeType="1"/>
            </p:cNvSpPr>
            <p:nvPr/>
          </p:nvSpPr>
          <p:spPr bwMode="auto">
            <a:xfrm flipV="1">
              <a:off x="3979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04" name="Line 4363"/>
            <p:cNvSpPr>
              <a:spLocks noChangeShapeType="1"/>
            </p:cNvSpPr>
            <p:nvPr/>
          </p:nvSpPr>
          <p:spPr bwMode="auto">
            <a:xfrm flipV="1">
              <a:off x="3979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05" name="Line 4364"/>
            <p:cNvSpPr>
              <a:spLocks noChangeShapeType="1"/>
            </p:cNvSpPr>
            <p:nvPr/>
          </p:nvSpPr>
          <p:spPr bwMode="auto">
            <a:xfrm flipV="1">
              <a:off x="3979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06" name="Line 4365"/>
            <p:cNvSpPr>
              <a:spLocks noChangeShapeType="1"/>
            </p:cNvSpPr>
            <p:nvPr/>
          </p:nvSpPr>
          <p:spPr bwMode="auto">
            <a:xfrm flipV="1">
              <a:off x="3979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07" name="Line 4366"/>
            <p:cNvSpPr>
              <a:spLocks noChangeShapeType="1"/>
            </p:cNvSpPr>
            <p:nvPr/>
          </p:nvSpPr>
          <p:spPr bwMode="auto">
            <a:xfrm flipV="1">
              <a:off x="3979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08" name="Line 4367"/>
            <p:cNvSpPr>
              <a:spLocks noChangeShapeType="1"/>
            </p:cNvSpPr>
            <p:nvPr/>
          </p:nvSpPr>
          <p:spPr bwMode="auto">
            <a:xfrm flipV="1">
              <a:off x="4058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09" name="Line 4368"/>
            <p:cNvSpPr>
              <a:spLocks noChangeShapeType="1"/>
            </p:cNvSpPr>
            <p:nvPr/>
          </p:nvSpPr>
          <p:spPr bwMode="auto">
            <a:xfrm flipV="1">
              <a:off x="4058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10" name="Line 4369"/>
            <p:cNvSpPr>
              <a:spLocks noChangeShapeType="1"/>
            </p:cNvSpPr>
            <p:nvPr/>
          </p:nvSpPr>
          <p:spPr bwMode="auto">
            <a:xfrm flipV="1">
              <a:off x="4058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11" name="Line 4370"/>
            <p:cNvSpPr>
              <a:spLocks noChangeShapeType="1"/>
            </p:cNvSpPr>
            <p:nvPr/>
          </p:nvSpPr>
          <p:spPr bwMode="auto">
            <a:xfrm flipV="1">
              <a:off x="4058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12" name="Line 4371"/>
            <p:cNvSpPr>
              <a:spLocks noChangeShapeType="1"/>
            </p:cNvSpPr>
            <p:nvPr/>
          </p:nvSpPr>
          <p:spPr bwMode="auto">
            <a:xfrm flipV="1">
              <a:off x="4058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13" name="Line 4372"/>
            <p:cNvSpPr>
              <a:spLocks noChangeShapeType="1"/>
            </p:cNvSpPr>
            <p:nvPr/>
          </p:nvSpPr>
          <p:spPr bwMode="auto">
            <a:xfrm flipV="1">
              <a:off x="4058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14" name="Line 4373"/>
            <p:cNvSpPr>
              <a:spLocks noChangeShapeType="1"/>
            </p:cNvSpPr>
            <p:nvPr/>
          </p:nvSpPr>
          <p:spPr bwMode="auto">
            <a:xfrm flipV="1">
              <a:off x="4058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15" name="Line 4374"/>
            <p:cNvSpPr>
              <a:spLocks noChangeShapeType="1"/>
            </p:cNvSpPr>
            <p:nvPr/>
          </p:nvSpPr>
          <p:spPr bwMode="auto">
            <a:xfrm flipV="1">
              <a:off x="4058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16" name="Line 4375"/>
            <p:cNvSpPr>
              <a:spLocks noChangeShapeType="1"/>
            </p:cNvSpPr>
            <p:nvPr/>
          </p:nvSpPr>
          <p:spPr bwMode="auto">
            <a:xfrm flipV="1">
              <a:off x="4137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17" name="Line 4376"/>
            <p:cNvSpPr>
              <a:spLocks noChangeShapeType="1"/>
            </p:cNvSpPr>
            <p:nvPr/>
          </p:nvSpPr>
          <p:spPr bwMode="auto">
            <a:xfrm flipV="1">
              <a:off x="4137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18" name="Line 4377"/>
            <p:cNvSpPr>
              <a:spLocks noChangeShapeType="1"/>
            </p:cNvSpPr>
            <p:nvPr/>
          </p:nvSpPr>
          <p:spPr bwMode="auto">
            <a:xfrm flipV="1">
              <a:off x="4217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19" name="Line 4378"/>
            <p:cNvSpPr>
              <a:spLocks noChangeShapeType="1"/>
            </p:cNvSpPr>
            <p:nvPr/>
          </p:nvSpPr>
          <p:spPr bwMode="auto">
            <a:xfrm flipV="1">
              <a:off x="4217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20" name="Line 4379"/>
            <p:cNvSpPr>
              <a:spLocks noChangeShapeType="1"/>
            </p:cNvSpPr>
            <p:nvPr/>
          </p:nvSpPr>
          <p:spPr bwMode="auto">
            <a:xfrm flipV="1">
              <a:off x="4462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21" name="Line 4380"/>
            <p:cNvSpPr>
              <a:spLocks noChangeShapeType="1"/>
            </p:cNvSpPr>
            <p:nvPr/>
          </p:nvSpPr>
          <p:spPr bwMode="auto">
            <a:xfrm flipV="1">
              <a:off x="4541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22" name="Line 4381"/>
            <p:cNvSpPr>
              <a:spLocks noChangeShapeType="1"/>
            </p:cNvSpPr>
            <p:nvPr/>
          </p:nvSpPr>
          <p:spPr bwMode="auto">
            <a:xfrm flipV="1">
              <a:off x="4866" y="3640"/>
              <a:ext cx="0" cy="43"/>
            </a:xfrm>
            <a:prstGeom prst="line">
              <a:avLst/>
            </a:prstGeom>
            <a:noFill/>
            <a:ln w="11113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" name="5 Grupo"/>
          <p:cNvGrpSpPr/>
          <p:nvPr/>
        </p:nvGrpSpPr>
        <p:grpSpPr>
          <a:xfrm>
            <a:off x="2339752" y="6713984"/>
            <a:ext cx="5351116" cy="531440"/>
            <a:chOff x="1309116" y="6858000"/>
            <a:chExt cx="5351116" cy="531440"/>
          </a:xfrm>
        </p:grpSpPr>
        <p:sp>
          <p:nvSpPr>
            <p:cNvPr id="7" name="Line 1153"/>
            <p:cNvSpPr>
              <a:spLocks noChangeShapeType="1"/>
            </p:cNvSpPr>
            <p:nvPr/>
          </p:nvSpPr>
          <p:spPr bwMode="auto">
            <a:xfrm>
              <a:off x="1309116" y="6953250"/>
              <a:ext cx="276225" cy="0"/>
            </a:xfrm>
            <a:prstGeom prst="line">
              <a:avLst/>
            </a:prstGeom>
            <a:noFill/>
            <a:ln w="28575" cap="rnd">
              <a:solidFill>
                <a:srgbClr val="FF4E3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Line 1154"/>
            <p:cNvSpPr>
              <a:spLocks noChangeShapeType="1"/>
            </p:cNvSpPr>
            <p:nvPr/>
          </p:nvSpPr>
          <p:spPr bwMode="auto">
            <a:xfrm>
              <a:off x="2336241" y="6965007"/>
              <a:ext cx="276225" cy="0"/>
            </a:xfrm>
            <a:prstGeom prst="line">
              <a:avLst/>
            </a:prstGeom>
            <a:noFill/>
            <a:ln w="28575" cap="rnd">
              <a:solidFill>
                <a:srgbClr val="DF7A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Line 1155"/>
            <p:cNvSpPr>
              <a:spLocks noChangeShapeType="1"/>
            </p:cNvSpPr>
            <p:nvPr/>
          </p:nvSpPr>
          <p:spPr bwMode="auto">
            <a:xfrm>
              <a:off x="3261828" y="6965007"/>
              <a:ext cx="276225" cy="0"/>
            </a:xfrm>
            <a:prstGeom prst="line">
              <a:avLst/>
            </a:prstGeom>
            <a:noFill/>
            <a:ln w="28575" cap="rnd">
              <a:solidFill>
                <a:srgbClr val="A69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Line 1156"/>
            <p:cNvSpPr>
              <a:spLocks noChangeShapeType="1"/>
            </p:cNvSpPr>
            <p:nvPr/>
          </p:nvSpPr>
          <p:spPr bwMode="auto">
            <a:xfrm>
              <a:off x="4271651" y="6965007"/>
              <a:ext cx="266700" cy="0"/>
            </a:xfrm>
            <a:prstGeom prst="line">
              <a:avLst/>
            </a:prstGeom>
            <a:noFill/>
            <a:ln w="28575" cap="rnd">
              <a:solidFill>
                <a:srgbClr val="2CAB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Line 1157"/>
            <p:cNvSpPr>
              <a:spLocks noChangeShapeType="1"/>
            </p:cNvSpPr>
            <p:nvPr/>
          </p:nvSpPr>
          <p:spPr bwMode="auto">
            <a:xfrm>
              <a:off x="5261527" y="6979711"/>
              <a:ext cx="266700" cy="0"/>
            </a:xfrm>
            <a:prstGeom prst="line">
              <a:avLst/>
            </a:prstGeom>
            <a:noFill/>
            <a:ln w="28575" cap="rnd">
              <a:solidFill>
                <a:srgbClr val="00BA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Line 1158"/>
            <p:cNvSpPr>
              <a:spLocks noChangeShapeType="1"/>
            </p:cNvSpPr>
            <p:nvPr/>
          </p:nvSpPr>
          <p:spPr bwMode="auto">
            <a:xfrm>
              <a:off x="6136843" y="6990159"/>
              <a:ext cx="266700" cy="0"/>
            </a:xfrm>
            <a:prstGeom prst="line">
              <a:avLst/>
            </a:prstGeom>
            <a:noFill/>
            <a:ln w="28575" cap="rnd">
              <a:solidFill>
                <a:srgbClr val="00C19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Line 1159"/>
            <p:cNvSpPr>
              <a:spLocks noChangeShapeType="1"/>
            </p:cNvSpPr>
            <p:nvPr/>
          </p:nvSpPr>
          <p:spPr bwMode="auto">
            <a:xfrm>
              <a:off x="1313878" y="7233279"/>
              <a:ext cx="266700" cy="0"/>
            </a:xfrm>
            <a:prstGeom prst="line">
              <a:avLst/>
            </a:prstGeom>
            <a:noFill/>
            <a:ln w="28575" cap="rnd">
              <a:solidFill>
                <a:srgbClr val="00BDE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Line 1160"/>
            <p:cNvSpPr>
              <a:spLocks noChangeShapeType="1"/>
            </p:cNvSpPr>
            <p:nvPr/>
          </p:nvSpPr>
          <p:spPr bwMode="auto">
            <a:xfrm>
              <a:off x="2336241" y="7233279"/>
              <a:ext cx="266700" cy="0"/>
            </a:xfrm>
            <a:prstGeom prst="line">
              <a:avLst/>
            </a:prstGeom>
            <a:noFill/>
            <a:ln w="28575" cap="rnd">
              <a:solidFill>
                <a:srgbClr val="009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Line 1161"/>
            <p:cNvSpPr>
              <a:spLocks noChangeShapeType="1"/>
            </p:cNvSpPr>
            <p:nvPr/>
          </p:nvSpPr>
          <p:spPr bwMode="auto">
            <a:xfrm>
              <a:off x="3261828" y="7238469"/>
              <a:ext cx="266700" cy="0"/>
            </a:xfrm>
            <a:prstGeom prst="line">
              <a:avLst/>
            </a:prstGeom>
            <a:noFill/>
            <a:ln w="28575" cap="rnd">
              <a:solidFill>
                <a:srgbClr val="B659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Line 1162"/>
            <p:cNvSpPr>
              <a:spLocks noChangeShapeType="1"/>
            </p:cNvSpPr>
            <p:nvPr/>
          </p:nvSpPr>
          <p:spPr bwMode="auto">
            <a:xfrm>
              <a:off x="4283968" y="7238469"/>
              <a:ext cx="266700" cy="0"/>
            </a:xfrm>
            <a:prstGeom prst="line">
              <a:avLst/>
            </a:prstGeom>
            <a:noFill/>
            <a:ln w="28575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Line 1163"/>
            <p:cNvSpPr>
              <a:spLocks noChangeShapeType="1"/>
            </p:cNvSpPr>
            <p:nvPr/>
          </p:nvSpPr>
          <p:spPr bwMode="auto">
            <a:xfrm>
              <a:off x="5277056" y="7233279"/>
              <a:ext cx="266700" cy="0"/>
            </a:xfrm>
            <a:prstGeom prst="line">
              <a:avLst/>
            </a:prstGeom>
            <a:noFill/>
            <a:ln w="28575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Rectangle 1164"/>
            <p:cNvSpPr>
              <a:spLocks noChangeArrowheads="1"/>
            </p:cNvSpPr>
            <p:nvPr/>
          </p:nvSpPr>
          <p:spPr bwMode="auto">
            <a:xfrm>
              <a:off x="1718691" y="6858000"/>
              <a:ext cx="14747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A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165"/>
            <p:cNvSpPr>
              <a:spLocks noChangeArrowheads="1"/>
            </p:cNvSpPr>
            <p:nvPr/>
          </p:nvSpPr>
          <p:spPr bwMode="auto">
            <a:xfrm>
              <a:off x="2745816" y="6860232"/>
              <a:ext cx="13625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B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166"/>
            <p:cNvSpPr>
              <a:spLocks noChangeArrowheads="1"/>
            </p:cNvSpPr>
            <p:nvPr/>
          </p:nvSpPr>
          <p:spPr bwMode="auto">
            <a:xfrm>
              <a:off x="3671403" y="6860232"/>
              <a:ext cx="13625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1167"/>
            <p:cNvSpPr>
              <a:spLocks noChangeArrowheads="1"/>
            </p:cNvSpPr>
            <p:nvPr/>
          </p:nvSpPr>
          <p:spPr bwMode="auto">
            <a:xfrm>
              <a:off x="4681226" y="6869757"/>
              <a:ext cx="14747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D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1168"/>
            <p:cNvSpPr>
              <a:spLocks noChangeArrowheads="1"/>
            </p:cNvSpPr>
            <p:nvPr/>
          </p:nvSpPr>
          <p:spPr bwMode="auto">
            <a:xfrm>
              <a:off x="5671102" y="6874936"/>
              <a:ext cx="12503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1169"/>
            <p:cNvSpPr>
              <a:spLocks noChangeArrowheads="1"/>
            </p:cNvSpPr>
            <p:nvPr/>
          </p:nvSpPr>
          <p:spPr bwMode="auto">
            <a:xfrm>
              <a:off x="6546418" y="6885384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F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1170"/>
            <p:cNvSpPr>
              <a:spLocks noChangeArrowheads="1"/>
            </p:cNvSpPr>
            <p:nvPr/>
          </p:nvSpPr>
          <p:spPr bwMode="auto">
            <a:xfrm>
              <a:off x="1723453" y="7138029"/>
              <a:ext cx="14747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G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1171"/>
            <p:cNvSpPr>
              <a:spLocks noChangeArrowheads="1"/>
            </p:cNvSpPr>
            <p:nvPr/>
          </p:nvSpPr>
          <p:spPr bwMode="auto">
            <a:xfrm>
              <a:off x="2745816" y="7128504"/>
              <a:ext cx="14747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H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1172"/>
            <p:cNvSpPr>
              <a:spLocks noChangeArrowheads="1"/>
            </p:cNvSpPr>
            <p:nvPr/>
          </p:nvSpPr>
          <p:spPr bwMode="auto">
            <a:xfrm>
              <a:off x="3671403" y="7133694"/>
              <a:ext cx="6893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600" dirty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1173"/>
            <p:cNvSpPr>
              <a:spLocks noChangeArrowheads="1"/>
            </p:cNvSpPr>
            <p:nvPr/>
          </p:nvSpPr>
          <p:spPr bwMode="auto">
            <a:xfrm>
              <a:off x="4693543" y="7143219"/>
              <a:ext cx="801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J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1174"/>
            <p:cNvSpPr>
              <a:spLocks noChangeArrowheads="1"/>
            </p:cNvSpPr>
            <p:nvPr/>
          </p:nvSpPr>
          <p:spPr bwMode="auto">
            <a:xfrm>
              <a:off x="5686631" y="7128504"/>
              <a:ext cx="14747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K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2 CuadroTexto"/>
          <p:cNvSpPr txBox="1"/>
          <p:nvPr/>
        </p:nvSpPr>
        <p:spPr>
          <a:xfrm>
            <a:off x="2036032" y="-149123"/>
            <a:ext cx="255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557855" y="-149123"/>
            <a:ext cx="255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043608" y="-99392"/>
            <a:ext cx="6480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05627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263"/>
            <a:ext cx="7373966" cy="6871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093782" y="-149123"/>
            <a:ext cx="255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615605" y="-149123"/>
            <a:ext cx="255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101358" y="-99392"/>
            <a:ext cx="6480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grpSp>
        <p:nvGrpSpPr>
          <p:cNvPr id="9" name="8 Grupo"/>
          <p:cNvGrpSpPr/>
          <p:nvPr/>
        </p:nvGrpSpPr>
        <p:grpSpPr>
          <a:xfrm>
            <a:off x="2339752" y="6713984"/>
            <a:ext cx="5351116" cy="531440"/>
            <a:chOff x="1309116" y="6858000"/>
            <a:chExt cx="5351116" cy="531440"/>
          </a:xfrm>
        </p:grpSpPr>
        <p:sp>
          <p:nvSpPr>
            <p:cNvPr id="10" name="Line 1153"/>
            <p:cNvSpPr>
              <a:spLocks noChangeShapeType="1"/>
            </p:cNvSpPr>
            <p:nvPr/>
          </p:nvSpPr>
          <p:spPr bwMode="auto">
            <a:xfrm>
              <a:off x="1309116" y="6953250"/>
              <a:ext cx="276225" cy="0"/>
            </a:xfrm>
            <a:prstGeom prst="line">
              <a:avLst/>
            </a:prstGeom>
            <a:noFill/>
            <a:ln w="28575" cap="rnd">
              <a:solidFill>
                <a:srgbClr val="FF4E3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Line 1154"/>
            <p:cNvSpPr>
              <a:spLocks noChangeShapeType="1"/>
            </p:cNvSpPr>
            <p:nvPr/>
          </p:nvSpPr>
          <p:spPr bwMode="auto">
            <a:xfrm>
              <a:off x="2336241" y="6965007"/>
              <a:ext cx="276225" cy="0"/>
            </a:xfrm>
            <a:prstGeom prst="line">
              <a:avLst/>
            </a:prstGeom>
            <a:noFill/>
            <a:ln w="28575" cap="rnd">
              <a:solidFill>
                <a:srgbClr val="DF7A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Line 1155"/>
            <p:cNvSpPr>
              <a:spLocks noChangeShapeType="1"/>
            </p:cNvSpPr>
            <p:nvPr/>
          </p:nvSpPr>
          <p:spPr bwMode="auto">
            <a:xfrm>
              <a:off x="3261828" y="6965007"/>
              <a:ext cx="276225" cy="0"/>
            </a:xfrm>
            <a:prstGeom prst="line">
              <a:avLst/>
            </a:prstGeom>
            <a:noFill/>
            <a:ln w="28575" cap="rnd">
              <a:solidFill>
                <a:srgbClr val="A69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Line 1156"/>
            <p:cNvSpPr>
              <a:spLocks noChangeShapeType="1"/>
            </p:cNvSpPr>
            <p:nvPr/>
          </p:nvSpPr>
          <p:spPr bwMode="auto">
            <a:xfrm>
              <a:off x="4271651" y="6965007"/>
              <a:ext cx="266700" cy="0"/>
            </a:xfrm>
            <a:prstGeom prst="line">
              <a:avLst/>
            </a:prstGeom>
            <a:noFill/>
            <a:ln w="28575" cap="rnd">
              <a:solidFill>
                <a:srgbClr val="2CAB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Line 1157"/>
            <p:cNvSpPr>
              <a:spLocks noChangeShapeType="1"/>
            </p:cNvSpPr>
            <p:nvPr/>
          </p:nvSpPr>
          <p:spPr bwMode="auto">
            <a:xfrm>
              <a:off x="5261527" y="6979711"/>
              <a:ext cx="266700" cy="0"/>
            </a:xfrm>
            <a:prstGeom prst="line">
              <a:avLst/>
            </a:prstGeom>
            <a:noFill/>
            <a:ln w="28575" cap="rnd">
              <a:solidFill>
                <a:srgbClr val="00BA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Line 1158"/>
            <p:cNvSpPr>
              <a:spLocks noChangeShapeType="1"/>
            </p:cNvSpPr>
            <p:nvPr/>
          </p:nvSpPr>
          <p:spPr bwMode="auto">
            <a:xfrm>
              <a:off x="6136843" y="6990159"/>
              <a:ext cx="266700" cy="0"/>
            </a:xfrm>
            <a:prstGeom prst="line">
              <a:avLst/>
            </a:prstGeom>
            <a:noFill/>
            <a:ln w="28575" cap="rnd">
              <a:solidFill>
                <a:srgbClr val="00C19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Line 1159"/>
            <p:cNvSpPr>
              <a:spLocks noChangeShapeType="1"/>
            </p:cNvSpPr>
            <p:nvPr/>
          </p:nvSpPr>
          <p:spPr bwMode="auto">
            <a:xfrm>
              <a:off x="1313878" y="7233279"/>
              <a:ext cx="266700" cy="0"/>
            </a:xfrm>
            <a:prstGeom prst="line">
              <a:avLst/>
            </a:prstGeom>
            <a:noFill/>
            <a:ln w="28575" cap="rnd">
              <a:solidFill>
                <a:srgbClr val="00BDE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Line 1160"/>
            <p:cNvSpPr>
              <a:spLocks noChangeShapeType="1"/>
            </p:cNvSpPr>
            <p:nvPr/>
          </p:nvSpPr>
          <p:spPr bwMode="auto">
            <a:xfrm>
              <a:off x="2336241" y="7233279"/>
              <a:ext cx="266700" cy="0"/>
            </a:xfrm>
            <a:prstGeom prst="line">
              <a:avLst/>
            </a:prstGeom>
            <a:noFill/>
            <a:ln w="28575" cap="rnd">
              <a:solidFill>
                <a:srgbClr val="009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Line 1161"/>
            <p:cNvSpPr>
              <a:spLocks noChangeShapeType="1"/>
            </p:cNvSpPr>
            <p:nvPr/>
          </p:nvSpPr>
          <p:spPr bwMode="auto">
            <a:xfrm>
              <a:off x="3261828" y="7238469"/>
              <a:ext cx="266700" cy="0"/>
            </a:xfrm>
            <a:prstGeom prst="line">
              <a:avLst/>
            </a:prstGeom>
            <a:noFill/>
            <a:ln w="28575" cap="rnd">
              <a:solidFill>
                <a:srgbClr val="B659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Line 1162"/>
            <p:cNvSpPr>
              <a:spLocks noChangeShapeType="1"/>
            </p:cNvSpPr>
            <p:nvPr/>
          </p:nvSpPr>
          <p:spPr bwMode="auto">
            <a:xfrm>
              <a:off x="4283968" y="7238469"/>
              <a:ext cx="266700" cy="0"/>
            </a:xfrm>
            <a:prstGeom prst="line">
              <a:avLst/>
            </a:prstGeom>
            <a:noFill/>
            <a:ln w="28575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Line 1163"/>
            <p:cNvSpPr>
              <a:spLocks noChangeShapeType="1"/>
            </p:cNvSpPr>
            <p:nvPr/>
          </p:nvSpPr>
          <p:spPr bwMode="auto">
            <a:xfrm>
              <a:off x="5277056" y="7233279"/>
              <a:ext cx="266700" cy="0"/>
            </a:xfrm>
            <a:prstGeom prst="line">
              <a:avLst/>
            </a:prstGeom>
            <a:noFill/>
            <a:ln w="28575" cap="rnd">
              <a:solidFill>
                <a:srgbClr val="FF00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Rectangle 1164"/>
            <p:cNvSpPr>
              <a:spLocks noChangeArrowheads="1"/>
            </p:cNvSpPr>
            <p:nvPr/>
          </p:nvSpPr>
          <p:spPr bwMode="auto">
            <a:xfrm>
              <a:off x="1718691" y="6858000"/>
              <a:ext cx="14747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A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1165"/>
            <p:cNvSpPr>
              <a:spLocks noChangeArrowheads="1"/>
            </p:cNvSpPr>
            <p:nvPr/>
          </p:nvSpPr>
          <p:spPr bwMode="auto">
            <a:xfrm>
              <a:off x="2745816" y="6860232"/>
              <a:ext cx="13625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B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1166"/>
            <p:cNvSpPr>
              <a:spLocks noChangeArrowheads="1"/>
            </p:cNvSpPr>
            <p:nvPr/>
          </p:nvSpPr>
          <p:spPr bwMode="auto">
            <a:xfrm>
              <a:off x="3671403" y="6860232"/>
              <a:ext cx="13625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1167"/>
            <p:cNvSpPr>
              <a:spLocks noChangeArrowheads="1"/>
            </p:cNvSpPr>
            <p:nvPr/>
          </p:nvSpPr>
          <p:spPr bwMode="auto">
            <a:xfrm>
              <a:off x="4681226" y="6869757"/>
              <a:ext cx="14747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D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1168"/>
            <p:cNvSpPr>
              <a:spLocks noChangeArrowheads="1"/>
            </p:cNvSpPr>
            <p:nvPr/>
          </p:nvSpPr>
          <p:spPr bwMode="auto">
            <a:xfrm>
              <a:off x="5671102" y="6874936"/>
              <a:ext cx="12503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1169"/>
            <p:cNvSpPr>
              <a:spLocks noChangeArrowheads="1"/>
            </p:cNvSpPr>
            <p:nvPr/>
          </p:nvSpPr>
          <p:spPr bwMode="auto">
            <a:xfrm>
              <a:off x="6546418" y="6885384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F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1170"/>
            <p:cNvSpPr>
              <a:spLocks noChangeArrowheads="1"/>
            </p:cNvSpPr>
            <p:nvPr/>
          </p:nvSpPr>
          <p:spPr bwMode="auto">
            <a:xfrm>
              <a:off x="1723453" y="7138029"/>
              <a:ext cx="14747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G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1171"/>
            <p:cNvSpPr>
              <a:spLocks noChangeArrowheads="1"/>
            </p:cNvSpPr>
            <p:nvPr/>
          </p:nvSpPr>
          <p:spPr bwMode="auto">
            <a:xfrm>
              <a:off x="2745816" y="7128504"/>
              <a:ext cx="14747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H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1172"/>
            <p:cNvSpPr>
              <a:spLocks noChangeArrowheads="1"/>
            </p:cNvSpPr>
            <p:nvPr/>
          </p:nvSpPr>
          <p:spPr bwMode="auto">
            <a:xfrm>
              <a:off x="3671403" y="7133694"/>
              <a:ext cx="6893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600" dirty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1173"/>
            <p:cNvSpPr>
              <a:spLocks noChangeArrowheads="1"/>
            </p:cNvSpPr>
            <p:nvPr/>
          </p:nvSpPr>
          <p:spPr bwMode="auto">
            <a:xfrm>
              <a:off x="4693543" y="7143219"/>
              <a:ext cx="801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J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1174"/>
            <p:cNvSpPr>
              <a:spLocks noChangeArrowheads="1"/>
            </p:cNvSpPr>
            <p:nvPr/>
          </p:nvSpPr>
          <p:spPr bwMode="auto">
            <a:xfrm>
              <a:off x="5686631" y="7128504"/>
              <a:ext cx="14747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K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14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999238" y="188640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29660" y="980728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029660" y="1772816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411760" y="980727"/>
            <a:ext cx="64807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602690" y="980728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12 Conector recto de flecha"/>
          <p:cNvCxnSpPr/>
          <p:nvPr/>
        </p:nvCxnSpPr>
        <p:spPr>
          <a:xfrm flipV="1">
            <a:off x="1979712" y="1150003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V="1">
            <a:off x="1985151" y="1353470"/>
            <a:ext cx="803067" cy="635372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1954729" y="332656"/>
            <a:ext cx="805722" cy="60823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curvado"/>
          <p:cNvCxnSpPr/>
          <p:nvPr/>
        </p:nvCxnSpPr>
        <p:spPr>
          <a:xfrm rot="16200000" flipH="1">
            <a:off x="25447" y="1134793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>
            <a:off x="3131840" y="1150004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>
            <a:off x="1951945" y="260648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 flipV="1">
            <a:off x="2028047" y="1366027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curvado"/>
          <p:cNvCxnSpPr/>
          <p:nvPr/>
        </p:nvCxnSpPr>
        <p:spPr>
          <a:xfrm rot="16200000" flipH="1">
            <a:off x="2806967" y="81466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93 CuadroTexto"/>
          <p:cNvSpPr txBox="1"/>
          <p:nvPr/>
        </p:nvSpPr>
        <p:spPr>
          <a:xfrm>
            <a:off x="2987824" y="477252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94 CuadroTexto"/>
          <p:cNvSpPr txBox="1"/>
          <p:nvPr/>
        </p:nvSpPr>
        <p:spPr>
          <a:xfrm>
            <a:off x="3166022" y="940894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95 CuadroTexto"/>
          <p:cNvSpPr txBox="1"/>
          <p:nvPr/>
        </p:nvSpPr>
        <p:spPr>
          <a:xfrm>
            <a:off x="2335590" y="47667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96 CuadroTexto"/>
          <p:cNvSpPr txBox="1"/>
          <p:nvPr/>
        </p:nvSpPr>
        <p:spPr>
          <a:xfrm>
            <a:off x="1979712" y="94089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97 CuadroTexto"/>
          <p:cNvSpPr txBox="1"/>
          <p:nvPr/>
        </p:nvSpPr>
        <p:spPr>
          <a:xfrm>
            <a:off x="2123728" y="148536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98 CuadroTexto"/>
          <p:cNvSpPr txBox="1"/>
          <p:nvPr/>
        </p:nvSpPr>
        <p:spPr>
          <a:xfrm>
            <a:off x="2983662" y="141335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99 CuadroTexto"/>
          <p:cNvSpPr txBox="1"/>
          <p:nvPr/>
        </p:nvSpPr>
        <p:spPr>
          <a:xfrm>
            <a:off x="2760451" y="1844824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100 CuadroTexto"/>
          <p:cNvSpPr txBox="1"/>
          <p:nvPr/>
        </p:nvSpPr>
        <p:spPr>
          <a:xfrm>
            <a:off x="395536" y="60322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101 CuadroTexto"/>
          <p:cNvSpPr txBox="1"/>
          <p:nvPr/>
        </p:nvSpPr>
        <p:spPr>
          <a:xfrm>
            <a:off x="395536" y="148536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102 CuadroTexto"/>
          <p:cNvSpPr txBox="1"/>
          <p:nvPr/>
        </p:nvSpPr>
        <p:spPr>
          <a:xfrm>
            <a:off x="35496" y="105331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2" name="181 Conector curvado"/>
          <p:cNvCxnSpPr/>
          <p:nvPr/>
        </p:nvCxnSpPr>
        <p:spPr>
          <a:xfrm rot="10800000" flipH="1" flipV="1">
            <a:off x="1002023" y="403353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curvado"/>
          <p:cNvCxnSpPr/>
          <p:nvPr/>
        </p:nvCxnSpPr>
        <p:spPr>
          <a:xfrm rot="10800000" flipH="1" flipV="1">
            <a:off x="1002023" y="1176946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212 CuadroTexto"/>
          <p:cNvSpPr txBox="1"/>
          <p:nvPr/>
        </p:nvSpPr>
        <p:spPr>
          <a:xfrm>
            <a:off x="5751766" y="188641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213 CuadroTexto"/>
          <p:cNvSpPr txBox="1"/>
          <p:nvPr/>
        </p:nvSpPr>
        <p:spPr>
          <a:xfrm>
            <a:off x="5782188" y="980729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214 CuadroTexto"/>
          <p:cNvSpPr txBox="1"/>
          <p:nvPr/>
        </p:nvSpPr>
        <p:spPr>
          <a:xfrm>
            <a:off x="5782188" y="1772817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215 CuadroTexto"/>
          <p:cNvSpPr txBox="1"/>
          <p:nvPr/>
        </p:nvSpPr>
        <p:spPr>
          <a:xfrm>
            <a:off x="7164288" y="980728"/>
            <a:ext cx="64807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216 CuadroTexto"/>
          <p:cNvSpPr txBox="1"/>
          <p:nvPr/>
        </p:nvSpPr>
        <p:spPr>
          <a:xfrm>
            <a:off x="8355218" y="980729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8" name="217 Conector recto de flecha"/>
          <p:cNvCxnSpPr/>
          <p:nvPr/>
        </p:nvCxnSpPr>
        <p:spPr>
          <a:xfrm flipV="1">
            <a:off x="6732240" y="1150004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218 Conector recto de flecha"/>
          <p:cNvCxnSpPr/>
          <p:nvPr/>
        </p:nvCxnSpPr>
        <p:spPr>
          <a:xfrm flipV="1">
            <a:off x="6737679" y="1353470"/>
            <a:ext cx="828166" cy="63537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219 Conector recto de flecha"/>
          <p:cNvCxnSpPr/>
          <p:nvPr/>
        </p:nvCxnSpPr>
        <p:spPr>
          <a:xfrm>
            <a:off x="6707257" y="332657"/>
            <a:ext cx="805722" cy="60823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220 Conector curvado"/>
          <p:cNvCxnSpPr/>
          <p:nvPr/>
        </p:nvCxnSpPr>
        <p:spPr>
          <a:xfrm rot="16200000" flipH="1">
            <a:off x="4777975" y="1134794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221 Conector recto de flecha"/>
          <p:cNvCxnSpPr/>
          <p:nvPr/>
        </p:nvCxnSpPr>
        <p:spPr>
          <a:xfrm>
            <a:off x="7884368" y="1150005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222 Conector recto de flecha"/>
          <p:cNvCxnSpPr/>
          <p:nvPr/>
        </p:nvCxnSpPr>
        <p:spPr>
          <a:xfrm>
            <a:off x="6704473" y="260649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223 Conector recto de flecha"/>
          <p:cNvCxnSpPr/>
          <p:nvPr/>
        </p:nvCxnSpPr>
        <p:spPr>
          <a:xfrm flipV="1">
            <a:off x="6780575" y="1366028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224 Conector curvado"/>
          <p:cNvCxnSpPr/>
          <p:nvPr/>
        </p:nvCxnSpPr>
        <p:spPr>
          <a:xfrm rot="16200000" flipH="1">
            <a:off x="7559495" y="81467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225 CuadroTexto"/>
          <p:cNvSpPr txBox="1"/>
          <p:nvPr/>
        </p:nvSpPr>
        <p:spPr>
          <a:xfrm>
            <a:off x="7740352" y="477253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-0.24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226 CuadroTexto"/>
          <p:cNvSpPr txBox="1"/>
          <p:nvPr/>
        </p:nvSpPr>
        <p:spPr>
          <a:xfrm>
            <a:off x="7918550" y="940895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-0.29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227 CuadroTexto"/>
          <p:cNvSpPr txBox="1"/>
          <p:nvPr/>
        </p:nvSpPr>
        <p:spPr>
          <a:xfrm>
            <a:off x="7088118" y="47667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228 CuadroTexto"/>
          <p:cNvSpPr txBox="1"/>
          <p:nvPr/>
        </p:nvSpPr>
        <p:spPr>
          <a:xfrm>
            <a:off x="6732240" y="94089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229 CuadroTexto"/>
          <p:cNvSpPr txBox="1"/>
          <p:nvPr/>
        </p:nvSpPr>
        <p:spPr>
          <a:xfrm>
            <a:off x="6876256" y="148536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230 CuadroTexto"/>
          <p:cNvSpPr txBox="1"/>
          <p:nvPr/>
        </p:nvSpPr>
        <p:spPr>
          <a:xfrm>
            <a:off x="7736190" y="141335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231 CuadroTexto"/>
          <p:cNvSpPr txBox="1"/>
          <p:nvPr/>
        </p:nvSpPr>
        <p:spPr>
          <a:xfrm>
            <a:off x="7512979" y="184482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232 CuadroTexto"/>
          <p:cNvSpPr txBox="1"/>
          <p:nvPr/>
        </p:nvSpPr>
        <p:spPr>
          <a:xfrm>
            <a:off x="5148064" y="60322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233 CuadroTexto"/>
          <p:cNvSpPr txBox="1"/>
          <p:nvPr/>
        </p:nvSpPr>
        <p:spPr>
          <a:xfrm>
            <a:off x="5148064" y="148536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234 CuadroTexto"/>
          <p:cNvSpPr txBox="1"/>
          <p:nvPr/>
        </p:nvSpPr>
        <p:spPr>
          <a:xfrm>
            <a:off x="4788024" y="105331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6" name="235 Conector curvado"/>
          <p:cNvCxnSpPr/>
          <p:nvPr/>
        </p:nvCxnSpPr>
        <p:spPr>
          <a:xfrm rot="10800000" flipH="1" flipV="1">
            <a:off x="5754551" y="403354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236 Conector curvado"/>
          <p:cNvCxnSpPr/>
          <p:nvPr/>
        </p:nvCxnSpPr>
        <p:spPr>
          <a:xfrm rot="10800000" flipH="1" flipV="1">
            <a:off x="5754551" y="1176947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263 CuadroTexto"/>
          <p:cNvSpPr txBox="1"/>
          <p:nvPr/>
        </p:nvSpPr>
        <p:spPr>
          <a:xfrm>
            <a:off x="1027005" y="2348881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264 CuadroTexto"/>
          <p:cNvSpPr txBox="1"/>
          <p:nvPr/>
        </p:nvSpPr>
        <p:spPr>
          <a:xfrm>
            <a:off x="1057427" y="3140969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265 CuadroTexto"/>
          <p:cNvSpPr txBox="1"/>
          <p:nvPr/>
        </p:nvSpPr>
        <p:spPr>
          <a:xfrm>
            <a:off x="1057427" y="3933057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266 CuadroTexto"/>
          <p:cNvSpPr txBox="1"/>
          <p:nvPr/>
        </p:nvSpPr>
        <p:spPr>
          <a:xfrm>
            <a:off x="2439527" y="3140968"/>
            <a:ext cx="64807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267 CuadroTexto"/>
          <p:cNvSpPr txBox="1"/>
          <p:nvPr/>
        </p:nvSpPr>
        <p:spPr>
          <a:xfrm>
            <a:off x="3630457" y="3140969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9" name="268 Conector recto de flecha"/>
          <p:cNvCxnSpPr/>
          <p:nvPr/>
        </p:nvCxnSpPr>
        <p:spPr>
          <a:xfrm flipV="1">
            <a:off x="2007479" y="3310244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269 Conector recto de flecha"/>
          <p:cNvCxnSpPr/>
          <p:nvPr/>
        </p:nvCxnSpPr>
        <p:spPr>
          <a:xfrm flipV="1">
            <a:off x="2012918" y="3526268"/>
            <a:ext cx="828166" cy="62281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270 Conector recto de flecha"/>
          <p:cNvCxnSpPr/>
          <p:nvPr/>
        </p:nvCxnSpPr>
        <p:spPr>
          <a:xfrm>
            <a:off x="1982496" y="2492897"/>
            <a:ext cx="830821" cy="60823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271 Conector curvado"/>
          <p:cNvCxnSpPr/>
          <p:nvPr/>
        </p:nvCxnSpPr>
        <p:spPr>
          <a:xfrm rot="16200000" flipH="1">
            <a:off x="53214" y="3295034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272 Conector recto de flecha"/>
          <p:cNvCxnSpPr/>
          <p:nvPr/>
        </p:nvCxnSpPr>
        <p:spPr>
          <a:xfrm>
            <a:off x="3159607" y="3310245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273 Conector recto de flecha"/>
          <p:cNvCxnSpPr/>
          <p:nvPr/>
        </p:nvCxnSpPr>
        <p:spPr>
          <a:xfrm>
            <a:off x="1979712" y="2420889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274 Conector recto de flecha"/>
          <p:cNvCxnSpPr/>
          <p:nvPr/>
        </p:nvCxnSpPr>
        <p:spPr>
          <a:xfrm flipV="1">
            <a:off x="2055814" y="3526268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275 Conector curvado"/>
          <p:cNvCxnSpPr/>
          <p:nvPr/>
        </p:nvCxnSpPr>
        <p:spPr>
          <a:xfrm rot="16200000" flipH="1">
            <a:off x="2834734" y="2241707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276 CuadroTexto"/>
          <p:cNvSpPr txBox="1"/>
          <p:nvPr/>
        </p:nvSpPr>
        <p:spPr>
          <a:xfrm>
            <a:off x="3015591" y="263749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277 CuadroTexto"/>
          <p:cNvSpPr txBox="1"/>
          <p:nvPr/>
        </p:nvSpPr>
        <p:spPr>
          <a:xfrm>
            <a:off x="3193789" y="3101135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278 CuadroTexto"/>
          <p:cNvSpPr txBox="1"/>
          <p:nvPr/>
        </p:nvSpPr>
        <p:spPr>
          <a:xfrm>
            <a:off x="2339752" y="263691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279 CuadroTexto"/>
          <p:cNvSpPr txBox="1"/>
          <p:nvPr/>
        </p:nvSpPr>
        <p:spPr>
          <a:xfrm>
            <a:off x="2007479" y="310113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280 CuadroTexto"/>
          <p:cNvSpPr txBox="1"/>
          <p:nvPr/>
        </p:nvSpPr>
        <p:spPr>
          <a:xfrm>
            <a:off x="2151495" y="3645605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281 CuadroTexto"/>
          <p:cNvSpPr txBox="1"/>
          <p:nvPr/>
        </p:nvSpPr>
        <p:spPr>
          <a:xfrm>
            <a:off x="3011429" y="357359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282 CuadroTexto"/>
          <p:cNvSpPr txBox="1"/>
          <p:nvPr/>
        </p:nvSpPr>
        <p:spPr>
          <a:xfrm>
            <a:off x="2788218" y="4005065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283 CuadroTexto"/>
          <p:cNvSpPr txBox="1"/>
          <p:nvPr/>
        </p:nvSpPr>
        <p:spPr>
          <a:xfrm>
            <a:off x="423303" y="276346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284 CuadroTexto"/>
          <p:cNvSpPr txBox="1"/>
          <p:nvPr/>
        </p:nvSpPr>
        <p:spPr>
          <a:xfrm>
            <a:off x="423303" y="364560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285 CuadroTexto"/>
          <p:cNvSpPr txBox="1"/>
          <p:nvPr/>
        </p:nvSpPr>
        <p:spPr>
          <a:xfrm>
            <a:off x="63263" y="321355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7" name="286 Conector curvado"/>
          <p:cNvCxnSpPr/>
          <p:nvPr/>
        </p:nvCxnSpPr>
        <p:spPr>
          <a:xfrm rot="10800000" flipH="1" flipV="1">
            <a:off x="1029790" y="2563594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287 Conector curvado"/>
          <p:cNvCxnSpPr/>
          <p:nvPr/>
        </p:nvCxnSpPr>
        <p:spPr>
          <a:xfrm rot="10800000" flipH="1" flipV="1">
            <a:off x="1029790" y="3337187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305 CuadroTexto"/>
          <p:cNvSpPr txBox="1"/>
          <p:nvPr/>
        </p:nvSpPr>
        <p:spPr>
          <a:xfrm>
            <a:off x="5781787" y="2348881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306 CuadroTexto"/>
          <p:cNvSpPr txBox="1"/>
          <p:nvPr/>
        </p:nvSpPr>
        <p:spPr>
          <a:xfrm>
            <a:off x="5812209" y="3140969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307 CuadroTexto"/>
          <p:cNvSpPr txBox="1"/>
          <p:nvPr/>
        </p:nvSpPr>
        <p:spPr>
          <a:xfrm>
            <a:off x="5812209" y="3933057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308 CuadroTexto"/>
          <p:cNvSpPr txBox="1"/>
          <p:nvPr/>
        </p:nvSpPr>
        <p:spPr>
          <a:xfrm>
            <a:off x="7194309" y="3140968"/>
            <a:ext cx="64807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309 CuadroTexto"/>
          <p:cNvSpPr txBox="1"/>
          <p:nvPr/>
        </p:nvSpPr>
        <p:spPr>
          <a:xfrm>
            <a:off x="8385239" y="3140969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1" name="310 Conector recto de flecha"/>
          <p:cNvCxnSpPr/>
          <p:nvPr/>
        </p:nvCxnSpPr>
        <p:spPr>
          <a:xfrm flipV="1">
            <a:off x="6762261" y="3310244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311 Conector recto de flecha"/>
          <p:cNvCxnSpPr/>
          <p:nvPr/>
        </p:nvCxnSpPr>
        <p:spPr>
          <a:xfrm flipV="1">
            <a:off x="6767700" y="3513710"/>
            <a:ext cx="828166" cy="63537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312 Conector recto de flecha"/>
          <p:cNvCxnSpPr/>
          <p:nvPr/>
        </p:nvCxnSpPr>
        <p:spPr>
          <a:xfrm>
            <a:off x="6737278" y="2492897"/>
            <a:ext cx="805722" cy="60823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313 Conector curvado"/>
          <p:cNvCxnSpPr/>
          <p:nvPr/>
        </p:nvCxnSpPr>
        <p:spPr>
          <a:xfrm rot="16200000" flipH="1">
            <a:off x="4807996" y="3295034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314 Conector recto de flecha"/>
          <p:cNvCxnSpPr/>
          <p:nvPr/>
        </p:nvCxnSpPr>
        <p:spPr>
          <a:xfrm>
            <a:off x="7914389" y="3310245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315 Conector recto de flecha"/>
          <p:cNvCxnSpPr/>
          <p:nvPr/>
        </p:nvCxnSpPr>
        <p:spPr>
          <a:xfrm>
            <a:off x="6734494" y="2420889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316 Conector recto de flecha"/>
          <p:cNvCxnSpPr/>
          <p:nvPr/>
        </p:nvCxnSpPr>
        <p:spPr>
          <a:xfrm flipV="1">
            <a:off x="6810596" y="3526268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317 Conector curvado"/>
          <p:cNvCxnSpPr/>
          <p:nvPr/>
        </p:nvCxnSpPr>
        <p:spPr>
          <a:xfrm rot="16200000" flipH="1">
            <a:off x="7589516" y="2241707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318 CuadroTexto"/>
          <p:cNvSpPr txBox="1"/>
          <p:nvPr/>
        </p:nvSpPr>
        <p:spPr>
          <a:xfrm>
            <a:off x="7770373" y="2637493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319 CuadroTexto"/>
          <p:cNvSpPr txBox="1"/>
          <p:nvPr/>
        </p:nvSpPr>
        <p:spPr>
          <a:xfrm>
            <a:off x="7948571" y="3101135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320 CuadroTexto"/>
          <p:cNvSpPr txBox="1"/>
          <p:nvPr/>
        </p:nvSpPr>
        <p:spPr>
          <a:xfrm>
            <a:off x="7118139" y="263691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2" name="321 CuadroTexto"/>
          <p:cNvSpPr txBox="1"/>
          <p:nvPr/>
        </p:nvSpPr>
        <p:spPr>
          <a:xfrm>
            <a:off x="6762261" y="310113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322 CuadroTexto"/>
          <p:cNvSpPr txBox="1"/>
          <p:nvPr/>
        </p:nvSpPr>
        <p:spPr>
          <a:xfrm>
            <a:off x="6906277" y="3645605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323 CuadroTexto"/>
          <p:cNvSpPr txBox="1"/>
          <p:nvPr/>
        </p:nvSpPr>
        <p:spPr>
          <a:xfrm>
            <a:off x="7766211" y="357359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324 CuadroTexto"/>
          <p:cNvSpPr txBox="1"/>
          <p:nvPr/>
        </p:nvSpPr>
        <p:spPr>
          <a:xfrm>
            <a:off x="7543000" y="400506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325 CuadroTexto"/>
          <p:cNvSpPr txBox="1"/>
          <p:nvPr/>
        </p:nvSpPr>
        <p:spPr>
          <a:xfrm>
            <a:off x="5178085" y="276346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" name="326 CuadroTexto"/>
          <p:cNvSpPr txBox="1"/>
          <p:nvPr/>
        </p:nvSpPr>
        <p:spPr>
          <a:xfrm>
            <a:off x="5178085" y="364560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" name="327 CuadroTexto"/>
          <p:cNvSpPr txBox="1"/>
          <p:nvPr/>
        </p:nvSpPr>
        <p:spPr>
          <a:xfrm>
            <a:off x="4818045" y="321355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9" name="328 Conector curvado"/>
          <p:cNvCxnSpPr/>
          <p:nvPr/>
        </p:nvCxnSpPr>
        <p:spPr>
          <a:xfrm rot="10800000" flipH="1" flipV="1">
            <a:off x="5784572" y="2563594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329 Conector curvado"/>
          <p:cNvCxnSpPr/>
          <p:nvPr/>
        </p:nvCxnSpPr>
        <p:spPr>
          <a:xfrm rot="10800000" flipH="1" flipV="1">
            <a:off x="5784572" y="3337187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331 CuadroTexto"/>
          <p:cNvSpPr txBox="1"/>
          <p:nvPr/>
        </p:nvSpPr>
        <p:spPr>
          <a:xfrm>
            <a:off x="1054643" y="4581129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332 CuadroTexto"/>
          <p:cNvSpPr txBox="1"/>
          <p:nvPr/>
        </p:nvSpPr>
        <p:spPr>
          <a:xfrm>
            <a:off x="1085065" y="5373217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333 CuadroTexto"/>
          <p:cNvSpPr txBox="1"/>
          <p:nvPr/>
        </p:nvSpPr>
        <p:spPr>
          <a:xfrm>
            <a:off x="1085065" y="6165305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5" name="334 CuadroTexto"/>
          <p:cNvSpPr txBox="1"/>
          <p:nvPr/>
        </p:nvSpPr>
        <p:spPr>
          <a:xfrm>
            <a:off x="2467165" y="5373216"/>
            <a:ext cx="64807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6" name="335 CuadroTexto"/>
          <p:cNvSpPr txBox="1"/>
          <p:nvPr/>
        </p:nvSpPr>
        <p:spPr>
          <a:xfrm>
            <a:off x="3658095" y="5373217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7" name="336 Conector recto de flecha"/>
          <p:cNvCxnSpPr/>
          <p:nvPr/>
        </p:nvCxnSpPr>
        <p:spPr>
          <a:xfrm flipV="1">
            <a:off x="2035117" y="5542492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337 Conector recto de flecha"/>
          <p:cNvCxnSpPr/>
          <p:nvPr/>
        </p:nvCxnSpPr>
        <p:spPr>
          <a:xfrm flipV="1">
            <a:off x="2040556" y="5758516"/>
            <a:ext cx="828166" cy="62281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338 Conector recto de flecha"/>
          <p:cNvCxnSpPr/>
          <p:nvPr/>
        </p:nvCxnSpPr>
        <p:spPr>
          <a:xfrm>
            <a:off x="2010134" y="4725145"/>
            <a:ext cx="830821" cy="60823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339 Conector curvado"/>
          <p:cNvCxnSpPr/>
          <p:nvPr/>
        </p:nvCxnSpPr>
        <p:spPr>
          <a:xfrm rot="16200000" flipH="1">
            <a:off x="80852" y="5527282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340 Conector recto de flecha"/>
          <p:cNvCxnSpPr/>
          <p:nvPr/>
        </p:nvCxnSpPr>
        <p:spPr>
          <a:xfrm>
            <a:off x="3187245" y="5542493"/>
            <a:ext cx="432048" cy="11034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341 Conector recto de flecha"/>
          <p:cNvCxnSpPr/>
          <p:nvPr/>
        </p:nvCxnSpPr>
        <p:spPr>
          <a:xfrm>
            <a:off x="2007350" y="4653137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342 Conector recto de flecha"/>
          <p:cNvCxnSpPr/>
          <p:nvPr/>
        </p:nvCxnSpPr>
        <p:spPr>
          <a:xfrm flipV="1">
            <a:off x="2083452" y="5758516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343 Conector curvado"/>
          <p:cNvCxnSpPr/>
          <p:nvPr/>
        </p:nvCxnSpPr>
        <p:spPr>
          <a:xfrm rot="16200000" flipH="1">
            <a:off x="2862372" y="4473955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344 CuadroTexto"/>
          <p:cNvSpPr txBox="1"/>
          <p:nvPr/>
        </p:nvSpPr>
        <p:spPr>
          <a:xfrm>
            <a:off x="3043229" y="4869741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6" name="345 CuadroTexto"/>
          <p:cNvSpPr txBox="1"/>
          <p:nvPr/>
        </p:nvSpPr>
        <p:spPr>
          <a:xfrm>
            <a:off x="3221427" y="5333383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-0.21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346 CuadroTexto"/>
          <p:cNvSpPr txBox="1"/>
          <p:nvPr/>
        </p:nvSpPr>
        <p:spPr>
          <a:xfrm>
            <a:off x="2367390" y="486916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" name="347 CuadroTexto"/>
          <p:cNvSpPr txBox="1"/>
          <p:nvPr/>
        </p:nvSpPr>
        <p:spPr>
          <a:xfrm>
            <a:off x="2035117" y="533338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9" name="348 CuadroTexto"/>
          <p:cNvSpPr txBox="1"/>
          <p:nvPr/>
        </p:nvSpPr>
        <p:spPr>
          <a:xfrm>
            <a:off x="2179133" y="587785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0" name="349 CuadroTexto"/>
          <p:cNvSpPr txBox="1"/>
          <p:nvPr/>
        </p:nvSpPr>
        <p:spPr>
          <a:xfrm>
            <a:off x="3039067" y="580584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1" name="350 CuadroTexto"/>
          <p:cNvSpPr txBox="1"/>
          <p:nvPr/>
        </p:nvSpPr>
        <p:spPr>
          <a:xfrm>
            <a:off x="2815856" y="623731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" name="351 CuadroTexto"/>
          <p:cNvSpPr txBox="1"/>
          <p:nvPr/>
        </p:nvSpPr>
        <p:spPr>
          <a:xfrm>
            <a:off x="450941" y="499571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3" name="352 CuadroTexto"/>
          <p:cNvSpPr txBox="1"/>
          <p:nvPr/>
        </p:nvSpPr>
        <p:spPr>
          <a:xfrm>
            <a:off x="450941" y="587785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353 CuadroTexto"/>
          <p:cNvSpPr txBox="1"/>
          <p:nvPr/>
        </p:nvSpPr>
        <p:spPr>
          <a:xfrm>
            <a:off x="90901" y="544580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5" name="354 Conector curvado"/>
          <p:cNvCxnSpPr/>
          <p:nvPr/>
        </p:nvCxnSpPr>
        <p:spPr>
          <a:xfrm rot="10800000" flipH="1" flipV="1">
            <a:off x="1057428" y="4795842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355 Conector curvado"/>
          <p:cNvCxnSpPr/>
          <p:nvPr/>
        </p:nvCxnSpPr>
        <p:spPr>
          <a:xfrm rot="10800000" flipH="1" flipV="1">
            <a:off x="1057428" y="5569435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382 CuadroTexto"/>
          <p:cNvSpPr txBox="1"/>
          <p:nvPr/>
        </p:nvSpPr>
        <p:spPr>
          <a:xfrm>
            <a:off x="5826720" y="4665615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4" name="383 CuadroTexto"/>
          <p:cNvSpPr txBox="1"/>
          <p:nvPr/>
        </p:nvSpPr>
        <p:spPr>
          <a:xfrm>
            <a:off x="5857142" y="5457703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5" name="384 CuadroTexto"/>
          <p:cNvSpPr txBox="1"/>
          <p:nvPr/>
        </p:nvSpPr>
        <p:spPr>
          <a:xfrm>
            <a:off x="5857142" y="6249791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" name="385 CuadroTexto"/>
          <p:cNvSpPr txBox="1"/>
          <p:nvPr/>
        </p:nvSpPr>
        <p:spPr>
          <a:xfrm>
            <a:off x="7239242" y="5457702"/>
            <a:ext cx="64807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386 CuadroTexto"/>
          <p:cNvSpPr txBox="1"/>
          <p:nvPr/>
        </p:nvSpPr>
        <p:spPr>
          <a:xfrm>
            <a:off x="8430172" y="5457703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8" name="387 Conector recto de flecha"/>
          <p:cNvCxnSpPr/>
          <p:nvPr/>
        </p:nvCxnSpPr>
        <p:spPr>
          <a:xfrm flipV="1">
            <a:off x="6807194" y="5626978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388 Conector recto de flecha"/>
          <p:cNvCxnSpPr/>
          <p:nvPr/>
        </p:nvCxnSpPr>
        <p:spPr>
          <a:xfrm flipV="1">
            <a:off x="6812633" y="5830444"/>
            <a:ext cx="828166" cy="63537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389 Conector recto de flecha"/>
          <p:cNvCxnSpPr/>
          <p:nvPr/>
        </p:nvCxnSpPr>
        <p:spPr>
          <a:xfrm>
            <a:off x="6782211" y="4809631"/>
            <a:ext cx="805722" cy="60823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390 Conector curvado"/>
          <p:cNvCxnSpPr/>
          <p:nvPr/>
        </p:nvCxnSpPr>
        <p:spPr>
          <a:xfrm rot="16200000" flipH="1">
            <a:off x="4852929" y="5611768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391 Conector recto de flecha"/>
          <p:cNvCxnSpPr/>
          <p:nvPr/>
        </p:nvCxnSpPr>
        <p:spPr>
          <a:xfrm>
            <a:off x="7959322" y="5626979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392 Conector recto de flecha"/>
          <p:cNvCxnSpPr/>
          <p:nvPr/>
        </p:nvCxnSpPr>
        <p:spPr>
          <a:xfrm>
            <a:off x="6779427" y="4737623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393 Conector recto de flecha"/>
          <p:cNvCxnSpPr/>
          <p:nvPr/>
        </p:nvCxnSpPr>
        <p:spPr>
          <a:xfrm flipV="1">
            <a:off x="6855529" y="5843002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394 Conector curvado"/>
          <p:cNvCxnSpPr/>
          <p:nvPr/>
        </p:nvCxnSpPr>
        <p:spPr>
          <a:xfrm rot="16200000" flipH="1">
            <a:off x="7634449" y="4558441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395 CuadroTexto"/>
          <p:cNvSpPr txBox="1"/>
          <p:nvPr/>
        </p:nvSpPr>
        <p:spPr>
          <a:xfrm>
            <a:off x="7815306" y="4954227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-0.33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7" name="396 CuadroTexto"/>
          <p:cNvSpPr txBox="1"/>
          <p:nvPr/>
        </p:nvSpPr>
        <p:spPr>
          <a:xfrm>
            <a:off x="7993504" y="5417869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" name="397 CuadroTexto"/>
          <p:cNvSpPr txBox="1"/>
          <p:nvPr/>
        </p:nvSpPr>
        <p:spPr>
          <a:xfrm>
            <a:off x="7163072" y="495364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" name="398 CuadroTexto"/>
          <p:cNvSpPr txBox="1"/>
          <p:nvPr/>
        </p:nvSpPr>
        <p:spPr>
          <a:xfrm>
            <a:off x="6807194" y="5417869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0" name="399 CuadroTexto"/>
          <p:cNvSpPr txBox="1"/>
          <p:nvPr/>
        </p:nvSpPr>
        <p:spPr>
          <a:xfrm>
            <a:off x="6951210" y="5962339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1" name="400 CuadroTexto"/>
          <p:cNvSpPr txBox="1"/>
          <p:nvPr/>
        </p:nvSpPr>
        <p:spPr>
          <a:xfrm>
            <a:off x="7811144" y="589033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2" name="401 CuadroTexto"/>
          <p:cNvSpPr txBox="1"/>
          <p:nvPr/>
        </p:nvSpPr>
        <p:spPr>
          <a:xfrm>
            <a:off x="7587933" y="6321799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3" name="402 CuadroTexto"/>
          <p:cNvSpPr txBox="1"/>
          <p:nvPr/>
        </p:nvSpPr>
        <p:spPr>
          <a:xfrm>
            <a:off x="5223018" y="508020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4" name="403 CuadroTexto"/>
          <p:cNvSpPr txBox="1"/>
          <p:nvPr/>
        </p:nvSpPr>
        <p:spPr>
          <a:xfrm>
            <a:off x="5223018" y="5962339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" name="404 CuadroTexto"/>
          <p:cNvSpPr txBox="1"/>
          <p:nvPr/>
        </p:nvSpPr>
        <p:spPr>
          <a:xfrm>
            <a:off x="4862978" y="553029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6" name="405 Conector curvado"/>
          <p:cNvCxnSpPr/>
          <p:nvPr/>
        </p:nvCxnSpPr>
        <p:spPr>
          <a:xfrm rot="10800000" flipH="1" flipV="1">
            <a:off x="5829505" y="4880328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406 Conector curvado"/>
          <p:cNvCxnSpPr/>
          <p:nvPr/>
        </p:nvCxnSpPr>
        <p:spPr>
          <a:xfrm rot="10800000" flipH="1" flipV="1">
            <a:off x="5829505" y="5653921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9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76888" y="188640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07310" y="980728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007310" y="1772816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389410" y="980727"/>
            <a:ext cx="64807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580340" y="980728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1957362" y="1150003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V="1">
            <a:off x="1962801" y="1353469"/>
            <a:ext cx="828166" cy="63537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1932379" y="332656"/>
            <a:ext cx="805722" cy="60823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curvado"/>
          <p:cNvCxnSpPr/>
          <p:nvPr/>
        </p:nvCxnSpPr>
        <p:spPr>
          <a:xfrm rot="16200000" flipH="1">
            <a:off x="3097" y="1134793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3109490" y="1150004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1929595" y="260648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2005697" y="1366027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curvado"/>
          <p:cNvCxnSpPr/>
          <p:nvPr/>
        </p:nvCxnSpPr>
        <p:spPr>
          <a:xfrm rot="16200000" flipH="1">
            <a:off x="2784617" y="81466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2965474" y="477252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143672" y="940894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-0.22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2313240" y="47667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957362" y="940894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2101378" y="148536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2961312" y="141335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2738101" y="184482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373186" y="60322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373186" y="148536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13146" y="105331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27 Conector curvado"/>
          <p:cNvCxnSpPr/>
          <p:nvPr/>
        </p:nvCxnSpPr>
        <p:spPr>
          <a:xfrm rot="10800000" flipH="1" flipV="1">
            <a:off x="979673" y="403353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curvado"/>
          <p:cNvCxnSpPr/>
          <p:nvPr/>
        </p:nvCxnSpPr>
        <p:spPr>
          <a:xfrm rot="10800000" flipH="1" flipV="1">
            <a:off x="979673" y="1176946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5724128" y="138698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5754550" y="930786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754550" y="1722874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7136650" y="930785"/>
            <a:ext cx="64807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8327580" y="930786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35 Conector recto de flecha"/>
          <p:cNvCxnSpPr/>
          <p:nvPr/>
        </p:nvCxnSpPr>
        <p:spPr>
          <a:xfrm flipV="1">
            <a:off x="6704602" y="1100061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V="1">
            <a:off x="6710041" y="1303527"/>
            <a:ext cx="828166" cy="635372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6679619" y="282714"/>
            <a:ext cx="805722" cy="60823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curvado"/>
          <p:cNvCxnSpPr/>
          <p:nvPr/>
        </p:nvCxnSpPr>
        <p:spPr>
          <a:xfrm rot="16200000" flipH="1">
            <a:off x="4750337" y="1084851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7856730" y="1100062"/>
            <a:ext cx="432048" cy="11034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>
            <a:off x="6676835" y="210706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 flipV="1">
            <a:off x="6752937" y="1316085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curvado"/>
          <p:cNvCxnSpPr/>
          <p:nvPr/>
        </p:nvCxnSpPr>
        <p:spPr>
          <a:xfrm rot="16200000" flipH="1">
            <a:off x="7531857" y="31524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7712714" y="427310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-0.25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7890912" y="890952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7060480" y="426729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6704602" y="89095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6848618" y="143542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7708552" y="1363414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7485341" y="179488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5120426" y="55328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5120426" y="143542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52 CuadroTexto"/>
          <p:cNvSpPr txBox="1"/>
          <p:nvPr/>
        </p:nvSpPr>
        <p:spPr>
          <a:xfrm>
            <a:off x="4760386" y="100337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53 Conector curvado"/>
          <p:cNvCxnSpPr/>
          <p:nvPr/>
        </p:nvCxnSpPr>
        <p:spPr>
          <a:xfrm rot="10800000" flipH="1" flipV="1">
            <a:off x="5726913" y="353411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curvado"/>
          <p:cNvCxnSpPr/>
          <p:nvPr/>
        </p:nvCxnSpPr>
        <p:spPr>
          <a:xfrm rot="10800000" flipH="1" flipV="1">
            <a:off x="5726913" y="1127004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1007310" y="2339915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1037732" y="3132003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1037732" y="3924091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2419832" y="3132002"/>
            <a:ext cx="64807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3610762" y="3132003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61 Conector recto de flecha"/>
          <p:cNvCxnSpPr/>
          <p:nvPr/>
        </p:nvCxnSpPr>
        <p:spPr>
          <a:xfrm flipV="1">
            <a:off x="1987784" y="3301278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 flipV="1">
            <a:off x="1993223" y="3504744"/>
            <a:ext cx="828166" cy="63537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/>
          <p:nvPr/>
        </p:nvCxnSpPr>
        <p:spPr>
          <a:xfrm>
            <a:off x="1962801" y="2483931"/>
            <a:ext cx="805722" cy="60823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curvado"/>
          <p:cNvCxnSpPr/>
          <p:nvPr/>
        </p:nvCxnSpPr>
        <p:spPr>
          <a:xfrm rot="16200000" flipH="1">
            <a:off x="33519" y="3286068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/>
          <p:nvPr/>
        </p:nvCxnSpPr>
        <p:spPr>
          <a:xfrm>
            <a:off x="3139912" y="3301279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>
            <a:off x="1960017" y="2411923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V="1">
            <a:off x="2036119" y="3517302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curvado"/>
          <p:cNvCxnSpPr/>
          <p:nvPr/>
        </p:nvCxnSpPr>
        <p:spPr>
          <a:xfrm rot="16200000" flipH="1">
            <a:off x="2815039" y="2232741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2995896" y="262852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70 CuadroTexto"/>
          <p:cNvSpPr txBox="1"/>
          <p:nvPr/>
        </p:nvSpPr>
        <p:spPr>
          <a:xfrm>
            <a:off x="3174094" y="3092169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71 CuadroTexto"/>
          <p:cNvSpPr txBox="1"/>
          <p:nvPr/>
        </p:nvSpPr>
        <p:spPr>
          <a:xfrm>
            <a:off x="2343662" y="262794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72 CuadroTexto"/>
          <p:cNvSpPr txBox="1"/>
          <p:nvPr/>
        </p:nvSpPr>
        <p:spPr>
          <a:xfrm>
            <a:off x="1987784" y="3092169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73 CuadroTexto"/>
          <p:cNvSpPr txBox="1"/>
          <p:nvPr/>
        </p:nvSpPr>
        <p:spPr>
          <a:xfrm>
            <a:off x="2131800" y="3636639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2991734" y="356463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75 CuadroTexto"/>
          <p:cNvSpPr txBox="1"/>
          <p:nvPr/>
        </p:nvSpPr>
        <p:spPr>
          <a:xfrm>
            <a:off x="2768523" y="3996099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76 CuadroTexto"/>
          <p:cNvSpPr txBox="1"/>
          <p:nvPr/>
        </p:nvSpPr>
        <p:spPr>
          <a:xfrm>
            <a:off x="403608" y="275450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77 CuadroTexto"/>
          <p:cNvSpPr txBox="1"/>
          <p:nvPr/>
        </p:nvSpPr>
        <p:spPr>
          <a:xfrm>
            <a:off x="403608" y="3636639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78 CuadroTexto"/>
          <p:cNvSpPr txBox="1"/>
          <p:nvPr/>
        </p:nvSpPr>
        <p:spPr>
          <a:xfrm>
            <a:off x="43568" y="320459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79 Conector curvado"/>
          <p:cNvCxnSpPr/>
          <p:nvPr/>
        </p:nvCxnSpPr>
        <p:spPr>
          <a:xfrm rot="10800000" flipH="1" flipV="1">
            <a:off x="1010095" y="2554628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curvado"/>
          <p:cNvCxnSpPr/>
          <p:nvPr/>
        </p:nvCxnSpPr>
        <p:spPr>
          <a:xfrm rot="10800000" flipH="1" flipV="1">
            <a:off x="1010095" y="3328221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CuadroTexto"/>
          <p:cNvSpPr txBox="1"/>
          <p:nvPr/>
        </p:nvSpPr>
        <p:spPr>
          <a:xfrm>
            <a:off x="5711701" y="2335480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84 CuadroTexto"/>
          <p:cNvSpPr txBox="1"/>
          <p:nvPr/>
        </p:nvSpPr>
        <p:spPr>
          <a:xfrm>
            <a:off x="5742123" y="3127568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85 CuadroTexto"/>
          <p:cNvSpPr txBox="1"/>
          <p:nvPr/>
        </p:nvSpPr>
        <p:spPr>
          <a:xfrm>
            <a:off x="5742123" y="3919656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86 CuadroTexto"/>
          <p:cNvSpPr txBox="1"/>
          <p:nvPr/>
        </p:nvSpPr>
        <p:spPr>
          <a:xfrm>
            <a:off x="7124223" y="3127567"/>
            <a:ext cx="64807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87 CuadroTexto"/>
          <p:cNvSpPr txBox="1"/>
          <p:nvPr/>
        </p:nvSpPr>
        <p:spPr>
          <a:xfrm>
            <a:off x="8315153" y="3127568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88 Conector recto de flecha"/>
          <p:cNvCxnSpPr/>
          <p:nvPr/>
        </p:nvCxnSpPr>
        <p:spPr>
          <a:xfrm flipV="1">
            <a:off x="6692175" y="3296843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/>
          <p:nvPr/>
        </p:nvCxnSpPr>
        <p:spPr>
          <a:xfrm flipV="1">
            <a:off x="6697614" y="3500309"/>
            <a:ext cx="828166" cy="63537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 de flecha"/>
          <p:cNvCxnSpPr/>
          <p:nvPr/>
        </p:nvCxnSpPr>
        <p:spPr>
          <a:xfrm>
            <a:off x="6667192" y="2479496"/>
            <a:ext cx="805722" cy="60823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curvado"/>
          <p:cNvCxnSpPr/>
          <p:nvPr/>
        </p:nvCxnSpPr>
        <p:spPr>
          <a:xfrm rot="16200000" flipH="1">
            <a:off x="4737910" y="3281633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recto de flecha"/>
          <p:cNvCxnSpPr/>
          <p:nvPr/>
        </p:nvCxnSpPr>
        <p:spPr>
          <a:xfrm>
            <a:off x="7844303" y="3296844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 de flecha"/>
          <p:cNvCxnSpPr/>
          <p:nvPr/>
        </p:nvCxnSpPr>
        <p:spPr>
          <a:xfrm>
            <a:off x="6664408" y="2407488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 de flecha"/>
          <p:cNvCxnSpPr/>
          <p:nvPr/>
        </p:nvCxnSpPr>
        <p:spPr>
          <a:xfrm flipV="1">
            <a:off x="6740510" y="3512867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Conector curvado"/>
          <p:cNvCxnSpPr/>
          <p:nvPr/>
        </p:nvCxnSpPr>
        <p:spPr>
          <a:xfrm rot="16200000" flipH="1">
            <a:off x="7519430" y="2228306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7700287" y="262409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97 CuadroTexto"/>
          <p:cNvSpPr txBox="1"/>
          <p:nvPr/>
        </p:nvSpPr>
        <p:spPr>
          <a:xfrm>
            <a:off x="7878485" y="3087734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98 CuadroTexto"/>
          <p:cNvSpPr txBox="1"/>
          <p:nvPr/>
        </p:nvSpPr>
        <p:spPr>
          <a:xfrm>
            <a:off x="7048053" y="262351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99 CuadroTexto"/>
          <p:cNvSpPr txBox="1"/>
          <p:nvPr/>
        </p:nvSpPr>
        <p:spPr>
          <a:xfrm>
            <a:off x="6692175" y="30877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100 CuadroTexto"/>
          <p:cNvSpPr txBox="1"/>
          <p:nvPr/>
        </p:nvSpPr>
        <p:spPr>
          <a:xfrm>
            <a:off x="6836191" y="3632204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-0.29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101 CuadroTexto"/>
          <p:cNvSpPr txBox="1"/>
          <p:nvPr/>
        </p:nvSpPr>
        <p:spPr>
          <a:xfrm>
            <a:off x="7696125" y="356019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102 CuadroTexto"/>
          <p:cNvSpPr txBox="1"/>
          <p:nvPr/>
        </p:nvSpPr>
        <p:spPr>
          <a:xfrm>
            <a:off x="7472914" y="399166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103 CuadroTexto"/>
          <p:cNvSpPr txBox="1"/>
          <p:nvPr/>
        </p:nvSpPr>
        <p:spPr>
          <a:xfrm>
            <a:off x="5107999" y="275006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104 CuadroTexto"/>
          <p:cNvSpPr txBox="1"/>
          <p:nvPr/>
        </p:nvSpPr>
        <p:spPr>
          <a:xfrm>
            <a:off x="5107999" y="363220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105 CuadroTexto"/>
          <p:cNvSpPr txBox="1"/>
          <p:nvPr/>
        </p:nvSpPr>
        <p:spPr>
          <a:xfrm>
            <a:off x="4747959" y="320015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106 Conector curvado"/>
          <p:cNvCxnSpPr/>
          <p:nvPr/>
        </p:nvCxnSpPr>
        <p:spPr>
          <a:xfrm rot="10800000" flipH="1" flipV="1">
            <a:off x="5714486" y="2550193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curvado"/>
          <p:cNvCxnSpPr/>
          <p:nvPr/>
        </p:nvCxnSpPr>
        <p:spPr>
          <a:xfrm rot="10800000" flipH="1" flipV="1">
            <a:off x="5714486" y="3323786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01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99238" y="188640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29660" y="980728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029660" y="1772816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411760" y="980727"/>
            <a:ext cx="64807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602690" y="980728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1979712" y="1150003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V="1">
            <a:off x="1985151" y="1353470"/>
            <a:ext cx="803067" cy="63537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1954729" y="332656"/>
            <a:ext cx="805722" cy="60823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curvado"/>
          <p:cNvCxnSpPr/>
          <p:nvPr/>
        </p:nvCxnSpPr>
        <p:spPr>
          <a:xfrm rot="16200000" flipH="1">
            <a:off x="25447" y="1134793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3131840" y="1150004"/>
            <a:ext cx="432048" cy="11034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1951945" y="260648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2028047" y="1366027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curvado"/>
          <p:cNvCxnSpPr/>
          <p:nvPr/>
        </p:nvCxnSpPr>
        <p:spPr>
          <a:xfrm rot="16200000" flipH="1">
            <a:off x="2806967" y="81466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2987824" y="477252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166022" y="940894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-0.20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2335590" y="47667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979712" y="940894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2123728" y="148536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2983662" y="141335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2760451" y="1844824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-0.41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395536" y="60322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395536" y="148536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5496" y="105331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27 Conector curvado"/>
          <p:cNvCxnSpPr/>
          <p:nvPr/>
        </p:nvCxnSpPr>
        <p:spPr>
          <a:xfrm rot="10800000" flipH="1" flipV="1">
            <a:off x="1002023" y="403353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curvado"/>
          <p:cNvCxnSpPr/>
          <p:nvPr/>
        </p:nvCxnSpPr>
        <p:spPr>
          <a:xfrm rot="10800000" flipH="1" flipV="1">
            <a:off x="1002023" y="1176946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5751766" y="188639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5782188" y="980727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782188" y="1772815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7164288" y="980726"/>
            <a:ext cx="64807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8355218" y="980727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35 Conector recto de flecha"/>
          <p:cNvCxnSpPr/>
          <p:nvPr/>
        </p:nvCxnSpPr>
        <p:spPr>
          <a:xfrm flipV="1">
            <a:off x="6732240" y="1150002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V="1">
            <a:off x="6737679" y="1353469"/>
            <a:ext cx="803067" cy="63537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6707257" y="332655"/>
            <a:ext cx="805722" cy="60823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curvado"/>
          <p:cNvCxnSpPr/>
          <p:nvPr/>
        </p:nvCxnSpPr>
        <p:spPr>
          <a:xfrm rot="16200000" flipH="1">
            <a:off x="4777975" y="1134792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7884368" y="1150003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>
            <a:off x="6704473" y="260647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 flipV="1">
            <a:off x="6780575" y="1366026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curvado"/>
          <p:cNvCxnSpPr/>
          <p:nvPr/>
        </p:nvCxnSpPr>
        <p:spPr>
          <a:xfrm rot="16200000" flipH="1">
            <a:off x="7559495" y="81465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7740352" y="47725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7918550" y="940893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-0.52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7088118" y="47667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6732240" y="94089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6876256" y="148536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7736190" y="141335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7512979" y="184482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5148064" y="60322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5148064" y="148536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52 CuadroTexto"/>
          <p:cNvSpPr txBox="1"/>
          <p:nvPr/>
        </p:nvSpPr>
        <p:spPr>
          <a:xfrm>
            <a:off x="4788024" y="105331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53 Conector curvado"/>
          <p:cNvCxnSpPr/>
          <p:nvPr/>
        </p:nvCxnSpPr>
        <p:spPr>
          <a:xfrm rot="10800000" flipH="1" flipV="1">
            <a:off x="5754551" y="403352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curvado"/>
          <p:cNvCxnSpPr/>
          <p:nvPr/>
        </p:nvCxnSpPr>
        <p:spPr>
          <a:xfrm rot="10800000" flipH="1" flipV="1">
            <a:off x="5754551" y="1176945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999238" y="2420889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1029660" y="3212977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1029660" y="4005065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2411760" y="3212976"/>
            <a:ext cx="64807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61 CuadroTexto"/>
          <p:cNvSpPr txBox="1"/>
          <p:nvPr/>
        </p:nvSpPr>
        <p:spPr>
          <a:xfrm>
            <a:off x="3602690" y="3212977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62 Conector recto de flecha"/>
          <p:cNvCxnSpPr/>
          <p:nvPr/>
        </p:nvCxnSpPr>
        <p:spPr>
          <a:xfrm flipV="1">
            <a:off x="1979712" y="3382252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/>
          <p:nvPr/>
        </p:nvCxnSpPr>
        <p:spPr>
          <a:xfrm flipV="1">
            <a:off x="1985151" y="3585719"/>
            <a:ext cx="803067" cy="63537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/>
          <p:nvPr/>
        </p:nvCxnSpPr>
        <p:spPr>
          <a:xfrm>
            <a:off x="1954729" y="2564905"/>
            <a:ext cx="805722" cy="60823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curvado"/>
          <p:cNvCxnSpPr/>
          <p:nvPr/>
        </p:nvCxnSpPr>
        <p:spPr>
          <a:xfrm rot="16200000" flipH="1">
            <a:off x="25447" y="3367042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>
            <a:off x="3131840" y="3382253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>
            <a:off x="1951945" y="2492897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 flipV="1">
            <a:off x="2028047" y="3598276"/>
            <a:ext cx="1862675" cy="658818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curvado"/>
          <p:cNvCxnSpPr/>
          <p:nvPr/>
        </p:nvCxnSpPr>
        <p:spPr>
          <a:xfrm rot="16200000" flipH="1">
            <a:off x="2806967" y="2313715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CuadroTexto"/>
          <p:cNvSpPr txBox="1"/>
          <p:nvPr/>
        </p:nvSpPr>
        <p:spPr>
          <a:xfrm>
            <a:off x="2987824" y="270950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71 CuadroTexto"/>
          <p:cNvSpPr txBox="1"/>
          <p:nvPr/>
        </p:nvSpPr>
        <p:spPr>
          <a:xfrm>
            <a:off x="3166022" y="3173143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72 CuadroTexto"/>
          <p:cNvSpPr txBox="1"/>
          <p:nvPr/>
        </p:nvSpPr>
        <p:spPr>
          <a:xfrm>
            <a:off x="2335590" y="270892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73 CuadroTexto"/>
          <p:cNvSpPr txBox="1"/>
          <p:nvPr/>
        </p:nvSpPr>
        <p:spPr>
          <a:xfrm>
            <a:off x="1979712" y="3173143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2123728" y="371761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75 CuadroTexto"/>
          <p:cNvSpPr txBox="1"/>
          <p:nvPr/>
        </p:nvSpPr>
        <p:spPr>
          <a:xfrm>
            <a:off x="2983662" y="364560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76 CuadroTexto"/>
          <p:cNvSpPr txBox="1"/>
          <p:nvPr/>
        </p:nvSpPr>
        <p:spPr>
          <a:xfrm>
            <a:off x="2760451" y="407707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77 CuadroTexto"/>
          <p:cNvSpPr txBox="1"/>
          <p:nvPr/>
        </p:nvSpPr>
        <p:spPr>
          <a:xfrm>
            <a:off x="395536" y="283547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78 CuadroTexto"/>
          <p:cNvSpPr txBox="1"/>
          <p:nvPr/>
        </p:nvSpPr>
        <p:spPr>
          <a:xfrm>
            <a:off x="395536" y="371761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35496" y="328556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80 Conector curvado"/>
          <p:cNvCxnSpPr/>
          <p:nvPr/>
        </p:nvCxnSpPr>
        <p:spPr>
          <a:xfrm rot="10800000" flipH="1" flipV="1">
            <a:off x="1002023" y="2635602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curvado"/>
          <p:cNvCxnSpPr/>
          <p:nvPr/>
        </p:nvCxnSpPr>
        <p:spPr>
          <a:xfrm rot="10800000" flipH="1" flipV="1">
            <a:off x="1002023" y="3409195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CuadroTexto"/>
          <p:cNvSpPr txBox="1"/>
          <p:nvPr/>
        </p:nvSpPr>
        <p:spPr>
          <a:xfrm>
            <a:off x="5751766" y="2420889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84 CuadroTexto"/>
          <p:cNvSpPr txBox="1"/>
          <p:nvPr/>
        </p:nvSpPr>
        <p:spPr>
          <a:xfrm>
            <a:off x="5782188" y="3212977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85 CuadroTexto"/>
          <p:cNvSpPr txBox="1"/>
          <p:nvPr/>
        </p:nvSpPr>
        <p:spPr>
          <a:xfrm>
            <a:off x="5782188" y="4005065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86 CuadroTexto"/>
          <p:cNvSpPr txBox="1"/>
          <p:nvPr/>
        </p:nvSpPr>
        <p:spPr>
          <a:xfrm>
            <a:off x="7164288" y="3212976"/>
            <a:ext cx="64807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87 CuadroTexto"/>
          <p:cNvSpPr txBox="1"/>
          <p:nvPr/>
        </p:nvSpPr>
        <p:spPr>
          <a:xfrm>
            <a:off x="8355218" y="3212977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88 Conector recto de flecha"/>
          <p:cNvCxnSpPr/>
          <p:nvPr/>
        </p:nvCxnSpPr>
        <p:spPr>
          <a:xfrm flipV="1">
            <a:off x="6732240" y="3382252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/>
          <p:nvPr/>
        </p:nvCxnSpPr>
        <p:spPr>
          <a:xfrm flipV="1">
            <a:off x="6737679" y="3585719"/>
            <a:ext cx="803067" cy="63537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 de flecha"/>
          <p:cNvCxnSpPr/>
          <p:nvPr/>
        </p:nvCxnSpPr>
        <p:spPr>
          <a:xfrm>
            <a:off x="6707257" y="2564905"/>
            <a:ext cx="805722" cy="608238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curvado"/>
          <p:cNvCxnSpPr/>
          <p:nvPr/>
        </p:nvCxnSpPr>
        <p:spPr>
          <a:xfrm rot="16200000" flipH="1">
            <a:off x="4777975" y="3367042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recto de flecha"/>
          <p:cNvCxnSpPr/>
          <p:nvPr/>
        </p:nvCxnSpPr>
        <p:spPr>
          <a:xfrm>
            <a:off x="7884368" y="3382253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 de flecha"/>
          <p:cNvCxnSpPr/>
          <p:nvPr/>
        </p:nvCxnSpPr>
        <p:spPr>
          <a:xfrm>
            <a:off x="6704473" y="2492897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 de flecha"/>
          <p:cNvCxnSpPr/>
          <p:nvPr/>
        </p:nvCxnSpPr>
        <p:spPr>
          <a:xfrm flipV="1">
            <a:off x="6780575" y="3598276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Conector curvado"/>
          <p:cNvCxnSpPr/>
          <p:nvPr/>
        </p:nvCxnSpPr>
        <p:spPr>
          <a:xfrm rot="16200000" flipH="1">
            <a:off x="7559495" y="2313715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7740352" y="2709501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97 CuadroTexto"/>
          <p:cNvSpPr txBox="1"/>
          <p:nvPr/>
        </p:nvSpPr>
        <p:spPr>
          <a:xfrm>
            <a:off x="7918550" y="317314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98 CuadroTexto"/>
          <p:cNvSpPr txBox="1"/>
          <p:nvPr/>
        </p:nvSpPr>
        <p:spPr>
          <a:xfrm>
            <a:off x="7088118" y="270892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99 CuadroTexto"/>
          <p:cNvSpPr txBox="1"/>
          <p:nvPr/>
        </p:nvSpPr>
        <p:spPr>
          <a:xfrm>
            <a:off x="6732240" y="3173143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100 CuadroTexto"/>
          <p:cNvSpPr txBox="1"/>
          <p:nvPr/>
        </p:nvSpPr>
        <p:spPr>
          <a:xfrm>
            <a:off x="6876256" y="371761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101 CuadroTexto"/>
          <p:cNvSpPr txBox="1"/>
          <p:nvPr/>
        </p:nvSpPr>
        <p:spPr>
          <a:xfrm>
            <a:off x="7736190" y="364560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102 CuadroTexto"/>
          <p:cNvSpPr txBox="1"/>
          <p:nvPr/>
        </p:nvSpPr>
        <p:spPr>
          <a:xfrm>
            <a:off x="7512979" y="4077073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103 CuadroTexto"/>
          <p:cNvSpPr txBox="1"/>
          <p:nvPr/>
        </p:nvSpPr>
        <p:spPr>
          <a:xfrm>
            <a:off x="5148064" y="283547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104 CuadroTexto"/>
          <p:cNvSpPr txBox="1"/>
          <p:nvPr/>
        </p:nvSpPr>
        <p:spPr>
          <a:xfrm>
            <a:off x="5148064" y="371761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105 CuadroTexto"/>
          <p:cNvSpPr txBox="1"/>
          <p:nvPr/>
        </p:nvSpPr>
        <p:spPr>
          <a:xfrm>
            <a:off x="4788024" y="328556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106 Conector curvado"/>
          <p:cNvCxnSpPr/>
          <p:nvPr/>
        </p:nvCxnSpPr>
        <p:spPr>
          <a:xfrm rot="10800000" flipH="1" flipV="1">
            <a:off x="5754551" y="2635602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curvado"/>
          <p:cNvCxnSpPr/>
          <p:nvPr/>
        </p:nvCxnSpPr>
        <p:spPr>
          <a:xfrm rot="10800000" flipH="1" flipV="1">
            <a:off x="5754551" y="3409195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109 CuadroTexto"/>
          <p:cNvSpPr txBox="1"/>
          <p:nvPr/>
        </p:nvSpPr>
        <p:spPr>
          <a:xfrm>
            <a:off x="1029660" y="4674623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110 CuadroTexto"/>
          <p:cNvSpPr txBox="1"/>
          <p:nvPr/>
        </p:nvSpPr>
        <p:spPr>
          <a:xfrm>
            <a:off x="1060082" y="5466711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111 CuadroTexto"/>
          <p:cNvSpPr txBox="1"/>
          <p:nvPr/>
        </p:nvSpPr>
        <p:spPr>
          <a:xfrm>
            <a:off x="1060082" y="6258799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112 CuadroTexto"/>
          <p:cNvSpPr txBox="1"/>
          <p:nvPr/>
        </p:nvSpPr>
        <p:spPr>
          <a:xfrm>
            <a:off x="2442182" y="5466710"/>
            <a:ext cx="64807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113 CuadroTexto"/>
          <p:cNvSpPr txBox="1"/>
          <p:nvPr/>
        </p:nvSpPr>
        <p:spPr>
          <a:xfrm>
            <a:off x="3633112" y="5466711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114 Conector recto de flecha"/>
          <p:cNvCxnSpPr/>
          <p:nvPr/>
        </p:nvCxnSpPr>
        <p:spPr>
          <a:xfrm flipV="1">
            <a:off x="2010134" y="5635986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Conector recto de flecha"/>
          <p:cNvCxnSpPr/>
          <p:nvPr/>
        </p:nvCxnSpPr>
        <p:spPr>
          <a:xfrm flipV="1">
            <a:off x="2015573" y="5839453"/>
            <a:ext cx="803067" cy="63537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Conector recto de flecha"/>
          <p:cNvCxnSpPr/>
          <p:nvPr/>
        </p:nvCxnSpPr>
        <p:spPr>
          <a:xfrm>
            <a:off x="1985151" y="4818639"/>
            <a:ext cx="805722" cy="608238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Conector curvado"/>
          <p:cNvCxnSpPr/>
          <p:nvPr/>
        </p:nvCxnSpPr>
        <p:spPr>
          <a:xfrm rot="16200000" flipH="1">
            <a:off x="55869" y="5620776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recto de flecha"/>
          <p:cNvCxnSpPr/>
          <p:nvPr/>
        </p:nvCxnSpPr>
        <p:spPr>
          <a:xfrm>
            <a:off x="3162262" y="5635987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recto de flecha"/>
          <p:cNvCxnSpPr/>
          <p:nvPr/>
        </p:nvCxnSpPr>
        <p:spPr>
          <a:xfrm>
            <a:off x="1982367" y="4746631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recto de flecha"/>
          <p:cNvCxnSpPr/>
          <p:nvPr/>
        </p:nvCxnSpPr>
        <p:spPr>
          <a:xfrm flipV="1">
            <a:off x="2058469" y="5852010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curvado"/>
          <p:cNvCxnSpPr/>
          <p:nvPr/>
        </p:nvCxnSpPr>
        <p:spPr>
          <a:xfrm rot="16200000" flipH="1">
            <a:off x="2837389" y="4567449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122 CuadroTexto"/>
          <p:cNvSpPr txBox="1"/>
          <p:nvPr/>
        </p:nvSpPr>
        <p:spPr>
          <a:xfrm>
            <a:off x="3018246" y="4963235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123 CuadroTexto"/>
          <p:cNvSpPr txBox="1"/>
          <p:nvPr/>
        </p:nvSpPr>
        <p:spPr>
          <a:xfrm>
            <a:off x="3196444" y="5426877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124 CuadroTexto"/>
          <p:cNvSpPr txBox="1"/>
          <p:nvPr/>
        </p:nvSpPr>
        <p:spPr>
          <a:xfrm>
            <a:off x="2366012" y="496265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2010134" y="5426877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2154150" y="597134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127 CuadroTexto"/>
          <p:cNvSpPr txBox="1"/>
          <p:nvPr/>
        </p:nvSpPr>
        <p:spPr>
          <a:xfrm>
            <a:off x="3014084" y="5899339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128 CuadroTexto"/>
          <p:cNvSpPr txBox="1"/>
          <p:nvPr/>
        </p:nvSpPr>
        <p:spPr>
          <a:xfrm>
            <a:off x="2790873" y="6330807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129 CuadroTexto"/>
          <p:cNvSpPr txBox="1"/>
          <p:nvPr/>
        </p:nvSpPr>
        <p:spPr>
          <a:xfrm>
            <a:off x="425958" y="5089209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130 CuadroTexto"/>
          <p:cNvSpPr txBox="1"/>
          <p:nvPr/>
        </p:nvSpPr>
        <p:spPr>
          <a:xfrm>
            <a:off x="425958" y="597134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131 CuadroTexto"/>
          <p:cNvSpPr txBox="1"/>
          <p:nvPr/>
        </p:nvSpPr>
        <p:spPr>
          <a:xfrm>
            <a:off x="65918" y="5539299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" name="132 Conector curvado"/>
          <p:cNvCxnSpPr/>
          <p:nvPr/>
        </p:nvCxnSpPr>
        <p:spPr>
          <a:xfrm rot="10800000" flipH="1" flipV="1">
            <a:off x="1032445" y="4889336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curvado"/>
          <p:cNvCxnSpPr/>
          <p:nvPr/>
        </p:nvCxnSpPr>
        <p:spPr>
          <a:xfrm rot="10800000" flipH="1" flipV="1">
            <a:off x="1032445" y="5662929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135 CuadroTexto"/>
          <p:cNvSpPr txBox="1"/>
          <p:nvPr/>
        </p:nvSpPr>
        <p:spPr>
          <a:xfrm>
            <a:off x="5782188" y="4674623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136 CuadroTexto"/>
          <p:cNvSpPr txBox="1"/>
          <p:nvPr/>
        </p:nvSpPr>
        <p:spPr>
          <a:xfrm>
            <a:off x="5812610" y="5466711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137 CuadroTexto"/>
          <p:cNvSpPr txBox="1"/>
          <p:nvPr/>
        </p:nvSpPr>
        <p:spPr>
          <a:xfrm>
            <a:off x="5812610" y="6258799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138 CuadroTexto"/>
          <p:cNvSpPr txBox="1"/>
          <p:nvPr/>
        </p:nvSpPr>
        <p:spPr>
          <a:xfrm>
            <a:off x="7194710" y="5466710"/>
            <a:ext cx="64807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139 CuadroTexto"/>
          <p:cNvSpPr txBox="1"/>
          <p:nvPr/>
        </p:nvSpPr>
        <p:spPr>
          <a:xfrm>
            <a:off x="8385640" y="5466711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140 Conector recto de flecha"/>
          <p:cNvCxnSpPr/>
          <p:nvPr/>
        </p:nvCxnSpPr>
        <p:spPr>
          <a:xfrm flipV="1">
            <a:off x="6762662" y="5635986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 flipV="1">
            <a:off x="6768101" y="5839453"/>
            <a:ext cx="803067" cy="63537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>
            <a:off x="6737679" y="4818639"/>
            <a:ext cx="805722" cy="60823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curvado"/>
          <p:cNvCxnSpPr/>
          <p:nvPr/>
        </p:nvCxnSpPr>
        <p:spPr>
          <a:xfrm rot="16200000" flipH="1">
            <a:off x="4808397" y="5620776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>
            <a:off x="7914790" y="5635987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6734895" y="4746631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/>
          <p:nvPr/>
        </p:nvCxnSpPr>
        <p:spPr>
          <a:xfrm flipV="1">
            <a:off x="6810997" y="5852010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curvado"/>
          <p:cNvCxnSpPr/>
          <p:nvPr/>
        </p:nvCxnSpPr>
        <p:spPr>
          <a:xfrm rot="16200000" flipH="1">
            <a:off x="7589917" y="4567449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148 CuadroTexto"/>
          <p:cNvSpPr txBox="1"/>
          <p:nvPr/>
        </p:nvSpPr>
        <p:spPr>
          <a:xfrm>
            <a:off x="7770774" y="4963235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149 CuadroTexto"/>
          <p:cNvSpPr txBox="1"/>
          <p:nvPr/>
        </p:nvSpPr>
        <p:spPr>
          <a:xfrm>
            <a:off x="7948972" y="5426877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-0.26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150 CuadroTexto"/>
          <p:cNvSpPr txBox="1"/>
          <p:nvPr/>
        </p:nvSpPr>
        <p:spPr>
          <a:xfrm>
            <a:off x="7118540" y="496265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151 CuadroTexto"/>
          <p:cNvSpPr txBox="1"/>
          <p:nvPr/>
        </p:nvSpPr>
        <p:spPr>
          <a:xfrm>
            <a:off x="6762662" y="5426877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152 CuadroTexto"/>
          <p:cNvSpPr txBox="1"/>
          <p:nvPr/>
        </p:nvSpPr>
        <p:spPr>
          <a:xfrm>
            <a:off x="6906678" y="597134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153 CuadroTexto"/>
          <p:cNvSpPr txBox="1"/>
          <p:nvPr/>
        </p:nvSpPr>
        <p:spPr>
          <a:xfrm>
            <a:off x="7766612" y="5899339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154 CuadroTexto"/>
          <p:cNvSpPr txBox="1"/>
          <p:nvPr/>
        </p:nvSpPr>
        <p:spPr>
          <a:xfrm>
            <a:off x="7543401" y="6330807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155 CuadroTexto"/>
          <p:cNvSpPr txBox="1"/>
          <p:nvPr/>
        </p:nvSpPr>
        <p:spPr>
          <a:xfrm>
            <a:off x="5178486" y="5089209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156 CuadroTexto"/>
          <p:cNvSpPr txBox="1"/>
          <p:nvPr/>
        </p:nvSpPr>
        <p:spPr>
          <a:xfrm>
            <a:off x="5178486" y="597134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157 CuadroTexto"/>
          <p:cNvSpPr txBox="1"/>
          <p:nvPr/>
        </p:nvSpPr>
        <p:spPr>
          <a:xfrm>
            <a:off x="4818446" y="5539299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9" name="158 Conector curvado"/>
          <p:cNvCxnSpPr/>
          <p:nvPr/>
        </p:nvCxnSpPr>
        <p:spPr>
          <a:xfrm rot="10800000" flipH="1" flipV="1">
            <a:off x="5784973" y="4889336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curvado"/>
          <p:cNvCxnSpPr/>
          <p:nvPr/>
        </p:nvCxnSpPr>
        <p:spPr>
          <a:xfrm rot="10800000" flipH="1" flipV="1">
            <a:off x="5784973" y="5662929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47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angle 61"/>
          <p:cNvSpPr>
            <a:spLocks noChangeArrowheads="1"/>
          </p:cNvSpPr>
          <p:nvPr/>
        </p:nvSpPr>
        <p:spPr bwMode="auto">
          <a:xfrm>
            <a:off x="3729981" y="532631"/>
            <a:ext cx="1114425" cy="3514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63" name="Rectangle 62"/>
          <p:cNvSpPr>
            <a:spLocks noChangeArrowheads="1"/>
          </p:cNvSpPr>
          <p:nvPr/>
        </p:nvSpPr>
        <p:spPr bwMode="auto">
          <a:xfrm>
            <a:off x="3787131" y="789806"/>
            <a:ext cx="295275" cy="285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64" name="Rectangle 63"/>
          <p:cNvSpPr>
            <a:spLocks noChangeArrowheads="1"/>
          </p:cNvSpPr>
          <p:nvPr/>
        </p:nvSpPr>
        <p:spPr bwMode="auto">
          <a:xfrm>
            <a:off x="3787131" y="789806"/>
            <a:ext cx="295275" cy="285750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95" name="Rectangle 94"/>
          <p:cNvSpPr>
            <a:spLocks noChangeArrowheads="1"/>
          </p:cNvSpPr>
          <p:nvPr/>
        </p:nvSpPr>
        <p:spPr bwMode="auto">
          <a:xfrm>
            <a:off x="4264968" y="846956"/>
            <a:ext cx="5429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Ale001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6" name="1105 Rectángulo"/>
          <p:cNvSpPr/>
          <p:nvPr/>
        </p:nvSpPr>
        <p:spPr>
          <a:xfrm>
            <a:off x="3710827" y="580256"/>
            <a:ext cx="936104" cy="581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8" name="AutoShape 108"/>
          <p:cNvSpPr>
            <a:spLocks noChangeAspect="1" noChangeArrowheads="1" noTextEdit="1"/>
          </p:cNvSpPr>
          <p:nvPr/>
        </p:nvSpPr>
        <p:spPr bwMode="auto">
          <a:xfrm>
            <a:off x="702619" y="972294"/>
            <a:ext cx="44481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09" name="Freeform 110"/>
          <p:cNvSpPr>
            <a:spLocks/>
          </p:cNvSpPr>
          <p:nvPr/>
        </p:nvSpPr>
        <p:spPr bwMode="auto">
          <a:xfrm>
            <a:off x="1388419" y="3048744"/>
            <a:ext cx="2114550" cy="152400"/>
          </a:xfrm>
          <a:custGeom>
            <a:avLst/>
            <a:gdLst>
              <a:gd name="T0" fmla="*/ 3 w 222"/>
              <a:gd name="T1" fmla="*/ 16 h 16"/>
              <a:gd name="T2" fmla="*/ 9 w 222"/>
              <a:gd name="T3" fmla="*/ 15 h 16"/>
              <a:gd name="T4" fmla="*/ 14 w 222"/>
              <a:gd name="T5" fmla="*/ 15 h 16"/>
              <a:gd name="T6" fmla="*/ 20 w 222"/>
              <a:gd name="T7" fmla="*/ 15 h 16"/>
              <a:gd name="T8" fmla="*/ 25 w 222"/>
              <a:gd name="T9" fmla="*/ 14 h 16"/>
              <a:gd name="T10" fmla="*/ 31 w 222"/>
              <a:gd name="T11" fmla="*/ 14 h 16"/>
              <a:gd name="T12" fmla="*/ 37 w 222"/>
              <a:gd name="T13" fmla="*/ 13 h 16"/>
              <a:gd name="T14" fmla="*/ 42 w 222"/>
              <a:gd name="T15" fmla="*/ 13 h 16"/>
              <a:gd name="T16" fmla="*/ 48 w 222"/>
              <a:gd name="T17" fmla="*/ 13 h 16"/>
              <a:gd name="T18" fmla="*/ 54 w 222"/>
              <a:gd name="T19" fmla="*/ 12 h 16"/>
              <a:gd name="T20" fmla="*/ 59 w 222"/>
              <a:gd name="T21" fmla="*/ 12 h 16"/>
              <a:gd name="T22" fmla="*/ 65 w 222"/>
              <a:gd name="T23" fmla="*/ 11 h 16"/>
              <a:gd name="T24" fmla="*/ 70 w 222"/>
              <a:gd name="T25" fmla="*/ 11 h 16"/>
              <a:gd name="T26" fmla="*/ 76 w 222"/>
              <a:gd name="T27" fmla="*/ 11 h 16"/>
              <a:gd name="T28" fmla="*/ 82 w 222"/>
              <a:gd name="T29" fmla="*/ 10 h 16"/>
              <a:gd name="T30" fmla="*/ 87 w 222"/>
              <a:gd name="T31" fmla="*/ 10 h 16"/>
              <a:gd name="T32" fmla="*/ 93 w 222"/>
              <a:gd name="T33" fmla="*/ 9 h 16"/>
              <a:gd name="T34" fmla="*/ 98 w 222"/>
              <a:gd name="T35" fmla="*/ 9 h 16"/>
              <a:gd name="T36" fmla="*/ 104 w 222"/>
              <a:gd name="T37" fmla="*/ 9 h 16"/>
              <a:gd name="T38" fmla="*/ 110 w 222"/>
              <a:gd name="T39" fmla="*/ 8 h 16"/>
              <a:gd name="T40" fmla="*/ 115 w 222"/>
              <a:gd name="T41" fmla="*/ 8 h 16"/>
              <a:gd name="T42" fmla="*/ 121 w 222"/>
              <a:gd name="T43" fmla="*/ 7 h 16"/>
              <a:gd name="T44" fmla="*/ 126 w 222"/>
              <a:gd name="T45" fmla="*/ 7 h 16"/>
              <a:gd name="T46" fmla="*/ 132 w 222"/>
              <a:gd name="T47" fmla="*/ 7 h 16"/>
              <a:gd name="T48" fmla="*/ 138 w 222"/>
              <a:gd name="T49" fmla="*/ 6 h 16"/>
              <a:gd name="T50" fmla="*/ 143 w 222"/>
              <a:gd name="T51" fmla="*/ 6 h 16"/>
              <a:gd name="T52" fmla="*/ 149 w 222"/>
              <a:gd name="T53" fmla="*/ 5 h 16"/>
              <a:gd name="T54" fmla="*/ 155 w 222"/>
              <a:gd name="T55" fmla="*/ 5 h 16"/>
              <a:gd name="T56" fmla="*/ 160 w 222"/>
              <a:gd name="T57" fmla="*/ 5 h 16"/>
              <a:gd name="T58" fmla="*/ 166 w 222"/>
              <a:gd name="T59" fmla="*/ 4 h 16"/>
              <a:gd name="T60" fmla="*/ 171 w 222"/>
              <a:gd name="T61" fmla="*/ 4 h 16"/>
              <a:gd name="T62" fmla="*/ 177 w 222"/>
              <a:gd name="T63" fmla="*/ 3 h 16"/>
              <a:gd name="T64" fmla="*/ 183 w 222"/>
              <a:gd name="T65" fmla="*/ 3 h 16"/>
              <a:gd name="T66" fmla="*/ 188 w 222"/>
              <a:gd name="T67" fmla="*/ 2 h 16"/>
              <a:gd name="T68" fmla="*/ 194 w 222"/>
              <a:gd name="T69" fmla="*/ 2 h 16"/>
              <a:gd name="T70" fmla="*/ 199 w 222"/>
              <a:gd name="T71" fmla="*/ 2 h 16"/>
              <a:gd name="T72" fmla="*/ 205 w 222"/>
              <a:gd name="T73" fmla="*/ 1 h 16"/>
              <a:gd name="T74" fmla="*/ 211 w 222"/>
              <a:gd name="T75" fmla="*/ 1 h 16"/>
              <a:gd name="T76" fmla="*/ 216 w 222"/>
              <a:gd name="T77" fmla="*/ 0 h 16"/>
              <a:gd name="T78" fmla="*/ 222 w 222"/>
              <a:gd name="T7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16">
                <a:moveTo>
                  <a:pt x="0" y="16"/>
                </a:moveTo>
                <a:lnTo>
                  <a:pt x="3" y="16"/>
                </a:lnTo>
                <a:lnTo>
                  <a:pt x="6" y="16"/>
                </a:lnTo>
                <a:lnTo>
                  <a:pt x="9" y="15"/>
                </a:lnTo>
                <a:lnTo>
                  <a:pt x="11" y="15"/>
                </a:lnTo>
                <a:lnTo>
                  <a:pt x="14" y="15"/>
                </a:lnTo>
                <a:lnTo>
                  <a:pt x="17" y="15"/>
                </a:lnTo>
                <a:lnTo>
                  <a:pt x="20" y="15"/>
                </a:lnTo>
                <a:lnTo>
                  <a:pt x="23" y="14"/>
                </a:lnTo>
                <a:lnTo>
                  <a:pt x="25" y="14"/>
                </a:lnTo>
                <a:lnTo>
                  <a:pt x="28" y="14"/>
                </a:lnTo>
                <a:lnTo>
                  <a:pt x="31" y="14"/>
                </a:lnTo>
                <a:lnTo>
                  <a:pt x="34" y="14"/>
                </a:lnTo>
                <a:lnTo>
                  <a:pt x="37" y="13"/>
                </a:lnTo>
                <a:lnTo>
                  <a:pt x="40" y="13"/>
                </a:lnTo>
                <a:lnTo>
                  <a:pt x="42" y="13"/>
                </a:lnTo>
                <a:lnTo>
                  <a:pt x="45" y="13"/>
                </a:lnTo>
                <a:lnTo>
                  <a:pt x="48" y="13"/>
                </a:lnTo>
                <a:lnTo>
                  <a:pt x="51" y="12"/>
                </a:lnTo>
                <a:lnTo>
                  <a:pt x="54" y="12"/>
                </a:lnTo>
                <a:lnTo>
                  <a:pt x="56" y="12"/>
                </a:lnTo>
                <a:lnTo>
                  <a:pt x="59" y="12"/>
                </a:lnTo>
                <a:lnTo>
                  <a:pt x="62" y="12"/>
                </a:lnTo>
                <a:lnTo>
                  <a:pt x="65" y="11"/>
                </a:lnTo>
                <a:lnTo>
                  <a:pt x="68" y="11"/>
                </a:lnTo>
                <a:lnTo>
                  <a:pt x="70" y="11"/>
                </a:lnTo>
                <a:lnTo>
                  <a:pt x="73" y="11"/>
                </a:lnTo>
                <a:lnTo>
                  <a:pt x="76" y="11"/>
                </a:lnTo>
                <a:lnTo>
                  <a:pt x="79" y="10"/>
                </a:lnTo>
                <a:lnTo>
                  <a:pt x="82" y="10"/>
                </a:lnTo>
                <a:lnTo>
                  <a:pt x="84" y="10"/>
                </a:lnTo>
                <a:lnTo>
                  <a:pt x="87" y="10"/>
                </a:lnTo>
                <a:lnTo>
                  <a:pt x="90" y="10"/>
                </a:lnTo>
                <a:lnTo>
                  <a:pt x="93" y="9"/>
                </a:lnTo>
                <a:lnTo>
                  <a:pt x="96" y="9"/>
                </a:lnTo>
                <a:lnTo>
                  <a:pt x="98" y="9"/>
                </a:lnTo>
                <a:lnTo>
                  <a:pt x="101" y="9"/>
                </a:lnTo>
                <a:lnTo>
                  <a:pt x="104" y="9"/>
                </a:lnTo>
                <a:lnTo>
                  <a:pt x="107" y="8"/>
                </a:lnTo>
                <a:lnTo>
                  <a:pt x="110" y="8"/>
                </a:lnTo>
                <a:lnTo>
                  <a:pt x="112" y="8"/>
                </a:lnTo>
                <a:lnTo>
                  <a:pt x="115" y="8"/>
                </a:lnTo>
                <a:lnTo>
                  <a:pt x="118" y="8"/>
                </a:lnTo>
                <a:lnTo>
                  <a:pt x="121" y="7"/>
                </a:lnTo>
                <a:lnTo>
                  <a:pt x="124" y="7"/>
                </a:lnTo>
                <a:lnTo>
                  <a:pt x="126" y="7"/>
                </a:lnTo>
                <a:lnTo>
                  <a:pt x="129" y="7"/>
                </a:lnTo>
                <a:lnTo>
                  <a:pt x="132" y="7"/>
                </a:lnTo>
                <a:lnTo>
                  <a:pt x="135" y="6"/>
                </a:lnTo>
                <a:lnTo>
                  <a:pt x="138" y="6"/>
                </a:lnTo>
                <a:lnTo>
                  <a:pt x="141" y="6"/>
                </a:lnTo>
                <a:lnTo>
                  <a:pt x="143" y="6"/>
                </a:lnTo>
                <a:lnTo>
                  <a:pt x="146" y="6"/>
                </a:lnTo>
                <a:lnTo>
                  <a:pt x="149" y="5"/>
                </a:lnTo>
                <a:lnTo>
                  <a:pt x="152" y="5"/>
                </a:lnTo>
                <a:lnTo>
                  <a:pt x="155" y="5"/>
                </a:lnTo>
                <a:lnTo>
                  <a:pt x="157" y="5"/>
                </a:lnTo>
                <a:lnTo>
                  <a:pt x="160" y="5"/>
                </a:lnTo>
                <a:lnTo>
                  <a:pt x="163" y="4"/>
                </a:lnTo>
                <a:lnTo>
                  <a:pt x="166" y="4"/>
                </a:lnTo>
                <a:lnTo>
                  <a:pt x="169" y="4"/>
                </a:lnTo>
                <a:lnTo>
                  <a:pt x="171" y="4"/>
                </a:lnTo>
                <a:lnTo>
                  <a:pt x="174" y="4"/>
                </a:lnTo>
                <a:lnTo>
                  <a:pt x="177" y="3"/>
                </a:lnTo>
                <a:lnTo>
                  <a:pt x="180" y="3"/>
                </a:lnTo>
                <a:lnTo>
                  <a:pt x="183" y="3"/>
                </a:lnTo>
                <a:lnTo>
                  <a:pt x="185" y="3"/>
                </a:lnTo>
                <a:lnTo>
                  <a:pt x="188" y="2"/>
                </a:lnTo>
                <a:lnTo>
                  <a:pt x="191" y="2"/>
                </a:lnTo>
                <a:lnTo>
                  <a:pt x="194" y="2"/>
                </a:lnTo>
                <a:lnTo>
                  <a:pt x="197" y="2"/>
                </a:lnTo>
                <a:lnTo>
                  <a:pt x="199" y="2"/>
                </a:lnTo>
                <a:lnTo>
                  <a:pt x="202" y="1"/>
                </a:lnTo>
                <a:lnTo>
                  <a:pt x="205" y="1"/>
                </a:lnTo>
                <a:lnTo>
                  <a:pt x="208" y="1"/>
                </a:lnTo>
                <a:lnTo>
                  <a:pt x="211" y="1"/>
                </a:lnTo>
                <a:lnTo>
                  <a:pt x="213" y="1"/>
                </a:lnTo>
                <a:lnTo>
                  <a:pt x="216" y="0"/>
                </a:lnTo>
                <a:lnTo>
                  <a:pt x="219" y="0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10" name="Freeform 111"/>
          <p:cNvSpPr>
            <a:spLocks/>
          </p:cNvSpPr>
          <p:nvPr/>
        </p:nvSpPr>
        <p:spPr bwMode="auto">
          <a:xfrm>
            <a:off x="1388419" y="3077319"/>
            <a:ext cx="2114550" cy="114300"/>
          </a:xfrm>
          <a:custGeom>
            <a:avLst/>
            <a:gdLst>
              <a:gd name="T0" fmla="*/ 3 w 222"/>
              <a:gd name="T1" fmla="*/ 12 h 12"/>
              <a:gd name="T2" fmla="*/ 9 w 222"/>
              <a:gd name="T3" fmla="*/ 12 h 12"/>
              <a:gd name="T4" fmla="*/ 14 w 222"/>
              <a:gd name="T5" fmla="*/ 12 h 12"/>
              <a:gd name="T6" fmla="*/ 20 w 222"/>
              <a:gd name="T7" fmla="*/ 11 h 12"/>
              <a:gd name="T8" fmla="*/ 25 w 222"/>
              <a:gd name="T9" fmla="*/ 11 h 12"/>
              <a:gd name="T10" fmla="*/ 31 w 222"/>
              <a:gd name="T11" fmla="*/ 11 h 12"/>
              <a:gd name="T12" fmla="*/ 37 w 222"/>
              <a:gd name="T13" fmla="*/ 10 h 12"/>
              <a:gd name="T14" fmla="*/ 42 w 222"/>
              <a:gd name="T15" fmla="*/ 10 h 12"/>
              <a:gd name="T16" fmla="*/ 48 w 222"/>
              <a:gd name="T17" fmla="*/ 10 h 12"/>
              <a:gd name="T18" fmla="*/ 54 w 222"/>
              <a:gd name="T19" fmla="*/ 9 h 12"/>
              <a:gd name="T20" fmla="*/ 59 w 222"/>
              <a:gd name="T21" fmla="*/ 9 h 12"/>
              <a:gd name="T22" fmla="*/ 65 w 222"/>
              <a:gd name="T23" fmla="*/ 9 h 12"/>
              <a:gd name="T24" fmla="*/ 70 w 222"/>
              <a:gd name="T25" fmla="*/ 8 h 12"/>
              <a:gd name="T26" fmla="*/ 76 w 222"/>
              <a:gd name="T27" fmla="*/ 8 h 12"/>
              <a:gd name="T28" fmla="*/ 82 w 222"/>
              <a:gd name="T29" fmla="*/ 8 h 12"/>
              <a:gd name="T30" fmla="*/ 87 w 222"/>
              <a:gd name="T31" fmla="*/ 8 h 12"/>
              <a:gd name="T32" fmla="*/ 93 w 222"/>
              <a:gd name="T33" fmla="*/ 7 h 12"/>
              <a:gd name="T34" fmla="*/ 98 w 222"/>
              <a:gd name="T35" fmla="*/ 7 h 12"/>
              <a:gd name="T36" fmla="*/ 104 w 222"/>
              <a:gd name="T37" fmla="*/ 7 h 12"/>
              <a:gd name="T38" fmla="*/ 110 w 222"/>
              <a:gd name="T39" fmla="*/ 6 h 12"/>
              <a:gd name="T40" fmla="*/ 115 w 222"/>
              <a:gd name="T41" fmla="*/ 6 h 12"/>
              <a:gd name="T42" fmla="*/ 121 w 222"/>
              <a:gd name="T43" fmla="*/ 6 h 12"/>
              <a:gd name="T44" fmla="*/ 126 w 222"/>
              <a:gd name="T45" fmla="*/ 5 h 12"/>
              <a:gd name="T46" fmla="*/ 132 w 222"/>
              <a:gd name="T47" fmla="*/ 5 h 12"/>
              <a:gd name="T48" fmla="*/ 138 w 222"/>
              <a:gd name="T49" fmla="*/ 5 h 12"/>
              <a:gd name="T50" fmla="*/ 143 w 222"/>
              <a:gd name="T51" fmla="*/ 5 h 12"/>
              <a:gd name="T52" fmla="*/ 149 w 222"/>
              <a:gd name="T53" fmla="*/ 4 h 12"/>
              <a:gd name="T54" fmla="*/ 155 w 222"/>
              <a:gd name="T55" fmla="*/ 4 h 12"/>
              <a:gd name="T56" fmla="*/ 160 w 222"/>
              <a:gd name="T57" fmla="*/ 4 h 12"/>
              <a:gd name="T58" fmla="*/ 166 w 222"/>
              <a:gd name="T59" fmla="*/ 3 h 12"/>
              <a:gd name="T60" fmla="*/ 171 w 222"/>
              <a:gd name="T61" fmla="*/ 3 h 12"/>
              <a:gd name="T62" fmla="*/ 177 w 222"/>
              <a:gd name="T63" fmla="*/ 3 h 12"/>
              <a:gd name="T64" fmla="*/ 183 w 222"/>
              <a:gd name="T65" fmla="*/ 2 h 12"/>
              <a:gd name="T66" fmla="*/ 188 w 222"/>
              <a:gd name="T67" fmla="*/ 2 h 12"/>
              <a:gd name="T68" fmla="*/ 194 w 222"/>
              <a:gd name="T69" fmla="*/ 2 h 12"/>
              <a:gd name="T70" fmla="*/ 199 w 222"/>
              <a:gd name="T71" fmla="*/ 1 h 12"/>
              <a:gd name="T72" fmla="*/ 205 w 222"/>
              <a:gd name="T73" fmla="*/ 1 h 12"/>
              <a:gd name="T74" fmla="*/ 211 w 222"/>
              <a:gd name="T75" fmla="*/ 1 h 12"/>
              <a:gd name="T76" fmla="*/ 216 w 222"/>
              <a:gd name="T77" fmla="*/ 1 h 12"/>
              <a:gd name="T78" fmla="*/ 222 w 222"/>
              <a:gd name="T79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12">
                <a:moveTo>
                  <a:pt x="0" y="12"/>
                </a:moveTo>
                <a:lnTo>
                  <a:pt x="3" y="12"/>
                </a:lnTo>
                <a:lnTo>
                  <a:pt x="6" y="12"/>
                </a:lnTo>
                <a:lnTo>
                  <a:pt x="9" y="12"/>
                </a:lnTo>
                <a:lnTo>
                  <a:pt x="11" y="12"/>
                </a:lnTo>
                <a:lnTo>
                  <a:pt x="14" y="12"/>
                </a:lnTo>
                <a:lnTo>
                  <a:pt x="17" y="11"/>
                </a:lnTo>
                <a:lnTo>
                  <a:pt x="20" y="11"/>
                </a:lnTo>
                <a:lnTo>
                  <a:pt x="23" y="11"/>
                </a:lnTo>
                <a:lnTo>
                  <a:pt x="25" y="11"/>
                </a:lnTo>
                <a:lnTo>
                  <a:pt x="28" y="11"/>
                </a:lnTo>
                <a:lnTo>
                  <a:pt x="31" y="11"/>
                </a:lnTo>
                <a:lnTo>
                  <a:pt x="34" y="10"/>
                </a:lnTo>
                <a:lnTo>
                  <a:pt x="37" y="10"/>
                </a:lnTo>
                <a:lnTo>
                  <a:pt x="40" y="10"/>
                </a:lnTo>
                <a:lnTo>
                  <a:pt x="42" y="10"/>
                </a:lnTo>
                <a:lnTo>
                  <a:pt x="45" y="10"/>
                </a:lnTo>
                <a:lnTo>
                  <a:pt x="48" y="10"/>
                </a:lnTo>
                <a:lnTo>
                  <a:pt x="51" y="10"/>
                </a:lnTo>
                <a:lnTo>
                  <a:pt x="54" y="9"/>
                </a:lnTo>
                <a:lnTo>
                  <a:pt x="56" y="9"/>
                </a:lnTo>
                <a:lnTo>
                  <a:pt x="59" y="9"/>
                </a:lnTo>
                <a:lnTo>
                  <a:pt x="62" y="9"/>
                </a:lnTo>
                <a:lnTo>
                  <a:pt x="65" y="9"/>
                </a:lnTo>
                <a:lnTo>
                  <a:pt x="68" y="9"/>
                </a:lnTo>
                <a:lnTo>
                  <a:pt x="70" y="8"/>
                </a:lnTo>
                <a:lnTo>
                  <a:pt x="73" y="8"/>
                </a:lnTo>
                <a:lnTo>
                  <a:pt x="76" y="8"/>
                </a:lnTo>
                <a:lnTo>
                  <a:pt x="79" y="8"/>
                </a:lnTo>
                <a:lnTo>
                  <a:pt x="82" y="8"/>
                </a:lnTo>
                <a:lnTo>
                  <a:pt x="84" y="8"/>
                </a:lnTo>
                <a:lnTo>
                  <a:pt x="87" y="8"/>
                </a:lnTo>
                <a:lnTo>
                  <a:pt x="90" y="7"/>
                </a:lnTo>
                <a:lnTo>
                  <a:pt x="93" y="7"/>
                </a:lnTo>
                <a:lnTo>
                  <a:pt x="96" y="7"/>
                </a:lnTo>
                <a:lnTo>
                  <a:pt x="98" y="7"/>
                </a:lnTo>
                <a:lnTo>
                  <a:pt x="101" y="7"/>
                </a:lnTo>
                <a:lnTo>
                  <a:pt x="104" y="7"/>
                </a:lnTo>
                <a:lnTo>
                  <a:pt x="107" y="6"/>
                </a:lnTo>
                <a:lnTo>
                  <a:pt x="110" y="6"/>
                </a:lnTo>
                <a:lnTo>
                  <a:pt x="112" y="6"/>
                </a:lnTo>
                <a:lnTo>
                  <a:pt x="115" y="6"/>
                </a:lnTo>
                <a:lnTo>
                  <a:pt x="118" y="6"/>
                </a:lnTo>
                <a:lnTo>
                  <a:pt x="121" y="6"/>
                </a:lnTo>
                <a:lnTo>
                  <a:pt x="124" y="6"/>
                </a:lnTo>
                <a:lnTo>
                  <a:pt x="126" y="5"/>
                </a:lnTo>
                <a:lnTo>
                  <a:pt x="129" y="5"/>
                </a:lnTo>
                <a:lnTo>
                  <a:pt x="132" y="5"/>
                </a:lnTo>
                <a:lnTo>
                  <a:pt x="135" y="5"/>
                </a:lnTo>
                <a:lnTo>
                  <a:pt x="138" y="5"/>
                </a:lnTo>
                <a:lnTo>
                  <a:pt x="141" y="5"/>
                </a:lnTo>
                <a:lnTo>
                  <a:pt x="143" y="5"/>
                </a:lnTo>
                <a:lnTo>
                  <a:pt x="146" y="4"/>
                </a:lnTo>
                <a:lnTo>
                  <a:pt x="149" y="4"/>
                </a:lnTo>
                <a:lnTo>
                  <a:pt x="152" y="4"/>
                </a:lnTo>
                <a:lnTo>
                  <a:pt x="155" y="4"/>
                </a:lnTo>
                <a:lnTo>
                  <a:pt x="157" y="4"/>
                </a:lnTo>
                <a:lnTo>
                  <a:pt x="160" y="4"/>
                </a:lnTo>
                <a:lnTo>
                  <a:pt x="163" y="3"/>
                </a:lnTo>
                <a:lnTo>
                  <a:pt x="166" y="3"/>
                </a:lnTo>
                <a:lnTo>
                  <a:pt x="169" y="3"/>
                </a:lnTo>
                <a:lnTo>
                  <a:pt x="171" y="3"/>
                </a:lnTo>
                <a:lnTo>
                  <a:pt x="174" y="3"/>
                </a:lnTo>
                <a:lnTo>
                  <a:pt x="177" y="3"/>
                </a:lnTo>
                <a:lnTo>
                  <a:pt x="180" y="3"/>
                </a:lnTo>
                <a:lnTo>
                  <a:pt x="183" y="2"/>
                </a:lnTo>
                <a:lnTo>
                  <a:pt x="185" y="2"/>
                </a:lnTo>
                <a:lnTo>
                  <a:pt x="188" y="2"/>
                </a:lnTo>
                <a:lnTo>
                  <a:pt x="191" y="2"/>
                </a:lnTo>
                <a:lnTo>
                  <a:pt x="194" y="2"/>
                </a:lnTo>
                <a:lnTo>
                  <a:pt x="197" y="2"/>
                </a:lnTo>
                <a:lnTo>
                  <a:pt x="199" y="1"/>
                </a:lnTo>
                <a:lnTo>
                  <a:pt x="202" y="1"/>
                </a:lnTo>
                <a:lnTo>
                  <a:pt x="205" y="1"/>
                </a:lnTo>
                <a:lnTo>
                  <a:pt x="208" y="1"/>
                </a:lnTo>
                <a:lnTo>
                  <a:pt x="211" y="1"/>
                </a:lnTo>
                <a:lnTo>
                  <a:pt x="213" y="1"/>
                </a:lnTo>
                <a:lnTo>
                  <a:pt x="216" y="1"/>
                </a:lnTo>
                <a:lnTo>
                  <a:pt x="219" y="0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11" name="Freeform 112"/>
          <p:cNvSpPr>
            <a:spLocks/>
          </p:cNvSpPr>
          <p:nvPr/>
        </p:nvSpPr>
        <p:spPr bwMode="auto">
          <a:xfrm>
            <a:off x="1388419" y="2982069"/>
            <a:ext cx="2114550" cy="257175"/>
          </a:xfrm>
          <a:custGeom>
            <a:avLst/>
            <a:gdLst>
              <a:gd name="T0" fmla="*/ 3 w 222"/>
              <a:gd name="T1" fmla="*/ 27 h 27"/>
              <a:gd name="T2" fmla="*/ 9 w 222"/>
              <a:gd name="T3" fmla="*/ 26 h 27"/>
              <a:gd name="T4" fmla="*/ 14 w 222"/>
              <a:gd name="T5" fmla="*/ 25 h 27"/>
              <a:gd name="T6" fmla="*/ 20 w 222"/>
              <a:gd name="T7" fmla="*/ 25 h 27"/>
              <a:gd name="T8" fmla="*/ 25 w 222"/>
              <a:gd name="T9" fmla="*/ 24 h 27"/>
              <a:gd name="T10" fmla="*/ 31 w 222"/>
              <a:gd name="T11" fmla="*/ 23 h 27"/>
              <a:gd name="T12" fmla="*/ 37 w 222"/>
              <a:gd name="T13" fmla="*/ 23 h 27"/>
              <a:gd name="T14" fmla="*/ 42 w 222"/>
              <a:gd name="T15" fmla="*/ 22 h 27"/>
              <a:gd name="T16" fmla="*/ 48 w 222"/>
              <a:gd name="T17" fmla="*/ 21 h 27"/>
              <a:gd name="T18" fmla="*/ 54 w 222"/>
              <a:gd name="T19" fmla="*/ 21 h 27"/>
              <a:gd name="T20" fmla="*/ 59 w 222"/>
              <a:gd name="T21" fmla="*/ 20 h 27"/>
              <a:gd name="T22" fmla="*/ 65 w 222"/>
              <a:gd name="T23" fmla="*/ 19 h 27"/>
              <a:gd name="T24" fmla="*/ 70 w 222"/>
              <a:gd name="T25" fmla="*/ 19 h 27"/>
              <a:gd name="T26" fmla="*/ 76 w 222"/>
              <a:gd name="T27" fmla="*/ 18 h 27"/>
              <a:gd name="T28" fmla="*/ 82 w 222"/>
              <a:gd name="T29" fmla="*/ 17 h 27"/>
              <a:gd name="T30" fmla="*/ 87 w 222"/>
              <a:gd name="T31" fmla="*/ 17 h 27"/>
              <a:gd name="T32" fmla="*/ 93 w 222"/>
              <a:gd name="T33" fmla="*/ 16 h 27"/>
              <a:gd name="T34" fmla="*/ 98 w 222"/>
              <a:gd name="T35" fmla="*/ 15 h 27"/>
              <a:gd name="T36" fmla="*/ 104 w 222"/>
              <a:gd name="T37" fmla="*/ 15 h 27"/>
              <a:gd name="T38" fmla="*/ 110 w 222"/>
              <a:gd name="T39" fmla="*/ 14 h 27"/>
              <a:gd name="T40" fmla="*/ 115 w 222"/>
              <a:gd name="T41" fmla="*/ 13 h 27"/>
              <a:gd name="T42" fmla="*/ 121 w 222"/>
              <a:gd name="T43" fmla="*/ 13 h 27"/>
              <a:gd name="T44" fmla="*/ 126 w 222"/>
              <a:gd name="T45" fmla="*/ 12 h 27"/>
              <a:gd name="T46" fmla="*/ 132 w 222"/>
              <a:gd name="T47" fmla="*/ 11 h 27"/>
              <a:gd name="T48" fmla="*/ 138 w 222"/>
              <a:gd name="T49" fmla="*/ 10 h 27"/>
              <a:gd name="T50" fmla="*/ 143 w 222"/>
              <a:gd name="T51" fmla="*/ 10 h 27"/>
              <a:gd name="T52" fmla="*/ 149 w 222"/>
              <a:gd name="T53" fmla="*/ 9 h 27"/>
              <a:gd name="T54" fmla="*/ 155 w 222"/>
              <a:gd name="T55" fmla="*/ 8 h 27"/>
              <a:gd name="T56" fmla="*/ 160 w 222"/>
              <a:gd name="T57" fmla="*/ 8 h 27"/>
              <a:gd name="T58" fmla="*/ 166 w 222"/>
              <a:gd name="T59" fmla="*/ 7 h 27"/>
              <a:gd name="T60" fmla="*/ 171 w 222"/>
              <a:gd name="T61" fmla="*/ 6 h 27"/>
              <a:gd name="T62" fmla="*/ 177 w 222"/>
              <a:gd name="T63" fmla="*/ 6 h 27"/>
              <a:gd name="T64" fmla="*/ 183 w 222"/>
              <a:gd name="T65" fmla="*/ 5 h 27"/>
              <a:gd name="T66" fmla="*/ 188 w 222"/>
              <a:gd name="T67" fmla="*/ 4 h 27"/>
              <a:gd name="T68" fmla="*/ 194 w 222"/>
              <a:gd name="T69" fmla="*/ 4 h 27"/>
              <a:gd name="T70" fmla="*/ 199 w 222"/>
              <a:gd name="T71" fmla="*/ 3 h 27"/>
              <a:gd name="T72" fmla="*/ 205 w 222"/>
              <a:gd name="T73" fmla="*/ 2 h 27"/>
              <a:gd name="T74" fmla="*/ 211 w 222"/>
              <a:gd name="T75" fmla="*/ 2 h 27"/>
              <a:gd name="T76" fmla="*/ 216 w 222"/>
              <a:gd name="T77" fmla="*/ 1 h 27"/>
              <a:gd name="T78" fmla="*/ 222 w 222"/>
              <a:gd name="T7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27">
                <a:moveTo>
                  <a:pt x="0" y="27"/>
                </a:moveTo>
                <a:lnTo>
                  <a:pt x="3" y="27"/>
                </a:lnTo>
                <a:lnTo>
                  <a:pt x="6" y="27"/>
                </a:lnTo>
                <a:lnTo>
                  <a:pt x="9" y="26"/>
                </a:lnTo>
                <a:lnTo>
                  <a:pt x="11" y="26"/>
                </a:lnTo>
                <a:lnTo>
                  <a:pt x="14" y="25"/>
                </a:lnTo>
                <a:lnTo>
                  <a:pt x="17" y="25"/>
                </a:lnTo>
                <a:lnTo>
                  <a:pt x="20" y="25"/>
                </a:lnTo>
                <a:lnTo>
                  <a:pt x="23" y="24"/>
                </a:lnTo>
                <a:lnTo>
                  <a:pt x="25" y="24"/>
                </a:lnTo>
                <a:lnTo>
                  <a:pt x="28" y="24"/>
                </a:lnTo>
                <a:lnTo>
                  <a:pt x="31" y="23"/>
                </a:lnTo>
                <a:lnTo>
                  <a:pt x="34" y="23"/>
                </a:lnTo>
                <a:lnTo>
                  <a:pt x="37" y="23"/>
                </a:lnTo>
                <a:lnTo>
                  <a:pt x="40" y="22"/>
                </a:lnTo>
                <a:lnTo>
                  <a:pt x="42" y="22"/>
                </a:lnTo>
                <a:lnTo>
                  <a:pt x="45" y="22"/>
                </a:lnTo>
                <a:lnTo>
                  <a:pt x="48" y="21"/>
                </a:lnTo>
                <a:lnTo>
                  <a:pt x="51" y="21"/>
                </a:lnTo>
                <a:lnTo>
                  <a:pt x="54" y="21"/>
                </a:lnTo>
                <a:lnTo>
                  <a:pt x="56" y="20"/>
                </a:lnTo>
                <a:lnTo>
                  <a:pt x="59" y="20"/>
                </a:lnTo>
                <a:lnTo>
                  <a:pt x="62" y="20"/>
                </a:lnTo>
                <a:lnTo>
                  <a:pt x="65" y="19"/>
                </a:lnTo>
                <a:lnTo>
                  <a:pt x="68" y="19"/>
                </a:lnTo>
                <a:lnTo>
                  <a:pt x="70" y="19"/>
                </a:lnTo>
                <a:lnTo>
                  <a:pt x="73" y="18"/>
                </a:lnTo>
                <a:lnTo>
                  <a:pt x="76" y="18"/>
                </a:lnTo>
                <a:lnTo>
                  <a:pt x="79" y="18"/>
                </a:lnTo>
                <a:lnTo>
                  <a:pt x="82" y="17"/>
                </a:lnTo>
                <a:lnTo>
                  <a:pt x="84" y="17"/>
                </a:lnTo>
                <a:lnTo>
                  <a:pt x="87" y="17"/>
                </a:lnTo>
                <a:lnTo>
                  <a:pt x="90" y="16"/>
                </a:lnTo>
                <a:lnTo>
                  <a:pt x="93" y="16"/>
                </a:lnTo>
                <a:lnTo>
                  <a:pt x="96" y="16"/>
                </a:lnTo>
                <a:lnTo>
                  <a:pt x="98" y="15"/>
                </a:lnTo>
                <a:lnTo>
                  <a:pt x="101" y="15"/>
                </a:lnTo>
                <a:lnTo>
                  <a:pt x="104" y="15"/>
                </a:lnTo>
                <a:lnTo>
                  <a:pt x="107" y="14"/>
                </a:lnTo>
                <a:lnTo>
                  <a:pt x="110" y="14"/>
                </a:lnTo>
                <a:lnTo>
                  <a:pt x="112" y="14"/>
                </a:lnTo>
                <a:lnTo>
                  <a:pt x="115" y="13"/>
                </a:lnTo>
                <a:lnTo>
                  <a:pt x="118" y="13"/>
                </a:lnTo>
                <a:lnTo>
                  <a:pt x="121" y="13"/>
                </a:lnTo>
                <a:lnTo>
                  <a:pt x="124" y="12"/>
                </a:lnTo>
                <a:lnTo>
                  <a:pt x="126" y="12"/>
                </a:lnTo>
                <a:lnTo>
                  <a:pt x="129" y="11"/>
                </a:lnTo>
                <a:lnTo>
                  <a:pt x="132" y="11"/>
                </a:lnTo>
                <a:lnTo>
                  <a:pt x="135" y="11"/>
                </a:lnTo>
                <a:lnTo>
                  <a:pt x="138" y="10"/>
                </a:lnTo>
                <a:lnTo>
                  <a:pt x="141" y="10"/>
                </a:lnTo>
                <a:lnTo>
                  <a:pt x="143" y="10"/>
                </a:lnTo>
                <a:lnTo>
                  <a:pt x="146" y="9"/>
                </a:lnTo>
                <a:lnTo>
                  <a:pt x="149" y="9"/>
                </a:lnTo>
                <a:lnTo>
                  <a:pt x="152" y="9"/>
                </a:lnTo>
                <a:lnTo>
                  <a:pt x="155" y="8"/>
                </a:lnTo>
                <a:lnTo>
                  <a:pt x="157" y="8"/>
                </a:lnTo>
                <a:lnTo>
                  <a:pt x="160" y="8"/>
                </a:lnTo>
                <a:lnTo>
                  <a:pt x="163" y="7"/>
                </a:lnTo>
                <a:lnTo>
                  <a:pt x="166" y="7"/>
                </a:lnTo>
                <a:lnTo>
                  <a:pt x="169" y="7"/>
                </a:lnTo>
                <a:lnTo>
                  <a:pt x="171" y="6"/>
                </a:lnTo>
                <a:lnTo>
                  <a:pt x="174" y="6"/>
                </a:lnTo>
                <a:lnTo>
                  <a:pt x="177" y="6"/>
                </a:lnTo>
                <a:lnTo>
                  <a:pt x="180" y="5"/>
                </a:lnTo>
                <a:lnTo>
                  <a:pt x="183" y="5"/>
                </a:lnTo>
                <a:lnTo>
                  <a:pt x="185" y="5"/>
                </a:lnTo>
                <a:lnTo>
                  <a:pt x="188" y="4"/>
                </a:lnTo>
                <a:lnTo>
                  <a:pt x="191" y="4"/>
                </a:lnTo>
                <a:lnTo>
                  <a:pt x="194" y="4"/>
                </a:lnTo>
                <a:lnTo>
                  <a:pt x="197" y="3"/>
                </a:lnTo>
                <a:lnTo>
                  <a:pt x="199" y="3"/>
                </a:lnTo>
                <a:lnTo>
                  <a:pt x="202" y="3"/>
                </a:lnTo>
                <a:lnTo>
                  <a:pt x="205" y="2"/>
                </a:lnTo>
                <a:lnTo>
                  <a:pt x="208" y="2"/>
                </a:lnTo>
                <a:lnTo>
                  <a:pt x="211" y="2"/>
                </a:lnTo>
                <a:lnTo>
                  <a:pt x="213" y="1"/>
                </a:lnTo>
                <a:lnTo>
                  <a:pt x="216" y="1"/>
                </a:lnTo>
                <a:lnTo>
                  <a:pt x="219" y="1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12" name="Freeform 113"/>
          <p:cNvSpPr>
            <a:spLocks/>
          </p:cNvSpPr>
          <p:nvPr/>
        </p:nvSpPr>
        <p:spPr bwMode="auto">
          <a:xfrm>
            <a:off x="1388419" y="3191619"/>
            <a:ext cx="2114550" cy="0"/>
          </a:xfrm>
          <a:custGeom>
            <a:avLst/>
            <a:gdLst>
              <a:gd name="T0" fmla="*/ 3 w 222"/>
              <a:gd name="T1" fmla="*/ 9 w 222"/>
              <a:gd name="T2" fmla="*/ 14 w 222"/>
              <a:gd name="T3" fmla="*/ 20 w 222"/>
              <a:gd name="T4" fmla="*/ 25 w 222"/>
              <a:gd name="T5" fmla="*/ 31 w 222"/>
              <a:gd name="T6" fmla="*/ 37 w 222"/>
              <a:gd name="T7" fmla="*/ 42 w 222"/>
              <a:gd name="T8" fmla="*/ 48 w 222"/>
              <a:gd name="T9" fmla="*/ 54 w 222"/>
              <a:gd name="T10" fmla="*/ 59 w 222"/>
              <a:gd name="T11" fmla="*/ 65 w 222"/>
              <a:gd name="T12" fmla="*/ 70 w 222"/>
              <a:gd name="T13" fmla="*/ 76 w 222"/>
              <a:gd name="T14" fmla="*/ 82 w 222"/>
              <a:gd name="T15" fmla="*/ 87 w 222"/>
              <a:gd name="T16" fmla="*/ 93 w 222"/>
              <a:gd name="T17" fmla="*/ 98 w 222"/>
              <a:gd name="T18" fmla="*/ 104 w 222"/>
              <a:gd name="T19" fmla="*/ 110 w 222"/>
              <a:gd name="T20" fmla="*/ 115 w 222"/>
              <a:gd name="T21" fmla="*/ 121 w 222"/>
              <a:gd name="T22" fmla="*/ 126 w 222"/>
              <a:gd name="T23" fmla="*/ 132 w 222"/>
              <a:gd name="T24" fmla="*/ 138 w 222"/>
              <a:gd name="T25" fmla="*/ 143 w 222"/>
              <a:gd name="T26" fmla="*/ 149 w 222"/>
              <a:gd name="T27" fmla="*/ 155 w 222"/>
              <a:gd name="T28" fmla="*/ 160 w 222"/>
              <a:gd name="T29" fmla="*/ 166 w 222"/>
              <a:gd name="T30" fmla="*/ 171 w 222"/>
              <a:gd name="T31" fmla="*/ 177 w 222"/>
              <a:gd name="T32" fmla="*/ 183 w 222"/>
              <a:gd name="T33" fmla="*/ 188 w 222"/>
              <a:gd name="T34" fmla="*/ 194 w 222"/>
              <a:gd name="T35" fmla="*/ 199 w 222"/>
              <a:gd name="T36" fmla="*/ 205 w 222"/>
              <a:gd name="T37" fmla="*/ 211 w 222"/>
              <a:gd name="T38" fmla="*/ 216 w 222"/>
              <a:gd name="T39" fmla="*/ 222 w 22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</a:cxnLst>
            <a:rect l="0" t="0" r="r" b="b"/>
            <a:pathLst>
              <a:path w="222">
                <a:moveTo>
                  <a:pt x="0" y="0"/>
                </a:moveTo>
                <a:lnTo>
                  <a:pt x="3" y="0"/>
                </a:lnTo>
                <a:lnTo>
                  <a:pt x="6" y="0"/>
                </a:lnTo>
                <a:lnTo>
                  <a:pt x="9" y="0"/>
                </a:lnTo>
                <a:lnTo>
                  <a:pt x="11" y="0"/>
                </a:lnTo>
                <a:lnTo>
                  <a:pt x="14" y="0"/>
                </a:lnTo>
                <a:lnTo>
                  <a:pt x="17" y="0"/>
                </a:lnTo>
                <a:lnTo>
                  <a:pt x="20" y="0"/>
                </a:lnTo>
                <a:lnTo>
                  <a:pt x="23" y="0"/>
                </a:lnTo>
                <a:lnTo>
                  <a:pt x="25" y="0"/>
                </a:lnTo>
                <a:lnTo>
                  <a:pt x="28" y="0"/>
                </a:lnTo>
                <a:lnTo>
                  <a:pt x="31" y="0"/>
                </a:lnTo>
                <a:lnTo>
                  <a:pt x="34" y="0"/>
                </a:lnTo>
                <a:lnTo>
                  <a:pt x="37" y="0"/>
                </a:lnTo>
                <a:lnTo>
                  <a:pt x="40" y="0"/>
                </a:lnTo>
                <a:lnTo>
                  <a:pt x="42" y="0"/>
                </a:lnTo>
                <a:lnTo>
                  <a:pt x="45" y="0"/>
                </a:lnTo>
                <a:lnTo>
                  <a:pt x="48" y="0"/>
                </a:lnTo>
                <a:lnTo>
                  <a:pt x="51" y="0"/>
                </a:lnTo>
                <a:lnTo>
                  <a:pt x="54" y="0"/>
                </a:lnTo>
                <a:lnTo>
                  <a:pt x="56" y="0"/>
                </a:lnTo>
                <a:lnTo>
                  <a:pt x="59" y="0"/>
                </a:lnTo>
                <a:lnTo>
                  <a:pt x="62" y="0"/>
                </a:lnTo>
                <a:lnTo>
                  <a:pt x="65" y="0"/>
                </a:lnTo>
                <a:lnTo>
                  <a:pt x="68" y="0"/>
                </a:lnTo>
                <a:lnTo>
                  <a:pt x="70" y="0"/>
                </a:lnTo>
                <a:lnTo>
                  <a:pt x="73" y="0"/>
                </a:lnTo>
                <a:lnTo>
                  <a:pt x="76" y="0"/>
                </a:lnTo>
                <a:lnTo>
                  <a:pt x="79" y="0"/>
                </a:lnTo>
                <a:lnTo>
                  <a:pt x="82" y="0"/>
                </a:lnTo>
                <a:lnTo>
                  <a:pt x="84" y="0"/>
                </a:lnTo>
                <a:lnTo>
                  <a:pt x="87" y="0"/>
                </a:lnTo>
                <a:lnTo>
                  <a:pt x="90" y="0"/>
                </a:lnTo>
                <a:lnTo>
                  <a:pt x="93" y="0"/>
                </a:lnTo>
                <a:lnTo>
                  <a:pt x="96" y="0"/>
                </a:lnTo>
                <a:lnTo>
                  <a:pt x="98" y="0"/>
                </a:lnTo>
                <a:lnTo>
                  <a:pt x="101" y="0"/>
                </a:lnTo>
                <a:lnTo>
                  <a:pt x="104" y="0"/>
                </a:lnTo>
                <a:lnTo>
                  <a:pt x="107" y="0"/>
                </a:lnTo>
                <a:lnTo>
                  <a:pt x="110" y="0"/>
                </a:lnTo>
                <a:lnTo>
                  <a:pt x="112" y="0"/>
                </a:lnTo>
                <a:lnTo>
                  <a:pt x="115" y="0"/>
                </a:lnTo>
                <a:lnTo>
                  <a:pt x="118" y="0"/>
                </a:lnTo>
                <a:lnTo>
                  <a:pt x="121" y="0"/>
                </a:lnTo>
                <a:lnTo>
                  <a:pt x="124" y="0"/>
                </a:lnTo>
                <a:lnTo>
                  <a:pt x="126" y="0"/>
                </a:lnTo>
                <a:lnTo>
                  <a:pt x="129" y="0"/>
                </a:lnTo>
                <a:lnTo>
                  <a:pt x="132" y="0"/>
                </a:lnTo>
                <a:lnTo>
                  <a:pt x="135" y="0"/>
                </a:lnTo>
                <a:lnTo>
                  <a:pt x="138" y="0"/>
                </a:lnTo>
                <a:lnTo>
                  <a:pt x="141" y="0"/>
                </a:lnTo>
                <a:lnTo>
                  <a:pt x="143" y="0"/>
                </a:lnTo>
                <a:lnTo>
                  <a:pt x="146" y="0"/>
                </a:lnTo>
                <a:lnTo>
                  <a:pt x="149" y="0"/>
                </a:lnTo>
                <a:lnTo>
                  <a:pt x="152" y="0"/>
                </a:lnTo>
                <a:lnTo>
                  <a:pt x="155" y="0"/>
                </a:lnTo>
                <a:lnTo>
                  <a:pt x="157" y="0"/>
                </a:lnTo>
                <a:lnTo>
                  <a:pt x="160" y="0"/>
                </a:lnTo>
                <a:lnTo>
                  <a:pt x="163" y="0"/>
                </a:lnTo>
                <a:lnTo>
                  <a:pt x="166" y="0"/>
                </a:lnTo>
                <a:lnTo>
                  <a:pt x="169" y="0"/>
                </a:lnTo>
                <a:lnTo>
                  <a:pt x="171" y="0"/>
                </a:lnTo>
                <a:lnTo>
                  <a:pt x="174" y="0"/>
                </a:lnTo>
                <a:lnTo>
                  <a:pt x="177" y="0"/>
                </a:lnTo>
                <a:lnTo>
                  <a:pt x="180" y="0"/>
                </a:lnTo>
                <a:lnTo>
                  <a:pt x="183" y="0"/>
                </a:lnTo>
                <a:lnTo>
                  <a:pt x="185" y="0"/>
                </a:lnTo>
                <a:lnTo>
                  <a:pt x="188" y="0"/>
                </a:lnTo>
                <a:lnTo>
                  <a:pt x="191" y="0"/>
                </a:lnTo>
                <a:lnTo>
                  <a:pt x="194" y="0"/>
                </a:lnTo>
                <a:lnTo>
                  <a:pt x="197" y="0"/>
                </a:lnTo>
                <a:lnTo>
                  <a:pt x="199" y="0"/>
                </a:lnTo>
                <a:lnTo>
                  <a:pt x="202" y="0"/>
                </a:lnTo>
                <a:lnTo>
                  <a:pt x="205" y="0"/>
                </a:lnTo>
                <a:lnTo>
                  <a:pt x="208" y="0"/>
                </a:lnTo>
                <a:lnTo>
                  <a:pt x="211" y="0"/>
                </a:lnTo>
                <a:lnTo>
                  <a:pt x="213" y="0"/>
                </a:lnTo>
                <a:lnTo>
                  <a:pt x="216" y="0"/>
                </a:lnTo>
                <a:lnTo>
                  <a:pt x="219" y="0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13" name="Freeform 114"/>
          <p:cNvSpPr>
            <a:spLocks/>
          </p:cNvSpPr>
          <p:nvPr/>
        </p:nvSpPr>
        <p:spPr bwMode="auto">
          <a:xfrm>
            <a:off x="1388419" y="3010644"/>
            <a:ext cx="2114550" cy="133350"/>
          </a:xfrm>
          <a:custGeom>
            <a:avLst/>
            <a:gdLst>
              <a:gd name="T0" fmla="*/ 3 w 222"/>
              <a:gd name="T1" fmla="*/ 14 h 14"/>
              <a:gd name="T2" fmla="*/ 9 w 222"/>
              <a:gd name="T3" fmla="*/ 13 h 14"/>
              <a:gd name="T4" fmla="*/ 14 w 222"/>
              <a:gd name="T5" fmla="*/ 13 h 14"/>
              <a:gd name="T6" fmla="*/ 20 w 222"/>
              <a:gd name="T7" fmla="*/ 13 h 14"/>
              <a:gd name="T8" fmla="*/ 25 w 222"/>
              <a:gd name="T9" fmla="*/ 12 h 14"/>
              <a:gd name="T10" fmla="*/ 31 w 222"/>
              <a:gd name="T11" fmla="*/ 12 h 14"/>
              <a:gd name="T12" fmla="*/ 37 w 222"/>
              <a:gd name="T13" fmla="*/ 12 h 14"/>
              <a:gd name="T14" fmla="*/ 42 w 222"/>
              <a:gd name="T15" fmla="*/ 11 h 14"/>
              <a:gd name="T16" fmla="*/ 48 w 222"/>
              <a:gd name="T17" fmla="*/ 11 h 14"/>
              <a:gd name="T18" fmla="*/ 54 w 222"/>
              <a:gd name="T19" fmla="*/ 11 h 14"/>
              <a:gd name="T20" fmla="*/ 59 w 222"/>
              <a:gd name="T21" fmla="*/ 10 h 14"/>
              <a:gd name="T22" fmla="*/ 65 w 222"/>
              <a:gd name="T23" fmla="*/ 10 h 14"/>
              <a:gd name="T24" fmla="*/ 70 w 222"/>
              <a:gd name="T25" fmla="*/ 10 h 14"/>
              <a:gd name="T26" fmla="*/ 76 w 222"/>
              <a:gd name="T27" fmla="*/ 9 h 14"/>
              <a:gd name="T28" fmla="*/ 82 w 222"/>
              <a:gd name="T29" fmla="*/ 9 h 14"/>
              <a:gd name="T30" fmla="*/ 87 w 222"/>
              <a:gd name="T31" fmla="*/ 8 h 14"/>
              <a:gd name="T32" fmla="*/ 93 w 222"/>
              <a:gd name="T33" fmla="*/ 8 h 14"/>
              <a:gd name="T34" fmla="*/ 98 w 222"/>
              <a:gd name="T35" fmla="*/ 8 h 14"/>
              <a:gd name="T36" fmla="*/ 104 w 222"/>
              <a:gd name="T37" fmla="*/ 7 h 14"/>
              <a:gd name="T38" fmla="*/ 110 w 222"/>
              <a:gd name="T39" fmla="*/ 7 h 14"/>
              <a:gd name="T40" fmla="*/ 115 w 222"/>
              <a:gd name="T41" fmla="*/ 7 h 14"/>
              <a:gd name="T42" fmla="*/ 121 w 222"/>
              <a:gd name="T43" fmla="*/ 6 h 14"/>
              <a:gd name="T44" fmla="*/ 126 w 222"/>
              <a:gd name="T45" fmla="*/ 6 h 14"/>
              <a:gd name="T46" fmla="*/ 132 w 222"/>
              <a:gd name="T47" fmla="*/ 6 h 14"/>
              <a:gd name="T48" fmla="*/ 138 w 222"/>
              <a:gd name="T49" fmla="*/ 5 h 14"/>
              <a:gd name="T50" fmla="*/ 143 w 222"/>
              <a:gd name="T51" fmla="*/ 5 h 14"/>
              <a:gd name="T52" fmla="*/ 149 w 222"/>
              <a:gd name="T53" fmla="*/ 5 h 14"/>
              <a:gd name="T54" fmla="*/ 155 w 222"/>
              <a:gd name="T55" fmla="*/ 4 h 14"/>
              <a:gd name="T56" fmla="*/ 160 w 222"/>
              <a:gd name="T57" fmla="*/ 4 h 14"/>
              <a:gd name="T58" fmla="*/ 166 w 222"/>
              <a:gd name="T59" fmla="*/ 3 h 14"/>
              <a:gd name="T60" fmla="*/ 171 w 222"/>
              <a:gd name="T61" fmla="*/ 3 h 14"/>
              <a:gd name="T62" fmla="*/ 177 w 222"/>
              <a:gd name="T63" fmla="*/ 3 h 14"/>
              <a:gd name="T64" fmla="*/ 183 w 222"/>
              <a:gd name="T65" fmla="*/ 2 h 14"/>
              <a:gd name="T66" fmla="*/ 188 w 222"/>
              <a:gd name="T67" fmla="*/ 2 h 14"/>
              <a:gd name="T68" fmla="*/ 194 w 222"/>
              <a:gd name="T69" fmla="*/ 2 h 14"/>
              <a:gd name="T70" fmla="*/ 199 w 222"/>
              <a:gd name="T71" fmla="*/ 1 h 14"/>
              <a:gd name="T72" fmla="*/ 205 w 222"/>
              <a:gd name="T73" fmla="*/ 1 h 14"/>
              <a:gd name="T74" fmla="*/ 211 w 222"/>
              <a:gd name="T75" fmla="*/ 1 h 14"/>
              <a:gd name="T76" fmla="*/ 216 w 222"/>
              <a:gd name="T77" fmla="*/ 0 h 14"/>
              <a:gd name="T78" fmla="*/ 222 w 222"/>
              <a:gd name="T7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14">
                <a:moveTo>
                  <a:pt x="0" y="14"/>
                </a:moveTo>
                <a:lnTo>
                  <a:pt x="3" y="14"/>
                </a:lnTo>
                <a:lnTo>
                  <a:pt x="6" y="14"/>
                </a:lnTo>
                <a:lnTo>
                  <a:pt x="9" y="13"/>
                </a:lnTo>
                <a:lnTo>
                  <a:pt x="11" y="13"/>
                </a:lnTo>
                <a:lnTo>
                  <a:pt x="14" y="13"/>
                </a:lnTo>
                <a:lnTo>
                  <a:pt x="17" y="13"/>
                </a:lnTo>
                <a:lnTo>
                  <a:pt x="20" y="13"/>
                </a:lnTo>
                <a:lnTo>
                  <a:pt x="23" y="13"/>
                </a:lnTo>
                <a:lnTo>
                  <a:pt x="25" y="12"/>
                </a:lnTo>
                <a:lnTo>
                  <a:pt x="28" y="12"/>
                </a:lnTo>
                <a:lnTo>
                  <a:pt x="31" y="12"/>
                </a:lnTo>
                <a:lnTo>
                  <a:pt x="34" y="12"/>
                </a:lnTo>
                <a:lnTo>
                  <a:pt x="37" y="12"/>
                </a:lnTo>
                <a:lnTo>
                  <a:pt x="40" y="11"/>
                </a:lnTo>
                <a:lnTo>
                  <a:pt x="42" y="11"/>
                </a:lnTo>
                <a:lnTo>
                  <a:pt x="45" y="11"/>
                </a:lnTo>
                <a:lnTo>
                  <a:pt x="48" y="11"/>
                </a:lnTo>
                <a:lnTo>
                  <a:pt x="51" y="11"/>
                </a:lnTo>
                <a:lnTo>
                  <a:pt x="54" y="11"/>
                </a:lnTo>
                <a:lnTo>
                  <a:pt x="56" y="10"/>
                </a:lnTo>
                <a:lnTo>
                  <a:pt x="59" y="10"/>
                </a:lnTo>
                <a:lnTo>
                  <a:pt x="62" y="10"/>
                </a:lnTo>
                <a:lnTo>
                  <a:pt x="65" y="10"/>
                </a:lnTo>
                <a:lnTo>
                  <a:pt x="68" y="10"/>
                </a:lnTo>
                <a:lnTo>
                  <a:pt x="70" y="10"/>
                </a:lnTo>
                <a:lnTo>
                  <a:pt x="73" y="9"/>
                </a:lnTo>
                <a:lnTo>
                  <a:pt x="76" y="9"/>
                </a:lnTo>
                <a:lnTo>
                  <a:pt x="79" y="9"/>
                </a:lnTo>
                <a:lnTo>
                  <a:pt x="82" y="9"/>
                </a:lnTo>
                <a:lnTo>
                  <a:pt x="84" y="9"/>
                </a:lnTo>
                <a:lnTo>
                  <a:pt x="87" y="8"/>
                </a:lnTo>
                <a:lnTo>
                  <a:pt x="90" y="8"/>
                </a:lnTo>
                <a:lnTo>
                  <a:pt x="93" y="8"/>
                </a:lnTo>
                <a:lnTo>
                  <a:pt x="96" y="8"/>
                </a:lnTo>
                <a:lnTo>
                  <a:pt x="98" y="8"/>
                </a:lnTo>
                <a:lnTo>
                  <a:pt x="101" y="8"/>
                </a:lnTo>
                <a:lnTo>
                  <a:pt x="104" y="7"/>
                </a:lnTo>
                <a:lnTo>
                  <a:pt x="107" y="7"/>
                </a:lnTo>
                <a:lnTo>
                  <a:pt x="110" y="7"/>
                </a:lnTo>
                <a:lnTo>
                  <a:pt x="112" y="7"/>
                </a:lnTo>
                <a:lnTo>
                  <a:pt x="115" y="7"/>
                </a:lnTo>
                <a:lnTo>
                  <a:pt x="118" y="6"/>
                </a:lnTo>
                <a:lnTo>
                  <a:pt x="121" y="6"/>
                </a:lnTo>
                <a:lnTo>
                  <a:pt x="124" y="6"/>
                </a:lnTo>
                <a:lnTo>
                  <a:pt x="126" y="6"/>
                </a:lnTo>
                <a:lnTo>
                  <a:pt x="129" y="6"/>
                </a:lnTo>
                <a:lnTo>
                  <a:pt x="132" y="6"/>
                </a:lnTo>
                <a:lnTo>
                  <a:pt x="135" y="5"/>
                </a:lnTo>
                <a:lnTo>
                  <a:pt x="138" y="5"/>
                </a:lnTo>
                <a:lnTo>
                  <a:pt x="141" y="5"/>
                </a:lnTo>
                <a:lnTo>
                  <a:pt x="143" y="5"/>
                </a:lnTo>
                <a:lnTo>
                  <a:pt x="146" y="5"/>
                </a:lnTo>
                <a:lnTo>
                  <a:pt x="149" y="5"/>
                </a:lnTo>
                <a:lnTo>
                  <a:pt x="152" y="4"/>
                </a:lnTo>
                <a:lnTo>
                  <a:pt x="155" y="4"/>
                </a:lnTo>
                <a:lnTo>
                  <a:pt x="157" y="4"/>
                </a:lnTo>
                <a:lnTo>
                  <a:pt x="160" y="4"/>
                </a:lnTo>
                <a:lnTo>
                  <a:pt x="163" y="4"/>
                </a:lnTo>
                <a:lnTo>
                  <a:pt x="166" y="3"/>
                </a:lnTo>
                <a:lnTo>
                  <a:pt x="169" y="3"/>
                </a:lnTo>
                <a:lnTo>
                  <a:pt x="171" y="3"/>
                </a:lnTo>
                <a:lnTo>
                  <a:pt x="174" y="3"/>
                </a:lnTo>
                <a:lnTo>
                  <a:pt x="177" y="3"/>
                </a:lnTo>
                <a:lnTo>
                  <a:pt x="180" y="3"/>
                </a:lnTo>
                <a:lnTo>
                  <a:pt x="183" y="2"/>
                </a:lnTo>
                <a:lnTo>
                  <a:pt x="185" y="2"/>
                </a:lnTo>
                <a:lnTo>
                  <a:pt x="188" y="2"/>
                </a:lnTo>
                <a:lnTo>
                  <a:pt x="191" y="2"/>
                </a:lnTo>
                <a:lnTo>
                  <a:pt x="194" y="2"/>
                </a:lnTo>
                <a:lnTo>
                  <a:pt x="197" y="2"/>
                </a:lnTo>
                <a:lnTo>
                  <a:pt x="199" y="1"/>
                </a:lnTo>
                <a:lnTo>
                  <a:pt x="202" y="1"/>
                </a:lnTo>
                <a:lnTo>
                  <a:pt x="205" y="1"/>
                </a:lnTo>
                <a:lnTo>
                  <a:pt x="208" y="1"/>
                </a:lnTo>
                <a:lnTo>
                  <a:pt x="211" y="1"/>
                </a:lnTo>
                <a:lnTo>
                  <a:pt x="213" y="0"/>
                </a:lnTo>
                <a:lnTo>
                  <a:pt x="216" y="0"/>
                </a:lnTo>
                <a:lnTo>
                  <a:pt x="219" y="0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14" name="Freeform 115"/>
          <p:cNvSpPr>
            <a:spLocks/>
          </p:cNvSpPr>
          <p:nvPr/>
        </p:nvSpPr>
        <p:spPr bwMode="auto">
          <a:xfrm>
            <a:off x="1388419" y="2267694"/>
            <a:ext cx="2114550" cy="952500"/>
          </a:xfrm>
          <a:custGeom>
            <a:avLst/>
            <a:gdLst>
              <a:gd name="T0" fmla="*/ 3 w 222"/>
              <a:gd name="T1" fmla="*/ 99 h 100"/>
              <a:gd name="T2" fmla="*/ 9 w 222"/>
              <a:gd name="T3" fmla="*/ 96 h 100"/>
              <a:gd name="T4" fmla="*/ 14 w 222"/>
              <a:gd name="T5" fmla="*/ 94 h 100"/>
              <a:gd name="T6" fmla="*/ 20 w 222"/>
              <a:gd name="T7" fmla="*/ 91 h 100"/>
              <a:gd name="T8" fmla="*/ 25 w 222"/>
              <a:gd name="T9" fmla="*/ 88 h 100"/>
              <a:gd name="T10" fmla="*/ 31 w 222"/>
              <a:gd name="T11" fmla="*/ 86 h 100"/>
              <a:gd name="T12" fmla="*/ 37 w 222"/>
              <a:gd name="T13" fmla="*/ 83 h 100"/>
              <a:gd name="T14" fmla="*/ 42 w 222"/>
              <a:gd name="T15" fmla="*/ 81 h 100"/>
              <a:gd name="T16" fmla="*/ 48 w 222"/>
              <a:gd name="T17" fmla="*/ 78 h 100"/>
              <a:gd name="T18" fmla="*/ 54 w 222"/>
              <a:gd name="T19" fmla="*/ 76 h 100"/>
              <a:gd name="T20" fmla="*/ 59 w 222"/>
              <a:gd name="T21" fmla="*/ 73 h 100"/>
              <a:gd name="T22" fmla="*/ 65 w 222"/>
              <a:gd name="T23" fmla="*/ 71 h 100"/>
              <a:gd name="T24" fmla="*/ 70 w 222"/>
              <a:gd name="T25" fmla="*/ 68 h 100"/>
              <a:gd name="T26" fmla="*/ 76 w 222"/>
              <a:gd name="T27" fmla="*/ 66 h 100"/>
              <a:gd name="T28" fmla="*/ 82 w 222"/>
              <a:gd name="T29" fmla="*/ 63 h 100"/>
              <a:gd name="T30" fmla="*/ 87 w 222"/>
              <a:gd name="T31" fmla="*/ 61 h 100"/>
              <a:gd name="T32" fmla="*/ 93 w 222"/>
              <a:gd name="T33" fmla="*/ 58 h 100"/>
              <a:gd name="T34" fmla="*/ 98 w 222"/>
              <a:gd name="T35" fmla="*/ 56 h 100"/>
              <a:gd name="T36" fmla="*/ 104 w 222"/>
              <a:gd name="T37" fmla="*/ 53 h 100"/>
              <a:gd name="T38" fmla="*/ 110 w 222"/>
              <a:gd name="T39" fmla="*/ 50 h 100"/>
              <a:gd name="T40" fmla="*/ 115 w 222"/>
              <a:gd name="T41" fmla="*/ 48 h 100"/>
              <a:gd name="T42" fmla="*/ 121 w 222"/>
              <a:gd name="T43" fmla="*/ 45 h 100"/>
              <a:gd name="T44" fmla="*/ 126 w 222"/>
              <a:gd name="T45" fmla="*/ 43 h 100"/>
              <a:gd name="T46" fmla="*/ 132 w 222"/>
              <a:gd name="T47" fmla="*/ 40 h 100"/>
              <a:gd name="T48" fmla="*/ 138 w 222"/>
              <a:gd name="T49" fmla="*/ 38 h 100"/>
              <a:gd name="T50" fmla="*/ 143 w 222"/>
              <a:gd name="T51" fmla="*/ 35 h 100"/>
              <a:gd name="T52" fmla="*/ 149 w 222"/>
              <a:gd name="T53" fmla="*/ 33 h 100"/>
              <a:gd name="T54" fmla="*/ 155 w 222"/>
              <a:gd name="T55" fmla="*/ 30 h 100"/>
              <a:gd name="T56" fmla="*/ 160 w 222"/>
              <a:gd name="T57" fmla="*/ 28 h 100"/>
              <a:gd name="T58" fmla="*/ 166 w 222"/>
              <a:gd name="T59" fmla="*/ 25 h 100"/>
              <a:gd name="T60" fmla="*/ 171 w 222"/>
              <a:gd name="T61" fmla="*/ 23 h 100"/>
              <a:gd name="T62" fmla="*/ 177 w 222"/>
              <a:gd name="T63" fmla="*/ 20 h 100"/>
              <a:gd name="T64" fmla="*/ 183 w 222"/>
              <a:gd name="T65" fmla="*/ 18 h 100"/>
              <a:gd name="T66" fmla="*/ 188 w 222"/>
              <a:gd name="T67" fmla="*/ 15 h 100"/>
              <a:gd name="T68" fmla="*/ 194 w 222"/>
              <a:gd name="T69" fmla="*/ 13 h 100"/>
              <a:gd name="T70" fmla="*/ 199 w 222"/>
              <a:gd name="T71" fmla="*/ 10 h 100"/>
              <a:gd name="T72" fmla="*/ 205 w 222"/>
              <a:gd name="T73" fmla="*/ 7 h 100"/>
              <a:gd name="T74" fmla="*/ 211 w 222"/>
              <a:gd name="T75" fmla="*/ 5 h 100"/>
              <a:gd name="T76" fmla="*/ 216 w 222"/>
              <a:gd name="T77" fmla="*/ 2 h 100"/>
              <a:gd name="T78" fmla="*/ 222 w 222"/>
              <a:gd name="T79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100">
                <a:moveTo>
                  <a:pt x="0" y="100"/>
                </a:moveTo>
                <a:lnTo>
                  <a:pt x="3" y="99"/>
                </a:lnTo>
                <a:lnTo>
                  <a:pt x="6" y="97"/>
                </a:lnTo>
                <a:lnTo>
                  <a:pt x="9" y="96"/>
                </a:lnTo>
                <a:lnTo>
                  <a:pt x="11" y="95"/>
                </a:lnTo>
                <a:lnTo>
                  <a:pt x="14" y="94"/>
                </a:lnTo>
                <a:lnTo>
                  <a:pt x="17" y="92"/>
                </a:lnTo>
                <a:lnTo>
                  <a:pt x="20" y="91"/>
                </a:lnTo>
                <a:lnTo>
                  <a:pt x="23" y="90"/>
                </a:lnTo>
                <a:lnTo>
                  <a:pt x="25" y="88"/>
                </a:lnTo>
                <a:lnTo>
                  <a:pt x="28" y="87"/>
                </a:lnTo>
                <a:lnTo>
                  <a:pt x="31" y="86"/>
                </a:lnTo>
                <a:lnTo>
                  <a:pt x="34" y="85"/>
                </a:lnTo>
                <a:lnTo>
                  <a:pt x="37" y="83"/>
                </a:lnTo>
                <a:lnTo>
                  <a:pt x="40" y="82"/>
                </a:lnTo>
                <a:lnTo>
                  <a:pt x="42" y="81"/>
                </a:lnTo>
                <a:lnTo>
                  <a:pt x="45" y="80"/>
                </a:lnTo>
                <a:lnTo>
                  <a:pt x="48" y="78"/>
                </a:lnTo>
                <a:lnTo>
                  <a:pt x="51" y="77"/>
                </a:lnTo>
                <a:lnTo>
                  <a:pt x="54" y="76"/>
                </a:lnTo>
                <a:lnTo>
                  <a:pt x="56" y="75"/>
                </a:lnTo>
                <a:lnTo>
                  <a:pt x="59" y="73"/>
                </a:lnTo>
                <a:lnTo>
                  <a:pt x="62" y="72"/>
                </a:lnTo>
                <a:lnTo>
                  <a:pt x="65" y="71"/>
                </a:lnTo>
                <a:lnTo>
                  <a:pt x="68" y="69"/>
                </a:lnTo>
                <a:lnTo>
                  <a:pt x="70" y="68"/>
                </a:lnTo>
                <a:lnTo>
                  <a:pt x="73" y="67"/>
                </a:lnTo>
                <a:lnTo>
                  <a:pt x="76" y="66"/>
                </a:lnTo>
                <a:lnTo>
                  <a:pt x="79" y="64"/>
                </a:lnTo>
                <a:lnTo>
                  <a:pt x="82" y="63"/>
                </a:lnTo>
                <a:lnTo>
                  <a:pt x="84" y="62"/>
                </a:lnTo>
                <a:lnTo>
                  <a:pt x="87" y="61"/>
                </a:lnTo>
                <a:lnTo>
                  <a:pt x="90" y="59"/>
                </a:lnTo>
                <a:lnTo>
                  <a:pt x="93" y="58"/>
                </a:lnTo>
                <a:lnTo>
                  <a:pt x="96" y="57"/>
                </a:lnTo>
                <a:lnTo>
                  <a:pt x="98" y="56"/>
                </a:lnTo>
                <a:lnTo>
                  <a:pt x="101" y="54"/>
                </a:lnTo>
                <a:lnTo>
                  <a:pt x="104" y="53"/>
                </a:lnTo>
                <a:lnTo>
                  <a:pt x="107" y="52"/>
                </a:lnTo>
                <a:lnTo>
                  <a:pt x="110" y="50"/>
                </a:lnTo>
                <a:lnTo>
                  <a:pt x="112" y="49"/>
                </a:lnTo>
                <a:lnTo>
                  <a:pt x="115" y="48"/>
                </a:lnTo>
                <a:lnTo>
                  <a:pt x="118" y="47"/>
                </a:lnTo>
                <a:lnTo>
                  <a:pt x="121" y="45"/>
                </a:lnTo>
                <a:lnTo>
                  <a:pt x="124" y="44"/>
                </a:lnTo>
                <a:lnTo>
                  <a:pt x="126" y="43"/>
                </a:lnTo>
                <a:lnTo>
                  <a:pt x="129" y="42"/>
                </a:lnTo>
                <a:lnTo>
                  <a:pt x="132" y="40"/>
                </a:lnTo>
                <a:lnTo>
                  <a:pt x="135" y="39"/>
                </a:lnTo>
                <a:lnTo>
                  <a:pt x="138" y="38"/>
                </a:lnTo>
                <a:lnTo>
                  <a:pt x="141" y="37"/>
                </a:lnTo>
                <a:lnTo>
                  <a:pt x="143" y="35"/>
                </a:lnTo>
                <a:lnTo>
                  <a:pt x="146" y="34"/>
                </a:lnTo>
                <a:lnTo>
                  <a:pt x="149" y="33"/>
                </a:lnTo>
                <a:lnTo>
                  <a:pt x="152" y="32"/>
                </a:lnTo>
                <a:lnTo>
                  <a:pt x="155" y="30"/>
                </a:lnTo>
                <a:lnTo>
                  <a:pt x="157" y="29"/>
                </a:lnTo>
                <a:lnTo>
                  <a:pt x="160" y="28"/>
                </a:lnTo>
                <a:lnTo>
                  <a:pt x="163" y="26"/>
                </a:lnTo>
                <a:lnTo>
                  <a:pt x="166" y="25"/>
                </a:lnTo>
                <a:lnTo>
                  <a:pt x="169" y="24"/>
                </a:lnTo>
                <a:lnTo>
                  <a:pt x="171" y="23"/>
                </a:lnTo>
                <a:lnTo>
                  <a:pt x="174" y="21"/>
                </a:lnTo>
                <a:lnTo>
                  <a:pt x="177" y="20"/>
                </a:lnTo>
                <a:lnTo>
                  <a:pt x="180" y="19"/>
                </a:lnTo>
                <a:lnTo>
                  <a:pt x="183" y="18"/>
                </a:lnTo>
                <a:lnTo>
                  <a:pt x="185" y="16"/>
                </a:lnTo>
                <a:lnTo>
                  <a:pt x="188" y="15"/>
                </a:lnTo>
                <a:lnTo>
                  <a:pt x="191" y="14"/>
                </a:lnTo>
                <a:lnTo>
                  <a:pt x="194" y="13"/>
                </a:lnTo>
                <a:lnTo>
                  <a:pt x="197" y="11"/>
                </a:lnTo>
                <a:lnTo>
                  <a:pt x="199" y="10"/>
                </a:lnTo>
                <a:lnTo>
                  <a:pt x="202" y="9"/>
                </a:lnTo>
                <a:lnTo>
                  <a:pt x="205" y="7"/>
                </a:lnTo>
                <a:lnTo>
                  <a:pt x="208" y="6"/>
                </a:lnTo>
                <a:lnTo>
                  <a:pt x="211" y="5"/>
                </a:lnTo>
                <a:lnTo>
                  <a:pt x="213" y="4"/>
                </a:lnTo>
                <a:lnTo>
                  <a:pt x="216" y="2"/>
                </a:lnTo>
                <a:lnTo>
                  <a:pt x="219" y="1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15" name="Freeform 116"/>
          <p:cNvSpPr>
            <a:spLocks/>
          </p:cNvSpPr>
          <p:nvPr/>
        </p:nvSpPr>
        <p:spPr bwMode="auto">
          <a:xfrm>
            <a:off x="1388419" y="2924919"/>
            <a:ext cx="2114550" cy="285750"/>
          </a:xfrm>
          <a:custGeom>
            <a:avLst/>
            <a:gdLst>
              <a:gd name="T0" fmla="*/ 3 w 222"/>
              <a:gd name="T1" fmla="*/ 30 h 30"/>
              <a:gd name="T2" fmla="*/ 9 w 222"/>
              <a:gd name="T3" fmla="*/ 29 h 30"/>
              <a:gd name="T4" fmla="*/ 14 w 222"/>
              <a:gd name="T5" fmla="*/ 28 h 30"/>
              <a:gd name="T6" fmla="*/ 20 w 222"/>
              <a:gd name="T7" fmla="*/ 27 h 30"/>
              <a:gd name="T8" fmla="*/ 25 w 222"/>
              <a:gd name="T9" fmla="*/ 26 h 30"/>
              <a:gd name="T10" fmla="*/ 31 w 222"/>
              <a:gd name="T11" fmla="*/ 26 h 30"/>
              <a:gd name="T12" fmla="*/ 37 w 222"/>
              <a:gd name="T13" fmla="*/ 25 h 30"/>
              <a:gd name="T14" fmla="*/ 42 w 222"/>
              <a:gd name="T15" fmla="*/ 24 h 30"/>
              <a:gd name="T16" fmla="*/ 48 w 222"/>
              <a:gd name="T17" fmla="*/ 23 h 30"/>
              <a:gd name="T18" fmla="*/ 54 w 222"/>
              <a:gd name="T19" fmla="*/ 23 h 30"/>
              <a:gd name="T20" fmla="*/ 59 w 222"/>
              <a:gd name="T21" fmla="*/ 22 h 30"/>
              <a:gd name="T22" fmla="*/ 65 w 222"/>
              <a:gd name="T23" fmla="*/ 21 h 30"/>
              <a:gd name="T24" fmla="*/ 70 w 222"/>
              <a:gd name="T25" fmla="*/ 20 h 30"/>
              <a:gd name="T26" fmla="*/ 76 w 222"/>
              <a:gd name="T27" fmla="*/ 20 h 30"/>
              <a:gd name="T28" fmla="*/ 82 w 222"/>
              <a:gd name="T29" fmla="*/ 19 h 30"/>
              <a:gd name="T30" fmla="*/ 87 w 222"/>
              <a:gd name="T31" fmla="*/ 18 h 30"/>
              <a:gd name="T32" fmla="*/ 93 w 222"/>
              <a:gd name="T33" fmla="*/ 17 h 30"/>
              <a:gd name="T34" fmla="*/ 98 w 222"/>
              <a:gd name="T35" fmla="*/ 17 h 30"/>
              <a:gd name="T36" fmla="*/ 104 w 222"/>
              <a:gd name="T37" fmla="*/ 16 h 30"/>
              <a:gd name="T38" fmla="*/ 110 w 222"/>
              <a:gd name="T39" fmla="*/ 15 h 30"/>
              <a:gd name="T40" fmla="*/ 115 w 222"/>
              <a:gd name="T41" fmla="*/ 14 h 30"/>
              <a:gd name="T42" fmla="*/ 121 w 222"/>
              <a:gd name="T43" fmla="*/ 13 h 30"/>
              <a:gd name="T44" fmla="*/ 126 w 222"/>
              <a:gd name="T45" fmla="*/ 13 h 30"/>
              <a:gd name="T46" fmla="*/ 132 w 222"/>
              <a:gd name="T47" fmla="*/ 12 h 30"/>
              <a:gd name="T48" fmla="*/ 138 w 222"/>
              <a:gd name="T49" fmla="*/ 11 h 30"/>
              <a:gd name="T50" fmla="*/ 143 w 222"/>
              <a:gd name="T51" fmla="*/ 10 h 30"/>
              <a:gd name="T52" fmla="*/ 149 w 222"/>
              <a:gd name="T53" fmla="*/ 10 h 30"/>
              <a:gd name="T54" fmla="*/ 155 w 222"/>
              <a:gd name="T55" fmla="*/ 9 h 30"/>
              <a:gd name="T56" fmla="*/ 160 w 222"/>
              <a:gd name="T57" fmla="*/ 8 h 30"/>
              <a:gd name="T58" fmla="*/ 166 w 222"/>
              <a:gd name="T59" fmla="*/ 7 h 30"/>
              <a:gd name="T60" fmla="*/ 171 w 222"/>
              <a:gd name="T61" fmla="*/ 7 h 30"/>
              <a:gd name="T62" fmla="*/ 177 w 222"/>
              <a:gd name="T63" fmla="*/ 6 h 30"/>
              <a:gd name="T64" fmla="*/ 183 w 222"/>
              <a:gd name="T65" fmla="*/ 5 h 30"/>
              <a:gd name="T66" fmla="*/ 188 w 222"/>
              <a:gd name="T67" fmla="*/ 4 h 30"/>
              <a:gd name="T68" fmla="*/ 194 w 222"/>
              <a:gd name="T69" fmla="*/ 3 h 30"/>
              <a:gd name="T70" fmla="*/ 199 w 222"/>
              <a:gd name="T71" fmla="*/ 3 h 30"/>
              <a:gd name="T72" fmla="*/ 205 w 222"/>
              <a:gd name="T73" fmla="*/ 2 h 30"/>
              <a:gd name="T74" fmla="*/ 211 w 222"/>
              <a:gd name="T75" fmla="*/ 1 h 30"/>
              <a:gd name="T76" fmla="*/ 216 w 222"/>
              <a:gd name="T77" fmla="*/ 0 h 30"/>
              <a:gd name="T78" fmla="*/ 222 w 222"/>
              <a:gd name="T7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30">
                <a:moveTo>
                  <a:pt x="0" y="30"/>
                </a:moveTo>
                <a:lnTo>
                  <a:pt x="3" y="30"/>
                </a:lnTo>
                <a:lnTo>
                  <a:pt x="6" y="29"/>
                </a:lnTo>
                <a:lnTo>
                  <a:pt x="9" y="29"/>
                </a:lnTo>
                <a:lnTo>
                  <a:pt x="11" y="28"/>
                </a:lnTo>
                <a:lnTo>
                  <a:pt x="14" y="28"/>
                </a:lnTo>
                <a:lnTo>
                  <a:pt x="17" y="28"/>
                </a:lnTo>
                <a:lnTo>
                  <a:pt x="20" y="27"/>
                </a:lnTo>
                <a:lnTo>
                  <a:pt x="23" y="27"/>
                </a:lnTo>
                <a:lnTo>
                  <a:pt x="25" y="26"/>
                </a:lnTo>
                <a:lnTo>
                  <a:pt x="28" y="26"/>
                </a:lnTo>
                <a:lnTo>
                  <a:pt x="31" y="26"/>
                </a:lnTo>
                <a:lnTo>
                  <a:pt x="34" y="25"/>
                </a:lnTo>
                <a:lnTo>
                  <a:pt x="37" y="25"/>
                </a:lnTo>
                <a:lnTo>
                  <a:pt x="40" y="25"/>
                </a:lnTo>
                <a:lnTo>
                  <a:pt x="42" y="24"/>
                </a:lnTo>
                <a:lnTo>
                  <a:pt x="45" y="24"/>
                </a:lnTo>
                <a:lnTo>
                  <a:pt x="48" y="23"/>
                </a:lnTo>
                <a:lnTo>
                  <a:pt x="51" y="23"/>
                </a:lnTo>
                <a:lnTo>
                  <a:pt x="54" y="23"/>
                </a:lnTo>
                <a:lnTo>
                  <a:pt x="56" y="22"/>
                </a:lnTo>
                <a:lnTo>
                  <a:pt x="59" y="22"/>
                </a:lnTo>
                <a:lnTo>
                  <a:pt x="62" y="21"/>
                </a:lnTo>
                <a:lnTo>
                  <a:pt x="65" y="21"/>
                </a:lnTo>
                <a:lnTo>
                  <a:pt x="68" y="21"/>
                </a:lnTo>
                <a:lnTo>
                  <a:pt x="70" y="20"/>
                </a:lnTo>
                <a:lnTo>
                  <a:pt x="73" y="20"/>
                </a:lnTo>
                <a:lnTo>
                  <a:pt x="76" y="20"/>
                </a:lnTo>
                <a:lnTo>
                  <a:pt x="79" y="19"/>
                </a:lnTo>
                <a:lnTo>
                  <a:pt x="82" y="19"/>
                </a:lnTo>
                <a:lnTo>
                  <a:pt x="84" y="18"/>
                </a:lnTo>
                <a:lnTo>
                  <a:pt x="87" y="18"/>
                </a:lnTo>
                <a:lnTo>
                  <a:pt x="90" y="18"/>
                </a:lnTo>
                <a:lnTo>
                  <a:pt x="93" y="17"/>
                </a:lnTo>
                <a:lnTo>
                  <a:pt x="96" y="17"/>
                </a:lnTo>
                <a:lnTo>
                  <a:pt x="98" y="17"/>
                </a:lnTo>
                <a:lnTo>
                  <a:pt x="101" y="16"/>
                </a:lnTo>
                <a:lnTo>
                  <a:pt x="104" y="16"/>
                </a:lnTo>
                <a:lnTo>
                  <a:pt x="107" y="15"/>
                </a:lnTo>
                <a:lnTo>
                  <a:pt x="110" y="15"/>
                </a:lnTo>
                <a:lnTo>
                  <a:pt x="112" y="15"/>
                </a:lnTo>
                <a:lnTo>
                  <a:pt x="115" y="14"/>
                </a:lnTo>
                <a:lnTo>
                  <a:pt x="118" y="14"/>
                </a:lnTo>
                <a:lnTo>
                  <a:pt x="121" y="13"/>
                </a:lnTo>
                <a:lnTo>
                  <a:pt x="124" y="13"/>
                </a:lnTo>
                <a:lnTo>
                  <a:pt x="126" y="13"/>
                </a:lnTo>
                <a:lnTo>
                  <a:pt x="129" y="12"/>
                </a:lnTo>
                <a:lnTo>
                  <a:pt x="132" y="12"/>
                </a:lnTo>
                <a:lnTo>
                  <a:pt x="135" y="12"/>
                </a:lnTo>
                <a:lnTo>
                  <a:pt x="138" y="11"/>
                </a:lnTo>
                <a:lnTo>
                  <a:pt x="141" y="11"/>
                </a:lnTo>
                <a:lnTo>
                  <a:pt x="143" y="10"/>
                </a:lnTo>
                <a:lnTo>
                  <a:pt x="146" y="10"/>
                </a:lnTo>
                <a:lnTo>
                  <a:pt x="149" y="10"/>
                </a:lnTo>
                <a:lnTo>
                  <a:pt x="152" y="9"/>
                </a:lnTo>
                <a:lnTo>
                  <a:pt x="155" y="9"/>
                </a:lnTo>
                <a:lnTo>
                  <a:pt x="157" y="8"/>
                </a:lnTo>
                <a:lnTo>
                  <a:pt x="160" y="8"/>
                </a:lnTo>
                <a:lnTo>
                  <a:pt x="163" y="8"/>
                </a:lnTo>
                <a:lnTo>
                  <a:pt x="166" y="7"/>
                </a:lnTo>
                <a:lnTo>
                  <a:pt x="169" y="7"/>
                </a:lnTo>
                <a:lnTo>
                  <a:pt x="171" y="7"/>
                </a:lnTo>
                <a:lnTo>
                  <a:pt x="174" y="6"/>
                </a:lnTo>
                <a:lnTo>
                  <a:pt x="177" y="6"/>
                </a:lnTo>
                <a:lnTo>
                  <a:pt x="180" y="5"/>
                </a:lnTo>
                <a:lnTo>
                  <a:pt x="183" y="5"/>
                </a:lnTo>
                <a:lnTo>
                  <a:pt x="185" y="5"/>
                </a:lnTo>
                <a:lnTo>
                  <a:pt x="188" y="4"/>
                </a:lnTo>
                <a:lnTo>
                  <a:pt x="191" y="4"/>
                </a:lnTo>
                <a:lnTo>
                  <a:pt x="194" y="3"/>
                </a:lnTo>
                <a:lnTo>
                  <a:pt x="197" y="3"/>
                </a:lnTo>
                <a:lnTo>
                  <a:pt x="199" y="3"/>
                </a:lnTo>
                <a:lnTo>
                  <a:pt x="202" y="2"/>
                </a:lnTo>
                <a:lnTo>
                  <a:pt x="205" y="2"/>
                </a:lnTo>
                <a:lnTo>
                  <a:pt x="208" y="2"/>
                </a:lnTo>
                <a:lnTo>
                  <a:pt x="211" y="1"/>
                </a:lnTo>
                <a:lnTo>
                  <a:pt x="213" y="1"/>
                </a:lnTo>
                <a:lnTo>
                  <a:pt x="216" y="0"/>
                </a:lnTo>
                <a:lnTo>
                  <a:pt x="219" y="0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16" name="Freeform 117"/>
          <p:cNvSpPr>
            <a:spLocks/>
          </p:cNvSpPr>
          <p:nvPr/>
        </p:nvSpPr>
        <p:spPr bwMode="auto">
          <a:xfrm>
            <a:off x="1388419" y="2534394"/>
            <a:ext cx="2114550" cy="628650"/>
          </a:xfrm>
          <a:custGeom>
            <a:avLst/>
            <a:gdLst>
              <a:gd name="T0" fmla="*/ 3 w 222"/>
              <a:gd name="T1" fmla="*/ 65 h 66"/>
              <a:gd name="T2" fmla="*/ 9 w 222"/>
              <a:gd name="T3" fmla="*/ 63 h 66"/>
              <a:gd name="T4" fmla="*/ 14 w 222"/>
              <a:gd name="T5" fmla="*/ 62 h 66"/>
              <a:gd name="T6" fmla="*/ 20 w 222"/>
              <a:gd name="T7" fmla="*/ 60 h 66"/>
              <a:gd name="T8" fmla="*/ 25 w 222"/>
              <a:gd name="T9" fmla="*/ 58 h 66"/>
              <a:gd name="T10" fmla="*/ 31 w 222"/>
              <a:gd name="T11" fmla="*/ 57 h 66"/>
              <a:gd name="T12" fmla="*/ 37 w 222"/>
              <a:gd name="T13" fmla="*/ 55 h 66"/>
              <a:gd name="T14" fmla="*/ 42 w 222"/>
              <a:gd name="T15" fmla="*/ 53 h 66"/>
              <a:gd name="T16" fmla="*/ 48 w 222"/>
              <a:gd name="T17" fmla="*/ 52 h 66"/>
              <a:gd name="T18" fmla="*/ 54 w 222"/>
              <a:gd name="T19" fmla="*/ 50 h 66"/>
              <a:gd name="T20" fmla="*/ 59 w 222"/>
              <a:gd name="T21" fmla="*/ 48 h 66"/>
              <a:gd name="T22" fmla="*/ 65 w 222"/>
              <a:gd name="T23" fmla="*/ 47 h 66"/>
              <a:gd name="T24" fmla="*/ 70 w 222"/>
              <a:gd name="T25" fmla="*/ 45 h 66"/>
              <a:gd name="T26" fmla="*/ 76 w 222"/>
              <a:gd name="T27" fmla="*/ 43 h 66"/>
              <a:gd name="T28" fmla="*/ 82 w 222"/>
              <a:gd name="T29" fmla="*/ 42 h 66"/>
              <a:gd name="T30" fmla="*/ 87 w 222"/>
              <a:gd name="T31" fmla="*/ 40 h 66"/>
              <a:gd name="T32" fmla="*/ 93 w 222"/>
              <a:gd name="T33" fmla="*/ 38 h 66"/>
              <a:gd name="T34" fmla="*/ 98 w 222"/>
              <a:gd name="T35" fmla="*/ 37 h 66"/>
              <a:gd name="T36" fmla="*/ 104 w 222"/>
              <a:gd name="T37" fmla="*/ 35 h 66"/>
              <a:gd name="T38" fmla="*/ 110 w 222"/>
              <a:gd name="T39" fmla="*/ 33 h 66"/>
              <a:gd name="T40" fmla="*/ 115 w 222"/>
              <a:gd name="T41" fmla="*/ 32 h 66"/>
              <a:gd name="T42" fmla="*/ 121 w 222"/>
              <a:gd name="T43" fmla="*/ 30 h 66"/>
              <a:gd name="T44" fmla="*/ 126 w 222"/>
              <a:gd name="T45" fmla="*/ 28 h 66"/>
              <a:gd name="T46" fmla="*/ 132 w 222"/>
              <a:gd name="T47" fmla="*/ 27 h 66"/>
              <a:gd name="T48" fmla="*/ 138 w 222"/>
              <a:gd name="T49" fmla="*/ 25 h 66"/>
              <a:gd name="T50" fmla="*/ 143 w 222"/>
              <a:gd name="T51" fmla="*/ 23 h 66"/>
              <a:gd name="T52" fmla="*/ 149 w 222"/>
              <a:gd name="T53" fmla="*/ 22 h 66"/>
              <a:gd name="T54" fmla="*/ 155 w 222"/>
              <a:gd name="T55" fmla="*/ 20 h 66"/>
              <a:gd name="T56" fmla="*/ 160 w 222"/>
              <a:gd name="T57" fmla="*/ 18 h 66"/>
              <a:gd name="T58" fmla="*/ 166 w 222"/>
              <a:gd name="T59" fmla="*/ 17 h 66"/>
              <a:gd name="T60" fmla="*/ 171 w 222"/>
              <a:gd name="T61" fmla="*/ 15 h 66"/>
              <a:gd name="T62" fmla="*/ 177 w 222"/>
              <a:gd name="T63" fmla="*/ 13 h 66"/>
              <a:gd name="T64" fmla="*/ 183 w 222"/>
              <a:gd name="T65" fmla="*/ 12 h 66"/>
              <a:gd name="T66" fmla="*/ 188 w 222"/>
              <a:gd name="T67" fmla="*/ 10 h 66"/>
              <a:gd name="T68" fmla="*/ 194 w 222"/>
              <a:gd name="T69" fmla="*/ 8 h 66"/>
              <a:gd name="T70" fmla="*/ 199 w 222"/>
              <a:gd name="T71" fmla="*/ 7 h 66"/>
              <a:gd name="T72" fmla="*/ 205 w 222"/>
              <a:gd name="T73" fmla="*/ 5 h 66"/>
              <a:gd name="T74" fmla="*/ 211 w 222"/>
              <a:gd name="T75" fmla="*/ 3 h 66"/>
              <a:gd name="T76" fmla="*/ 216 w 222"/>
              <a:gd name="T77" fmla="*/ 2 h 66"/>
              <a:gd name="T78" fmla="*/ 222 w 222"/>
              <a:gd name="T7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66">
                <a:moveTo>
                  <a:pt x="0" y="66"/>
                </a:moveTo>
                <a:lnTo>
                  <a:pt x="3" y="65"/>
                </a:lnTo>
                <a:lnTo>
                  <a:pt x="6" y="64"/>
                </a:lnTo>
                <a:lnTo>
                  <a:pt x="9" y="63"/>
                </a:lnTo>
                <a:lnTo>
                  <a:pt x="11" y="63"/>
                </a:lnTo>
                <a:lnTo>
                  <a:pt x="14" y="62"/>
                </a:lnTo>
                <a:lnTo>
                  <a:pt x="17" y="61"/>
                </a:lnTo>
                <a:lnTo>
                  <a:pt x="20" y="60"/>
                </a:lnTo>
                <a:lnTo>
                  <a:pt x="23" y="59"/>
                </a:lnTo>
                <a:lnTo>
                  <a:pt x="25" y="58"/>
                </a:lnTo>
                <a:lnTo>
                  <a:pt x="28" y="58"/>
                </a:lnTo>
                <a:lnTo>
                  <a:pt x="31" y="57"/>
                </a:lnTo>
                <a:lnTo>
                  <a:pt x="34" y="56"/>
                </a:lnTo>
                <a:lnTo>
                  <a:pt x="37" y="55"/>
                </a:lnTo>
                <a:lnTo>
                  <a:pt x="40" y="54"/>
                </a:lnTo>
                <a:lnTo>
                  <a:pt x="42" y="53"/>
                </a:lnTo>
                <a:lnTo>
                  <a:pt x="45" y="53"/>
                </a:lnTo>
                <a:lnTo>
                  <a:pt x="48" y="52"/>
                </a:lnTo>
                <a:lnTo>
                  <a:pt x="51" y="51"/>
                </a:lnTo>
                <a:lnTo>
                  <a:pt x="54" y="50"/>
                </a:lnTo>
                <a:lnTo>
                  <a:pt x="56" y="49"/>
                </a:lnTo>
                <a:lnTo>
                  <a:pt x="59" y="48"/>
                </a:lnTo>
                <a:lnTo>
                  <a:pt x="62" y="48"/>
                </a:lnTo>
                <a:lnTo>
                  <a:pt x="65" y="47"/>
                </a:lnTo>
                <a:lnTo>
                  <a:pt x="68" y="46"/>
                </a:lnTo>
                <a:lnTo>
                  <a:pt x="70" y="45"/>
                </a:lnTo>
                <a:lnTo>
                  <a:pt x="73" y="44"/>
                </a:lnTo>
                <a:lnTo>
                  <a:pt x="76" y="43"/>
                </a:lnTo>
                <a:lnTo>
                  <a:pt x="79" y="43"/>
                </a:lnTo>
                <a:lnTo>
                  <a:pt x="82" y="42"/>
                </a:lnTo>
                <a:lnTo>
                  <a:pt x="84" y="41"/>
                </a:lnTo>
                <a:lnTo>
                  <a:pt x="87" y="40"/>
                </a:lnTo>
                <a:lnTo>
                  <a:pt x="90" y="39"/>
                </a:lnTo>
                <a:lnTo>
                  <a:pt x="93" y="38"/>
                </a:lnTo>
                <a:lnTo>
                  <a:pt x="96" y="38"/>
                </a:lnTo>
                <a:lnTo>
                  <a:pt x="98" y="37"/>
                </a:lnTo>
                <a:lnTo>
                  <a:pt x="101" y="36"/>
                </a:lnTo>
                <a:lnTo>
                  <a:pt x="104" y="35"/>
                </a:lnTo>
                <a:lnTo>
                  <a:pt x="107" y="34"/>
                </a:lnTo>
                <a:lnTo>
                  <a:pt x="110" y="33"/>
                </a:lnTo>
                <a:lnTo>
                  <a:pt x="112" y="33"/>
                </a:lnTo>
                <a:lnTo>
                  <a:pt x="115" y="32"/>
                </a:lnTo>
                <a:lnTo>
                  <a:pt x="118" y="31"/>
                </a:lnTo>
                <a:lnTo>
                  <a:pt x="121" y="30"/>
                </a:lnTo>
                <a:lnTo>
                  <a:pt x="124" y="29"/>
                </a:lnTo>
                <a:lnTo>
                  <a:pt x="126" y="28"/>
                </a:lnTo>
                <a:lnTo>
                  <a:pt x="129" y="28"/>
                </a:lnTo>
                <a:lnTo>
                  <a:pt x="132" y="27"/>
                </a:lnTo>
                <a:lnTo>
                  <a:pt x="135" y="26"/>
                </a:lnTo>
                <a:lnTo>
                  <a:pt x="138" y="25"/>
                </a:lnTo>
                <a:lnTo>
                  <a:pt x="141" y="24"/>
                </a:lnTo>
                <a:lnTo>
                  <a:pt x="143" y="23"/>
                </a:lnTo>
                <a:lnTo>
                  <a:pt x="146" y="23"/>
                </a:lnTo>
                <a:lnTo>
                  <a:pt x="149" y="22"/>
                </a:lnTo>
                <a:lnTo>
                  <a:pt x="152" y="21"/>
                </a:lnTo>
                <a:lnTo>
                  <a:pt x="155" y="20"/>
                </a:lnTo>
                <a:lnTo>
                  <a:pt x="157" y="19"/>
                </a:lnTo>
                <a:lnTo>
                  <a:pt x="160" y="18"/>
                </a:lnTo>
                <a:lnTo>
                  <a:pt x="163" y="18"/>
                </a:lnTo>
                <a:lnTo>
                  <a:pt x="166" y="17"/>
                </a:lnTo>
                <a:lnTo>
                  <a:pt x="169" y="16"/>
                </a:lnTo>
                <a:lnTo>
                  <a:pt x="171" y="15"/>
                </a:lnTo>
                <a:lnTo>
                  <a:pt x="174" y="14"/>
                </a:lnTo>
                <a:lnTo>
                  <a:pt x="177" y="13"/>
                </a:lnTo>
                <a:lnTo>
                  <a:pt x="180" y="13"/>
                </a:lnTo>
                <a:lnTo>
                  <a:pt x="183" y="12"/>
                </a:lnTo>
                <a:lnTo>
                  <a:pt x="185" y="11"/>
                </a:lnTo>
                <a:lnTo>
                  <a:pt x="188" y="10"/>
                </a:lnTo>
                <a:lnTo>
                  <a:pt x="191" y="9"/>
                </a:lnTo>
                <a:lnTo>
                  <a:pt x="194" y="8"/>
                </a:lnTo>
                <a:lnTo>
                  <a:pt x="197" y="8"/>
                </a:lnTo>
                <a:lnTo>
                  <a:pt x="199" y="7"/>
                </a:lnTo>
                <a:lnTo>
                  <a:pt x="202" y="6"/>
                </a:lnTo>
                <a:lnTo>
                  <a:pt x="205" y="5"/>
                </a:lnTo>
                <a:lnTo>
                  <a:pt x="208" y="4"/>
                </a:lnTo>
                <a:lnTo>
                  <a:pt x="211" y="3"/>
                </a:lnTo>
                <a:lnTo>
                  <a:pt x="213" y="3"/>
                </a:lnTo>
                <a:lnTo>
                  <a:pt x="216" y="2"/>
                </a:lnTo>
                <a:lnTo>
                  <a:pt x="219" y="1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17" name="Freeform 118"/>
          <p:cNvSpPr>
            <a:spLocks/>
          </p:cNvSpPr>
          <p:nvPr/>
        </p:nvSpPr>
        <p:spPr bwMode="auto">
          <a:xfrm>
            <a:off x="1388419" y="1248519"/>
            <a:ext cx="2114550" cy="2028825"/>
          </a:xfrm>
          <a:custGeom>
            <a:avLst/>
            <a:gdLst>
              <a:gd name="T0" fmla="*/ 3 w 222"/>
              <a:gd name="T1" fmla="*/ 211 h 213"/>
              <a:gd name="T2" fmla="*/ 9 w 222"/>
              <a:gd name="T3" fmla="*/ 205 h 213"/>
              <a:gd name="T4" fmla="*/ 14 w 222"/>
              <a:gd name="T5" fmla="*/ 200 h 213"/>
              <a:gd name="T6" fmla="*/ 20 w 222"/>
              <a:gd name="T7" fmla="*/ 194 h 213"/>
              <a:gd name="T8" fmla="*/ 25 w 222"/>
              <a:gd name="T9" fmla="*/ 189 h 213"/>
              <a:gd name="T10" fmla="*/ 31 w 222"/>
              <a:gd name="T11" fmla="*/ 184 h 213"/>
              <a:gd name="T12" fmla="*/ 37 w 222"/>
              <a:gd name="T13" fmla="*/ 178 h 213"/>
              <a:gd name="T14" fmla="*/ 42 w 222"/>
              <a:gd name="T15" fmla="*/ 173 h 213"/>
              <a:gd name="T16" fmla="*/ 48 w 222"/>
              <a:gd name="T17" fmla="*/ 168 h 213"/>
              <a:gd name="T18" fmla="*/ 54 w 222"/>
              <a:gd name="T19" fmla="*/ 162 h 213"/>
              <a:gd name="T20" fmla="*/ 59 w 222"/>
              <a:gd name="T21" fmla="*/ 157 h 213"/>
              <a:gd name="T22" fmla="*/ 65 w 222"/>
              <a:gd name="T23" fmla="*/ 151 h 213"/>
              <a:gd name="T24" fmla="*/ 70 w 222"/>
              <a:gd name="T25" fmla="*/ 146 h 213"/>
              <a:gd name="T26" fmla="*/ 76 w 222"/>
              <a:gd name="T27" fmla="*/ 141 h 213"/>
              <a:gd name="T28" fmla="*/ 82 w 222"/>
              <a:gd name="T29" fmla="*/ 135 h 213"/>
              <a:gd name="T30" fmla="*/ 87 w 222"/>
              <a:gd name="T31" fmla="*/ 130 h 213"/>
              <a:gd name="T32" fmla="*/ 93 w 222"/>
              <a:gd name="T33" fmla="*/ 124 h 213"/>
              <a:gd name="T34" fmla="*/ 98 w 222"/>
              <a:gd name="T35" fmla="*/ 119 h 213"/>
              <a:gd name="T36" fmla="*/ 104 w 222"/>
              <a:gd name="T37" fmla="*/ 114 h 213"/>
              <a:gd name="T38" fmla="*/ 110 w 222"/>
              <a:gd name="T39" fmla="*/ 108 h 213"/>
              <a:gd name="T40" fmla="*/ 115 w 222"/>
              <a:gd name="T41" fmla="*/ 103 h 213"/>
              <a:gd name="T42" fmla="*/ 121 w 222"/>
              <a:gd name="T43" fmla="*/ 97 h 213"/>
              <a:gd name="T44" fmla="*/ 126 w 222"/>
              <a:gd name="T45" fmla="*/ 92 h 213"/>
              <a:gd name="T46" fmla="*/ 132 w 222"/>
              <a:gd name="T47" fmla="*/ 87 h 213"/>
              <a:gd name="T48" fmla="*/ 138 w 222"/>
              <a:gd name="T49" fmla="*/ 81 h 213"/>
              <a:gd name="T50" fmla="*/ 143 w 222"/>
              <a:gd name="T51" fmla="*/ 76 h 213"/>
              <a:gd name="T52" fmla="*/ 149 w 222"/>
              <a:gd name="T53" fmla="*/ 71 h 213"/>
              <a:gd name="T54" fmla="*/ 155 w 222"/>
              <a:gd name="T55" fmla="*/ 65 h 213"/>
              <a:gd name="T56" fmla="*/ 160 w 222"/>
              <a:gd name="T57" fmla="*/ 60 h 213"/>
              <a:gd name="T58" fmla="*/ 166 w 222"/>
              <a:gd name="T59" fmla="*/ 54 h 213"/>
              <a:gd name="T60" fmla="*/ 171 w 222"/>
              <a:gd name="T61" fmla="*/ 49 h 213"/>
              <a:gd name="T62" fmla="*/ 177 w 222"/>
              <a:gd name="T63" fmla="*/ 44 h 213"/>
              <a:gd name="T64" fmla="*/ 183 w 222"/>
              <a:gd name="T65" fmla="*/ 38 h 213"/>
              <a:gd name="T66" fmla="*/ 188 w 222"/>
              <a:gd name="T67" fmla="*/ 33 h 213"/>
              <a:gd name="T68" fmla="*/ 194 w 222"/>
              <a:gd name="T69" fmla="*/ 27 h 213"/>
              <a:gd name="T70" fmla="*/ 199 w 222"/>
              <a:gd name="T71" fmla="*/ 22 h 213"/>
              <a:gd name="T72" fmla="*/ 205 w 222"/>
              <a:gd name="T73" fmla="*/ 17 h 213"/>
              <a:gd name="T74" fmla="*/ 211 w 222"/>
              <a:gd name="T75" fmla="*/ 11 h 213"/>
              <a:gd name="T76" fmla="*/ 216 w 222"/>
              <a:gd name="T77" fmla="*/ 6 h 213"/>
              <a:gd name="T78" fmla="*/ 222 w 222"/>
              <a:gd name="T79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213">
                <a:moveTo>
                  <a:pt x="0" y="213"/>
                </a:moveTo>
                <a:lnTo>
                  <a:pt x="3" y="211"/>
                </a:lnTo>
                <a:lnTo>
                  <a:pt x="6" y="208"/>
                </a:lnTo>
                <a:lnTo>
                  <a:pt x="9" y="205"/>
                </a:lnTo>
                <a:lnTo>
                  <a:pt x="11" y="203"/>
                </a:lnTo>
                <a:lnTo>
                  <a:pt x="14" y="200"/>
                </a:lnTo>
                <a:lnTo>
                  <a:pt x="17" y="197"/>
                </a:lnTo>
                <a:lnTo>
                  <a:pt x="20" y="194"/>
                </a:lnTo>
                <a:lnTo>
                  <a:pt x="23" y="192"/>
                </a:lnTo>
                <a:lnTo>
                  <a:pt x="25" y="189"/>
                </a:lnTo>
                <a:lnTo>
                  <a:pt x="28" y="186"/>
                </a:lnTo>
                <a:lnTo>
                  <a:pt x="31" y="184"/>
                </a:lnTo>
                <a:lnTo>
                  <a:pt x="34" y="181"/>
                </a:lnTo>
                <a:lnTo>
                  <a:pt x="37" y="178"/>
                </a:lnTo>
                <a:lnTo>
                  <a:pt x="40" y="176"/>
                </a:lnTo>
                <a:lnTo>
                  <a:pt x="42" y="173"/>
                </a:lnTo>
                <a:lnTo>
                  <a:pt x="45" y="170"/>
                </a:lnTo>
                <a:lnTo>
                  <a:pt x="48" y="168"/>
                </a:lnTo>
                <a:lnTo>
                  <a:pt x="51" y="165"/>
                </a:lnTo>
                <a:lnTo>
                  <a:pt x="54" y="162"/>
                </a:lnTo>
                <a:lnTo>
                  <a:pt x="56" y="159"/>
                </a:lnTo>
                <a:lnTo>
                  <a:pt x="59" y="157"/>
                </a:lnTo>
                <a:lnTo>
                  <a:pt x="62" y="154"/>
                </a:lnTo>
                <a:lnTo>
                  <a:pt x="65" y="151"/>
                </a:lnTo>
                <a:lnTo>
                  <a:pt x="68" y="149"/>
                </a:lnTo>
                <a:lnTo>
                  <a:pt x="70" y="146"/>
                </a:lnTo>
                <a:lnTo>
                  <a:pt x="73" y="143"/>
                </a:lnTo>
                <a:lnTo>
                  <a:pt x="76" y="141"/>
                </a:lnTo>
                <a:lnTo>
                  <a:pt x="79" y="138"/>
                </a:lnTo>
                <a:lnTo>
                  <a:pt x="82" y="135"/>
                </a:lnTo>
                <a:lnTo>
                  <a:pt x="84" y="132"/>
                </a:lnTo>
                <a:lnTo>
                  <a:pt x="87" y="130"/>
                </a:lnTo>
                <a:lnTo>
                  <a:pt x="90" y="127"/>
                </a:lnTo>
                <a:lnTo>
                  <a:pt x="93" y="124"/>
                </a:lnTo>
                <a:lnTo>
                  <a:pt x="96" y="122"/>
                </a:lnTo>
                <a:lnTo>
                  <a:pt x="98" y="119"/>
                </a:lnTo>
                <a:lnTo>
                  <a:pt x="101" y="116"/>
                </a:lnTo>
                <a:lnTo>
                  <a:pt x="104" y="114"/>
                </a:lnTo>
                <a:lnTo>
                  <a:pt x="107" y="111"/>
                </a:lnTo>
                <a:lnTo>
                  <a:pt x="110" y="108"/>
                </a:lnTo>
                <a:lnTo>
                  <a:pt x="112" y="106"/>
                </a:lnTo>
                <a:lnTo>
                  <a:pt x="115" y="103"/>
                </a:lnTo>
                <a:lnTo>
                  <a:pt x="118" y="100"/>
                </a:lnTo>
                <a:lnTo>
                  <a:pt x="121" y="97"/>
                </a:lnTo>
                <a:lnTo>
                  <a:pt x="124" y="95"/>
                </a:lnTo>
                <a:lnTo>
                  <a:pt x="126" y="92"/>
                </a:lnTo>
                <a:lnTo>
                  <a:pt x="129" y="89"/>
                </a:lnTo>
                <a:lnTo>
                  <a:pt x="132" y="87"/>
                </a:lnTo>
                <a:lnTo>
                  <a:pt x="135" y="84"/>
                </a:lnTo>
                <a:lnTo>
                  <a:pt x="138" y="81"/>
                </a:lnTo>
                <a:lnTo>
                  <a:pt x="141" y="79"/>
                </a:lnTo>
                <a:lnTo>
                  <a:pt x="143" y="76"/>
                </a:lnTo>
                <a:lnTo>
                  <a:pt x="146" y="73"/>
                </a:lnTo>
                <a:lnTo>
                  <a:pt x="149" y="71"/>
                </a:lnTo>
                <a:lnTo>
                  <a:pt x="152" y="68"/>
                </a:lnTo>
                <a:lnTo>
                  <a:pt x="155" y="65"/>
                </a:lnTo>
                <a:lnTo>
                  <a:pt x="157" y="62"/>
                </a:lnTo>
                <a:lnTo>
                  <a:pt x="160" y="60"/>
                </a:lnTo>
                <a:lnTo>
                  <a:pt x="163" y="57"/>
                </a:lnTo>
                <a:lnTo>
                  <a:pt x="166" y="54"/>
                </a:lnTo>
                <a:lnTo>
                  <a:pt x="169" y="52"/>
                </a:lnTo>
                <a:lnTo>
                  <a:pt x="171" y="49"/>
                </a:lnTo>
                <a:lnTo>
                  <a:pt x="174" y="46"/>
                </a:lnTo>
                <a:lnTo>
                  <a:pt x="177" y="44"/>
                </a:lnTo>
                <a:lnTo>
                  <a:pt x="180" y="41"/>
                </a:lnTo>
                <a:lnTo>
                  <a:pt x="183" y="38"/>
                </a:lnTo>
                <a:lnTo>
                  <a:pt x="185" y="36"/>
                </a:lnTo>
                <a:lnTo>
                  <a:pt x="188" y="33"/>
                </a:lnTo>
                <a:lnTo>
                  <a:pt x="191" y="30"/>
                </a:lnTo>
                <a:lnTo>
                  <a:pt x="194" y="27"/>
                </a:lnTo>
                <a:lnTo>
                  <a:pt x="197" y="25"/>
                </a:lnTo>
                <a:lnTo>
                  <a:pt x="199" y="22"/>
                </a:lnTo>
                <a:lnTo>
                  <a:pt x="202" y="19"/>
                </a:lnTo>
                <a:lnTo>
                  <a:pt x="205" y="17"/>
                </a:lnTo>
                <a:lnTo>
                  <a:pt x="208" y="14"/>
                </a:lnTo>
                <a:lnTo>
                  <a:pt x="211" y="11"/>
                </a:lnTo>
                <a:lnTo>
                  <a:pt x="213" y="9"/>
                </a:lnTo>
                <a:lnTo>
                  <a:pt x="216" y="6"/>
                </a:lnTo>
                <a:lnTo>
                  <a:pt x="219" y="3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18" name="Freeform 119"/>
          <p:cNvSpPr>
            <a:spLocks/>
          </p:cNvSpPr>
          <p:nvPr/>
        </p:nvSpPr>
        <p:spPr bwMode="auto">
          <a:xfrm>
            <a:off x="1388419" y="2029569"/>
            <a:ext cx="2114550" cy="1276350"/>
          </a:xfrm>
          <a:custGeom>
            <a:avLst/>
            <a:gdLst>
              <a:gd name="T0" fmla="*/ 3 w 222"/>
              <a:gd name="T1" fmla="*/ 132 h 134"/>
              <a:gd name="T2" fmla="*/ 9 w 222"/>
              <a:gd name="T3" fmla="*/ 129 h 134"/>
              <a:gd name="T4" fmla="*/ 14 w 222"/>
              <a:gd name="T5" fmla="*/ 126 h 134"/>
              <a:gd name="T6" fmla="*/ 20 w 222"/>
              <a:gd name="T7" fmla="*/ 122 h 134"/>
              <a:gd name="T8" fmla="*/ 25 w 222"/>
              <a:gd name="T9" fmla="*/ 119 h 134"/>
              <a:gd name="T10" fmla="*/ 31 w 222"/>
              <a:gd name="T11" fmla="*/ 115 h 134"/>
              <a:gd name="T12" fmla="*/ 37 w 222"/>
              <a:gd name="T13" fmla="*/ 112 h 134"/>
              <a:gd name="T14" fmla="*/ 42 w 222"/>
              <a:gd name="T15" fmla="*/ 109 h 134"/>
              <a:gd name="T16" fmla="*/ 48 w 222"/>
              <a:gd name="T17" fmla="*/ 105 h 134"/>
              <a:gd name="T18" fmla="*/ 54 w 222"/>
              <a:gd name="T19" fmla="*/ 102 h 134"/>
              <a:gd name="T20" fmla="*/ 59 w 222"/>
              <a:gd name="T21" fmla="*/ 98 h 134"/>
              <a:gd name="T22" fmla="*/ 65 w 222"/>
              <a:gd name="T23" fmla="*/ 95 h 134"/>
              <a:gd name="T24" fmla="*/ 70 w 222"/>
              <a:gd name="T25" fmla="*/ 92 h 134"/>
              <a:gd name="T26" fmla="*/ 76 w 222"/>
              <a:gd name="T27" fmla="*/ 88 h 134"/>
              <a:gd name="T28" fmla="*/ 82 w 222"/>
              <a:gd name="T29" fmla="*/ 85 h 134"/>
              <a:gd name="T30" fmla="*/ 87 w 222"/>
              <a:gd name="T31" fmla="*/ 81 h 134"/>
              <a:gd name="T32" fmla="*/ 93 w 222"/>
              <a:gd name="T33" fmla="*/ 78 h 134"/>
              <a:gd name="T34" fmla="*/ 98 w 222"/>
              <a:gd name="T35" fmla="*/ 75 h 134"/>
              <a:gd name="T36" fmla="*/ 104 w 222"/>
              <a:gd name="T37" fmla="*/ 71 h 134"/>
              <a:gd name="T38" fmla="*/ 110 w 222"/>
              <a:gd name="T39" fmla="*/ 68 h 134"/>
              <a:gd name="T40" fmla="*/ 115 w 222"/>
              <a:gd name="T41" fmla="*/ 65 h 134"/>
              <a:gd name="T42" fmla="*/ 121 w 222"/>
              <a:gd name="T43" fmla="*/ 61 h 134"/>
              <a:gd name="T44" fmla="*/ 126 w 222"/>
              <a:gd name="T45" fmla="*/ 58 h 134"/>
              <a:gd name="T46" fmla="*/ 132 w 222"/>
              <a:gd name="T47" fmla="*/ 54 h 134"/>
              <a:gd name="T48" fmla="*/ 138 w 222"/>
              <a:gd name="T49" fmla="*/ 51 h 134"/>
              <a:gd name="T50" fmla="*/ 143 w 222"/>
              <a:gd name="T51" fmla="*/ 48 h 134"/>
              <a:gd name="T52" fmla="*/ 149 w 222"/>
              <a:gd name="T53" fmla="*/ 44 h 134"/>
              <a:gd name="T54" fmla="*/ 155 w 222"/>
              <a:gd name="T55" fmla="*/ 41 h 134"/>
              <a:gd name="T56" fmla="*/ 160 w 222"/>
              <a:gd name="T57" fmla="*/ 37 h 134"/>
              <a:gd name="T58" fmla="*/ 166 w 222"/>
              <a:gd name="T59" fmla="*/ 34 h 134"/>
              <a:gd name="T60" fmla="*/ 171 w 222"/>
              <a:gd name="T61" fmla="*/ 31 h 134"/>
              <a:gd name="T62" fmla="*/ 177 w 222"/>
              <a:gd name="T63" fmla="*/ 27 h 134"/>
              <a:gd name="T64" fmla="*/ 183 w 222"/>
              <a:gd name="T65" fmla="*/ 24 h 134"/>
              <a:gd name="T66" fmla="*/ 188 w 222"/>
              <a:gd name="T67" fmla="*/ 20 h 134"/>
              <a:gd name="T68" fmla="*/ 194 w 222"/>
              <a:gd name="T69" fmla="*/ 17 h 134"/>
              <a:gd name="T70" fmla="*/ 199 w 222"/>
              <a:gd name="T71" fmla="*/ 14 h 134"/>
              <a:gd name="T72" fmla="*/ 205 w 222"/>
              <a:gd name="T73" fmla="*/ 10 h 134"/>
              <a:gd name="T74" fmla="*/ 211 w 222"/>
              <a:gd name="T75" fmla="*/ 7 h 134"/>
              <a:gd name="T76" fmla="*/ 216 w 222"/>
              <a:gd name="T77" fmla="*/ 3 h 134"/>
              <a:gd name="T78" fmla="*/ 222 w 222"/>
              <a:gd name="T79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134">
                <a:moveTo>
                  <a:pt x="0" y="134"/>
                </a:moveTo>
                <a:lnTo>
                  <a:pt x="3" y="132"/>
                </a:lnTo>
                <a:lnTo>
                  <a:pt x="6" y="131"/>
                </a:lnTo>
                <a:lnTo>
                  <a:pt x="9" y="129"/>
                </a:lnTo>
                <a:lnTo>
                  <a:pt x="11" y="127"/>
                </a:lnTo>
                <a:lnTo>
                  <a:pt x="14" y="126"/>
                </a:lnTo>
                <a:lnTo>
                  <a:pt x="17" y="124"/>
                </a:lnTo>
                <a:lnTo>
                  <a:pt x="20" y="122"/>
                </a:lnTo>
                <a:lnTo>
                  <a:pt x="23" y="121"/>
                </a:lnTo>
                <a:lnTo>
                  <a:pt x="25" y="119"/>
                </a:lnTo>
                <a:lnTo>
                  <a:pt x="28" y="117"/>
                </a:lnTo>
                <a:lnTo>
                  <a:pt x="31" y="115"/>
                </a:lnTo>
                <a:lnTo>
                  <a:pt x="34" y="114"/>
                </a:lnTo>
                <a:lnTo>
                  <a:pt x="37" y="112"/>
                </a:lnTo>
                <a:lnTo>
                  <a:pt x="40" y="110"/>
                </a:lnTo>
                <a:lnTo>
                  <a:pt x="42" y="109"/>
                </a:lnTo>
                <a:lnTo>
                  <a:pt x="45" y="107"/>
                </a:lnTo>
                <a:lnTo>
                  <a:pt x="48" y="105"/>
                </a:lnTo>
                <a:lnTo>
                  <a:pt x="51" y="104"/>
                </a:lnTo>
                <a:lnTo>
                  <a:pt x="54" y="102"/>
                </a:lnTo>
                <a:lnTo>
                  <a:pt x="56" y="100"/>
                </a:lnTo>
                <a:lnTo>
                  <a:pt x="59" y="98"/>
                </a:lnTo>
                <a:lnTo>
                  <a:pt x="62" y="97"/>
                </a:lnTo>
                <a:lnTo>
                  <a:pt x="65" y="95"/>
                </a:lnTo>
                <a:lnTo>
                  <a:pt x="68" y="93"/>
                </a:lnTo>
                <a:lnTo>
                  <a:pt x="70" y="92"/>
                </a:lnTo>
                <a:lnTo>
                  <a:pt x="73" y="90"/>
                </a:lnTo>
                <a:lnTo>
                  <a:pt x="76" y="88"/>
                </a:lnTo>
                <a:lnTo>
                  <a:pt x="79" y="87"/>
                </a:lnTo>
                <a:lnTo>
                  <a:pt x="82" y="85"/>
                </a:lnTo>
                <a:lnTo>
                  <a:pt x="84" y="83"/>
                </a:lnTo>
                <a:lnTo>
                  <a:pt x="87" y="81"/>
                </a:lnTo>
                <a:lnTo>
                  <a:pt x="90" y="80"/>
                </a:lnTo>
                <a:lnTo>
                  <a:pt x="93" y="78"/>
                </a:lnTo>
                <a:lnTo>
                  <a:pt x="96" y="76"/>
                </a:lnTo>
                <a:lnTo>
                  <a:pt x="98" y="75"/>
                </a:lnTo>
                <a:lnTo>
                  <a:pt x="101" y="73"/>
                </a:lnTo>
                <a:lnTo>
                  <a:pt x="104" y="71"/>
                </a:lnTo>
                <a:lnTo>
                  <a:pt x="107" y="70"/>
                </a:lnTo>
                <a:lnTo>
                  <a:pt x="110" y="68"/>
                </a:lnTo>
                <a:lnTo>
                  <a:pt x="112" y="66"/>
                </a:lnTo>
                <a:lnTo>
                  <a:pt x="115" y="65"/>
                </a:lnTo>
                <a:lnTo>
                  <a:pt x="118" y="63"/>
                </a:lnTo>
                <a:lnTo>
                  <a:pt x="121" y="61"/>
                </a:lnTo>
                <a:lnTo>
                  <a:pt x="124" y="59"/>
                </a:lnTo>
                <a:lnTo>
                  <a:pt x="126" y="58"/>
                </a:lnTo>
                <a:lnTo>
                  <a:pt x="129" y="56"/>
                </a:lnTo>
                <a:lnTo>
                  <a:pt x="132" y="54"/>
                </a:lnTo>
                <a:lnTo>
                  <a:pt x="135" y="53"/>
                </a:lnTo>
                <a:lnTo>
                  <a:pt x="138" y="51"/>
                </a:lnTo>
                <a:lnTo>
                  <a:pt x="141" y="49"/>
                </a:lnTo>
                <a:lnTo>
                  <a:pt x="143" y="48"/>
                </a:lnTo>
                <a:lnTo>
                  <a:pt x="146" y="46"/>
                </a:lnTo>
                <a:lnTo>
                  <a:pt x="149" y="44"/>
                </a:lnTo>
                <a:lnTo>
                  <a:pt x="152" y="42"/>
                </a:lnTo>
                <a:lnTo>
                  <a:pt x="155" y="41"/>
                </a:lnTo>
                <a:lnTo>
                  <a:pt x="157" y="39"/>
                </a:lnTo>
                <a:lnTo>
                  <a:pt x="160" y="37"/>
                </a:lnTo>
                <a:lnTo>
                  <a:pt x="163" y="36"/>
                </a:lnTo>
                <a:lnTo>
                  <a:pt x="166" y="34"/>
                </a:lnTo>
                <a:lnTo>
                  <a:pt x="169" y="32"/>
                </a:lnTo>
                <a:lnTo>
                  <a:pt x="171" y="31"/>
                </a:lnTo>
                <a:lnTo>
                  <a:pt x="174" y="29"/>
                </a:lnTo>
                <a:lnTo>
                  <a:pt x="177" y="27"/>
                </a:lnTo>
                <a:lnTo>
                  <a:pt x="180" y="26"/>
                </a:lnTo>
                <a:lnTo>
                  <a:pt x="183" y="24"/>
                </a:lnTo>
                <a:lnTo>
                  <a:pt x="185" y="22"/>
                </a:lnTo>
                <a:lnTo>
                  <a:pt x="188" y="20"/>
                </a:lnTo>
                <a:lnTo>
                  <a:pt x="191" y="19"/>
                </a:lnTo>
                <a:lnTo>
                  <a:pt x="194" y="17"/>
                </a:lnTo>
                <a:lnTo>
                  <a:pt x="197" y="15"/>
                </a:lnTo>
                <a:lnTo>
                  <a:pt x="199" y="14"/>
                </a:lnTo>
                <a:lnTo>
                  <a:pt x="202" y="12"/>
                </a:lnTo>
                <a:lnTo>
                  <a:pt x="205" y="10"/>
                </a:lnTo>
                <a:lnTo>
                  <a:pt x="208" y="9"/>
                </a:lnTo>
                <a:lnTo>
                  <a:pt x="211" y="7"/>
                </a:lnTo>
                <a:lnTo>
                  <a:pt x="213" y="5"/>
                </a:lnTo>
                <a:lnTo>
                  <a:pt x="216" y="3"/>
                </a:lnTo>
                <a:lnTo>
                  <a:pt x="219" y="2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19" name="Freeform 120"/>
          <p:cNvSpPr>
            <a:spLocks/>
          </p:cNvSpPr>
          <p:nvPr/>
        </p:nvSpPr>
        <p:spPr bwMode="auto">
          <a:xfrm>
            <a:off x="1388419" y="3086844"/>
            <a:ext cx="2114550" cy="57150"/>
          </a:xfrm>
          <a:custGeom>
            <a:avLst/>
            <a:gdLst>
              <a:gd name="T0" fmla="*/ 3 w 222"/>
              <a:gd name="T1" fmla="*/ 6 h 6"/>
              <a:gd name="T2" fmla="*/ 9 w 222"/>
              <a:gd name="T3" fmla="*/ 6 h 6"/>
              <a:gd name="T4" fmla="*/ 14 w 222"/>
              <a:gd name="T5" fmla="*/ 6 h 6"/>
              <a:gd name="T6" fmla="*/ 20 w 222"/>
              <a:gd name="T7" fmla="*/ 6 h 6"/>
              <a:gd name="T8" fmla="*/ 25 w 222"/>
              <a:gd name="T9" fmla="*/ 6 h 6"/>
              <a:gd name="T10" fmla="*/ 31 w 222"/>
              <a:gd name="T11" fmla="*/ 6 h 6"/>
              <a:gd name="T12" fmla="*/ 37 w 222"/>
              <a:gd name="T13" fmla="*/ 5 h 6"/>
              <a:gd name="T14" fmla="*/ 42 w 222"/>
              <a:gd name="T15" fmla="*/ 5 h 6"/>
              <a:gd name="T16" fmla="*/ 48 w 222"/>
              <a:gd name="T17" fmla="*/ 5 h 6"/>
              <a:gd name="T18" fmla="*/ 54 w 222"/>
              <a:gd name="T19" fmla="*/ 5 h 6"/>
              <a:gd name="T20" fmla="*/ 59 w 222"/>
              <a:gd name="T21" fmla="*/ 5 h 6"/>
              <a:gd name="T22" fmla="*/ 65 w 222"/>
              <a:gd name="T23" fmla="*/ 5 h 6"/>
              <a:gd name="T24" fmla="*/ 70 w 222"/>
              <a:gd name="T25" fmla="*/ 4 h 6"/>
              <a:gd name="T26" fmla="*/ 76 w 222"/>
              <a:gd name="T27" fmla="*/ 4 h 6"/>
              <a:gd name="T28" fmla="*/ 82 w 222"/>
              <a:gd name="T29" fmla="*/ 4 h 6"/>
              <a:gd name="T30" fmla="*/ 87 w 222"/>
              <a:gd name="T31" fmla="*/ 4 h 6"/>
              <a:gd name="T32" fmla="*/ 93 w 222"/>
              <a:gd name="T33" fmla="*/ 4 h 6"/>
              <a:gd name="T34" fmla="*/ 98 w 222"/>
              <a:gd name="T35" fmla="*/ 4 h 6"/>
              <a:gd name="T36" fmla="*/ 104 w 222"/>
              <a:gd name="T37" fmla="*/ 3 h 6"/>
              <a:gd name="T38" fmla="*/ 110 w 222"/>
              <a:gd name="T39" fmla="*/ 3 h 6"/>
              <a:gd name="T40" fmla="*/ 115 w 222"/>
              <a:gd name="T41" fmla="*/ 3 h 6"/>
              <a:gd name="T42" fmla="*/ 121 w 222"/>
              <a:gd name="T43" fmla="*/ 3 h 6"/>
              <a:gd name="T44" fmla="*/ 126 w 222"/>
              <a:gd name="T45" fmla="*/ 3 h 6"/>
              <a:gd name="T46" fmla="*/ 132 w 222"/>
              <a:gd name="T47" fmla="*/ 3 h 6"/>
              <a:gd name="T48" fmla="*/ 138 w 222"/>
              <a:gd name="T49" fmla="*/ 2 h 6"/>
              <a:gd name="T50" fmla="*/ 143 w 222"/>
              <a:gd name="T51" fmla="*/ 2 h 6"/>
              <a:gd name="T52" fmla="*/ 149 w 222"/>
              <a:gd name="T53" fmla="*/ 2 h 6"/>
              <a:gd name="T54" fmla="*/ 155 w 222"/>
              <a:gd name="T55" fmla="*/ 2 h 6"/>
              <a:gd name="T56" fmla="*/ 160 w 222"/>
              <a:gd name="T57" fmla="*/ 2 h 6"/>
              <a:gd name="T58" fmla="*/ 166 w 222"/>
              <a:gd name="T59" fmla="*/ 2 h 6"/>
              <a:gd name="T60" fmla="*/ 171 w 222"/>
              <a:gd name="T61" fmla="*/ 1 h 6"/>
              <a:gd name="T62" fmla="*/ 177 w 222"/>
              <a:gd name="T63" fmla="*/ 1 h 6"/>
              <a:gd name="T64" fmla="*/ 183 w 222"/>
              <a:gd name="T65" fmla="*/ 1 h 6"/>
              <a:gd name="T66" fmla="*/ 188 w 222"/>
              <a:gd name="T67" fmla="*/ 1 h 6"/>
              <a:gd name="T68" fmla="*/ 194 w 222"/>
              <a:gd name="T69" fmla="*/ 1 h 6"/>
              <a:gd name="T70" fmla="*/ 199 w 222"/>
              <a:gd name="T71" fmla="*/ 1 h 6"/>
              <a:gd name="T72" fmla="*/ 205 w 222"/>
              <a:gd name="T73" fmla="*/ 0 h 6"/>
              <a:gd name="T74" fmla="*/ 211 w 222"/>
              <a:gd name="T75" fmla="*/ 0 h 6"/>
              <a:gd name="T76" fmla="*/ 216 w 222"/>
              <a:gd name="T77" fmla="*/ 0 h 6"/>
              <a:gd name="T78" fmla="*/ 222 w 222"/>
              <a:gd name="T7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6">
                <a:moveTo>
                  <a:pt x="0" y="6"/>
                </a:moveTo>
                <a:lnTo>
                  <a:pt x="3" y="6"/>
                </a:lnTo>
                <a:lnTo>
                  <a:pt x="6" y="6"/>
                </a:lnTo>
                <a:lnTo>
                  <a:pt x="9" y="6"/>
                </a:lnTo>
                <a:lnTo>
                  <a:pt x="11" y="6"/>
                </a:lnTo>
                <a:lnTo>
                  <a:pt x="14" y="6"/>
                </a:lnTo>
                <a:lnTo>
                  <a:pt x="17" y="6"/>
                </a:lnTo>
                <a:lnTo>
                  <a:pt x="20" y="6"/>
                </a:lnTo>
                <a:lnTo>
                  <a:pt x="23" y="6"/>
                </a:lnTo>
                <a:lnTo>
                  <a:pt x="25" y="6"/>
                </a:lnTo>
                <a:lnTo>
                  <a:pt x="28" y="6"/>
                </a:lnTo>
                <a:lnTo>
                  <a:pt x="31" y="6"/>
                </a:lnTo>
                <a:lnTo>
                  <a:pt x="34" y="5"/>
                </a:lnTo>
                <a:lnTo>
                  <a:pt x="37" y="5"/>
                </a:lnTo>
                <a:lnTo>
                  <a:pt x="40" y="5"/>
                </a:lnTo>
                <a:lnTo>
                  <a:pt x="42" y="5"/>
                </a:lnTo>
                <a:lnTo>
                  <a:pt x="45" y="5"/>
                </a:lnTo>
                <a:lnTo>
                  <a:pt x="48" y="5"/>
                </a:lnTo>
                <a:lnTo>
                  <a:pt x="51" y="5"/>
                </a:lnTo>
                <a:lnTo>
                  <a:pt x="54" y="5"/>
                </a:lnTo>
                <a:lnTo>
                  <a:pt x="56" y="5"/>
                </a:lnTo>
                <a:lnTo>
                  <a:pt x="59" y="5"/>
                </a:lnTo>
                <a:lnTo>
                  <a:pt x="62" y="5"/>
                </a:lnTo>
                <a:lnTo>
                  <a:pt x="65" y="5"/>
                </a:lnTo>
                <a:lnTo>
                  <a:pt x="68" y="4"/>
                </a:lnTo>
                <a:lnTo>
                  <a:pt x="70" y="4"/>
                </a:lnTo>
                <a:lnTo>
                  <a:pt x="73" y="4"/>
                </a:lnTo>
                <a:lnTo>
                  <a:pt x="76" y="4"/>
                </a:lnTo>
                <a:lnTo>
                  <a:pt x="79" y="4"/>
                </a:lnTo>
                <a:lnTo>
                  <a:pt x="82" y="4"/>
                </a:lnTo>
                <a:lnTo>
                  <a:pt x="84" y="4"/>
                </a:lnTo>
                <a:lnTo>
                  <a:pt x="87" y="4"/>
                </a:lnTo>
                <a:lnTo>
                  <a:pt x="90" y="4"/>
                </a:lnTo>
                <a:lnTo>
                  <a:pt x="93" y="4"/>
                </a:lnTo>
                <a:lnTo>
                  <a:pt x="96" y="4"/>
                </a:lnTo>
                <a:lnTo>
                  <a:pt x="98" y="4"/>
                </a:lnTo>
                <a:lnTo>
                  <a:pt x="101" y="3"/>
                </a:lnTo>
                <a:lnTo>
                  <a:pt x="104" y="3"/>
                </a:lnTo>
                <a:lnTo>
                  <a:pt x="107" y="3"/>
                </a:lnTo>
                <a:lnTo>
                  <a:pt x="110" y="3"/>
                </a:lnTo>
                <a:lnTo>
                  <a:pt x="112" y="3"/>
                </a:lnTo>
                <a:lnTo>
                  <a:pt x="115" y="3"/>
                </a:lnTo>
                <a:lnTo>
                  <a:pt x="118" y="3"/>
                </a:lnTo>
                <a:lnTo>
                  <a:pt x="121" y="3"/>
                </a:lnTo>
                <a:lnTo>
                  <a:pt x="124" y="3"/>
                </a:lnTo>
                <a:lnTo>
                  <a:pt x="126" y="3"/>
                </a:lnTo>
                <a:lnTo>
                  <a:pt x="129" y="3"/>
                </a:lnTo>
                <a:lnTo>
                  <a:pt x="132" y="3"/>
                </a:lnTo>
                <a:lnTo>
                  <a:pt x="135" y="3"/>
                </a:lnTo>
                <a:lnTo>
                  <a:pt x="138" y="2"/>
                </a:lnTo>
                <a:lnTo>
                  <a:pt x="141" y="2"/>
                </a:lnTo>
                <a:lnTo>
                  <a:pt x="143" y="2"/>
                </a:lnTo>
                <a:lnTo>
                  <a:pt x="146" y="2"/>
                </a:lnTo>
                <a:lnTo>
                  <a:pt x="149" y="2"/>
                </a:lnTo>
                <a:lnTo>
                  <a:pt x="152" y="2"/>
                </a:lnTo>
                <a:lnTo>
                  <a:pt x="155" y="2"/>
                </a:lnTo>
                <a:lnTo>
                  <a:pt x="157" y="2"/>
                </a:lnTo>
                <a:lnTo>
                  <a:pt x="160" y="2"/>
                </a:lnTo>
                <a:lnTo>
                  <a:pt x="163" y="2"/>
                </a:lnTo>
                <a:lnTo>
                  <a:pt x="166" y="2"/>
                </a:lnTo>
                <a:lnTo>
                  <a:pt x="169" y="2"/>
                </a:lnTo>
                <a:lnTo>
                  <a:pt x="171" y="1"/>
                </a:lnTo>
                <a:lnTo>
                  <a:pt x="174" y="1"/>
                </a:lnTo>
                <a:lnTo>
                  <a:pt x="177" y="1"/>
                </a:lnTo>
                <a:lnTo>
                  <a:pt x="180" y="1"/>
                </a:lnTo>
                <a:lnTo>
                  <a:pt x="183" y="1"/>
                </a:lnTo>
                <a:lnTo>
                  <a:pt x="185" y="1"/>
                </a:lnTo>
                <a:lnTo>
                  <a:pt x="188" y="1"/>
                </a:lnTo>
                <a:lnTo>
                  <a:pt x="191" y="1"/>
                </a:lnTo>
                <a:lnTo>
                  <a:pt x="194" y="1"/>
                </a:lnTo>
                <a:lnTo>
                  <a:pt x="197" y="1"/>
                </a:lnTo>
                <a:lnTo>
                  <a:pt x="199" y="1"/>
                </a:lnTo>
                <a:lnTo>
                  <a:pt x="202" y="1"/>
                </a:lnTo>
                <a:lnTo>
                  <a:pt x="205" y="0"/>
                </a:lnTo>
                <a:lnTo>
                  <a:pt x="208" y="0"/>
                </a:lnTo>
                <a:lnTo>
                  <a:pt x="211" y="0"/>
                </a:lnTo>
                <a:lnTo>
                  <a:pt x="213" y="0"/>
                </a:lnTo>
                <a:lnTo>
                  <a:pt x="216" y="0"/>
                </a:lnTo>
                <a:lnTo>
                  <a:pt x="219" y="0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20" name="Line 121"/>
          <p:cNvSpPr>
            <a:spLocks noChangeShapeType="1"/>
          </p:cNvSpPr>
          <p:nvPr/>
        </p:nvSpPr>
        <p:spPr bwMode="auto">
          <a:xfrm flipV="1">
            <a:off x="1283644" y="1153269"/>
            <a:ext cx="0" cy="2257425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21" name="Rectangle 122"/>
          <p:cNvSpPr>
            <a:spLocks noChangeArrowheads="1"/>
          </p:cNvSpPr>
          <p:nvPr/>
        </p:nvSpPr>
        <p:spPr bwMode="auto">
          <a:xfrm>
            <a:off x="1055044" y="3115419"/>
            <a:ext cx="142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2" name="Rectangle 123"/>
          <p:cNvSpPr>
            <a:spLocks noChangeArrowheads="1"/>
          </p:cNvSpPr>
          <p:nvPr/>
        </p:nvSpPr>
        <p:spPr bwMode="auto">
          <a:xfrm>
            <a:off x="1055044" y="2515344"/>
            <a:ext cx="142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5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3" name="Rectangle 124"/>
          <p:cNvSpPr>
            <a:spLocks noChangeArrowheads="1"/>
          </p:cNvSpPr>
          <p:nvPr/>
        </p:nvSpPr>
        <p:spPr bwMode="auto">
          <a:xfrm>
            <a:off x="969319" y="1924794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10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4" name="Rectangle 125"/>
          <p:cNvSpPr>
            <a:spLocks noChangeArrowheads="1"/>
          </p:cNvSpPr>
          <p:nvPr/>
        </p:nvSpPr>
        <p:spPr bwMode="auto">
          <a:xfrm>
            <a:off x="969319" y="1324719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15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5" name="Line 126"/>
          <p:cNvSpPr>
            <a:spLocks noChangeShapeType="1"/>
          </p:cNvSpPr>
          <p:nvPr/>
        </p:nvSpPr>
        <p:spPr bwMode="auto">
          <a:xfrm>
            <a:off x="1226494" y="3191619"/>
            <a:ext cx="57150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26" name="Line 127"/>
          <p:cNvSpPr>
            <a:spLocks noChangeShapeType="1"/>
          </p:cNvSpPr>
          <p:nvPr/>
        </p:nvSpPr>
        <p:spPr bwMode="auto">
          <a:xfrm>
            <a:off x="1226494" y="2591544"/>
            <a:ext cx="57150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27" name="Line 128"/>
          <p:cNvSpPr>
            <a:spLocks noChangeShapeType="1"/>
          </p:cNvSpPr>
          <p:nvPr/>
        </p:nvSpPr>
        <p:spPr bwMode="auto">
          <a:xfrm>
            <a:off x="1226494" y="2000994"/>
            <a:ext cx="57150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28" name="Line 129"/>
          <p:cNvSpPr>
            <a:spLocks noChangeShapeType="1"/>
          </p:cNvSpPr>
          <p:nvPr/>
        </p:nvSpPr>
        <p:spPr bwMode="auto">
          <a:xfrm>
            <a:off x="1226494" y="1400919"/>
            <a:ext cx="57150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31" name="Line 130"/>
          <p:cNvSpPr>
            <a:spLocks noChangeShapeType="1"/>
          </p:cNvSpPr>
          <p:nvPr/>
        </p:nvSpPr>
        <p:spPr bwMode="auto">
          <a:xfrm>
            <a:off x="1283644" y="3410694"/>
            <a:ext cx="2324100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32" name="Line 131"/>
          <p:cNvSpPr>
            <a:spLocks noChangeShapeType="1"/>
          </p:cNvSpPr>
          <p:nvPr/>
        </p:nvSpPr>
        <p:spPr bwMode="auto">
          <a:xfrm flipV="1">
            <a:off x="1388419" y="3410694"/>
            <a:ext cx="0" cy="5715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33" name="Line 132"/>
          <p:cNvSpPr>
            <a:spLocks noChangeShapeType="1"/>
          </p:cNvSpPr>
          <p:nvPr/>
        </p:nvSpPr>
        <p:spPr bwMode="auto">
          <a:xfrm flipV="1">
            <a:off x="1817044" y="3410694"/>
            <a:ext cx="0" cy="5715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34" name="Line 133"/>
          <p:cNvSpPr>
            <a:spLocks noChangeShapeType="1"/>
          </p:cNvSpPr>
          <p:nvPr/>
        </p:nvSpPr>
        <p:spPr bwMode="auto">
          <a:xfrm flipV="1">
            <a:off x="2236144" y="3410694"/>
            <a:ext cx="0" cy="5715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35" name="Line 134"/>
          <p:cNvSpPr>
            <a:spLocks noChangeShapeType="1"/>
          </p:cNvSpPr>
          <p:nvPr/>
        </p:nvSpPr>
        <p:spPr bwMode="auto">
          <a:xfrm flipV="1">
            <a:off x="2655244" y="3410694"/>
            <a:ext cx="0" cy="5715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36" name="Line 135"/>
          <p:cNvSpPr>
            <a:spLocks noChangeShapeType="1"/>
          </p:cNvSpPr>
          <p:nvPr/>
        </p:nvSpPr>
        <p:spPr bwMode="auto">
          <a:xfrm flipV="1">
            <a:off x="3083869" y="3410694"/>
            <a:ext cx="0" cy="5715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37" name="Line 136"/>
          <p:cNvSpPr>
            <a:spLocks noChangeShapeType="1"/>
          </p:cNvSpPr>
          <p:nvPr/>
        </p:nvSpPr>
        <p:spPr bwMode="auto">
          <a:xfrm flipV="1">
            <a:off x="3502969" y="3410694"/>
            <a:ext cx="0" cy="5715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38" name="Rectangle 137"/>
          <p:cNvSpPr>
            <a:spLocks noChangeArrowheads="1"/>
          </p:cNvSpPr>
          <p:nvPr/>
        </p:nvSpPr>
        <p:spPr bwMode="auto">
          <a:xfrm>
            <a:off x="1316982" y="3477369"/>
            <a:ext cx="142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9" name="Rectangle 138"/>
          <p:cNvSpPr>
            <a:spLocks noChangeArrowheads="1"/>
          </p:cNvSpPr>
          <p:nvPr/>
        </p:nvSpPr>
        <p:spPr bwMode="auto">
          <a:xfrm>
            <a:off x="1745607" y="3477369"/>
            <a:ext cx="142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0" name="Rectangle 139"/>
          <p:cNvSpPr>
            <a:spLocks noChangeArrowheads="1"/>
          </p:cNvSpPr>
          <p:nvPr/>
        </p:nvSpPr>
        <p:spPr bwMode="auto">
          <a:xfrm>
            <a:off x="2164707" y="3477369"/>
            <a:ext cx="142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3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1" name="Rectangle 140"/>
          <p:cNvSpPr>
            <a:spLocks noChangeArrowheads="1"/>
          </p:cNvSpPr>
          <p:nvPr/>
        </p:nvSpPr>
        <p:spPr bwMode="auto">
          <a:xfrm>
            <a:off x="2583807" y="3477369"/>
            <a:ext cx="142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4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2" name="Rectangle 141"/>
          <p:cNvSpPr>
            <a:spLocks noChangeArrowheads="1"/>
          </p:cNvSpPr>
          <p:nvPr/>
        </p:nvSpPr>
        <p:spPr bwMode="auto">
          <a:xfrm>
            <a:off x="3012432" y="3477369"/>
            <a:ext cx="142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5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3" name="Rectangle 142"/>
          <p:cNvSpPr>
            <a:spLocks noChangeArrowheads="1"/>
          </p:cNvSpPr>
          <p:nvPr/>
        </p:nvSpPr>
        <p:spPr bwMode="auto">
          <a:xfrm>
            <a:off x="3431532" y="3477369"/>
            <a:ext cx="142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6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4" name="Rectangle 143"/>
          <p:cNvSpPr>
            <a:spLocks noChangeArrowheads="1"/>
          </p:cNvSpPr>
          <p:nvPr/>
        </p:nvSpPr>
        <p:spPr bwMode="auto">
          <a:xfrm>
            <a:off x="1283644" y="4262899"/>
            <a:ext cx="23241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Phenology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5" name="Rectangle 144"/>
          <p:cNvSpPr>
            <a:spLocks noChangeArrowheads="1"/>
          </p:cNvSpPr>
          <p:nvPr/>
        </p:nvSpPr>
        <p:spPr bwMode="auto">
          <a:xfrm rot="16200000">
            <a:off x="140644" y="2139107"/>
            <a:ext cx="1362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Number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 of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eggs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6" name="Rectangle 145"/>
          <p:cNvSpPr>
            <a:spLocks noChangeArrowheads="1"/>
          </p:cNvSpPr>
          <p:nvPr/>
        </p:nvSpPr>
        <p:spPr bwMode="auto">
          <a:xfrm>
            <a:off x="3731569" y="524619"/>
            <a:ext cx="1114425" cy="3514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49" name="Rectangle 148"/>
          <p:cNvSpPr>
            <a:spLocks noChangeArrowheads="1"/>
          </p:cNvSpPr>
          <p:nvPr/>
        </p:nvSpPr>
        <p:spPr bwMode="auto">
          <a:xfrm>
            <a:off x="3788719" y="1067544"/>
            <a:ext cx="295275" cy="285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50" name="Rectangle 149"/>
          <p:cNvSpPr>
            <a:spLocks noChangeArrowheads="1"/>
          </p:cNvSpPr>
          <p:nvPr/>
        </p:nvSpPr>
        <p:spPr bwMode="auto">
          <a:xfrm>
            <a:off x="3788719" y="1067544"/>
            <a:ext cx="295275" cy="285750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6" name="Rectangle 151"/>
          <p:cNvSpPr>
            <a:spLocks noChangeArrowheads="1"/>
          </p:cNvSpPr>
          <p:nvPr/>
        </p:nvSpPr>
        <p:spPr bwMode="auto">
          <a:xfrm>
            <a:off x="3788719" y="1353294"/>
            <a:ext cx="2952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7" name="Rectangle 152"/>
          <p:cNvSpPr>
            <a:spLocks noChangeArrowheads="1"/>
          </p:cNvSpPr>
          <p:nvPr/>
        </p:nvSpPr>
        <p:spPr bwMode="auto">
          <a:xfrm>
            <a:off x="3788719" y="1353294"/>
            <a:ext cx="295275" cy="295275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8" name="Line 153"/>
          <p:cNvSpPr>
            <a:spLocks noChangeShapeType="1"/>
          </p:cNvSpPr>
          <p:nvPr/>
        </p:nvSpPr>
        <p:spPr bwMode="auto">
          <a:xfrm>
            <a:off x="3817294" y="1505694"/>
            <a:ext cx="238125" cy="0"/>
          </a:xfrm>
          <a:prstGeom prst="line">
            <a:avLst/>
          </a:prstGeom>
          <a:noFill/>
          <a:ln w="9525" cap="flat">
            <a:solidFill>
              <a:srgbClr val="56B4E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9" name="Rectangle 154"/>
          <p:cNvSpPr>
            <a:spLocks noChangeArrowheads="1"/>
          </p:cNvSpPr>
          <p:nvPr/>
        </p:nvSpPr>
        <p:spPr bwMode="auto">
          <a:xfrm>
            <a:off x="3788719" y="1648569"/>
            <a:ext cx="2952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0" name="Rectangle 155"/>
          <p:cNvSpPr>
            <a:spLocks noChangeArrowheads="1"/>
          </p:cNvSpPr>
          <p:nvPr/>
        </p:nvSpPr>
        <p:spPr bwMode="auto">
          <a:xfrm>
            <a:off x="3788719" y="1648569"/>
            <a:ext cx="295275" cy="295275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1" name="Line 156"/>
          <p:cNvSpPr>
            <a:spLocks noChangeShapeType="1"/>
          </p:cNvSpPr>
          <p:nvPr/>
        </p:nvSpPr>
        <p:spPr bwMode="auto">
          <a:xfrm>
            <a:off x="3817294" y="1791444"/>
            <a:ext cx="238125" cy="0"/>
          </a:xfrm>
          <a:prstGeom prst="line">
            <a:avLst/>
          </a:prstGeom>
          <a:noFill/>
          <a:ln w="9525" cap="flat">
            <a:solidFill>
              <a:srgbClr val="009E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" name="Rectangle 157"/>
          <p:cNvSpPr>
            <a:spLocks noChangeArrowheads="1"/>
          </p:cNvSpPr>
          <p:nvPr/>
        </p:nvSpPr>
        <p:spPr bwMode="auto">
          <a:xfrm>
            <a:off x="3788719" y="1943844"/>
            <a:ext cx="295275" cy="285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" name="Rectangle 158"/>
          <p:cNvSpPr>
            <a:spLocks noChangeArrowheads="1"/>
          </p:cNvSpPr>
          <p:nvPr/>
        </p:nvSpPr>
        <p:spPr bwMode="auto">
          <a:xfrm>
            <a:off x="3788719" y="1943844"/>
            <a:ext cx="295275" cy="285750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4" name="Line 159"/>
          <p:cNvSpPr>
            <a:spLocks noChangeShapeType="1"/>
          </p:cNvSpPr>
          <p:nvPr/>
        </p:nvSpPr>
        <p:spPr bwMode="auto">
          <a:xfrm>
            <a:off x="3817294" y="2086719"/>
            <a:ext cx="238125" cy="0"/>
          </a:xfrm>
          <a:prstGeom prst="line">
            <a:avLst/>
          </a:prstGeom>
          <a:noFill/>
          <a:ln w="9525" cap="flat">
            <a:solidFill>
              <a:srgbClr val="F0E44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5" name="Rectangle 160"/>
          <p:cNvSpPr>
            <a:spLocks noChangeArrowheads="1"/>
          </p:cNvSpPr>
          <p:nvPr/>
        </p:nvSpPr>
        <p:spPr bwMode="auto">
          <a:xfrm>
            <a:off x="3788719" y="2229594"/>
            <a:ext cx="2952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6" name="Rectangle 161"/>
          <p:cNvSpPr>
            <a:spLocks noChangeArrowheads="1"/>
          </p:cNvSpPr>
          <p:nvPr/>
        </p:nvSpPr>
        <p:spPr bwMode="auto">
          <a:xfrm>
            <a:off x="3788719" y="2229594"/>
            <a:ext cx="295275" cy="295275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7" name="Line 162"/>
          <p:cNvSpPr>
            <a:spLocks noChangeShapeType="1"/>
          </p:cNvSpPr>
          <p:nvPr/>
        </p:nvSpPr>
        <p:spPr bwMode="auto">
          <a:xfrm>
            <a:off x="3817294" y="2381994"/>
            <a:ext cx="238125" cy="0"/>
          </a:xfrm>
          <a:prstGeom prst="line">
            <a:avLst/>
          </a:prstGeom>
          <a:noFill/>
          <a:ln w="9525" cap="flat">
            <a:solidFill>
              <a:srgbClr val="0072B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8" name="Rectangle 163"/>
          <p:cNvSpPr>
            <a:spLocks noChangeArrowheads="1"/>
          </p:cNvSpPr>
          <p:nvPr/>
        </p:nvSpPr>
        <p:spPr bwMode="auto">
          <a:xfrm>
            <a:off x="3788719" y="2524869"/>
            <a:ext cx="2952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9" name="Rectangle 164"/>
          <p:cNvSpPr>
            <a:spLocks noChangeArrowheads="1"/>
          </p:cNvSpPr>
          <p:nvPr/>
        </p:nvSpPr>
        <p:spPr bwMode="auto">
          <a:xfrm>
            <a:off x="3788719" y="2524869"/>
            <a:ext cx="295275" cy="295275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0" name="Line 165"/>
          <p:cNvSpPr>
            <a:spLocks noChangeShapeType="1"/>
          </p:cNvSpPr>
          <p:nvPr/>
        </p:nvSpPr>
        <p:spPr bwMode="auto">
          <a:xfrm>
            <a:off x="3817294" y="2677269"/>
            <a:ext cx="238125" cy="0"/>
          </a:xfrm>
          <a:prstGeom prst="line">
            <a:avLst/>
          </a:prstGeom>
          <a:noFill/>
          <a:ln w="9525" cap="flat">
            <a:solidFill>
              <a:srgbClr val="D55E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1" name="Rectangle 166"/>
          <p:cNvSpPr>
            <a:spLocks noChangeArrowheads="1"/>
          </p:cNvSpPr>
          <p:nvPr/>
        </p:nvSpPr>
        <p:spPr bwMode="auto">
          <a:xfrm>
            <a:off x="3788719" y="2820144"/>
            <a:ext cx="2952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2" name="Rectangle 167"/>
          <p:cNvSpPr>
            <a:spLocks noChangeArrowheads="1"/>
          </p:cNvSpPr>
          <p:nvPr/>
        </p:nvSpPr>
        <p:spPr bwMode="auto">
          <a:xfrm>
            <a:off x="3788719" y="2820144"/>
            <a:ext cx="295275" cy="295275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3" name="Line 168"/>
          <p:cNvSpPr>
            <a:spLocks noChangeShapeType="1"/>
          </p:cNvSpPr>
          <p:nvPr/>
        </p:nvSpPr>
        <p:spPr bwMode="auto">
          <a:xfrm>
            <a:off x="3817294" y="2963019"/>
            <a:ext cx="238125" cy="0"/>
          </a:xfrm>
          <a:prstGeom prst="line">
            <a:avLst/>
          </a:prstGeom>
          <a:noFill/>
          <a:ln w="9525" cap="flat">
            <a:solidFill>
              <a:srgbClr val="CC79A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5" name="Rectangle 169"/>
          <p:cNvSpPr>
            <a:spLocks noChangeArrowheads="1"/>
          </p:cNvSpPr>
          <p:nvPr/>
        </p:nvSpPr>
        <p:spPr bwMode="auto">
          <a:xfrm>
            <a:off x="3788719" y="3115419"/>
            <a:ext cx="295275" cy="285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7" name="Rectangle 170"/>
          <p:cNvSpPr>
            <a:spLocks noChangeArrowheads="1"/>
          </p:cNvSpPr>
          <p:nvPr/>
        </p:nvSpPr>
        <p:spPr bwMode="auto">
          <a:xfrm>
            <a:off x="3788719" y="3115419"/>
            <a:ext cx="295275" cy="285750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8" name="Line 171"/>
          <p:cNvSpPr>
            <a:spLocks noChangeShapeType="1"/>
          </p:cNvSpPr>
          <p:nvPr/>
        </p:nvSpPr>
        <p:spPr bwMode="auto">
          <a:xfrm>
            <a:off x="3817294" y="3258294"/>
            <a:ext cx="238125" cy="0"/>
          </a:xfrm>
          <a:prstGeom prst="line">
            <a:avLst/>
          </a:prstGeom>
          <a:noFill/>
          <a:ln w="9525" cap="flat">
            <a:solidFill>
              <a:srgbClr val="CC666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9" name="Rectangle 172"/>
          <p:cNvSpPr>
            <a:spLocks noChangeArrowheads="1"/>
          </p:cNvSpPr>
          <p:nvPr/>
        </p:nvSpPr>
        <p:spPr bwMode="auto">
          <a:xfrm>
            <a:off x="3788719" y="3401169"/>
            <a:ext cx="2952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0" name="Rectangle 173"/>
          <p:cNvSpPr>
            <a:spLocks noChangeArrowheads="1"/>
          </p:cNvSpPr>
          <p:nvPr/>
        </p:nvSpPr>
        <p:spPr bwMode="auto">
          <a:xfrm>
            <a:off x="3788719" y="3401169"/>
            <a:ext cx="295275" cy="295275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1" name="Line 174"/>
          <p:cNvSpPr>
            <a:spLocks noChangeShapeType="1"/>
          </p:cNvSpPr>
          <p:nvPr/>
        </p:nvSpPr>
        <p:spPr bwMode="auto">
          <a:xfrm>
            <a:off x="3817294" y="3553569"/>
            <a:ext cx="238125" cy="0"/>
          </a:xfrm>
          <a:prstGeom prst="line">
            <a:avLst/>
          </a:prstGeom>
          <a:noFill/>
          <a:ln w="9525" cap="flat">
            <a:solidFill>
              <a:srgbClr val="9999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2" name="Rectangle 175"/>
          <p:cNvSpPr>
            <a:spLocks noChangeArrowheads="1"/>
          </p:cNvSpPr>
          <p:nvPr/>
        </p:nvSpPr>
        <p:spPr bwMode="auto">
          <a:xfrm>
            <a:off x="3788719" y="3696444"/>
            <a:ext cx="2952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3" name="Rectangle 176"/>
          <p:cNvSpPr>
            <a:spLocks noChangeArrowheads="1"/>
          </p:cNvSpPr>
          <p:nvPr/>
        </p:nvSpPr>
        <p:spPr bwMode="auto">
          <a:xfrm>
            <a:off x="3788719" y="3696444"/>
            <a:ext cx="295275" cy="295275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4" name="Line 177"/>
          <p:cNvSpPr>
            <a:spLocks noChangeShapeType="1"/>
          </p:cNvSpPr>
          <p:nvPr/>
        </p:nvSpPr>
        <p:spPr bwMode="auto">
          <a:xfrm>
            <a:off x="3817294" y="3839319"/>
            <a:ext cx="238125" cy="0"/>
          </a:xfrm>
          <a:prstGeom prst="line">
            <a:avLst/>
          </a:prstGeom>
          <a:noFill/>
          <a:ln w="9525" cap="flat">
            <a:solidFill>
              <a:srgbClr val="66CC9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6" name="Rectangle 179"/>
          <p:cNvSpPr>
            <a:spLocks noChangeArrowheads="1"/>
          </p:cNvSpPr>
          <p:nvPr/>
        </p:nvSpPr>
        <p:spPr bwMode="auto">
          <a:xfrm>
            <a:off x="4266556" y="1134219"/>
            <a:ext cx="6191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Göt009a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Rectangle 180"/>
          <p:cNvSpPr>
            <a:spLocks noChangeArrowheads="1"/>
          </p:cNvSpPr>
          <p:nvPr/>
        </p:nvSpPr>
        <p:spPr bwMode="auto">
          <a:xfrm>
            <a:off x="4266556" y="1429494"/>
            <a:ext cx="6286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Göt009b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2" name="Rectangle 181"/>
          <p:cNvSpPr>
            <a:spLocks noChangeArrowheads="1"/>
          </p:cNvSpPr>
          <p:nvPr/>
        </p:nvSpPr>
        <p:spPr bwMode="auto">
          <a:xfrm>
            <a:off x="4266556" y="1715244"/>
            <a:ext cx="552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Göt016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3" name="Rectangle 182"/>
          <p:cNvSpPr>
            <a:spLocks noChangeArrowheads="1"/>
          </p:cNvSpPr>
          <p:nvPr/>
        </p:nvSpPr>
        <p:spPr bwMode="auto">
          <a:xfrm>
            <a:off x="4266556" y="2010519"/>
            <a:ext cx="552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Her003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4" name="Rectangle 183"/>
          <p:cNvSpPr>
            <a:spLocks noChangeArrowheads="1"/>
          </p:cNvSpPr>
          <p:nvPr/>
        </p:nvSpPr>
        <p:spPr bwMode="auto">
          <a:xfrm>
            <a:off x="4266556" y="2305794"/>
            <a:ext cx="552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Her004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5" name="Rectangle 184"/>
          <p:cNvSpPr>
            <a:spLocks noChangeArrowheads="1"/>
          </p:cNvSpPr>
          <p:nvPr/>
        </p:nvSpPr>
        <p:spPr bwMode="auto">
          <a:xfrm>
            <a:off x="4266556" y="2601069"/>
            <a:ext cx="552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Her005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6" name="Rectangle 185"/>
          <p:cNvSpPr>
            <a:spLocks noChangeArrowheads="1"/>
          </p:cNvSpPr>
          <p:nvPr/>
        </p:nvSpPr>
        <p:spPr bwMode="auto">
          <a:xfrm>
            <a:off x="4266556" y="2886819"/>
            <a:ext cx="5334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Ler010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" name="Rectangle 186"/>
          <p:cNvSpPr>
            <a:spLocks noChangeArrowheads="1"/>
          </p:cNvSpPr>
          <p:nvPr/>
        </p:nvSpPr>
        <p:spPr bwMode="auto">
          <a:xfrm>
            <a:off x="4266556" y="3182094"/>
            <a:ext cx="523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Par003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8" name="Rectangle 187"/>
          <p:cNvSpPr>
            <a:spLocks noChangeArrowheads="1"/>
          </p:cNvSpPr>
          <p:nvPr/>
        </p:nvSpPr>
        <p:spPr bwMode="auto">
          <a:xfrm>
            <a:off x="4266556" y="3477369"/>
            <a:ext cx="552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Vår004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9" name="Rectangle 188"/>
          <p:cNvSpPr>
            <a:spLocks noChangeArrowheads="1"/>
          </p:cNvSpPr>
          <p:nvPr/>
        </p:nvSpPr>
        <p:spPr bwMode="auto">
          <a:xfrm>
            <a:off x="4266556" y="3763119"/>
            <a:ext cx="552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Vår009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0" name="1159 Rectángulo"/>
          <p:cNvSpPr/>
          <p:nvPr/>
        </p:nvSpPr>
        <p:spPr>
          <a:xfrm>
            <a:off x="3728394" y="743694"/>
            <a:ext cx="1117600" cy="329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00" name="199 CuadroTexto"/>
          <p:cNvSpPr txBox="1"/>
          <p:nvPr/>
        </p:nvSpPr>
        <p:spPr>
          <a:xfrm>
            <a:off x="3575820" y="1096853"/>
            <a:ext cx="855836" cy="24160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I*</a:t>
            </a:r>
          </a:p>
          <a:p>
            <a:endParaRPr lang="es-ES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0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J*</a:t>
            </a:r>
          </a:p>
          <a:p>
            <a:endParaRPr lang="es-ES" sz="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F*</a:t>
            </a:r>
          </a:p>
          <a:p>
            <a:endParaRPr lang="es-ES" sz="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H*</a:t>
            </a:r>
          </a:p>
          <a:p>
            <a:endParaRPr lang="es-ES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G*-C*-E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A*-B*-K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61" name="1160 CuadroTexto"/>
          <p:cNvSpPr txBox="1"/>
          <p:nvPr/>
        </p:nvSpPr>
        <p:spPr>
          <a:xfrm>
            <a:off x="1278674" y="761924"/>
            <a:ext cx="232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203 CuadroTexto"/>
          <p:cNvSpPr txBox="1"/>
          <p:nvPr/>
        </p:nvSpPr>
        <p:spPr>
          <a:xfrm>
            <a:off x="5219947" y="748015"/>
            <a:ext cx="232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204 Rectángulo"/>
          <p:cNvSpPr/>
          <p:nvPr/>
        </p:nvSpPr>
        <p:spPr>
          <a:xfrm>
            <a:off x="7668219" y="748015"/>
            <a:ext cx="673522" cy="3394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22" name="Freeform 272"/>
          <p:cNvSpPr>
            <a:spLocks/>
          </p:cNvSpPr>
          <p:nvPr/>
        </p:nvSpPr>
        <p:spPr bwMode="auto">
          <a:xfrm>
            <a:off x="5346129" y="2953494"/>
            <a:ext cx="2114550" cy="342900"/>
          </a:xfrm>
          <a:custGeom>
            <a:avLst/>
            <a:gdLst>
              <a:gd name="T0" fmla="*/ 3 w 222"/>
              <a:gd name="T1" fmla="*/ 36 h 36"/>
              <a:gd name="T2" fmla="*/ 9 w 222"/>
              <a:gd name="T3" fmla="*/ 35 h 36"/>
              <a:gd name="T4" fmla="*/ 14 w 222"/>
              <a:gd name="T5" fmla="*/ 34 h 36"/>
              <a:gd name="T6" fmla="*/ 20 w 222"/>
              <a:gd name="T7" fmla="*/ 33 h 36"/>
              <a:gd name="T8" fmla="*/ 25 w 222"/>
              <a:gd name="T9" fmla="*/ 32 h 36"/>
              <a:gd name="T10" fmla="*/ 31 w 222"/>
              <a:gd name="T11" fmla="*/ 31 h 36"/>
              <a:gd name="T12" fmla="*/ 37 w 222"/>
              <a:gd name="T13" fmla="*/ 30 h 36"/>
              <a:gd name="T14" fmla="*/ 42 w 222"/>
              <a:gd name="T15" fmla="*/ 29 h 36"/>
              <a:gd name="T16" fmla="*/ 48 w 222"/>
              <a:gd name="T17" fmla="*/ 29 h 36"/>
              <a:gd name="T18" fmla="*/ 54 w 222"/>
              <a:gd name="T19" fmla="*/ 28 h 36"/>
              <a:gd name="T20" fmla="*/ 59 w 222"/>
              <a:gd name="T21" fmla="*/ 27 h 36"/>
              <a:gd name="T22" fmla="*/ 65 w 222"/>
              <a:gd name="T23" fmla="*/ 26 h 36"/>
              <a:gd name="T24" fmla="*/ 70 w 222"/>
              <a:gd name="T25" fmla="*/ 25 h 36"/>
              <a:gd name="T26" fmla="*/ 76 w 222"/>
              <a:gd name="T27" fmla="*/ 24 h 36"/>
              <a:gd name="T28" fmla="*/ 82 w 222"/>
              <a:gd name="T29" fmla="*/ 23 h 36"/>
              <a:gd name="T30" fmla="*/ 87 w 222"/>
              <a:gd name="T31" fmla="*/ 22 h 36"/>
              <a:gd name="T32" fmla="*/ 93 w 222"/>
              <a:gd name="T33" fmla="*/ 21 h 36"/>
              <a:gd name="T34" fmla="*/ 98 w 222"/>
              <a:gd name="T35" fmla="*/ 20 h 36"/>
              <a:gd name="T36" fmla="*/ 104 w 222"/>
              <a:gd name="T37" fmla="*/ 19 h 36"/>
              <a:gd name="T38" fmla="*/ 110 w 222"/>
              <a:gd name="T39" fmla="*/ 18 h 36"/>
              <a:gd name="T40" fmla="*/ 115 w 222"/>
              <a:gd name="T41" fmla="*/ 17 h 36"/>
              <a:gd name="T42" fmla="*/ 121 w 222"/>
              <a:gd name="T43" fmla="*/ 17 h 36"/>
              <a:gd name="T44" fmla="*/ 126 w 222"/>
              <a:gd name="T45" fmla="*/ 16 h 36"/>
              <a:gd name="T46" fmla="*/ 132 w 222"/>
              <a:gd name="T47" fmla="*/ 15 h 36"/>
              <a:gd name="T48" fmla="*/ 138 w 222"/>
              <a:gd name="T49" fmla="*/ 14 h 36"/>
              <a:gd name="T50" fmla="*/ 143 w 222"/>
              <a:gd name="T51" fmla="*/ 13 h 36"/>
              <a:gd name="T52" fmla="*/ 149 w 222"/>
              <a:gd name="T53" fmla="*/ 12 h 36"/>
              <a:gd name="T54" fmla="*/ 155 w 222"/>
              <a:gd name="T55" fmla="*/ 11 h 36"/>
              <a:gd name="T56" fmla="*/ 160 w 222"/>
              <a:gd name="T57" fmla="*/ 10 h 36"/>
              <a:gd name="T58" fmla="*/ 166 w 222"/>
              <a:gd name="T59" fmla="*/ 9 h 36"/>
              <a:gd name="T60" fmla="*/ 171 w 222"/>
              <a:gd name="T61" fmla="*/ 8 h 36"/>
              <a:gd name="T62" fmla="*/ 177 w 222"/>
              <a:gd name="T63" fmla="*/ 7 h 36"/>
              <a:gd name="T64" fmla="*/ 183 w 222"/>
              <a:gd name="T65" fmla="*/ 6 h 36"/>
              <a:gd name="T66" fmla="*/ 188 w 222"/>
              <a:gd name="T67" fmla="*/ 6 h 36"/>
              <a:gd name="T68" fmla="*/ 194 w 222"/>
              <a:gd name="T69" fmla="*/ 5 h 36"/>
              <a:gd name="T70" fmla="*/ 199 w 222"/>
              <a:gd name="T71" fmla="*/ 4 h 36"/>
              <a:gd name="T72" fmla="*/ 205 w 222"/>
              <a:gd name="T73" fmla="*/ 3 h 36"/>
              <a:gd name="T74" fmla="*/ 211 w 222"/>
              <a:gd name="T75" fmla="*/ 2 h 36"/>
              <a:gd name="T76" fmla="*/ 216 w 222"/>
              <a:gd name="T77" fmla="*/ 1 h 36"/>
              <a:gd name="T78" fmla="*/ 222 w 222"/>
              <a:gd name="T7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36">
                <a:moveTo>
                  <a:pt x="0" y="36"/>
                </a:moveTo>
                <a:lnTo>
                  <a:pt x="3" y="36"/>
                </a:lnTo>
                <a:lnTo>
                  <a:pt x="6" y="35"/>
                </a:lnTo>
                <a:lnTo>
                  <a:pt x="9" y="35"/>
                </a:lnTo>
                <a:lnTo>
                  <a:pt x="11" y="35"/>
                </a:lnTo>
                <a:lnTo>
                  <a:pt x="14" y="34"/>
                </a:lnTo>
                <a:lnTo>
                  <a:pt x="17" y="34"/>
                </a:lnTo>
                <a:lnTo>
                  <a:pt x="20" y="33"/>
                </a:lnTo>
                <a:lnTo>
                  <a:pt x="23" y="33"/>
                </a:lnTo>
                <a:lnTo>
                  <a:pt x="25" y="32"/>
                </a:lnTo>
                <a:lnTo>
                  <a:pt x="28" y="32"/>
                </a:lnTo>
                <a:lnTo>
                  <a:pt x="31" y="31"/>
                </a:lnTo>
                <a:lnTo>
                  <a:pt x="34" y="31"/>
                </a:lnTo>
                <a:lnTo>
                  <a:pt x="37" y="30"/>
                </a:lnTo>
                <a:lnTo>
                  <a:pt x="40" y="30"/>
                </a:lnTo>
                <a:lnTo>
                  <a:pt x="42" y="29"/>
                </a:lnTo>
                <a:lnTo>
                  <a:pt x="45" y="29"/>
                </a:lnTo>
                <a:lnTo>
                  <a:pt x="48" y="29"/>
                </a:lnTo>
                <a:lnTo>
                  <a:pt x="51" y="28"/>
                </a:lnTo>
                <a:lnTo>
                  <a:pt x="54" y="28"/>
                </a:lnTo>
                <a:lnTo>
                  <a:pt x="56" y="27"/>
                </a:lnTo>
                <a:lnTo>
                  <a:pt x="59" y="27"/>
                </a:lnTo>
                <a:lnTo>
                  <a:pt x="62" y="26"/>
                </a:lnTo>
                <a:lnTo>
                  <a:pt x="65" y="26"/>
                </a:lnTo>
                <a:lnTo>
                  <a:pt x="68" y="25"/>
                </a:lnTo>
                <a:lnTo>
                  <a:pt x="70" y="25"/>
                </a:lnTo>
                <a:lnTo>
                  <a:pt x="73" y="24"/>
                </a:lnTo>
                <a:lnTo>
                  <a:pt x="76" y="24"/>
                </a:lnTo>
                <a:lnTo>
                  <a:pt x="79" y="23"/>
                </a:lnTo>
                <a:lnTo>
                  <a:pt x="82" y="23"/>
                </a:lnTo>
                <a:lnTo>
                  <a:pt x="84" y="23"/>
                </a:lnTo>
                <a:lnTo>
                  <a:pt x="87" y="22"/>
                </a:lnTo>
                <a:lnTo>
                  <a:pt x="90" y="22"/>
                </a:lnTo>
                <a:lnTo>
                  <a:pt x="93" y="21"/>
                </a:lnTo>
                <a:lnTo>
                  <a:pt x="96" y="21"/>
                </a:lnTo>
                <a:lnTo>
                  <a:pt x="98" y="20"/>
                </a:lnTo>
                <a:lnTo>
                  <a:pt x="101" y="20"/>
                </a:lnTo>
                <a:lnTo>
                  <a:pt x="104" y="19"/>
                </a:lnTo>
                <a:lnTo>
                  <a:pt x="107" y="19"/>
                </a:lnTo>
                <a:lnTo>
                  <a:pt x="110" y="18"/>
                </a:lnTo>
                <a:lnTo>
                  <a:pt x="112" y="18"/>
                </a:lnTo>
                <a:lnTo>
                  <a:pt x="115" y="17"/>
                </a:lnTo>
                <a:lnTo>
                  <a:pt x="118" y="17"/>
                </a:lnTo>
                <a:lnTo>
                  <a:pt x="121" y="17"/>
                </a:lnTo>
                <a:lnTo>
                  <a:pt x="124" y="16"/>
                </a:lnTo>
                <a:lnTo>
                  <a:pt x="126" y="16"/>
                </a:lnTo>
                <a:lnTo>
                  <a:pt x="129" y="15"/>
                </a:lnTo>
                <a:lnTo>
                  <a:pt x="132" y="15"/>
                </a:lnTo>
                <a:lnTo>
                  <a:pt x="135" y="14"/>
                </a:lnTo>
                <a:lnTo>
                  <a:pt x="138" y="14"/>
                </a:lnTo>
                <a:lnTo>
                  <a:pt x="141" y="13"/>
                </a:lnTo>
                <a:lnTo>
                  <a:pt x="143" y="13"/>
                </a:lnTo>
                <a:lnTo>
                  <a:pt x="146" y="12"/>
                </a:lnTo>
                <a:lnTo>
                  <a:pt x="149" y="12"/>
                </a:lnTo>
                <a:lnTo>
                  <a:pt x="152" y="12"/>
                </a:lnTo>
                <a:lnTo>
                  <a:pt x="155" y="11"/>
                </a:lnTo>
                <a:lnTo>
                  <a:pt x="157" y="11"/>
                </a:lnTo>
                <a:lnTo>
                  <a:pt x="160" y="10"/>
                </a:lnTo>
                <a:lnTo>
                  <a:pt x="163" y="10"/>
                </a:lnTo>
                <a:lnTo>
                  <a:pt x="166" y="9"/>
                </a:lnTo>
                <a:lnTo>
                  <a:pt x="169" y="9"/>
                </a:lnTo>
                <a:lnTo>
                  <a:pt x="171" y="8"/>
                </a:lnTo>
                <a:lnTo>
                  <a:pt x="174" y="8"/>
                </a:lnTo>
                <a:lnTo>
                  <a:pt x="177" y="7"/>
                </a:lnTo>
                <a:lnTo>
                  <a:pt x="180" y="7"/>
                </a:lnTo>
                <a:lnTo>
                  <a:pt x="183" y="6"/>
                </a:lnTo>
                <a:lnTo>
                  <a:pt x="185" y="6"/>
                </a:lnTo>
                <a:lnTo>
                  <a:pt x="188" y="6"/>
                </a:lnTo>
                <a:lnTo>
                  <a:pt x="191" y="5"/>
                </a:lnTo>
                <a:lnTo>
                  <a:pt x="194" y="5"/>
                </a:lnTo>
                <a:lnTo>
                  <a:pt x="197" y="4"/>
                </a:lnTo>
                <a:lnTo>
                  <a:pt x="199" y="4"/>
                </a:lnTo>
                <a:lnTo>
                  <a:pt x="202" y="3"/>
                </a:lnTo>
                <a:lnTo>
                  <a:pt x="205" y="3"/>
                </a:lnTo>
                <a:lnTo>
                  <a:pt x="208" y="2"/>
                </a:lnTo>
                <a:lnTo>
                  <a:pt x="211" y="2"/>
                </a:lnTo>
                <a:lnTo>
                  <a:pt x="213" y="1"/>
                </a:lnTo>
                <a:lnTo>
                  <a:pt x="216" y="1"/>
                </a:lnTo>
                <a:lnTo>
                  <a:pt x="219" y="0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3" name="Freeform 273"/>
          <p:cNvSpPr>
            <a:spLocks/>
          </p:cNvSpPr>
          <p:nvPr/>
        </p:nvSpPr>
        <p:spPr bwMode="auto">
          <a:xfrm>
            <a:off x="5346129" y="3010644"/>
            <a:ext cx="2114550" cy="228600"/>
          </a:xfrm>
          <a:custGeom>
            <a:avLst/>
            <a:gdLst>
              <a:gd name="T0" fmla="*/ 3 w 222"/>
              <a:gd name="T1" fmla="*/ 23 h 24"/>
              <a:gd name="T2" fmla="*/ 9 w 222"/>
              <a:gd name="T3" fmla="*/ 23 h 24"/>
              <a:gd name="T4" fmla="*/ 14 w 222"/>
              <a:gd name="T5" fmla="*/ 22 h 24"/>
              <a:gd name="T6" fmla="*/ 20 w 222"/>
              <a:gd name="T7" fmla="*/ 22 h 24"/>
              <a:gd name="T8" fmla="*/ 25 w 222"/>
              <a:gd name="T9" fmla="*/ 21 h 24"/>
              <a:gd name="T10" fmla="*/ 31 w 222"/>
              <a:gd name="T11" fmla="*/ 20 h 24"/>
              <a:gd name="T12" fmla="*/ 37 w 222"/>
              <a:gd name="T13" fmla="*/ 20 h 24"/>
              <a:gd name="T14" fmla="*/ 42 w 222"/>
              <a:gd name="T15" fmla="*/ 19 h 24"/>
              <a:gd name="T16" fmla="*/ 48 w 222"/>
              <a:gd name="T17" fmla="*/ 19 h 24"/>
              <a:gd name="T18" fmla="*/ 54 w 222"/>
              <a:gd name="T19" fmla="*/ 18 h 24"/>
              <a:gd name="T20" fmla="*/ 59 w 222"/>
              <a:gd name="T21" fmla="*/ 17 h 24"/>
              <a:gd name="T22" fmla="*/ 65 w 222"/>
              <a:gd name="T23" fmla="*/ 17 h 24"/>
              <a:gd name="T24" fmla="*/ 70 w 222"/>
              <a:gd name="T25" fmla="*/ 16 h 24"/>
              <a:gd name="T26" fmla="*/ 76 w 222"/>
              <a:gd name="T27" fmla="*/ 16 h 24"/>
              <a:gd name="T28" fmla="*/ 82 w 222"/>
              <a:gd name="T29" fmla="*/ 15 h 24"/>
              <a:gd name="T30" fmla="*/ 87 w 222"/>
              <a:gd name="T31" fmla="*/ 14 h 24"/>
              <a:gd name="T32" fmla="*/ 93 w 222"/>
              <a:gd name="T33" fmla="*/ 14 h 24"/>
              <a:gd name="T34" fmla="*/ 98 w 222"/>
              <a:gd name="T35" fmla="*/ 13 h 24"/>
              <a:gd name="T36" fmla="*/ 104 w 222"/>
              <a:gd name="T37" fmla="*/ 12 h 24"/>
              <a:gd name="T38" fmla="*/ 110 w 222"/>
              <a:gd name="T39" fmla="*/ 12 h 24"/>
              <a:gd name="T40" fmla="*/ 115 w 222"/>
              <a:gd name="T41" fmla="*/ 11 h 24"/>
              <a:gd name="T42" fmla="*/ 121 w 222"/>
              <a:gd name="T43" fmla="*/ 11 h 24"/>
              <a:gd name="T44" fmla="*/ 126 w 222"/>
              <a:gd name="T45" fmla="*/ 10 h 24"/>
              <a:gd name="T46" fmla="*/ 132 w 222"/>
              <a:gd name="T47" fmla="*/ 9 h 24"/>
              <a:gd name="T48" fmla="*/ 138 w 222"/>
              <a:gd name="T49" fmla="*/ 9 h 24"/>
              <a:gd name="T50" fmla="*/ 143 w 222"/>
              <a:gd name="T51" fmla="*/ 8 h 24"/>
              <a:gd name="T52" fmla="*/ 149 w 222"/>
              <a:gd name="T53" fmla="*/ 8 h 24"/>
              <a:gd name="T54" fmla="*/ 155 w 222"/>
              <a:gd name="T55" fmla="*/ 7 h 24"/>
              <a:gd name="T56" fmla="*/ 160 w 222"/>
              <a:gd name="T57" fmla="*/ 6 h 24"/>
              <a:gd name="T58" fmla="*/ 166 w 222"/>
              <a:gd name="T59" fmla="*/ 6 h 24"/>
              <a:gd name="T60" fmla="*/ 171 w 222"/>
              <a:gd name="T61" fmla="*/ 5 h 24"/>
              <a:gd name="T62" fmla="*/ 177 w 222"/>
              <a:gd name="T63" fmla="*/ 4 h 24"/>
              <a:gd name="T64" fmla="*/ 183 w 222"/>
              <a:gd name="T65" fmla="*/ 4 h 24"/>
              <a:gd name="T66" fmla="*/ 188 w 222"/>
              <a:gd name="T67" fmla="*/ 3 h 24"/>
              <a:gd name="T68" fmla="*/ 194 w 222"/>
              <a:gd name="T69" fmla="*/ 3 h 24"/>
              <a:gd name="T70" fmla="*/ 199 w 222"/>
              <a:gd name="T71" fmla="*/ 2 h 24"/>
              <a:gd name="T72" fmla="*/ 205 w 222"/>
              <a:gd name="T73" fmla="*/ 1 h 24"/>
              <a:gd name="T74" fmla="*/ 211 w 222"/>
              <a:gd name="T75" fmla="*/ 1 h 24"/>
              <a:gd name="T76" fmla="*/ 216 w 222"/>
              <a:gd name="T77" fmla="*/ 0 h 24"/>
              <a:gd name="T78" fmla="*/ 222 w 222"/>
              <a:gd name="T7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24">
                <a:moveTo>
                  <a:pt x="0" y="24"/>
                </a:moveTo>
                <a:lnTo>
                  <a:pt x="3" y="23"/>
                </a:lnTo>
                <a:lnTo>
                  <a:pt x="6" y="23"/>
                </a:lnTo>
                <a:lnTo>
                  <a:pt x="9" y="23"/>
                </a:lnTo>
                <a:lnTo>
                  <a:pt x="11" y="23"/>
                </a:lnTo>
                <a:lnTo>
                  <a:pt x="14" y="22"/>
                </a:lnTo>
                <a:lnTo>
                  <a:pt x="17" y="22"/>
                </a:lnTo>
                <a:lnTo>
                  <a:pt x="20" y="22"/>
                </a:lnTo>
                <a:lnTo>
                  <a:pt x="23" y="21"/>
                </a:lnTo>
                <a:lnTo>
                  <a:pt x="25" y="21"/>
                </a:lnTo>
                <a:lnTo>
                  <a:pt x="28" y="21"/>
                </a:lnTo>
                <a:lnTo>
                  <a:pt x="31" y="20"/>
                </a:lnTo>
                <a:lnTo>
                  <a:pt x="34" y="20"/>
                </a:lnTo>
                <a:lnTo>
                  <a:pt x="37" y="20"/>
                </a:lnTo>
                <a:lnTo>
                  <a:pt x="40" y="19"/>
                </a:lnTo>
                <a:lnTo>
                  <a:pt x="42" y="19"/>
                </a:lnTo>
                <a:lnTo>
                  <a:pt x="45" y="19"/>
                </a:lnTo>
                <a:lnTo>
                  <a:pt x="48" y="19"/>
                </a:lnTo>
                <a:lnTo>
                  <a:pt x="51" y="18"/>
                </a:lnTo>
                <a:lnTo>
                  <a:pt x="54" y="18"/>
                </a:lnTo>
                <a:lnTo>
                  <a:pt x="56" y="18"/>
                </a:lnTo>
                <a:lnTo>
                  <a:pt x="59" y="17"/>
                </a:lnTo>
                <a:lnTo>
                  <a:pt x="62" y="17"/>
                </a:lnTo>
                <a:lnTo>
                  <a:pt x="65" y="17"/>
                </a:lnTo>
                <a:lnTo>
                  <a:pt x="68" y="16"/>
                </a:lnTo>
                <a:lnTo>
                  <a:pt x="70" y="16"/>
                </a:lnTo>
                <a:lnTo>
                  <a:pt x="73" y="16"/>
                </a:lnTo>
                <a:lnTo>
                  <a:pt x="76" y="16"/>
                </a:lnTo>
                <a:lnTo>
                  <a:pt x="79" y="15"/>
                </a:lnTo>
                <a:lnTo>
                  <a:pt x="82" y="15"/>
                </a:lnTo>
                <a:lnTo>
                  <a:pt x="84" y="15"/>
                </a:lnTo>
                <a:lnTo>
                  <a:pt x="87" y="14"/>
                </a:lnTo>
                <a:lnTo>
                  <a:pt x="90" y="14"/>
                </a:lnTo>
                <a:lnTo>
                  <a:pt x="93" y="14"/>
                </a:lnTo>
                <a:lnTo>
                  <a:pt x="96" y="13"/>
                </a:lnTo>
                <a:lnTo>
                  <a:pt x="98" y="13"/>
                </a:lnTo>
                <a:lnTo>
                  <a:pt x="101" y="13"/>
                </a:lnTo>
                <a:lnTo>
                  <a:pt x="104" y="12"/>
                </a:lnTo>
                <a:lnTo>
                  <a:pt x="107" y="12"/>
                </a:lnTo>
                <a:lnTo>
                  <a:pt x="110" y="12"/>
                </a:lnTo>
                <a:lnTo>
                  <a:pt x="112" y="12"/>
                </a:lnTo>
                <a:lnTo>
                  <a:pt x="115" y="11"/>
                </a:lnTo>
                <a:lnTo>
                  <a:pt x="118" y="11"/>
                </a:lnTo>
                <a:lnTo>
                  <a:pt x="121" y="11"/>
                </a:lnTo>
                <a:lnTo>
                  <a:pt x="124" y="10"/>
                </a:lnTo>
                <a:lnTo>
                  <a:pt x="126" y="10"/>
                </a:lnTo>
                <a:lnTo>
                  <a:pt x="129" y="10"/>
                </a:lnTo>
                <a:lnTo>
                  <a:pt x="132" y="9"/>
                </a:lnTo>
                <a:lnTo>
                  <a:pt x="135" y="9"/>
                </a:lnTo>
                <a:lnTo>
                  <a:pt x="138" y="9"/>
                </a:lnTo>
                <a:lnTo>
                  <a:pt x="141" y="8"/>
                </a:lnTo>
                <a:lnTo>
                  <a:pt x="143" y="8"/>
                </a:lnTo>
                <a:lnTo>
                  <a:pt x="146" y="8"/>
                </a:lnTo>
                <a:lnTo>
                  <a:pt x="149" y="8"/>
                </a:lnTo>
                <a:lnTo>
                  <a:pt x="152" y="7"/>
                </a:lnTo>
                <a:lnTo>
                  <a:pt x="155" y="7"/>
                </a:lnTo>
                <a:lnTo>
                  <a:pt x="157" y="7"/>
                </a:lnTo>
                <a:lnTo>
                  <a:pt x="160" y="6"/>
                </a:lnTo>
                <a:lnTo>
                  <a:pt x="163" y="6"/>
                </a:lnTo>
                <a:lnTo>
                  <a:pt x="166" y="6"/>
                </a:lnTo>
                <a:lnTo>
                  <a:pt x="169" y="5"/>
                </a:lnTo>
                <a:lnTo>
                  <a:pt x="171" y="5"/>
                </a:lnTo>
                <a:lnTo>
                  <a:pt x="174" y="5"/>
                </a:lnTo>
                <a:lnTo>
                  <a:pt x="177" y="4"/>
                </a:lnTo>
                <a:lnTo>
                  <a:pt x="180" y="4"/>
                </a:lnTo>
                <a:lnTo>
                  <a:pt x="183" y="4"/>
                </a:lnTo>
                <a:lnTo>
                  <a:pt x="185" y="4"/>
                </a:lnTo>
                <a:lnTo>
                  <a:pt x="188" y="3"/>
                </a:lnTo>
                <a:lnTo>
                  <a:pt x="191" y="3"/>
                </a:lnTo>
                <a:lnTo>
                  <a:pt x="194" y="3"/>
                </a:lnTo>
                <a:lnTo>
                  <a:pt x="197" y="2"/>
                </a:lnTo>
                <a:lnTo>
                  <a:pt x="199" y="2"/>
                </a:lnTo>
                <a:lnTo>
                  <a:pt x="202" y="2"/>
                </a:lnTo>
                <a:lnTo>
                  <a:pt x="205" y="1"/>
                </a:lnTo>
                <a:lnTo>
                  <a:pt x="208" y="1"/>
                </a:lnTo>
                <a:lnTo>
                  <a:pt x="211" y="1"/>
                </a:lnTo>
                <a:lnTo>
                  <a:pt x="213" y="0"/>
                </a:lnTo>
                <a:lnTo>
                  <a:pt x="216" y="0"/>
                </a:lnTo>
                <a:lnTo>
                  <a:pt x="219" y="0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56" name="Freeform 274"/>
          <p:cNvSpPr>
            <a:spLocks/>
          </p:cNvSpPr>
          <p:nvPr/>
        </p:nvSpPr>
        <p:spPr bwMode="auto">
          <a:xfrm>
            <a:off x="5346129" y="3096369"/>
            <a:ext cx="2114550" cy="152400"/>
          </a:xfrm>
          <a:custGeom>
            <a:avLst/>
            <a:gdLst>
              <a:gd name="T0" fmla="*/ 3 w 222"/>
              <a:gd name="T1" fmla="*/ 16 h 16"/>
              <a:gd name="T2" fmla="*/ 9 w 222"/>
              <a:gd name="T3" fmla="*/ 16 h 16"/>
              <a:gd name="T4" fmla="*/ 14 w 222"/>
              <a:gd name="T5" fmla="*/ 15 h 16"/>
              <a:gd name="T6" fmla="*/ 20 w 222"/>
              <a:gd name="T7" fmla="*/ 15 h 16"/>
              <a:gd name="T8" fmla="*/ 25 w 222"/>
              <a:gd name="T9" fmla="*/ 14 h 16"/>
              <a:gd name="T10" fmla="*/ 31 w 222"/>
              <a:gd name="T11" fmla="*/ 14 h 16"/>
              <a:gd name="T12" fmla="*/ 37 w 222"/>
              <a:gd name="T13" fmla="*/ 14 h 16"/>
              <a:gd name="T14" fmla="*/ 42 w 222"/>
              <a:gd name="T15" fmla="*/ 13 h 16"/>
              <a:gd name="T16" fmla="*/ 48 w 222"/>
              <a:gd name="T17" fmla="*/ 13 h 16"/>
              <a:gd name="T18" fmla="*/ 54 w 222"/>
              <a:gd name="T19" fmla="*/ 12 h 16"/>
              <a:gd name="T20" fmla="*/ 59 w 222"/>
              <a:gd name="T21" fmla="*/ 12 h 16"/>
              <a:gd name="T22" fmla="*/ 65 w 222"/>
              <a:gd name="T23" fmla="*/ 12 h 16"/>
              <a:gd name="T24" fmla="*/ 70 w 222"/>
              <a:gd name="T25" fmla="*/ 11 h 16"/>
              <a:gd name="T26" fmla="*/ 76 w 222"/>
              <a:gd name="T27" fmla="*/ 11 h 16"/>
              <a:gd name="T28" fmla="*/ 82 w 222"/>
              <a:gd name="T29" fmla="*/ 10 h 16"/>
              <a:gd name="T30" fmla="*/ 87 w 222"/>
              <a:gd name="T31" fmla="*/ 10 h 16"/>
              <a:gd name="T32" fmla="*/ 93 w 222"/>
              <a:gd name="T33" fmla="*/ 10 h 16"/>
              <a:gd name="T34" fmla="*/ 98 w 222"/>
              <a:gd name="T35" fmla="*/ 9 h 16"/>
              <a:gd name="T36" fmla="*/ 104 w 222"/>
              <a:gd name="T37" fmla="*/ 9 h 16"/>
              <a:gd name="T38" fmla="*/ 110 w 222"/>
              <a:gd name="T39" fmla="*/ 8 h 16"/>
              <a:gd name="T40" fmla="*/ 115 w 222"/>
              <a:gd name="T41" fmla="*/ 8 h 16"/>
              <a:gd name="T42" fmla="*/ 121 w 222"/>
              <a:gd name="T43" fmla="*/ 8 h 16"/>
              <a:gd name="T44" fmla="*/ 126 w 222"/>
              <a:gd name="T45" fmla="*/ 7 h 16"/>
              <a:gd name="T46" fmla="*/ 132 w 222"/>
              <a:gd name="T47" fmla="*/ 7 h 16"/>
              <a:gd name="T48" fmla="*/ 138 w 222"/>
              <a:gd name="T49" fmla="*/ 6 h 16"/>
              <a:gd name="T50" fmla="*/ 143 w 222"/>
              <a:gd name="T51" fmla="*/ 6 h 16"/>
              <a:gd name="T52" fmla="*/ 149 w 222"/>
              <a:gd name="T53" fmla="*/ 6 h 16"/>
              <a:gd name="T54" fmla="*/ 155 w 222"/>
              <a:gd name="T55" fmla="*/ 5 h 16"/>
              <a:gd name="T56" fmla="*/ 160 w 222"/>
              <a:gd name="T57" fmla="*/ 5 h 16"/>
              <a:gd name="T58" fmla="*/ 166 w 222"/>
              <a:gd name="T59" fmla="*/ 4 h 16"/>
              <a:gd name="T60" fmla="*/ 171 w 222"/>
              <a:gd name="T61" fmla="*/ 4 h 16"/>
              <a:gd name="T62" fmla="*/ 177 w 222"/>
              <a:gd name="T63" fmla="*/ 4 h 16"/>
              <a:gd name="T64" fmla="*/ 183 w 222"/>
              <a:gd name="T65" fmla="*/ 3 h 16"/>
              <a:gd name="T66" fmla="*/ 188 w 222"/>
              <a:gd name="T67" fmla="*/ 3 h 16"/>
              <a:gd name="T68" fmla="*/ 194 w 222"/>
              <a:gd name="T69" fmla="*/ 2 h 16"/>
              <a:gd name="T70" fmla="*/ 199 w 222"/>
              <a:gd name="T71" fmla="*/ 2 h 16"/>
              <a:gd name="T72" fmla="*/ 205 w 222"/>
              <a:gd name="T73" fmla="*/ 2 h 16"/>
              <a:gd name="T74" fmla="*/ 211 w 222"/>
              <a:gd name="T75" fmla="*/ 1 h 16"/>
              <a:gd name="T76" fmla="*/ 216 w 222"/>
              <a:gd name="T77" fmla="*/ 1 h 16"/>
              <a:gd name="T78" fmla="*/ 222 w 222"/>
              <a:gd name="T7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16">
                <a:moveTo>
                  <a:pt x="0" y="16"/>
                </a:moveTo>
                <a:lnTo>
                  <a:pt x="3" y="16"/>
                </a:lnTo>
                <a:lnTo>
                  <a:pt x="6" y="16"/>
                </a:lnTo>
                <a:lnTo>
                  <a:pt x="9" y="16"/>
                </a:lnTo>
                <a:lnTo>
                  <a:pt x="11" y="15"/>
                </a:lnTo>
                <a:lnTo>
                  <a:pt x="14" y="15"/>
                </a:lnTo>
                <a:lnTo>
                  <a:pt x="17" y="15"/>
                </a:lnTo>
                <a:lnTo>
                  <a:pt x="20" y="15"/>
                </a:lnTo>
                <a:lnTo>
                  <a:pt x="23" y="15"/>
                </a:lnTo>
                <a:lnTo>
                  <a:pt x="25" y="14"/>
                </a:lnTo>
                <a:lnTo>
                  <a:pt x="28" y="14"/>
                </a:lnTo>
                <a:lnTo>
                  <a:pt x="31" y="14"/>
                </a:lnTo>
                <a:lnTo>
                  <a:pt x="34" y="14"/>
                </a:lnTo>
                <a:lnTo>
                  <a:pt x="37" y="14"/>
                </a:lnTo>
                <a:lnTo>
                  <a:pt x="40" y="13"/>
                </a:lnTo>
                <a:lnTo>
                  <a:pt x="42" y="13"/>
                </a:lnTo>
                <a:lnTo>
                  <a:pt x="45" y="13"/>
                </a:lnTo>
                <a:lnTo>
                  <a:pt x="48" y="13"/>
                </a:lnTo>
                <a:lnTo>
                  <a:pt x="51" y="13"/>
                </a:lnTo>
                <a:lnTo>
                  <a:pt x="54" y="12"/>
                </a:lnTo>
                <a:lnTo>
                  <a:pt x="56" y="12"/>
                </a:lnTo>
                <a:lnTo>
                  <a:pt x="59" y="12"/>
                </a:lnTo>
                <a:lnTo>
                  <a:pt x="62" y="12"/>
                </a:lnTo>
                <a:lnTo>
                  <a:pt x="65" y="12"/>
                </a:lnTo>
                <a:lnTo>
                  <a:pt x="68" y="11"/>
                </a:lnTo>
                <a:lnTo>
                  <a:pt x="70" y="11"/>
                </a:lnTo>
                <a:lnTo>
                  <a:pt x="73" y="11"/>
                </a:lnTo>
                <a:lnTo>
                  <a:pt x="76" y="11"/>
                </a:lnTo>
                <a:lnTo>
                  <a:pt x="79" y="11"/>
                </a:lnTo>
                <a:lnTo>
                  <a:pt x="82" y="10"/>
                </a:lnTo>
                <a:lnTo>
                  <a:pt x="84" y="10"/>
                </a:lnTo>
                <a:lnTo>
                  <a:pt x="87" y="10"/>
                </a:lnTo>
                <a:lnTo>
                  <a:pt x="90" y="10"/>
                </a:lnTo>
                <a:lnTo>
                  <a:pt x="93" y="10"/>
                </a:lnTo>
                <a:lnTo>
                  <a:pt x="96" y="9"/>
                </a:lnTo>
                <a:lnTo>
                  <a:pt x="98" y="9"/>
                </a:lnTo>
                <a:lnTo>
                  <a:pt x="101" y="9"/>
                </a:lnTo>
                <a:lnTo>
                  <a:pt x="104" y="9"/>
                </a:lnTo>
                <a:lnTo>
                  <a:pt x="107" y="9"/>
                </a:lnTo>
                <a:lnTo>
                  <a:pt x="110" y="8"/>
                </a:lnTo>
                <a:lnTo>
                  <a:pt x="112" y="8"/>
                </a:lnTo>
                <a:lnTo>
                  <a:pt x="115" y="8"/>
                </a:lnTo>
                <a:lnTo>
                  <a:pt x="118" y="8"/>
                </a:lnTo>
                <a:lnTo>
                  <a:pt x="121" y="8"/>
                </a:lnTo>
                <a:lnTo>
                  <a:pt x="124" y="7"/>
                </a:lnTo>
                <a:lnTo>
                  <a:pt x="126" y="7"/>
                </a:lnTo>
                <a:lnTo>
                  <a:pt x="129" y="7"/>
                </a:lnTo>
                <a:lnTo>
                  <a:pt x="132" y="7"/>
                </a:lnTo>
                <a:lnTo>
                  <a:pt x="135" y="7"/>
                </a:lnTo>
                <a:lnTo>
                  <a:pt x="138" y="6"/>
                </a:lnTo>
                <a:lnTo>
                  <a:pt x="141" y="6"/>
                </a:lnTo>
                <a:lnTo>
                  <a:pt x="143" y="6"/>
                </a:lnTo>
                <a:lnTo>
                  <a:pt x="146" y="6"/>
                </a:lnTo>
                <a:lnTo>
                  <a:pt x="149" y="6"/>
                </a:lnTo>
                <a:lnTo>
                  <a:pt x="152" y="5"/>
                </a:lnTo>
                <a:lnTo>
                  <a:pt x="155" y="5"/>
                </a:lnTo>
                <a:lnTo>
                  <a:pt x="157" y="5"/>
                </a:lnTo>
                <a:lnTo>
                  <a:pt x="160" y="5"/>
                </a:lnTo>
                <a:lnTo>
                  <a:pt x="163" y="5"/>
                </a:lnTo>
                <a:lnTo>
                  <a:pt x="166" y="4"/>
                </a:lnTo>
                <a:lnTo>
                  <a:pt x="169" y="4"/>
                </a:lnTo>
                <a:lnTo>
                  <a:pt x="171" y="4"/>
                </a:lnTo>
                <a:lnTo>
                  <a:pt x="174" y="4"/>
                </a:lnTo>
                <a:lnTo>
                  <a:pt x="177" y="4"/>
                </a:lnTo>
                <a:lnTo>
                  <a:pt x="180" y="3"/>
                </a:lnTo>
                <a:lnTo>
                  <a:pt x="183" y="3"/>
                </a:lnTo>
                <a:lnTo>
                  <a:pt x="185" y="3"/>
                </a:lnTo>
                <a:lnTo>
                  <a:pt x="188" y="3"/>
                </a:lnTo>
                <a:lnTo>
                  <a:pt x="191" y="3"/>
                </a:lnTo>
                <a:lnTo>
                  <a:pt x="194" y="2"/>
                </a:lnTo>
                <a:lnTo>
                  <a:pt x="197" y="2"/>
                </a:lnTo>
                <a:lnTo>
                  <a:pt x="199" y="2"/>
                </a:lnTo>
                <a:lnTo>
                  <a:pt x="202" y="2"/>
                </a:lnTo>
                <a:lnTo>
                  <a:pt x="205" y="2"/>
                </a:lnTo>
                <a:lnTo>
                  <a:pt x="208" y="1"/>
                </a:lnTo>
                <a:lnTo>
                  <a:pt x="211" y="1"/>
                </a:lnTo>
                <a:lnTo>
                  <a:pt x="213" y="1"/>
                </a:lnTo>
                <a:lnTo>
                  <a:pt x="216" y="1"/>
                </a:lnTo>
                <a:lnTo>
                  <a:pt x="219" y="1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57" name="Freeform 275"/>
          <p:cNvSpPr>
            <a:spLocks/>
          </p:cNvSpPr>
          <p:nvPr/>
        </p:nvSpPr>
        <p:spPr bwMode="auto">
          <a:xfrm>
            <a:off x="5346129" y="3143994"/>
            <a:ext cx="2114550" cy="76200"/>
          </a:xfrm>
          <a:custGeom>
            <a:avLst/>
            <a:gdLst>
              <a:gd name="T0" fmla="*/ 3 w 222"/>
              <a:gd name="T1" fmla="*/ 8 h 8"/>
              <a:gd name="T2" fmla="*/ 9 w 222"/>
              <a:gd name="T3" fmla="*/ 8 h 8"/>
              <a:gd name="T4" fmla="*/ 14 w 222"/>
              <a:gd name="T5" fmla="*/ 8 h 8"/>
              <a:gd name="T6" fmla="*/ 20 w 222"/>
              <a:gd name="T7" fmla="*/ 8 h 8"/>
              <a:gd name="T8" fmla="*/ 25 w 222"/>
              <a:gd name="T9" fmla="*/ 7 h 8"/>
              <a:gd name="T10" fmla="*/ 31 w 222"/>
              <a:gd name="T11" fmla="*/ 7 h 8"/>
              <a:gd name="T12" fmla="*/ 37 w 222"/>
              <a:gd name="T13" fmla="*/ 7 h 8"/>
              <a:gd name="T14" fmla="*/ 42 w 222"/>
              <a:gd name="T15" fmla="*/ 7 h 8"/>
              <a:gd name="T16" fmla="*/ 48 w 222"/>
              <a:gd name="T17" fmla="*/ 6 h 8"/>
              <a:gd name="T18" fmla="*/ 54 w 222"/>
              <a:gd name="T19" fmla="*/ 6 h 8"/>
              <a:gd name="T20" fmla="*/ 59 w 222"/>
              <a:gd name="T21" fmla="*/ 6 h 8"/>
              <a:gd name="T22" fmla="*/ 65 w 222"/>
              <a:gd name="T23" fmla="*/ 6 h 8"/>
              <a:gd name="T24" fmla="*/ 70 w 222"/>
              <a:gd name="T25" fmla="*/ 6 h 8"/>
              <a:gd name="T26" fmla="*/ 76 w 222"/>
              <a:gd name="T27" fmla="*/ 5 h 8"/>
              <a:gd name="T28" fmla="*/ 82 w 222"/>
              <a:gd name="T29" fmla="*/ 5 h 8"/>
              <a:gd name="T30" fmla="*/ 87 w 222"/>
              <a:gd name="T31" fmla="*/ 5 h 8"/>
              <a:gd name="T32" fmla="*/ 93 w 222"/>
              <a:gd name="T33" fmla="*/ 5 h 8"/>
              <a:gd name="T34" fmla="*/ 98 w 222"/>
              <a:gd name="T35" fmla="*/ 4 h 8"/>
              <a:gd name="T36" fmla="*/ 104 w 222"/>
              <a:gd name="T37" fmla="*/ 4 h 8"/>
              <a:gd name="T38" fmla="*/ 110 w 222"/>
              <a:gd name="T39" fmla="*/ 4 h 8"/>
              <a:gd name="T40" fmla="*/ 115 w 222"/>
              <a:gd name="T41" fmla="*/ 4 h 8"/>
              <a:gd name="T42" fmla="*/ 121 w 222"/>
              <a:gd name="T43" fmla="*/ 4 h 8"/>
              <a:gd name="T44" fmla="*/ 126 w 222"/>
              <a:gd name="T45" fmla="*/ 3 h 8"/>
              <a:gd name="T46" fmla="*/ 132 w 222"/>
              <a:gd name="T47" fmla="*/ 3 h 8"/>
              <a:gd name="T48" fmla="*/ 138 w 222"/>
              <a:gd name="T49" fmla="*/ 3 h 8"/>
              <a:gd name="T50" fmla="*/ 143 w 222"/>
              <a:gd name="T51" fmla="*/ 3 h 8"/>
              <a:gd name="T52" fmla="*/ 149 w 222"/>
              <a:gd name="T53" fmla="*/ 2 h 8"/>
              <a:gd name="T54" fmla="*/ 155 w 222"/>
              <a:gd name="T55" fmla="*/ 2 h 8"/>
              <a:gd name="T56" fmla="*/ 160 w 222"/>
              <a:gd name="T57" fmla="*/ 2 h 8"/>
              <a:gd name="T58" fmla="*/ 166 w 222"/>
              <a:gd name="T59" fmla="*/ 2 h 8"/>
              <a:gd name="T60" fmla="*/ 171 w 222"/>
              <a:gd name="T61" fmla="*/ 2 h 8"/>
              <a:gd name="T62" fmla="*/ 177 w 222"/>
              <a:gd name="T63" fmla="*/ 1 h 8"/>
              <a:gd name="T64" fmla="*/ 183 w 222"/>
              <a:gd name="T65" fmla="*/ 1 h 8"/>
              <a:gd name="T66" fmla="*/ 188 w 222"/>
              <a:gd name="T67" fmla="*/ 1 h 8"/>
              <a:gd name="T68" fmla="*/ 194 w 222"/>
              <a:gd name="T69" fmla="*/ 1 h 8"/>
              <a:gd name="T70" fmla="*/ 199 w 222"/>
              <a:gd name="T71" fmla="*/ 0 h 8"/>
              <a:gd name="T72" fmla="*/ 205 w 222"/>
              <a:gd name="T73" fmla="*/ 0 h 8"/>
              <a:gd name="T74" fmla="*/ 211 w 222"/>
              <a:gd name="T75" fmla="*/ 0 h 8"/>
              <a:gd name="T76" fmla="*/ 216 w 222"/>
              <a:gd name="T77" fmla="*/ 0 h 8"/>
              <a:gd name="T78" fmla="*/ 222 w 222"/>
              <a:gd name="T7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8">
                <a:moveTo>
                  <a:pt x="0" y="8"/>
                </a:moveTo>
                <a:lnTo>
                  <a:pt x="3" y="8"/>
                </a:lnTo>
                <a:lnTo>
                  <a:pt x="6" y="8"/>
                </a:lnTo>
                <a:lnTo>
                  <a:pt x="9" y="8"/>
                </a:lnTo>
                <a:lnTo>
                  <a:pt x="11" y="8"/>
                </a:lnTo>
                <a:lnTo>
                  <a:pt x="14" y="8"/>
                </a:lnTo>
                <a:lnTo>
                  <a:pt x="17" y="8"/>
                </a:lnTo>
                <a:lnTo>
                  <a:pt x="20" y="8"/>
                </a:lnTo>
                <a:lnTo>
                  <a:pt x="23" y="7"/>
                </a:lnTo>
                <a:lnTo>
                  <a:pt x="25" y="7"/>
                </a:lnTo>
                <a:lnTo>
                  <a:pt x="28" y="7"/>
                </a:lnTo>
                <a:lnTo>
                  <a:pt x="31" y="7"/>
                </a:lnTo>
                <a:lnTo>
                  <a:pt x="34" y="7"/>
                </a:lnTo>
                <a:lnTo>
                  <a:pt x="37" y="7"/>
                </a:lnTo>
                <a:lnTo>
                  <a:pt x="40" y="7"/>
                </a:lnTo>
                <a:lnTo>
                  <a:pt x="42" y="7"/>
                </a:lnTo>
                <a:lnTo>
                  <a:pt x="45" y="7"/>
                </a:lnTo>
                <a:lnTo>
                  <a:pt x="48" y="6"/>
                </a:lnTo>
                <a:lnTo>
                  <a:pt x="51" y="6"/>
                </a:lnTo>
                <a:lnTo>
                  <a:pt x="54" y="6"/>
                </a:lnTo>
                <a:lnTo>
                  <a:pt x="56" y="6"/>
                </a:lnTo>
                <a:lnTo>
                  <a:pt x="59" y="6"/>
                </a:lnTo>
                <a:lnTo>
                  <a:pt x="62" y="6"/>
                </a:lnTo>
                <a:lnTo>
                  <a:pt x="65" y="6"/>
                </a:lnTo>
                <a:lnTo>
                  <a:pt x="68" y="6"/>
                </a:lnTo>
                <a:lnTo>
                  <a:pt x="70" y="6"/>
                </a:lnTo>
                <a:lnTo>
                  <a:pt x="73" y="5"/>
                </a:lnTo>
                <a:lnTo>
                  <a:pt x="76" y="5"/>
                </a:lnTo>
                <a:lnTo>
                  <a:pt x="79" y="5"/>
                </a:lnTo>
                <a:lnTo>
                  <a:pt x="82" y="5"/>
                </a:lnTo>
                <a:lnTo>
                  <a:pt x="84" y="5"/>
                </a:lnTo>
                <a:lnTo>
                  <a:pt x="87" y="5"/>
                </a:lnTo>
                <a:lnTo>
                  <a:pt x="90" y="5"/>
                </a:lnTo>
                <a:lnTo>
                  <a:pt x="93" y="5"/>
                </a:lnTo>
                <a:lnTo>
                  <a:pt x="96" y="5"/>
                </a:lnTo>
                <a:lnTo>
                  <a:pt x="98" y="4"/>
                </a:lnTo>
                <a:lnTo>
                  <a:pt x="101" y="4"/>
                </a:lnTo>
                <a:lnTo>
                  <a:pt x="104" y="4"/>
                </a:lnTo>
                <a:lnTo>
                  <a:pt x="107" y="4"/>
                </a:lnTo>
                <a:lnTo>
                  <a:pt x="110" y="4"/>
                </a:lnTo>
                <a:lnTo>
                  <a:pt x="112" y="4"/>
                </a:lnTo>
                <a:lnTo>
                  <a:pt x="115" y="4"/>
                </a:lnTo>
                <a:lnTo>
                  <a:pt x="118" y="4"/>
                </a:lnTo>
                <a:lnTo>
                  <a:pt x="121" y="4"/>
                </a:lnTo>
                <a:lnTo>
                  <a:pt x="124" y="3"/>
                </a:lnTo>
                <a:lnTo>
                  <a:pt x="126" y="3"/>
                </a:lnTo>
                <a:lnTo>
                  <a:pt x="129" y="3"/>
                </a:lnTo>
                <a:lnTo>
                  <a:pt x="132" y="3"/>
                </a:lnTo>
                <a:lnTo>
                  <a:pt x="135" y="3"/>
                </a:lnTo>
                <a:lnTo>
                  <a:pt x="138" y="3"/>
                </a:lnTo>
                <a:lnTo>
                  <a:pt x="141" y="3"/>
                </a:lnTo>
                <a:lnTo>
                  <a:pt x="143" y="3"/>
                </a:lnTo>
                <a:lnTo>
                  <a:pt x="146" y="3"/>
                </a:lnTo>
                <a:lnTo>
                  <a:pt x="149" y="2"/>
                </a:lnTo>
                <a:lnTo>
                  <a:pt x="152" y="2"/>
                </a:lnTo>
                <a:lnTo>
                  <a:pt x="155" y="2"/>
                </a:lnTo>
                <a:lnTo>
                  <a:pt x="157" y="2"/>
                </a:lnTo>
                <a:lnTo>
                  <a:pt x="160" y="2"/>
                </a:lnTo>
                <a:lnTo>
                  <a:pt x="163" y="2"/>
                </a:lnTo>
                <a:lnTo>
                  <a:pt x="166" y="2"/>
                </a:lnTo>
                <a:lnTo>
                  <a:pt x="169" y="2"/>
                </a:lnTo>
                <a:lnTo>
                  <a:pt x="171" y="2"/>
                </a:lnTo>
                <a:lnTo>
                  <a:pt x="174" y="1"/>
                </a:lnTo>
                <a:lnTo>
                  <a:pt x="177" y="1"/>
                </a:lnTo>
                <a:lnTo>
                  <a:pt x="180" y="1"/>
                </a:lnTo>
                <a:lnTo>
                  <a:pt x="183" y="1"/>
                </a:lnTo>
                <a:lnTo>
                  <a:pt x="185" y="1"/>
                </a:lnTo>
                <a:lnTo>
                  <a:pt x="188" y="1"/>
                </a:lnTo>
                <a:lnTo>
                  <a:pt x="191" y="1"/>
                </a:lnTo>
                <a:lnTo>
                  <a:pt x="194" y="1"/>
                </a:lnTo>
                <a:lnTo>
                  <a:pt x="197" y="1"/>
                </a:lnTo>
                <a:lnTo>
                  <a:pt x="199" y="0"/>
                </a:lnTo>
                <a:lnTo>
                  <a:pt x="202" y="0"/>
                </a:lnTo>
                <a:lnTo>
                  <a:pt x="205" y="0"/>
                </a:lnTo>
                <a:lnTo>
                  <a:pt x="208" y="0"/>
                </a:lnTo>
                <a:lnTo>
                  <a:pt x="211" y="0"/>
                </a:lnTo>
                <a:lnTo>
                  <a:pt x="213" y="0"/>
                </a:lnTo>
                <a:lnTo>
                  <a:pt x="216" y="0"/>
                </a:lnTo>
                <a:lnTo>
                  <a:pt x="219" y="0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58" name="Freeform 276"/>
          <p:cNvSpPr>
            <a:spLocks/>
          </p:cNvSpPr>
          <p:nvPr/>
        </p:nvSpPr>
        <p:spPr bwMode="auto">
          <a:xfrm>
            <a:off x="5346129" y="3029694"/>
            <a:ext cx="2114550" cy="190500"/>
          </a:xfrm>
          <a:custGeom>
            <a:avLst/>
            <a:gdLst>
              <a:gd name="T0" fmla="*/ 3 w 222"/>
              <a:gd name="T1" fmla="*/ 20 h 20"/>
              <a:gd name="T2" fmla="*/ 9 w 222"/>
              <a:gd name="T3" fmla="*/ 19 h 20"/>
              <a:gd name="T4" fmla="*/ 14 w 222"/>
              <a:gd name="T5" fmla="*/ 19 h 20"/>
              <a:gd name="T6" fmla="*/ 20 w 222"/>
              <a:gd name="T7" fmla="*/ 18 h 20"/>
              <a:gd name="T8" fmla="*/ 25 w 222"/>
              <a:gd name="T9" fmla="*/ 18 h 20"/>
              <a:gd name="T10" fmla="*/ 31 w 222"/>
              <a:gd name="T11" fmla="*/ 17 h 20"/>
              <a:gd name="T12" fmla="*/ 37 w 222"/>
              <a:gd name="T13" fmla="*/ 17 h 20"/>
              <a:gd name="T14" fmla="*/ 42 w 222"/>
              <a:gd name="T15" fmla="*/ 16 h 20"/>
              <a:gd name="T16" fmla="*/ 48 w 222"/>
              <a:gd name="T17" fmla="*/ 16 h 20"/>
              <a:gd name="T18" fmla="*/ 54 w 222"/>
              <a:gd name="T19" fmla="*/ 15 h 20"/>
              <a:gd name="T20" fmla="*/ 59 w 222"/>
              <a:gd name="T21" fmla="*/ 15 h 20"/>
              <a:gd name="T22" fmla="*/ 65 w 222"/>
              <a:gd name="T23" fmla="*/ 14 h 20"/>
              <a:gd name="T24" fmla="*/ 70 w 222"/>
              <a:gd name="T25" fmla="*/ 14 h 20"/>
              <a:gd name="T26" fmla="*/ 76 w 222"/>
              <a:gd name="T27" fmla="*/ 13 h 20"/>
              <a:gd name="T28" fmla="*/ 82 w 222"/>
              <a:gd name="T29" fmla="*/ 12 h 20"/>
              <a:gd name="T30" fmla="*/ 87 w 222"/>
              <a:gd name="T31" fmla="*/ 12 h 20"/>
              <a:gd name="T32" fmla="*/ 93 w 222"/>
              <a:gd name="T33" fmla="*/ 11 h 20"/>
              <a:gd name="T34" fmla="*/ 98 w 222"/>
              <a:gd name="T35" fmla="*/ 11 h 20"/>
              <a:gd name="T36" fmla="*/ 104 w 222"/>
              <a:gd name="T37" fmla="*/ 10 h 20"/>
              <a:gd name="T38" fmla="*/ 110 w 222"/>
              <a:gd name="T39" fmla="*/ 10 h 20"/>
              <a:gd name="T40" fmla="*/ 115 w 222"/>
              <a:gd name="T41" fmla="*/ 9 h 20"/>
              <a:gd name="T42" fmla="*/ 121 w 222"/>
              <a:gd name="T43" fmla="*/ 9 h 20"/>
              <a:gd name="T44" fmla="*/ 126 w 222"/>
              <a:gd name="T45" fmla="*/ 8 h 20"/>
              <a:gd name="T46" fmla="*/ 132 w 222"/>
              <a:gd name="T47" fmla="*/ 8 h 20"/>
              <a:gd name="T48" fmla="*/ 138 w 222"/>
              <a:gd name="T49" fmla="*/ 7 h 20"/>
              <a:gd name="T50" fmla="*/ 143 w 222"/>
              <a:gd name="T51" fmla="*/ 7 h 20"/>
              <a:gd name="T52" fmla="*/ 149 w 222"/>
              <a:gd name="T53" fmla="*/ 6 h 20"/>
              <a:gd name="T54" fmla="*/ 155 w 222"/>
              <a:gd name="T55" fmla="*/ 6 h 20"/>
              <a:gd name="T56" fmla="*/ 160 w 222"/>
              <a:gd name="T57" fmla="*/ 5 h 20"/>
              <a:gd name="T58" fmla="*/ 166 w 222"/>
              <a:gd name="T59" fmla="*/ 5 h 20"/>
              <a:gd name="T60" fmla="*/ 171 w 222"/>
              <a:gd name="T61" fmla="*/ 4 h 20"/>
              <a:gd name="T62" fmla="*/ 177 w 222"/>
              <a:gd name="T63" fmla="*/ 4 h 20"/>
              <a:gd name="T64" fmla="*/ 183 w 222"/>
              <a:gd name="T65" fmla="*/ 3 h 20"/>
              <a:gd name="T66" fmla="*/ 188 w 222"/>
              <a:gd name="T67" fmla="*/ 3 h 20"/>
              <a:gd name="T68" fmla="*/ 194 w 222"/>
              <a:gd name="T69" fmla="*/ 2 h 20"/>
              <a:gd name="T70" fmla="*/ 199 w 222"/>
              <a:gd name="T71" fmla="*/ 2 h 20"/>
              <a:gd name="T72" fmla="*/ 205 w 222"/>
              <a:gd name="T73" fmla="*/ 1 h 20"/>
              <a:gd name="T74" fmla="*/ 211 w 222"/>
              <a:gd name="T75" fmla="*/ 1 h 20"/>
              <a:gd name="T76" fmla="*/ 216 w 222"/>
              <a:gd name="T77" fmla="*/ 0 h 20"/>
              <a:gd name="T78" fmla="*/ 222 w 222"/>
              <a:gd name="T7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20">
                <a:moveTo>
                  <a:pt x="0" y="20"/>
                </a:moveTo>
                <a:lnTo>
                  <a:pt x="3" y="20"/>
                </a:lnTo>
                <a:lnTo>
                  <a:pt x="6" y="20"/>
                </a:lnTo>
                <a:lnTo>
                  <a:pt x="9" y="19"/>
                </a:lnTo>
                <a:lnTo>
                  <a:pt x="11" y="19"/>
                </a:lnTo>
                <a:lnTo>
                  <a:pt x="14" y="19"/>
                </a:lnTo>
                <a:lnTo>
                  <a:pt x="17" y="18"/>
                </a:lnTo>
                <a:lnTo>
                  <a:pt x="20" y="18"/>
                </a:lnTo>
                <a:lnTo>
                  <a:pt x="23" y="18"/>
                </a:lnTo>
                <a:lnTo>
                  <a:pt x="25" y="18"/>
                </a:lnTo>
                <a:lnTo>
                  <a:pt x="28" y="17"/>
                </a:lnTo>
                <a:lnTo>
                  <a:pt x="31" y="17"/>
                </a:lnTo>
                <a:lnTo>
                  <a:pt x="34" y="17"/>
                </a:lnTo>
                <a:lnTo>
                  <a:pt x="37" y="17"/>
                </a:lnTo>
                <a:lnTo>
                  <a:pt x="40" y="16"/>
                </a:lnTo>
                <a:lnTo>
                  <a:pt x="42" y="16"/>
                </a:lnTo>
                <a:lnTo>
                  <a:pt x="45" y="16"/>
                </a:lnTo>
                <a:lnTo>
                  <a:pt x="48" y="16"/>
                </a:lnTo>
                <a:lnTo>
                  <a:pt x="51" y="15"/>
                </a:lnTo>
                <a:lnTo>
                  <a:pt x="54" y="15"/>
                </a:lnTo>
                <a:lnTo>
                  <a:pt x="56" y="15"/>
                </a:lnTo>
                <a:lnTo>
                  <a:pt x="59" y="15"/>
                </a:lnTo>
                <a:lnTo>
                  <a:pt x="62" y="14"/>
                </a:lnTo>
                <a:lnTo>
                  <a:pt x="65" y="14"/>
                </a:lnTo>
                <a:lnTo>
                  <a:pt x="68" y="14"/>
                </a:lnTo>
                <a:lnTo>
                  <a:pt x="70" y="14"/>
                </a:lnTo>
                <a:lnTo>
                  <a:pt x="73" y="13"/>
                </a:lnTo>
                <a:lnTo>
                  <a:pt x="76" y="13"/>
                </a:lnTo>
                <a:lnTo>
                  <a:pt x="79" y="13"/>
                </a:lnTo>
                <a:lnTo>
                  <a:pt x="82" y="12"/>
                </a:lnTo>
                <a:lnTo>
                  <a:pt x="84" y="12"/>
                </a:lnTo>
                <a:lnTo>
                  <a:pt x="87" y="12"/>
                </a:lnTo>
                <a:lnTo>
                  <a:pt x="90" y="12"/>
                </a:lnTo>
                <a:lnTo>
                  <a:pt x="93" y="11"/>
                </a:lnTo>
                <a:lnTo>
                  <a:pt x="96" y="11"/>
                </a:lnTo>
                <a:lnTo>
                  <a:pt x="98" y="11"/>
                </a:lnTo>
                <a:lnTo>
                  <a:pt x="101" y="11"/>
                </a:lnTo>
                <a:lnTo>
                  <a:pt x="104" y="10"/>
                </a:lnTo>
                <a:lnTo>
                  <a:pt x="107" y="10"/>
                </a:lnTo>
                <a:lnTo>
                  <a:pt x="110" y="10"/>
                </a:lnTo>
                <a:lnTo>
                  <a:pt x="112" y="10"/>
                </a:lnTo>
                <a:lnTo>
                  <a:pt x="115" y="9"/>
                </a:lnTo>
                <a:lnTo>
                  <a:pt x="118" y="9"/>
                </a:lnTo>
                <a:lnTo>
                  <a:pt x="121" y="9"/>
                </a:lnTo>
                <a:lnTo>
                  <a:pt x="124" y="9"/>
                </a:lnTo>
                <a:lnTo>
                  <a:pt x="126" y="8"/>
                </a:lnTo>
                <a:lnTo>
                  <a:pt x="129" y="8"/>
                </a:lnTo>
                <a:lnTo>
                  <a:pt x="132" y="8"/>
                </a:lnTo>
                <a:lnTo>
                  <a:pt x="135" y="8"/>
                </a:lnTo>
                <a:lnTo>
                  <a:pt x="138" y="7"/>
                </a:lnTo>
                <a:lnTo>
                  <a:pt x="141" y="7"/>
                </a:lnTo>
                <a:lnTo>
                  <a:pt x="143" y="7"/>
                </a:lnTo>
                <a:lnTo>
                  <a:pt x="146" y="7"/>
                </a:lnTo>
                <a:lnTo>
                  <a:pt x="149" y="6"/>
                </a:lnTo>
                <a:lnTo>
                  <a:pt x="152" y="6"/>
                </a:lnTo>
                <a:lnTo>
                  <a:pt x="155" y="6"/>
                </a:lnTo>
                <a:lnTo>
                  <a:pt x="157" y="5"/>
                </a:lnTo>
                <a:lnTo>
                  <a:pt x="160" y="5"/>
                </a:lnTo>
                <a:lnTo>
                  <a:pt x="163" y="5"/>
                </a:lnTo>
                <a:lnTo>
                  <a:pt x="166" y="5"/>
                </a:lnTo>
                <a:lnTo>
                  <a:pt x="169" y="4"/>
                </a:lnTo>
                <a:lnTo>
                  <a:pt x="171" y="4"/>
                </a:lnTo>
                <a:lnTo>
                  <a:pt x="174" y="4"/>
                </a:lnTo>
                <a:lnTo>
                  <a:pt x="177" y="4"/>
                </a:lnTo>
                <a:lnTo>
                  <a:pt x="180" y="3"/>
                </a:lnTo>
                <a:lnTo>
                  <a:pt x="183" y="3"/>
                </a:lnTo>
                <a:lnTo>
                  <a:pt x="185" y="3"/>
                </a:lnTo>
                <a:lnTo>
                  <a:pt x="188" y="3"/>
                </a:lnTo>
                <a:lnTo>
                  <a:pt x="191" y="2"/>
                </a:lnTo>
                <a:lnTo>
                  <a:pt x="194" y="2"/>
                </a:lnTo>
                <a:lnTo>
                  <a:pt x="197" y="2"/>
                </a:lnTo>
                <a:lnTo>
                  <a:pt x="199" y="2"/>
                </a:lnTo>
                <a:lnTo>
                  <a:pt x="202" y="1"/>
                </a:lnTo>
                <a:lnTo>
                  <a:pt x="205" y="1"/>
                </a:lnTo>
                <a:lnTo>
                  <a:pt x="208" y="1"/>
                </a:lnTo>
                <a:lnTo>
                  <a:pt x="211" y="1"/>
                </a:lnTo>
                <a:lnTo>
                  <a:pt x="213" y="0"/>
                </a:lnTo>
                <a:lnTo>
                  <a:pt x="216" y="0"/>
                </a:lnTo>
                <a:lnTo>
                  <a:pt x="219" y="0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59" name="Freeform 277"/>
          <p:cNvSpPr>
            <a:spLocks/>
          </p:cNvSpPr>
          <p:nvPr/>
        </p:nvSpPr>
        <p:spPr bwMode="auto">
          <a:xfrm>
            <a:off x="5346129" y="2705844"/>
            <a:ext cx="2114550" cy="523875"/>
          </a:xfrm>
          <a:custGeom>
            <a:avLst/>
            <a:gdLst>
              <a:gd name="T0" fmla="*/ 3 w 222"/>
              <a:gd name="T1" fmla="*/ 54 h 55"/>
              <a:gd name="T2" fmla="*/ 9 w 222"/>
              <a:gd name="T3" fmla="*/ 53 h 55"/>
              <a:gd name="T4" fmla="*/ 14 w 222"/>
              <a:gd name="T5" fmla="*/ 51 h 55"/>
              <a:gd name="T6" fmla="*/ 20 w 222"/>
              <a:gd name="T7" fmla="*/ 50 h 55"/>
              <a:gd name="T8" fmla="*/ 25 w 222"/>
              <a:gd name="T9" fmla="*/ 48 h 55"/>
              <a:gd name="T10" fmla="*/ 31 w 222"/>
              <a:gd name="T11" fmla="*/ 47 h 55"/>
              <a:gd name="T12" fmla="*/ 37 w 222"/>
              <a:gd name="T13" fmla="*/ 46 h 55"/>
              <a:gd name="T14" fmla="*/ 42 w 222"/>
              <a:gd name="T15" fmla="*/ 44 h 55"/>
              <a:gd name="T16" fmla="*/ 48 w 222"/>
              <a:gd name="T17" fmla="*/ 43 h 55"/>
              <a:gd name="T18" fmla="*/ 54 w 222"/>
              <a:gd name="T19" fmla="*/ 42 h 55"/>
              <a:gd name="T20" fmla="*/ 59 w 222"/>
              <a:gd name="T21" fmla="*/ 40 h 55"/>
              <a:gd name="T22" fmla="*/ 65 w 222"/>
              <a:gd name="T23" fmla="*/ 39 h 55"/>
              <a:gd name="T24" fmla="*/ 70 w 222"/>
              <a:gd name="T25" fmla="*/ 37 h 55"/>
              <a:gd name="T26" fmla="*/ 76 w 222"/>
              <a:gd name="T27" fmla="*/ 36 h 55"/>
              <a:gd name="T28" fmla="*/ 82 w 222"/>
              <a:gd name="T29" fmla="*/ 35 h 55"/>
              <a:gd name="T30" fmla="*/ 87 w 222"/>
              <a:gd name="T31" fmla="*/ 33 h 55"/>
              <a:gd name="T32" fmla="*/ 93 w 222"/>
              <a:gd name="T33" fmla="*/ 32 h 55"/>
              <a:gd name="T34" fmla="*/ 98 w 222"/>
              <a:gd name="T35" fmla="*/ 31 h 55"/>
              <a:gd name="T36" fmla="*/ 104 w 222"/>
              <a:gd name="T37" fmla="*/ 29 h 55"/>
              <a:gd name="T38" fmla="*/ 110 w 222"/>
              <a:gd name="T39" fmla="*/ 28 h 55"/>
              <a:gd name="T40" fmla="*/ 115 w 222"/>
              <a:gd name="T41" fmla="*/ 26 h 55"/>
              <a:gd name="T42" fmla="*/ 121 w 222"/>
              <a:gd name="T43" fmla="*/ 25 h 55"/>
              <a:gd name="T44" fmla="*/ 126 w 222"/>
              <a:gd name="T45" fmla="*/ 24 h 55"/>
              <a:gd name="T46" fmla="*/ 132 w 222"/>
              <a:gd name="T47" fmla="*/ 22 h 55"/>
              <a:gd name="T48" fmla="*/ 138 w 222"/>
              <a:gd name="T49" fmla="*/ 21 h 55"/>
              <a:gd name="T50" fmla="*/ 143 w 222"/>
              <a:gd name="T51" fmla="*/ 20 h 55"/>
              <a:gd name="T52" fmla="*/ 149 w 222"/>
              <a:gd name="T53" fmla="*/ 18 h 55"/>
              <a:gd name="T54" fmla="*/ 155 w 222"/>
              <a:gd name="T55" fmla="*/ 17 h 55"/>
              <a:gd name="T56" fmla="*/ 160 w 222"/>
              <a:gd name="T57" fmla="*/ 15 h 55"/>
              <a:gd name="T58" fmla="*/ 166 w 222"/>
              <a:gd name="T59" fmla="*/ 14 h 55"/>
              <a:gd name="T60" fmla="*/ 171 w 222"/>
              <a:gd name="T61" fmla="*/ 13 h 55"/>
              <a:gd name="T62" fmla="*/ 177 w 222"/>
              <a:gd name="T63" fmla="*/ 11 h 55"/>
              <a:gd name="T64" fmla="*/ 183 w 222"/>
              <a:gd name="T65" fmla="*/ 10 h 55"/>
              <a:gd name="T66" fmla="*/ 188 w 222"/>
              <a:gd name="T67" fmla="*/ 9 h 55"/>
              <a:gd name="T68" fmla="*/ 194 w 222"/>
              <a:gd name="T69" fmla="*/ 7 h 55"/>
              <a:gd name="T70" fmla="*/ 199 w 222"/>
              <a:gd name="T71" fmla="*/ 6 h 55"/>
              <a:gd name="T72" fmla="*/ 205 w 222"/>
              <a:gd name="T73" fmla="*/ 5 h 55"/>
              <a:gd name="T74" fmla="*/ 211 w 222"/>
              <a:gd name="T75" fmla="*/ 3 h 55"/>
              <a:gd name="T76" fmla="*/ 216 w 222"/>
              <a:gd name="T77" fmla="*/ 2 h 55"/>
              <a:gd name="T78" fmla="*/ 222 w 222"/>
              <a:gd name="T7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55">
                <a:moveTo>
                  <a:pt x="0" y="55"/>
                </a:moveTo>
                <a:lnTo>
                  <a:pt x="3" y="54"/>
                </a:lnTo>
                <a:lnTo>
                  <a:pt x="6" y="53"/>
                </a:lnTo>
                <a:lnTo>
                  <a:pt x="9" y="53"/>
                </a:lnTo>
                <a:lnTo>
                  <a:pt x="11" y="52"/>
                </a:lnTo>
                <a:lnTo>
                  <a:pt x="14" y="51"/>
                </a:lnTo>
                <a:lnTo>
                  <a:pt x="17" y="51"/>
                </a:lnTo>
                <a:lnTo>
                  <a:pt x="20" y="50"/>
                </a:lnTo>
                <a:lnTo>
                  <a:pt x="23" y="49"/>
                </a:lnTo>
                <a:lnTo>
                  <a:pt x="25" y="48"/>
                </a:lnTo>
                <a:lnTo>
                  <a:pt x="28" y="48"/>
                </a:lnTo>
                <a:lnTo>
                  <a:pt x="31" y="47"/>
                </a:lnTo>
                <a:lnTo>
                  <a:pt x="34" y="46"/>
                </a:lnTo>
                <a:lnTo>
                  <a:pt x="37" y="46"/>
                </a:lnTo>
                <a:lnTo>
                  <a:pt x="40" y="45"/>
                </a:lnTo>
                <a:lnTo>
                  <a:pt x="42" y="44"/>
                </a:lnTo>
                <a:lnTo>
                  <a:pt x="45" y="44"/>
                </a:lnTo>
                <a:lnTo>
                  <a:pt x="48" y="43"/>
                </a:lnTo>
                <a:lnTo>
                  <a:pt x="51" y="42"/>
                </a:lnTo>
                <a:lnTo>
                  <a:pt x="54" y="42"/>
                </a:lnTo>
                <a:lnTo>
                  <a:pt x="56" y="41"/>
                </a:lnTo>
                <a:lnTo>
                  <a:pt x="59" y="40"/>
                </a:lnTo>
                <a:lnTo>
                  <a:pt x="62" y="40"/>
                </a:lnTo>
                <a:lnTo>
                  <a:pt x="65" y="39"/>
                </a:lnTo>
                <a:lnTo>
                  <a:pt x="68" y="38"/>
                </a:lnTo>
                <a:lnTo>
                  <a:pt x="70" y="37"/>
                </a:lnTo>
                <a:lnTo>
                  <a:pt x="73" y="37"/>
                </a:lnTo>
                <a:lnTo>
                  <a:pt x="76" y="36"/>
                </a:lnTo>
                <a:lnTo>
                  <a:pt x="79" y="35"/>
                </a:lnTo>
                <a:lnTo>
                  <a:pt x="82" y="35"/>
                </a:lnTo>
                <a:lnTo>
                  <a:pt x="84" y="34"/>
                </a:lnTo>
                <a:lnTo>
                  <a:pt x="87" y="33"/>
                </a:lnTo>
                <a:lnTo>
                  <a:pt x="90" y="33"/>
                </a:lnTo>
                <a:lnTo>
                  <a:pt x="93" y="32"/>
                </a:lnTo>
                <a:lnTo>
                  <a:pt x="96" y="31"/>
                </a:lnTo>
                <a:lnTo>
                  <a:pt x="98" y="31"/>
                </a:lnTo>
                <a:lnTo>
                  <a:pt x="101" y="30"/>
                </a:lnTo>
                <a:lnTo>
                  <a:pt x="104" y="29"/>
                </a:lnTo>
                <a:lnTo>
                  <a:pt x="107" y="29"/>
                </a:lnTo>
                <a:lnTo>
                  <a:pt x="110" y="28"/>
                </a:lnTo>
                <a:lnTo>
                  <a:pt x="112" y="27"/>
                </a:lnTo>
                <a:lnTo>
                  <a:pt x="115" y="26"/>
                </a:lnTo>
                <a:lnTo>
                  <a:pt x="118" y="26"/>
                </a:lnTo>
                <a:lnTo>
                  <a:pt x="121" y="25"/>
                </a:lnTo>
                <a:lnTo>
                  <a:pt x="124" y="24"/>
                </a:lnTo>
                <a:lnTo>
                  <a:pt x="126" y="24"/>
                </a:lnTo>
                <a:lnTo>
                  <a:pt x="129" y="23"/>
                </a:lnTo>
                <a:lnTo>
                  <a:pt x="132" y="22"/>
                </a:lnTo>
                <a:lnTo>
                  <a:pt x="135" y="22"/>
                </a:lnTo>
                <a:lnTo>
                  <a:pt x="138" y="21"/>
                </a:lnTo>
                <a:lnTo>
                  <a:pt x="141" y="20"/>
                </a:lnTo>
                <a:lnTo>
                  <a:pt x="143" y="20"/>
                </a:lnTo>
                <a:lnTo>
                  <a:pt x="146" y="19"/>
                </a:lnTo>
                <a:lnTo>
                  <a:pt x="149" y="18"/>
                </a:lnTo>
                <a:lnTo>
                  <a:pt x="152" y="18"/>
                </a:lnTo>
                <a:lnTo>
                  <a:pt x="155" y="17"/>
                </a:lnTo>
                <a:lnTo>
                  <a:pt x="157" y="16"/>
                </a:lnTo>
                <a:lnTo>
                  <a:pt x="160" y="15"/>
                </a:lnTo>
                <a:lnTo>
                  <a:pt x="163" y="15"/>
                </a:lnTo>
                <a:lnTo>
                  <a:pt x="166" y="14"/>
                </a:lnTo>
                <a:lnTo>
                  <a:pt x="169" y="13"/>
                </a:lnTo>
                <a:lnTo>
                  <a:pt x="171" y="13"/>
                </a:lnTo>
                <a:lnTo>
                  <a:pt x="174" y="12"/>
                </a:lnTo>
                <a:lnTo>
                  <a:pt x="177" y="11"/>
                </a:lnTo>
                <a:lnTo>
                  <a:pt x="180" y="11"/>
                </a:lnTo>
                <a:lnTo>
                  <a:pt x="183" y="10"/>
                </a:lnTo>
                <a:lnTo>
                  <a:pt x="185" y="9"/>
                </a:lnTo>
                <a:lnTo>
                  <a:pt x="188" y="9"/>
                </a:lnTo>
                <a:lnTo>
                  <a:pt x="191" y="8"/>
                </a:lnTo>
                <a:lnTo>
                  <a:pt x="194" y="7"/>
                </a:lnTo>
                <a:lnTo>
                  <a:pt x="197" y="7"/>
                </a:lnTo>
                <a:lnTo>
                  <a:pt x="199" y="6"/>
                </a:lnTo>
                <a:lnTo>
                  <a:pt x="202" y="5"/>
                </a:lnTo>
                <a:lnTo>
                  <a:pt x="205" y="5"/>
                </a:lnTo>
                <a:lnTo>
                  <a:pt x="208" y="4"/>
                </a:lnTo>
                <a:lnTo>
                  <a:pt x="211" y="3"/>
                </a:lnTo>
                <a:lnTo>
                  <a:pt x="213" y="2"/>
                </a:lnTo>
                <a:lnTo>
                  <a:pt x="216" y="2"/>
                </a:lnTo>
                <a:lnTo>
                  <a:pt x="219" y="1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0" name="Freeform 278"/>
          <p:cNvSpPr>
            <a:spLocks/>
          </p:cNvSpPr>
          <p:nvPr/>
        </p:nvSpPr>
        <p:spPr bwMode="auto">
          <a:xfrm>
            <a:off x="5346129" y="2991594"/>
            <a:ext cx="2114550" cy="257175"/>
          </a:xfrm>
          <a:custGeom>
            <a:avLst/>
            <a:gdLst>
              <a:gd name="T0" fmla="*/ 3 w 222"/>
              <a:gd name="T1" fmla="*/ 26 h 27"/>
              <a:gd name="T2" fmla="*/ 9 w 222"/>
              <a:gd name="T3" fmla="*/ 26 h 27"/>
              <a:gd name="T4" fmla="*/ 14 w 222"/>
              <a:gd name="T5" fmla="*/ 25 h 27"/>
              <a:gd name="T6" fmla="*/ 20 w 222"/>
              <a:gd name="T7" fmla="*/ 24 h 27"/>
              <a:gd name="T8" fmla="*/ 25 w 222"/>
              <a:gd name="T9" fmla="*/ 24 h 27"/>
              <a:gd name="T10" fmla="*/ 31 w 222"/>
              <a:gd name="T11" fmla="*/ 23 h 27"/>
              <a:gd name="T12" fmla="*/ 37 w 222"/>
              <a:gd name="T13" fmla="*/ 22 h 27"/>
              <a:gd name="T14" fmla="*/ 42 w 222"/>
              <a:gd name="T15" fmla="*/ 22 h 27"/>
              <a:gd name="T16" fmla="*/ 48 w 222"/>
              <a:gd name="T17" fmla="*/ 21 h 27"/>
              <a:gd name="T18" fmla="*/ 54 w 222"/>
              <a:gd name="T19" fmla="*/ 20 h 27"/>
              <a:gd name="T20" fmla="*/ 59 w 222"/>
              <a:gd name="T21" fmla="*/ 20 h 27"/>
              <a:gd name="T22" fmla="*/ 65 w 222"/>
              <a:gd name="T23" fmla="*/ 19 h 27"/>
              <a:gd name="T24" fmla="*/ 70 w 222"/>
              <a:gd name="T25" fmla="*/ 18 h 27"/>
              <a:gd name="T26" fmla="*/ 76 w 222"/>
              <a:gd name="T27" fmla="*/ 17 h 27"/>
              <a:gd name="T28" fmla="*/ 82 w 222"/>
              <a:gd name="T29" fmla="*/ 17 h 27"/>
              <a:gd name="T30" fmla="*/ 87 w 222"/>
              <a:gd name="T31" fmla="*/ 16 h 27"/>
              <a:gd name="T32" fmla="*/ 93 w 222"/>
              <a:gd name="T33" fmla="*/ 15 h 27"/>
              <a:gd name="T34" fmla="*/ 98 w 222"/>
              <a:gd name="T35" fmla="*/ 15 h 27"/>
              <a:gd name="T36" fmla="*/ 104 w 222"/>
              <a:gd name="T37" fmla="*/ 14 h 27"/>
              <a:gd name="T38" fmla="*/ 110 w 222"/>
              <a:gd name="T39" fmla="*/ 13 h 27"/>
              <a:gd name="T40" fmla="*/ 115 w 222"/>
              <a:gd name="T41" fmla="*/ 13 h 27"/>
              <a:gd name="T42" fmla="*/ 121 w 222"/>
              <a:gd name="T43" fmla="*/ 12 h 27"/>
              <a:gd name="T44" fmla="*/ 126 w 222"/>
              <a:gd name="T45" fmla="*/ 11 h 27"/>
              <a:gd name="T46" fmla="*/ 132 w 222"/>
              <a:gd name="T47" fmla="*/ 11 h 27"/>
              <a:gd name="T48" fmla="*/ 138 w 222"/>
              <a:gd name="T49" fmla="*/ 10 h 27"/>
              <a:gd name="T50" fmla="*/ 143 w 222"/>
              <a:gd name="T51" fmla="*/ 9 h 27"/>
              <a:gd name="T52" fmla="*/ 149 w 222"/>
              <a:gd name="T53" fmla="*/ 9 h 27"/>
              <a:gd name="T54" fmla="*/ 155 w 222"/>
              <a:gd name="T55" fmla="*/ 8 h 27"/>
              <a:gd name="T56" fmla="*/ 160 w 222"/>
              <a:gd name="T57" fmla="*/ 7 h 27"/>
              <a:gd name="T58" fmla="*/ 166 w 222"/>
              <a:gd name="T59" fmla="*/ 7 h 27"/>
              <a:gd name="T60" fmla="*/ 171 w 222"/>
              <a:gd name="T61" fmla="*/ 6 h 27"/>
              <a:gd name="T62" fmla="*/ 177 w 222"/>
              <a:gd name="T63" fmla="*/ 5 h 27"/>
              <a:gd name="T64" fmla="*/ 183 w 222"/>
              <a:gd name="T65" fmla="*/ 5 h 27"/>
              <a:gd name="T66" fmla="*/ 188 w 222"/>
              <a:gd name="T67" fmla="*/ 4 h 27"/>
              <a:gd name="T68" fmla="*/ 194 w 222"/>
              <a:gd name="T69" fmla="*/ 3 h 27"/>
              <a:gd name="T70" fmla="*/ 199 w 222"/>
              <a:gd name="T71" fmla="*/ 3 h 27"/>
              <a:gd name="T72" fmla="*/ 205 w 222"/>
              <a:gd name="T73" fmla="*/ 2 h 27"/>
              <a:gd name="T74" fmla="*/ 211 w 222"/>
              <a:gd name="T75" fmla="*/ 1 h 27"/>
              <a:gd name="T76" fmla="*/ 216 w 222"/>
              <a:gd name="T77" fmla="*/ 1 h 27"/>
              <a:gd name="T78" fmla="*/ 222 w 222"/>
              <a:gd name="T7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27">
                <a:moveTo>
                  <a:pt x="0" y="27"/>
                </a:moveTo>
                <a:lnTo>
                  <a:pt x="3" y="26"/>
                </a:lnTo>
                <a:lnTo>
                  <a:pt x="6" y="26"/>
                </a:lnTo>
                <a:lnTo>
                  <a:pt x="9" y="26"/>
                </a:lnTo>
                <a:lnTo>
                  <a:pt x="11" y="25"/>
                </a:lnTo>
                <a:lnTo>
                  <a:pt x="14" y="25"/>
                </a:lnTo>
                <a:lnTo>
                  <a:pt x="17" y="25"/>
                </a:lnTo>
                <a:lnTo>
                  <a:pt x="20" y="24"/>
                </a:lnTo>
                <a:lnTo>
                  <a:pt x="23" y="24"/>
                </a:lnTo>
                <a:lnTo>
                  <a:pt x="25" y="24"/>
                </a:lnTo>
                <a:lnTo>
                  <a:pt x="28" y="23"/>
                </a:lnTo>
                <a:lnTo>
                  <a:pt x="31" y="23"/>
                </a:lnTo>
                <a:lnTo>
                  <a:pt x="34" y="23"/>
                </a:lnTo>
                <a:lnTo>
                  <a:pt x="37" y="22"/>
                </a:lnTo>
                <a:lnTo>
                  <a:pt x="40" y="22"/>
                </a:lnTo>
                <a:lnTo>
                  <a:pt x="42" y="22"/>
                </a:lnTo>
                <a:lnTo>
                  <a:pt x="45" y="21"/>
                </a:lnTo>
                <a:lnTo>
                  <a:pt x="48" y="21"/>
                </a:lnTo>
                <a:lnTo>
                  <a:pt x="51" y="21"/>
                </a:lnTo>
                <a:lnTo>
                  <a:pt x="54" y="20"/>
                </a:lnTo>
                <a:lnTo>
                  <a:pt x="56" y="20"/>
                </a:lnTo>
                <a:lnTo>
                  <a:pt x="59" y="20"/>
                </a:lnTo>
                <a:lnTo>
                  <a:pt x="62" y="19"/>
                </a:lnTo>
                <a:lnTo>
                  <a:pt x="65" y="19"/>
                </a:lnTo>
                <a:lnTo>
                  <a:pt x="68" y="19"/>
                </a:lnTo>
                <a:lnTo>
                  <a:pt x="70" y="18"/>
                </a:lnTo>
                <a:lnTo>
                  <a:pt x="73" y="18"/>
                </a:lnTo>
                <a:lnTo>
                  <a:pt x="76" y="17"/>
                </a:lnTo>
                <a:lnTo>
                  <a:pt x="79" y="17"/>
                </a:lnTo>
                <a:lnTo>
                  <a:pt x="82" y="17"/>
                </a:lnTo>
                <a:lnTo>
                  <a:pt x="84" y="16"/>
                </a:lnTo>
                <a:lnTo>
                  <a:pt x="87" y="16"/>
                </a:lnTo>
                <a:lnTo>
                  <a:pt x="90" y="16"/>
                </a:lnTo>
                <a:lnTo>
                  <a:pt x="93" y="15"/>
                </a:lnTo>
                <a:lnTo>
                  <a:pt x="96" y="15"/>
                </a:lnTo>
                <a:lnTo>
                  <a:pt x="98" y="15"/>
                </a:lnTo>
                <a:lnTo>
                  <a:pt x="101" y="14"/>
                </a:lnTo>
                <a:lnTo>
                  <a:pt x="104" y="14"/>
                </a:lnTo>
                <a:lnTo>
                  <a:pt x="107" y="14"/>
                </a:lnTo>
                <a:lnTo>
                  <a:pt x="110" y="13"/>
                </a:lnTo>
                <a:lnTo>
                  <a:pt x="112" y="13"/>
                </a:lnTo>
                <a:lnTo>
                  <a:pt x="115" y="13"/>
                </a:lnTo>
                <a:lnTo>
                  <a:pt x="118" y="12"/>
                </a:lnTo>
                <a:lnTo>
                  <a:pt x="121" y="12"/>
                </a:lnTo>
                <a:lnTo>
                  <a:pt x="124" y="12"/>
                </a:lnTo>
                <a:lnTo>
                  <a:pt x="126" y="11"/>
                </a:lnTo>
                <a:lnTo>
                  <a:pt x="129" y="11"/>
                </a:lnTo>
                <a:lnTo>
                  <a:pt x="132" y="11"/>
                </a:lnTo>
                <a:lnTo>
                  <a:pt x="135" y="10"/>
                </a:lnTo>
                <a:lnTo>
                  <a:pt x="138" y="10"/>
                </a:lnTo>
                <a:lnTo>
                  <a:pt x="141" y="10"/>
                </a:lnTo>
                <a:lnTo>
                  <a:pt x="143" y="9"/>
                </a:lnTo>
                <a:lnTo>
                  <a:pt x="146" y="9"/>
                </a:lnTo>
                <a:lnTo>
                  <a:pt x="149" y="9"/>
                </a:lnTo>
                <a:lnTo>
                  <a:pt x="152" y="8"/>
                </a:lnTo>
                <a:lnTo>
                  <a:pt x="155" y="8"/>
                </a:lnTo>
                <a:lnTo>
                  <a:pt x="157" y="8"/>
                </a:lnTo>
                <a:lnTo>
                  <a:pt x="160" y="7"/>
                </a:lnTo>
                <a:lnTo>
                  <a:pt x="163" y="7"/>
                </a:lnTo>
                <a:lnTo>
                  <a:pt x="166" y="7"/>
                </a:lnTo>
                <a:lnTo>
                  <a:pt x="169" y="6"/>
                </a:lnTo>
                <a:lnTo>
                  <a:pt x="171" y="6"/>
                </a:lnTo>
                <a:lnTo>
                  <a:pt x="174" y="6"/>
                </a:lnTo>
                <a:lnTo>
                  <a:pt x="177" y="5"/>
                </a:lnTo>
                <a:lnTo>
                  <a:pt x="180" y="5"/>
                </a:lnTo>
                <a:lnTo>
                  <a:pt x="183" y="5"/>
                </a:lnTo>
                <a:lnTo>
                  <a:pt x="185" y="4"/>
                </a:lnTo>
                <a:lnTo>
                  <a:pt x="188" y="4"/>
                </a:lnTo>
                <a:lnTo>
                  <a:pt x="191" y="4"/>
                </a:lnTo>
                <a:lnTo>
                  <a:pt x="194" y="3"/>
                </a:lnTo>
                <a:lnTo>
                  <a:pt x="197" y="3"/>
                </a:lnTo>
                <a:lnTo>
                  <a:pt x="199" y="3"/>
                </a:lnTo>
                <a:lnTo>
                  <a:pt x="202" y="2"/>
                </a:lnTo>
                <a:lnTo>
                  <a:pt x="205" y="2"/>
                </a:lnTo>
                <a:lnTo>
                  <a:pt x="208" y="2"/>
                </a:lnTo>
                <a:lnTo>
                  <a:pt x="211" y="1"/>
                </a:lnTo>
                <a:lnTo>
                  <a:pt x="213" y="1"/>
                </a:lnTo>
                <a:lnTo>
                  <a:pt x="216" y="1"/>
                </a:lnTo>
                <a:lnTo>
                  <a:pt x="219" y="0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1" name="Freeform 279"/>
          <p:cNvSpPr>
            <a:spLocks/>
          </p:cNvSpPr>
          <p:nvPr/>
        </p:nvSpPr>
        <p:spPr bwMode="auto">
          <a:xfrm>
            <a:off x="5346129" y="2648694"/>
            <a:ext cx="2114550" cy="657225"/>
          </a:xfrm>
          <a:custGeom>
            <a:avLst/>
            <a:gdLst>
              <a:gd name="T0" fmla="*/ 3 w 222"/>
              <a:gd name="T1" fmla="*/ 68 h 69"/>
              <a:gd name="T2" fmla="*/ 9 w 222"/>
              <a:gd name="T3" fmla="*/ 66 h 69"/>
              <a:gd name="T4" fmla="*/ 14 w 222"/>
              <a:gd name="T5" fmla="*/ 65 h 69"/>
              <a:gd name="T6" fmla="*/ 20 w 222"/>
              <a:gd name="T7" fmla="*/ 63 h 69"/>
              <a:gd name="T8" fmla="*/ 25 w 222"/>
              <a:gd name="T9" fmla="*/ 61 h 69"/>
              <a:gd name="T10" fmla="*/ 31 w 222"/>
              <a:gd name="T11" fmla="*/ 59 h 69"/>
              <a:gd name="T12" fmla="*/ 37 w 222"/>
              <a:gd name="T13" fmla="*/ 58 h 69"/>
              <a:gd name="T14" fmla="*/ 42 w 222"/>
              <a:gd name="T15" fmla="*/ 56 h 69"/>
              <a:gd name="T16" fmla="*/ 48 w 222"/>
              <a:gd name="T17" fmla="*/ 54 h 69"/>
              <a:gd name="T18" fmla="*/ 54 w 222"/>
              <a:gd name="T19" fmla="*/ 52 h 69"/>
              <a:gd name="T20" fmla="*/ 59 w 222"/>
              <a:gd name="T21" fmla="*/ 51 h 69"/>
              <a:gd name="T22" fmla="*/ 65 w 222"/>
              <a:gd name="T23" fmla="*/ 49 h 69"/>
              <a:gd name="T24" fmla="*/ 70 w 222"/>
              <a:gd name="T25" fmla="*/ 47 h 69"/>
              <a:gd name="T26" fmla="*/ 76 w 222"/>
              <a:gd name="T27" fmla="*/ 45 h 69"/>
              <a:gd name="T28" fmla="*/ 82 w 222"/>
              <a:gd name="T29" fmla="*/ 44 h 69"/>
              <a:gd name="T30" fmla="*/ 87 w 222"/>
              <a:gd name="T31" fmla="*/ 42 h 69"/>
              <a:gd name="T32" fmla="*/ 93 w 222"/>
              <a:gd name="T33" fmla="*/ 40 h 69"/>
              <a:gd name="T34" fmla="*/ 98 w 222"/>
              <a:gd name="T35" fmla="*/ 39 h 69"/>
              <a:gd name="T36" fmla="*/ 104 w 222"/>
              <a:gd name="T37" fmla="*/ 37 h 69"/>
              <a:gd name="T38" fmla="*/ 110 w 222"/>
              <a:gd name="T39" fmla="*/ 35 h 69"/>
              <a:gd name="T40" fmla="*/ 115 w 222"/>
              <a:gd name="T41" fmla="*/ 33 h 69"/>
              <a:gd name="T42" fmla="*/ 121 w 222"/>
              <a:gd name="T43" fmla="*/ 32 h 69"/>
              <a:gd name="T44" fmla="*/ 126 w 222"/>
              <a:gd name="T45" fmla="*/ 30 h 69"/>
              <a:gd name="T46" fmla="*/ 132 w 222"/>
              <a:gd name="T47" fmla="*/ 28 h 69"/>
              <a:gd name="T48" fmla="*/ 138 w 222"/>
              <a:gd name="T49" fmla="*/ 26 h 69"/>
              <a:gd name="T50" fmla="*/ 143 w 222"/>
              <a:gd name="T51" fmla="*/ 25 h 69"/>
              <a:gd name="T52" fmla="*/ 149 w 222"/>
              <a:gd name="T53" fmla="*/ 23 h 69"/>
              <a:gd name="T54" fmla="*/ 155 w 222"/>
              <a:gd name="T55" fmla="*/ 21 h 69"/>
              <a:gd name="T56" fmla="*/ 160 w 222"/>
              <a:gd name="T57" fmla="*/ 19 h 69"/>
              <a:gd name="T58" fmla="*/ 166 w 222"/>
              <a:gd name="T59" fmla="*/ 18 h 69"/>
              <a:gd name="T60" fmla="*/ 171 w 222"/>
              <a:gd name="T61" fmla="*/ 16 h 69"/>
              <a:gd name="T62" fmla="*/ 177 w 222"/>
              <a:gd name="T63" fmla="*/ 14 h 69"/>
              <a:gd name="T64" fmla="*/ 183 w 222"/>
              <a:gd name="T65" fmla="*/ 12 h 69"/>
              <a:gd name="T66" fmla="*/ 188 w 222"/>
              <a:gd name="T67" fmla="*/ 11 h 69"/>
              <a:gd name="T68" fmla="*/ 194 w 222"/>
              <a:gd name="T69" fmla="*/ 9 h 69"/>
              <a:gd name="T70" fmla="*/ 199 w 222"/>
              <a:gd name="T71" fmla="*/ 7 h 69"/>
              <a:gd name="T72" fmla="*/ 205 w 222"/>
              <a:gd name="T73" fmla="*/ 5 h 69"/>
              <a:gd name="T74" fmla="*/ 211 w 222"/>
              <a:gd name="T75" fmla="*/ 4 h 69"/>
              <a:gd name="T76" fmla="*/ 216 w 222"/>
              <a:gd name="T77" fmla="*/ 2 h 69"/>
              <a:gd name="T78" fmla="*/ 222 w 222"/>
              <a:gd name="T79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69">
                <a:moveTo>
                  <a:pt x="0" y="69"/>
                </a:moveTo>
                <a:lnTo>
                  <a:pt x="3" y="68"/>
                </a:lnTo>
                <a:lnTo>
                  <a:pt x="6" y="67"/>
                </a:lnTo>
                <a:lnTo>
                  <a:pt x="9" y="66"/>
                </a:lnTo>
                <a:lnTo>
                  <a:pt x="11" y="66"/>
                </a:lnTo>
                <a:lnTo>
                  <a:pt x="14" y="65"/>
                </a:lnTo>
                <a:lnTo>
                  <a:pt x="17" y="64"/>
                </a:lnTo>
                <a:lnTo>
                  <a:pt x="20" y="63"/>
                </a:lnTo>
                <a:lnTo>
                  <a:pt x="23" y="62"/>
                </a:lnTo>
                <a:lnTo>
                  <a:pt x="25" y="61"/>
                </a:lnTo>
                <a:lnTo>
                  <a:pt x="28" y="60"/>
                </a:lnTo>
                <a:lnTo>
                  <a:pt x="31" y="59"/>
                </a:lnTo>
                <a:lnTo>
                  <a:pt x="34" y="59"/>
                </a:lnTo>
                <a:lnTo>
                  <a:pt x="37" y="58"/>
                </a:lnTo>
                <a:lnTo>
                  <a:pt x="40" y="57"/>
                </a:lnTo>
                <a:lnTo>
                  <a:pt x="42" y="56"/>
                </a:lnTo>
                <a:lnTo>
                  <a:pt x="45" y="55"/>
                </a:lnTo>
                <a:lnTo>
                  <a:pt x="48" y="54"/>
                </a:lnTo>
                <a:lnTo>
                  <a:pt x="51" y="53"/>
                </a:lnTo>
                <a:lnTo>
                  <a:pt x="54" y="52"/>
                </a:lnTo>
                <a:lnTo>
                  <a:pt x="56" y="52"/>
                </a:lnTo>
                <a:lnTo>
                  <a:pt x="59" y="51"/>
                </a:lnTo>
                <a:lnTo>
                  <a:pt x="62" y="50"/>
                </a:lnTo>
                <a:lnTo>
                  <a:pt x="65" y="49"/>
                </a:lnTo>
                <a:lnTo>
                  <a:pt x="68" y="48"/>
                </a:lnTo>
                <a:lnTo>
                  <a:pt x="70" y="47"/>
                </a:lnTo>
                <a:lnTo>
                  <a:pt x="73" y="46"/>
                </a:lnTo>
                <a:lnTo>
                  <a:pt x="76" y="45"/>
                </a:lnTo>
                <a:lnTo>
                  <a:pt x="79" y="45"/>
                </a:lnTo>
                <a:lnTo>
                  <a:pt x="82" y="44"/>
                </a:lnTo>
                <a:lnTo>
                  <a:pt x="84" y="43"/>
                </a:lnTo>
                <a:lnTo>
                  <a:pt x="87" y="42"/>
                </a:lnTo>
                <a:lnTo>
                  <a:pt x="90" y="41"/>
                </a:lnTo>
                <a:lnTo>
                  <a:pt x="93" y="40"/>
                </a:lnTo>
                <a:lnTo>
                  <a:pt x="96" y="39"/>
                </a:lnTo>
                <a:lnTo>
                  <a:pt x="98" y="39"/>
                </a:lnTo>
                <a:lnTo>
                  <a:pt x="101" y="38"/>
                </a:lnTo>
                <a:lnTo>
                  <a:pt x="104" y="37"/>
                </a:lnTo>
                <a:lnTo>
                  <a:pt x="107" y="36"/>
                </a:lnTo>
                <a:lnTo>
                  <a:pt x="110" y="35"/>
                </a:lnTo>
                <a:lnTo>
                  <a:pt x="112" y="34"/>
                </a:lnTo>
                <a:lnTo>
                  <a:pt x="115" y="33"/>
                </a:lnTo>
                <a:lnTo>
                  <a:pt x="118" y="32"/>
                </a:lnTo>
                <a:lnTo>
                  <a:pt x="121" y="32"/>
                </a:lnTo>
                <a:lnTo>
                  <a:pt x="124" y="31"/>
                </a:lnTo>
                <a:lnTo>
                  <a:pt x="126" y="30"/>
                </a:lnTo>
                <a:lnTo>
                  <a:pt x="129" y="29"/>
                </a:lnTo>
                <a:lnTo>
                  <a:pt x="132" y="28"/>
                </a:lnTo>
                <a:lnTo>
                  <a:pt x="135" y="27"/>
                </a:lnTo>
                <a:lnTo>
                  <a:pt x="138" y="26"/>
                </a:lnTo>
                <a:lnTo>
                  <a:pt x="141" y="25"/>
                </a:lnTo>
                <a:lnTo>
                  <a:pt x="143" y="25"/>
                </a:lnTo>
                <a:lnTo>
                  <a:pt x="146" y="24"/>
                </a:lnTo>
                <a:lnTo>
                  <a:pt x="149" y="23"/>
                </a:lnTo>
                <a:lnTo>
                  <a:pt x="152" y="22"/>
                </a:lnTo>
                <a:lnTo>
                  <a:pt x="155" y="21"/>
                </a:lnTo>
                <a:lnTo>
                  <a:pt x="157" y="20"/>
                </a:lnTo>
                <a:lnTo>
                  <a:pt x="160" y="19"/>
                </a:lnTo>
                <a:lnTo>
                  <a:pt x="163" y="18"/>
                </a:lnTo>
                <a:lnTo>
                  <a:pt x="166" y="18"/>
                </a:lnTo>
                <a:lnTo>
                  <a:pt x="169" y="17"/>
                </a:lnTo>
                <a:lnTo>
                  <a:pt x="171" y="16"/>
                </a:lnTo>
                <a:lnTo>
                  <a:pt x="174" y="15"/>
                </a:lnTo>
                <a:lnTo>
                  <a:pt x="177" y="14"/>
                </a:lnTo>
                <a:lnTo>
                  <a:pt x="180" y="13"/>
                </a:lnTo>
                <a:lnTo>
                  <a:pt x="183" y="12"/>
                </a:lnTo>
                <a:lnTo>
                  <a:pt x="185" y="11"/>
                </a:lnTo>
                <a:lnTo>
                  <a:pt x="188" y="11"/>
                </a:lnTo>
                <a:lnTo>
                  <a:pt x="191" y="10"/>
                </a:lnTo>
                <a:lnTo>
                  <a:pt x="194" y="9"/>
                </a:lnTo>
                <a:lnTo>
                  <a:pt x="197" y="8"/>
                </a:lnTo>
                <a:lnTo>
                  <a:pt x="199" y="7"/>
                </a:lnTo>
                <a:lnTo>
                  <a:pt x="202" y="6"/>
                </a:lnTo>
                <a:lnTo>
                  <a:pt x="205" y="5"/>
                </a:lnTo>
                <a:lnTo>
                  <a:pt x="208" y="4"/>
                </a:lnTo>
                <a:lnTo>
                  <a:pt x="211" y="4"/>
                </a:lnTo>
                <a:lnTo>
                  <a:pt x="213" y="3"/>
                </a:lnTo>
                <a:lnTo>
                  <a:pt x="216" y="2"/>
                </a:lnTo>
                <a:lnTo>
                  <a:pt x="219" y="1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2" name="Freeform 280"/>
          <p:cNvSpPr>
            <a:spLocks/>
          </p:cNvSpPr>
          <p:nvPr/>
        </p:nvSpPr>
        <p:spPr bwMode="auto">
          <a:xfrm>
            <a:off x="5346129" y="1248519"/>
            <a:ext cx="2114550" cy="1857375"/>
          </a:xfrm>
          <a:custGeom>
            <a:avLst/>
            <a:gdLst>
              <a:gd name="T0" fmla="*/ 3 w 222"/>
              <a:gd name="T1" fmla="*/ 192 h 195"/>
              <a:gd name="T2" fmla="*/ 9 w 222"/>
              <a:gd name="T3" fmla="*/ 187 h 195"/>
              <a:gd name="T4" fmla="*/ 14 w 222"/>
              <a:gd name="T5" fmla="*/ 182 h 195"/>
              <a:gd name="T6" fmla="*/ 20 w 222"/>
              <a:gd name="T7" fmla="*/ 177 h 195"/>
              <a:gd name="T8" fmla="*/ 25 w 222"/>
              <a:gd name="T9" fmla="*/ 172 h 195"/>
              <a:gd name="T10" fmla="*/ 31 w 222"/>
              <a:gd name="T11" fmla="*/ 168 h 195"/>
              <a:gd name="T12" fmla="*/ 37 w 222"/>
              <a:gd name="T13" fmla="*/ 163 h 195"/>
              <a:gd name="T14" fmla="*/ 42 w 222"/>
              <a:gd name="T15" fmla="*/ 158 h 195"/>
              <a:gd name="T16" fmla="*/ 48 w 222"/>
              <a:gd name="T17" fmla="*/ 153 h 195"/>
              <a:gd name="T18" fmla="*/ 54 w 222"/>
              <a:gd name="T19" fmla="*/ 148 h 195"/>
              <a:gd name="T20" fmla="*/ 59 w 222"/>
              <a:gd name="T21" fmla="*/ 143 h 195"/>
              <a:gd name="T22" fmla="*/ 65 w 222"/>
              <a:gd name="T23" fmla="*/ 138 h 195"/>
              <a:gd name="T24" fmla="*/ 70 w 222"/>
              <a:gd name="T25" fmla="*/ 133 h 195"/>
              <a:gd name="T26" fmla="*/ 76 w 222"/>
              <a:gd name="T27" fmla="*/ 128 h 195"/>
              <a:gd name="T28" fmla="*/ 82 w 222"/>
              <a:gd name="T29" fmla="*/ 123 h 195"/>
              <a:gd name="T30" fmla="*/ 87 w 222"/>
              <a:gd name="T31" fmla="*/ 118 h 195"/>
              <a:gd name="T32" fmla="*/ 93 w 222"/>
              <a:gd name="T33" fmla="*/ 114 h 195"/>
              <a:gd name="T34" fmla="*/ 98 w 222"/>
              <a:gd name="T35" fmla="*/ 109 h 195"/>
              <a:gd name="T36" fmla="*/ 104 w 222"/>
              <a:gd name="T37" fmla="*/ 104 h 195"/>
              <a:gd name="T38" fmla="*/ 110 w 222"/>
              <a:gd name="T39" fmla="*/ 99 h 195"/>
              <a:gd name="T40" fmla="*/ 115 w 222"/>
              <a:gd name="T41" fmla="*/ 94 h 195"/>
              <a:gd name="T42" fmla="*/ 121 w 222"/>
              <a:gd name="T43" fmla="*/ 89 h 195"/>
              <a:gd name="T44" fmla="*/ 126 w 222"/>
              <a:gd name="T45" fmla="*/ 84 h 195"/>
              <a:gd name="T46" fmla="*/ 132 w 222"/>
              <a:gd name="T47" fmla="*/ 79 h 195"/>
              <a:gd name="T48" fmla="*/ 138 w 222"/>
              <a:gd name="T49" fmla="*/ 74 h 195"/>
              <a:gd name="T50" fmla="*/ 143 w 222"/>
              <a:gd name="T51" fmla="*/ 69 h 195"/>
              <a:gd name="T52" fmla="*/ 149 w 222"/>
              <a:gd name="T53" fmla="*/ 64 h 195"/>
              <a:gd name="T54" fmla="*/ 155 w 222"/>
              <a:gd name="T55" fmla="*/ 59 h 195"/>
              <a:gd name="T56" fmla="*/ 160 w 222"/>
              <a:gd name="T57" fmla="*/ 55 h 195"/>
              <a:gd name="T58" fmla="*/ 166 w 222"/>
              <a:gd name="T59" fmla="*/ 50 h 195"/>
              <a:gd name="T60" fmla="*/ 171 w 222"/>
              <a:gd name="T61" fmla="*/ 45 h 195"/>
              <a:gd name="T62" fmla="*/ 177 w 222"/>
              <a:gd name="T63" fmla="*/ 40 h 195"/>
              <a:gd name="T64" fmla="*/ 183 w 222"/>
              <a:gd name="T65" fmla="*/ 35 h 195"/>
              <a:gd name="T66" fmla="*/ 188 w 222"/>
              <a:gd name="T67" fmla="*/ 30 h 195"/>
              <a:gd name="T68" fmla="*/ 194 w 222"/>
              <a:gd name="T69" fmla="*/ 25 h 195"/>
              <a:gd name="T70" fmla="*/ 199 w 222"/>
              <a:gd name="T71" fmla="*/ 20 h 195"/>
              <a:gd name="T72" fmla="*/ 205 w 222"/>
              <a:gd name="T73" fmla="*/ 15 h 195"/>
              <a:gd name="T74" fmla="*/ 211 w 222"/>
              <a:gd name="T75" fmla="*/ 10 h 195"/>
              <a:gd name="T76" fmla="*/ 216 w 222"/>
              <a:gd name="T77" fmla="*/ 5 h 195"/>
              <a:gd name="T78" fmla="*/ 222 w 222"/>
              <a:gd name="T7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195">
                <a:moveTo>
                  <a:pt x="0" y="195"/>
                </a:moveTo>
                <a:lnTo>
                  <a:pt x="3" y="192"/>
                </a:lnTo>
                <a:lnTo>
                  <a:pt x="6" y="190"/>
                </a:lnTo>
                <a:lnTo>
                  <a:pt x="9" y="187"/>
                </a:lnTo>
                <a:lnTo>
                  <a:pt x="11" y="185"/>
                </a:lnTo>
                <a:lnTo>
                  <a:pt x="14" y="182"/>
                </a:lnTo>
                <a:lnTo>
                  <a:pt x="17" y="180"/>
                </a:lnTo>
                <a:lnTo>
                  <a:pt x="20" y="177"/>
                </a:lnTo>
                <a:lnTo>
                  <a:pt x="23" y="175"/>
                </a:lnTo>
                <a:lnTo>
                  <a:pt x="25" y="172"/>
                </a:lnTo>
                <a:lnTo>
                  <a:pt x="28" y="170"/>
                </a:lnTo>
                <a:lnTo>
                  <a:pt x="31" y="168"/>
                </a:lnTo>
                <a:lnTo>
                  <a:pt x="34" y="165"/>
                </a:lnTo>
                <a:lnTo>
                  <a:pt x="37" y="163"/>
                </a:lnTo>
                <a:lnTo>
                  <a:pt x="40" y="160"/>
                </a:lnTo>
                <a:lnTo>
                  <a:pt x="42" y="158"/>
                </a:lnTo>
                <a:lnTo>
                  <a:pt x="45" y="155"/>
                </a:lnTo>
                <a:lnTo>
                  <a:pt x="48" y="153"/>
                </a:lnTo>
                <a:lnTo>
                  <a:pt x="51" y="150"/>
                </a:lnTo>
                <a:lnTo>
                  <a:pt x="54" y="148"/>
                </a:lnTo>
                <a:lnTo>
                  <a:pt x="56" y="145"/>
                </a:lnTo>
                <a:lnTo>
                  <a:pt x="59" y="143"/>
                </a:lnTo>
                <a:lnTo>
                  <a:pt x="62" y="141"/>
                </a:lnTo>
                <a:lnTo>
                  <a:pt x="65" y="138"/>
                </a:lnTo>
                <a:lnTo>
                  <a:pt x="68" y="136"/>
                </a:lnTo>
                <a:lnTo>
                  <a:pt x="70" y="133"/>
                </a:lnTo>
                <a:lnTo>
                  <a:pt x="73" y="131"/>
                </a:lnTo>
                <a:lnTo>
                  <a:pt x="76" y="128"/>
                </a:lnTo>
                <a:lnTo>
                  <a:pt x="79" y="126"/>
                </a:lnTo>
                <a:lnTo>
                  <a:pt x="82" y="123"/>
                </a:lnTo>
                <a:lnTo>
                  <a:pt x="84" y="121"/>
                </a:lnTo>
                <a:lnTo>
                  <a:pt x="87" y="118"/>
                </a:lnTo>
                <a:lnTo>
                  <a:pt x="90" y="116"/>
                </a:lnTo>
                <a:lnTo>
                  <a:pt x="93" y="114"/>
                </a:lnTo>
                <a:lnTo>
                  <a:pt x="96" y="111"/>
                </a:lnTo>
                <a:lnTo>
                  <a:pt x="98" y="109"/>
                </a:lnTo>
                <a:lnTo>
                  <a:pt x="101" y="106"/>
                </a:lnTo>
                <a:lnTo>
                  <a:pt x="104" y="104"/>
                </a:lnTo>
                <a:lnTo>
                  <a:pt x="107" y="101"/>
                </a:lnTo>
                <a:lnTo>
                  <a:pt x="110" y="99"/>
                </a:lnTo>
                <a:lnTo>
                  <a:pt x="112" y="96"/>
                </a:lnTo>
                <a:lnTo>
                  <a:pt x="115" y="94"/>
                </a:lnTo>
                <a:lnTo>
                  <a:pt x="118" y="91"/>
                </a:lnTo>
                <a:lnTo>
                  <a:pt x="121" y="89"/>
                </a:lnTo>
                <a:lnTo>
                  <a:pt x="124" y="86"/>
                </a:lnTo>
                <a:lnTo>
                  <a:pt x="126" y="84"/>
                </a:lnTo>
                <a:lnTo>
                  <a:pt x="129" y="82"/>
                </a:lnTo>
                <a:lnTo>
                  <a:pt x="132" y="79"/>
                </a:lnTo>
                <a:lnTo>
                  <a:pt x="135" y="77"/>
                </a:lnTo>
                <a:lnTo>
                  <a:pt x="138" y="74"/>
                </a:lnTo>
                <a:lnTo>
                  <a:pt x="141" y="72"/>
                </a:lnTo>
                <a:lnTo>
                  <a:pt x="143" y="69"/>
                </a:lnTo>
                <a:lnTo>
                  <a:pt x="146" y="67"/>
                </a:lnTo>
                <a:lnTo>
                  <a:pt x="149" y="64"/>
                </a:lnTo>
                <a:lnTo>
                  <a:pt x="152" y="62"/>
                </a:lnTo>
                <a:lnTo>
                  <a:pt x="155" y="59"/>
                </a:lnTo>
                <a:lnTo>
                  <a:pt x="157" y="57"/>
                </a:lnTo>
                <a:lnTo>
                  <a:pt x="160" y="55"/>
                </a:lnTo>
                <a:lnTo>
                  <a:pt x="163" y="52"/>
                </a:lnTo>
                <a:lnTo>
                  <a:pt x="166" y="50"/>
                </a:lnTo>
                <a:lnTo>
                  <a:pt x="169" y="47"/>
                </a:lnTo>
                <a:lnTo>
                  <a:pt x="171" y="45"/>
                </a:lnTo>
                <a:lnTo>
                  <a:pt x="174" y="42"/>
                </a:lnTo>
                <a:lnTo>
                  <a:pt x="177" y="40"/>
                </a:lnTo>
                <a:lnTo>
                  <a:pt x="180" y="37"/>
                </a:lnTo>
                <a:lnTo>
                  <a:pt x="183" y="35"/>
                </a:lnTo>
                <a:lnTo>
                  <a:pt x="185" y="32"/>
                </a:lnTo>
                <a:lnTo>
                  <a:pt x="188" y="30"/>
                </a:lnTo>
                <a:lnTo>
                  <a:pt x="191" y="28"/>
                </a:lnTo>
                <a:lnTo>
                  <a:pt x="194" y="25"/>
                </a:lnTo>
                <a:lnTo>
                  <a:pt x="197" y="23"/>
                </a:lnTo>
                <a:lnTo>
                  <a:pt x="199" y="20"/>
                </a:lnTo>
                <a:lnTo>
                  <a:pt x="202" y="18"/>
                </a:lnTo>
                <a:lnTo>
                  <a:pt x="205" y="15"/>
                </a:lnTo>
                <a:lnTo>
                  <a:pt x="208" y="13"/>
                </a:lnTo>
                <a:lnTo>
                  <a:pt x="211" y="10"/>
                </a:lnTo>
                <a:lnTo>
                  <a:pt x="213" y="8"/>
                </a:lnTo>
                <a:lnTo>
                  <a:pt x="216" y="5"/>
                </a:lnTo>
                <a:lnTo>
                  <a:pt x="219" y="3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3" name="Freeform 281"/>
          <p:cNvSpPr>
            <a:spLocks/>
          </p:cNvSpPr>
          <p:nvPr/>
        </p:nvSpPr>
        <p:spPr bwMode="auto">
          <a:xfrm>
            <a:off x="5346129" y="2467719"/>
            <a:ext cx="2114550" cy="771525"/>
          </a:xfrm>
          <a:custGeom>
            <a:avLst/>
            <a:gdLst>
              <a:gd name="T0" fmla="*/ 3 w 222"/>
              <a:gd name="T1" fmla="*/ 80 h 81"/>
              <a:gd name="T2" fmla="*/ 9 w 222"/>
              <a:gd name="T3" fmla="*/ 78 h 81"/>
              <a:gd name="T4" fmla="*/ 14 w 222"/>
              <a:gd name="T5" fmla="*/ 76 h 81"/>
              <a:gd name="T6" fmla="*/ 20 w 222"/>
              <a:gd name="T7" fmla="*/ 74 h 81"/>
              <a:gd name="T8" fmla="*/ 25 w 222"/>
              <a:gd name="T9" fmla="*/ 72 h 81"/>
              <a:gd name="T10" fmla="*/ 31 w 222"/>
              <a:gd name="T11" fmla="*/ 70 h 81"/>
              <a:gd name="T12" fmla="*/ 37 w 222"/>
              <a:gd name="T13" fmla="*/ 67 h 81"/>
              <a:gd name="T14" fmla="*/ 42 w 222"/>
              <a:gd name="T15" fmla="*/ 65 h 81"/>
              <a:gd name="T16" fmla="*/ 48 w 222"/>
              <a:gd name="T17" fmla="*/ 63 h 81"/>
              <a:gd name="T18" fmla="*/ 54 w 222"/>
              <a:gd name="T19" fmla="*/ 61 h 81"/>
              <a:gd name="T20" fmla="*/ 59 w 222"/>
              <a:gd name="T21" fmla="*/ 59 h 81"/>
              <a:gd name="T22" fmla="*/ 65 w 222"/>
              <a:gd name="T23" fmla="*/ 57 h 81"/>
              <a:gd name="T24" fmla="*/ 70 w 222"/>
              <a:gd name="T25" fmla="*/ 55 h 81"/>
              <a:gd name="T26" fmla="*/ 76 w 222"/>
              <a:gd name="T27" fmla="*/ 53 h 81"/>
              <a:gd name="T28" fmla="*/ 82 w 222"/>
              <a:gd name="T29" fmla="*/ 51 h 81"/>
              <a:gd name="T30" fmla="*/ 87 w 222"/>
              <a:gd name="T31" fmla="*/ 49 h 81"/>
              <a:gd name="T32" fmla="*/ 93 w 222"/>
              <a:gd name="T33" fmla="*/ 47 h 81"/>
              <a:gd name="T34" fmla="*/ 98 w 222"/>
              <a:gd name="T35" fmla="*/ 45 h 81"/>
              <a:gd name="T36" fmla="*/ 104 w 222"/>
              <a:gd name="T37" fmla="*/ 43 h 81"/>
              <a:gd name="T38" fmla="*/ 110 w 222"/>
              <a:gd name="T39" fmla="*/ 41 h 81"/>
              <a:gd name="T40" fmla="*/ 115 w 222"/>
              <a:gd name="T41" fmla="*/ 39 h 81"/>
              <a:gd name="T42" fmla="*/ 121 w 222"/>
              <a:gd name="T43" fmla="*/ 37 h 81"/>
              <a:gd name="T44" fmla="*/ 126 w 222"/>
              <a:gd name="T45" fmla="*/ 35 h 81"/>
              <a:gd name="T46" fmla="*/ 132 w 222"/>
              <a:gd name="T47" fmla="*/ 33 h 81"/>
              <a:gd name="T48" fmla="*/ 138 w 222"/>
              <a:gd name="T49" fmla="*/ 31 h 81"/>
              <a:gd name="T50" fmla="*/ 143 w 222"/>
              <a:gd name="T51" fmla="*/ 29 h 81"/>
              <a:gd name="T52" fmla="*/ 149 w 222"/>
              <a:gd name="T53" fmla="*/ 27 h 81"/>
              <a:gd name="T54" fmla="*/ 155 w 222"/>
              <a:gd name="T55" fmla="*/ 24 h 81"/>
              <a:gd name="T56" fmla="*/ 160 w 222"/>
              <a:gd name="T57" fmla="*/ 22 h 81"/>
              <a:gd name="T58" fmla="*/ 166 w 222"/>
              <a:gd name="T59" fmla="*/ 20 h 81"/>
              <a:gd name="T60" fmla="*/ 171 w 222"/>
              <a:gd name="T61" fmla="*/ 18 h 81"/>
              <a:gd name="T62" fmla="*/ 177 w 222"/>
              <a:gd name="T63" fmla="*/ 16 h 81"/>
              <a:gd name="T64" fmla="*/ 183 w 222"/>
              <a:gd name="T65" fmla="*/ 14 h 81"/>
              <a:gd name="T66" fmla="*/ 188 w 222"/>
              <a:gd name="T67" fmla="*/ 12 h 81"/>
              <a:gd name="T68" fmla="*/ 194 w 222"/>
              <a:gd name="T69" fmla="*/ 10 h 81"/>
              <a:gd name="T70" fmla="*/ 199 w 222"/>
              <a:gd name="T71" fmla="*/ 8 h 81"/>
              <a:gd name="T72" fmla="*/ 205 w 222"/>
              <a:gd name="T73" fmla="*/ 6 h 81"/>
              <a:gd name="T74" fmla="*/ 211 w 222"/>
              <a:gd name="T75" fmla="*/ 4 h 81"/>
              <a:gd name="T76" fmla="*/ 216 w 222"/>
              <a:gd name="T77" fmla="*/ 2 h 81"/>
              <a:gd name="T78" fmla="*/ 222 w 222"/>
              <a:gd name="T7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81">
                <a:moveTo>
                  <a:pt x="0" y="81"/>
                </a:moveTo>
                <a:lnTo>
                  <a:pt x="3" y="80"/>
                </a:lnTo>
                <a:lnTo>
                  <a:pt x="6" y="79"/>
                </a:lnTo>
                <a:lnTo>
                  <a:pt x="9" y="78"/>
                </a:lnTo>
                <a:lnTo>
                  <a:pt x="11" y="77"/>
                </a:lnTo>
                <a:lnTo>
                  <a:pt x="14" y="76"/>
                </a:lnTo>
                <a:lnTo>
                  <a:pt x="17" y="75"/>
                </a:lnTo>
                <a:lnTo>
                  <a:pt x="20" y="74"/>
                </a:lnTo>
                <a:lnTo>
                  <a:pt x="23" y="73"/>
                </a:lnTo>
                <a:lnTo>
                  <a:pt x="25" y="72"/>
                </a:lnTo>
                <a:lnTo>
                  <a:pt x="28" y="71"/>
                </a:lnTo>
                <a:lnTo>
                  <a:pt x="31" y="70"/>
                </a:lnTo>
                <a:lnTo>
                  <a:pt x="34" y="69"/>
                </a:lnTo>
                <a:lnTo>
                  <a:pt x="37" y="67"/>
                </a:lnTo>
                <a:lnTo>
                  <a:pt x="40" y="66"/>
                </a:lnTo>
                <a:lnTo>
                  <a:pt x="42" y="65"/>
                </a:lnTo>
                <a:lnTo>
                  <a:pt x="45" y="64"/>
                </a:lnTo>
                <a:lnTo>
                  <a:pt x="48" y="63"/>
                </a:lnTo>
                <a:lnTo>
                  <a:pt x="51" y="62"/>
                </a:lnTo>
                <a:lnTo>
                  <a:pt x="54" y="61"/>
                </a:lnTo>
                <a:lnTo>
                  <a:pt x="56" y="60"/>
                </a:lnTo>
                <a:lnTo>
                  <a:pt x="59" y="59"/>
                </a:lnTo>
                <a:lnTo>
                  <a:pt x="62" y="58"/>
                </a:lnTo>
                <a:lnTo>
                  <a:pt x="65" y="57"/>
                </a:lnTo>
                <a:lnTo>
                  <a:pt x="68" y="56"/>
                </a:lnTo>
                <a:lnTo>
                  <a:pt x="70" y="55"/>
                </a:lnTo>
                <a:lnTo>
                  <a:pt x="73" y="54"/>
                </a:lnTo>
                <a:lnTo>
                  <a:pt x="76" y="53"/>
                </a:lnTo>
                <a:lnTo>
                  <a:pt x="79" y="52"/>
                </a:lnTo>
                <a:lnTo>
                  <a:pt x="82" y="51"/>
                </a:lnTo>
                <a:lnTo>
                  <a:pt x="84" y="50"/>
                </a:lnTo>
                <a:lnTo>
                  <a:pt x="87" y="49"/>
                </a:lnTo>
                <a:lnTo>
                  <a:pt x="90" y="48"/>
                </a:lnTo>
                <a:lnTo>
                  <a:pt x="93" y="47"/>
                </a:lnTo>
                <a:lnTo>
                  <a:pt x="96" y="46"/>
                </a:lnTo>
                <a:lnTo>
                  <a:pt x="98" y="45"/>
                </a:lnTo>
                <a:lnTo>
                  <a:pt x="101" y="44"/>
                </a:lnTo>
                <a:lnTo>
                  <a:pt x="104" y="43"/>
                </a:lnTo>
                <a:lnTo>
                  <a:pt x="107" y="42"/>
                </a:lnTo>
                <a:lnTo>
                  <a:pt x="110" y="41"/>
                </a:lnTo>
                <a:lnTo>
                  <a:pt x="112" y="40"/>
                </a:lnTo>
                <a:lnTo>
                  <a:pt x="115" y="39"/>
                </a:lnTo>
                <a:lnTo>
                  <a:pt x="118" y="38"/>
                </a:lnTo>
                <a:lnTo>
                  <a:pt x="121" y="37"/>
                </a:lnTo>
                <a:lnTo>
                  <a:pt x="124" y="36"/>
                </a:lnTo>
                <a:lnTo>
                  <a:pt x="126" y="35"/>
                </a:lnTo>
                <a:lnTo>
                  <a:pt x="129" y="34"/>
                </a:lnTo>
                <a:lnTo>
                  <a:pt x="132" y="33"/>
                </a:lnTo>
                <a:lnTo>
                  <a:pt x="135" y="32"/>
                </a:lnTo>
                <a:lnTo>
                  <a:pt x="138" y="31"/>
                </a:lnTo>
                <a:lnTo>
                  <a:pt x="141" y="30"/>
                </a:lnTo>
                <a:lnTo>
                  <a:pt x="143" y="29"/>
                </a:lnTo>
                <a:lnTo>
                  <a:pt x="146" y="28"/>
                </a:lnTo>
                <a:lnTo>
                  <a:pt x="149" y="27"/>
                </a:lnTo>
                <a:lnTo>
                  <a:pt x="152" y="26"/>
                </a:lnTo>
                <a:lnTo>
                  <a:pt x="155" y="24"/>
                </a:lnTo>
                <a:lnTo>
                  <a:pt x="157" y="23"/>
                </a:lnTo>
                <a:lnTo>
                  <a:pt x="160" y="22"/>
                </a:lnTo>
                <a:lnTo>
                  <a:pt x="163" y="21"/>
                </a:lnTo>
                <a:lnTo>
                  <a:pt x="166" y="20"/>
                </a:lnTo>
                <a:lnTo>
                  <a:pt x="169" y="19"/>
                </a:lnTo>
                <a:lnTo>
                  <a:pt x="171" y="18"/>
                </a:lnTo>
                <a:lnTo>
                  <a:pt x="174" y="17"/>
                </a:lnTo>
                <a:lnTo>
                  <a:pt x="177" y="16"/>
                </a:lnTo>
                <a:lnTo>
                  <a:pt x="180" y="15"/>
                </a:lnTo>
                <a:lnTo>
                  <a:pt x="183" y="14"/>
                </a:lnTo>
                <a:lnTo>
                  <a:pt x="185" y="13"/>
                </a:lnTo>
                <a:lnTo>
                  <a:pt x="188" y="12"/>
                </a:lnTo>
                <a:lnTo>
                  <a:pt x="191" y="11"/>
                </a:lnTo>
                <a:lnTo>
                  <a:pt x="194" y="10"/>
                </a:lnTo>
                <a:lnTo>
                  <a:pt x="197" y="9"/>
                </a:lnTo>
                <a:lnTo>
                  <a:pt x="199" y="8"/>
                </a:lnTo>
                <a:lnTo>
                  <a:pt x="202" y="7"/>
                </a:lnTo>
                <a:lnTo>
                  <a:pt x="205" y="6"/>
                </a:lnTo>
                <a:lnTo>
                  <a:pt x="208" y="5"/>
                </a:lnTo>
                <a:lnTo>
                  <a:pt x="211" y="4"/>
                </a:lnTo>
                <a:lnTo>
                  <a:pt x="213" y="3"/>
                </a:lnTo>
                <a:lnTo>
                  <a:pt x="216" y="2"/>
                </a:lnTo>
                <a:lnTo>
                  <a:pt x="219" y="1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4" name="Freeform 282"/>
          <p:cNvSpPr>
            <a:spLocks/>
          </p:cNvSpPr>
          <p:nvPr/>
        </p:nvSpPr>
        <p:spPr bwMode="auto">
          <a:xfrm>
            <a:off x="5346129" y="2686794"/>
            <a:ext cx="2114550" cy="542925"/>
          </a:xfrm>
          <a:custGeom>
            <a:avLst/>
            <a:gdLst>
              <a:gd name="T0" fmla="*/ 3 w 222"/>
              <a:gd name="T1" fmla="*/ 57 h 57"/>
              <a:gd name="T2" fmla="*/ 9 w 222"/>
              <a:gd name="T3" fmla="*/ 55 h 57"/>
              <a:gd name="T4" fmla="*/ 14 w 222"/>
              <a:gd name="T5" fmla="*/ 54 h 57"/>
              <a:gd name="T6" fmla="*/ 20 w 222"/>
              <a:gd name="T7" fmla="*/ 52 h 57"/>
              <a:gd name="T8" fmla="*/ 25 w 222"/>
              <a:gd name="T9" fmla="*/ 51 h 57"/>
              <a:gd name="T10" fmla="*/ 31 w 222"/>
              <a:gd name="T11" fmla="*/ 49 h 57"/>
              <a:gd name="T12" fmla="*/ 37 w 222"/>
              <a:gd name="T13" fmla="*/ 48 h 57"/>
              <a:gd name="T14" fmla="*/ 42 w 222"/>
              <a:gd name="T15" fmla="*/ 46 h 57"/>
              <a:gd name="T16" fmla="*/ 48 w 222"/>
              <a:gd name="T17" fmla="*/ 45 h 57"/>
              <a:gd name="T18" fmla="*/ 54 w 222"/>
              <a:gd name="T19" fmla="*/ 44 h 57"/>
              <a:gd name="T20" fmla="*/ 59 w 222"/>
              <a:gd name="T21" fmla="*/ 42 h 57"/>
              <a:gd name="T22" fmla="*/ 65 w 222"/>
              <a:gd name="T23" fmla="*/ 41 h 57"/>
              <a:gd name="T24" fmla="*/ 70 w 222"/>
              <a:gd name="T25" fmla="*/ 39 h 57"/>
              <a:gd name="T26" fmla="*/ 76 w 222"/>
              <a:gd name="T27" fmla="*/ 38 h 57"/>
              <a:gd name="T28" fmla="*/ 82 w 222"/>
              <a:gd name="T29" fmla="*/ 36 h 57"/>
              <a:gd name="T30" fmla="*/ 87 w 222"/>
              <a:gd name="T31" fmla="*/ 35 h 57"/>
              <a:gd name="T32" fmla="*/ 93 w 222"/>
              <a:gd name="T33" fmla="*/ 33 h 57"/>
              <a:gd name="T34" fmla="*/ 98 w 222"/>
              <a:gd name="T35" fmla="*/ 32 h 57"/>
              <a:gd name="T36" fmla="*/ 104 w 222"/>
              <a:gd name="T37" fmla="*/ 30 h 57"/>
              <a:gd name="T38" fmla="*/ 110 w 222"/>
              <a:gd name="T39" fmla="*/ 29 h 57"/>
              <a:gd name="T40" fmla="*/ 115 w 222"/>
              <a:gd name="T41" fmla="*/ 27 h 57"/>
              <a:gd name="T42" fmla="*/ 121 w 222"/>
              <a:gd name="T43" fmla="*/ 26 h 57"/>
              <a:gd name="T44" fmla="*/ 126 w 222"/>
              <a:gd name="T45" fmla="*/ 24 h 57"/>
              <a:gd name="T46" fmla="*/ 132 w 222"/>
              <a:gd name="T47" fmla="*/ 23 h 57"/>
              <a:gd name="T48" fmla="*/ 138 w 222"/>
              <a:gd name="T49" fmla="*/ 22 h 57"/>
              <a:gd name="T50" fmla="*/ 143 w 222"/>
              <a:gd name="T51" fmla="*/ 20 h 57"/>
              <a:gd name="T52" fmla="*/ 149 w 222"/>
              <a:gd name="T53" fmla="*/ 19 h 57"/>
              <a:gd name="T54" fmla="*/ 155 w 222"/>
              <a:gd name="T55" fmla="*/ 17 h 57"/>
              <a:gd name="T56" fmla="*/ 160 w 222"/>
              <a:gd name="T57" fmla="*/ 16 h 57"/>
              <a:gd name="T58" fmla="*/ 166 w 222"/>
              <a:gd name="T59" fmla="*/ 14 h 57"/>
              <a:gd name="T60" fmla="*/ 171 w 222"/>
              <a:gd name="T61" fmla="*/ 13 h 57"/>
              <a:gd name="T62" fmla="*/ 177 w 222"/>
              <a:gd name="T63" fmla="*/ 11 h 57"/>
              <a:gd name="T64" fmla="*/ 183 w 222"/>
              <a:gd name="T65" fmla="*/ 10 h 57"/>
              <a:gd name="T66" fmla="*/ 188 w 222"/>
              <a:gd name="T67" fmla="*/ 8 h 57"/>
              <a:gd name="T68" fmla="*/ 194 w 222"/>
              <a:gd name="T69" fmla="*/ 7 h 57"/>
              <a:gd name="T70" fmla="*/ 199 w 222"/>
              <a:gd name="T71" fmla="*/ 5 h 57"/>
              <a:gd name="T72" fmla="*/ 205 w 222"/>
              <a:gd name="T73" fmla="*/ 4 h 57"/>
              <a:gd name="T74" fmla="*/ 211 w 222"/>
              <a:gd name="T75" fmla="*/ 2 h 57"/>
              <a:gd name="T76" fmla="*/ 216 w 222"/>
              <a:gd name="T77" fmla="*/ 1 h 57"/>
              <a:gd name="T78" fmla="*/ 222 w 222"/>
              <a:gd name="T79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2" h="57">
                <a:moveTo>
                  <a:pt x="0" y="57"/>
                </a:moveTo>
                <a:lnTo>
                  <a:pt x="3" y="57"/>
                </a:lnTo>
                <a:lnTo>
                  <a:pt x="6" y="56"/>
                </a:lnTo>
                <a:lnTo>
                  <a:pt x="9" y="55"/>
                </a:lnTo>
                <a:lnTo>
                  <a:pt x="11" y="54"/>
                </a:lnTo>
                <a:lnTo>
                  <a:pt x="14" y="54"/>
                </a:lnTo>
                <a:lnTo>
                  <a:pt x="17" y="53"/>
                </a:lnTo>
                <a:lnTo>
                  <a:pt x="20" y="52"/>
                </a:lnTo>
                <a:lnTo>
                  <a:pt x="23" y="52"/>
                </a:lnTo>
                <a:lnTo>
                  <a:pt x="25" y="51"/>
                </a:lnTo>
                <a:lnTo>
                  <a:pt x="28" y="50"/>
                </a:lnTo>
                <a:lnTo>
                  <a:pt x="31" y="49"/>
                </a:lnTo>
                <a:lnTo>
                  <a:pt x="34" y="49"/>
                </a:lnTo>
                <a:lnTo>
                  <a:pt x="37" y="48"/>
                </a:lnTo>
                <a:lnTo>
                  <a:pt x="40" y="47"/>
                </a:lnTo>
                <a:lnTo>
                  <a:pt x="42" y="46"/>
                </a:lnTo>
                <a:lnTo>
                  <a:pt x="45" y="46"/>
                </a:lnTo>
                <a:lnTo>
                  <a:pt x="48" y="45"/>
                </a:lnTo>
                <a:lnTo>
                  <a:pt x="51" y="44"/>
                </a:lnTo>
                <a:lnTo>
                  <a:pt x="54" y="44"/>
                </a:lnTo>
                <a:lnTo>
                  <a:pt x="56" y="43"/>
                </a:lnTo>
                <a:lnTo>
                  <a:pt x="59" y="42"/>
                </a:lnTo>
                <a:lnTo>
                  <a:pt x="62" y="41"/>
                </a:lnTo>
                <a:lnTo>
                  <a:pt x="65" y="41"/>
                </a:lnTo>
                <a:lnTo>
                  <a:pt x="68" y="40"/>
                </a:lnTo>
                <a:lnTo>
                  <a:pt x="70" y="39"/>
                </a:lnTo>
                <a:lnTo>
                  <a:pt x="73" y="38"/>
                </a:lnTo>
                <a:lnTo>
                  <a:pt x="76" y="38"/>
                </a:lnTo>
                <a:lnTo>
                  <a:pt x="79" y="37"/>
                </a:lnTo>
                <a:lnTo>
                  <a:pt x="82" y="36"/>
                </a:lnTo>
                <a:lnTo>
                  <a:pt x="84" y="35"/>
                </a:lnTo>
                <a:lnTo>
                  <a:pt x="87" y="35"/>
                </a:lnTo>
                <a:lnTo>
                  <a:pt x="90" y="34"/>
                </a:lnTo>
                <a:lnTo>
                  <a:pt x="93" y="33"/>
                </a:lnTo>
                <a:lnTo>
                  <a:pt x="96" y="33"/>
                </a:lnTo>
                <a:lnTo>
                  <a:pt x="98" y="32"/>
                </a:lnTo>
                <a:lnTo>
                  <a:pt x="101" y="31"/>
                </a:lnTo>
                <a:lnTo>
                  <a:pt x="104" y="30"/>
                </a:lnTo>
                <a:lnTo>
                  <a:pt x="107" y="30"/>
                </a:lnTo>
                <a:lnTo>
                  <a:pt x="110" y="29"/>
                </a:lnTo>
                <a:lnTo>
                  <a:pt x="112" y="28"/>
                </a:lnTo>
                <a:lnTo>
                  <a:pt x="115" y="27"/>
                </a:lnTo>
                <a:lnTo>
                  <a:pt x="118" y="27"/>
                </a:lnTo>
                <a:lnTo>
                  <a:pt x="121" y="26"/>
                </a:lnTo>
                <a:lnTo>
                  <a:pt x="124" y="25"/>
                </a:lnTo>
                <a:lnTo>
                  <a:pt x="126" y="24"/>
                </a:lnTo>
                <a:lnTo>
                  <a:pt x="129" y="24"/>
                </a:lnTo>
                <a:lnTo>
                  <a:pt x="132" y="23"/>
                </a:lnTo>
                <a:lnTo>
                  <a:pt x="135" y="22"/>
                </a:lnTo>
                <a:lnTo>
                  <a:pt x="138" y="22"/>
                </a:lnTo>
                <a:lnTo>
                  <a:pt x="141" y="21"/>
                </a:lnTo>
                <a:lnTo>
                  <a:pt x="143" y="20"/>
                </a:lnTo>
                <a:lnTo>
                  <a:pt x="146" y="19"/>
                </a:lnTo>
                <a:lnTo>
                  <a:pt x="149" y="19"/>
                </a:lnTo>
                <a:lnTo>
                  <a:pt x="152" y="18"/>
                </a:lnTo>
                <a:lnTo>
                  <a:pt x="155" y="17"/>
                </a:lnTo>
                <a:lnTo>
                  <a:pt x="157" y="16"/>
                </a:lnTo>
                <a:lnTo>
                  <a:pt x="160" y="16"/>
                </a:lnTo>
                <a:lnTo>
                  <a:pt x="163" y="15"/>
                </a:lnTo>
                <a:lnTo>
                  <a:pt x="166" y="14"/>
                </a:lnTo>
                <a:lnTo>
                  <a:pt x="169" y="13"/>
                </a:lnTo>
                <a:lnTo>
                  <a:pt x="171" y="13"/>
                </a:lnTo>
                <a:lnTo>
                  <a:pt x="174" y="12"/>
                </a:lnTo>
                <a:lnTo>
                  <a:pt x="177" y="11"/>
                </a:lnTo>
                <a:lnTo>
                  <a:pt x="180" y="11"/>
                </a:lnTo>
                <a:lnTo>
                  <a:pt x="183" y="10"/>
                </a:lnTo>
                <a:lnTo>
                  <a:pt x="185" y="9"/>
                </a:lnTo>
                <a:lnTo>
                  <a:pt x="188" y="8"/>
                </a:lnTo>
                <a:lnTo>
                  <a:pt x="191" y="8"/>
                </a:lnTo>
                <a:lnTo>
                  <a:pt x="194" y="7"/>
                </a:lnTo>
                <a:lnTo>
                  <a:pt x="197" y="6"/>
                </a:lnTo>
                <a:lnTo>
                  <a:pt x="199" y="5"/>
                </a:lnTo>
                <a:lnTo>
                  <a:pt x="202" y="5"/>
                </a:lnTo>
                <a:lnTo>
                  <a:pt x="205" y="4"/>
                </a:lnTo>
                <a:lnTo>
                  <a:pt x="208" y="3"/>
                </a:lnTo>
                <a:lnTo>
                  <a:pt x="211" y="2"/>
                </a:lnTo>
                <a:lnTo>
                  <a:pt x="213" y="2"/>
                </a:lnTo>
                <a:lnTo>
                  <a:pt x="216" y="1"/>
                </a:lnTo>
                <a:lnTo>
                  <a:pt x="219" y="0"/>
                </a:lnTo>
                <a:lnTo>
                  <a:pt x="222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5" name="Line 283"/>
          <p:cNvSpPr>
            <a:spLocks noChangeShapeType="1"/>
          </p:cNvSpPr>
          <p:nvPr/>
        </p:nvSpPr>
        <p:spPr bwMode="auto">
          <a:xfrm flipV="1">
            <a:off x="5241354" y="1153269"/>
            <a:ext cx="0" cy="2257425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" name="Rectangle 284"/>
          <p:cNvSpPr>
            <a:spLocks noChangeArrowheads="1"/>
          </p:cNvSpPr>
          <p:nvPr/>
        </p:nvSpPr>
        <p:spPr bwMode="auto">
          <a:xfrm>
            <a:off x="5012754" y="3134469"/>
            <a:ext cx="142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7" name="Rectangle 285"/>
          <p:cNvSpPr>
            <a:spLocks noChangeArrowheads="1"/>
          </p:cNvSpPr>
          <p:nvPr/>
        </p:nvSpPr>
        <p:spPr bwMode="auto">
          <a:xfrm>
            <a:off x="4927029" y="2667744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10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8" name="Rectangle 286"/>
          <p:cNvSpPr>
            <a:spLocks noChangeArrowheads="1"/>
          </p:cNvSpPr>
          <p:nvPr/>
        </p:nvSpPr>
        <p:spPr bwMode="auto">
          <a:xfrm>
            <a:off x="4927029" y="2191494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20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9" name="Rectangle 287"/>
          <p:cNvSpPr>
            <a:spLocks noChangeArrowheads="1"/>
          </p:cNvSpPr>
          <p:nvPr/>
        </p:nvSpPr>
        <p:spPr bwMode="auto">
          <a:xfrm>
            <a:off x="4927029" y="1724769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30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0" name="Rectangle 288"/>
          <p:cNvSpPr>
            <a:spLocks noChangeArrowheads="1"/>
          </p:cNvSpPr>
          <p:nvPr/>
        </p:nvSpPr>
        <p:spPr bwMode="auto">
          <a:xfrm>
            <a:off x="4927029" y="1258044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40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1" name="Line 289"/>
          <p:cNvSpPr>
            <a:spLocks noChangeShapeType="1"/>
          </p:cNvSpPr>
          <p:nvPr/>
        </p:nvSpPr>
        <p:spPr bwMode="auto">
          <a:xfrm>
            <a:off x="5184204" y="3210669"/>
            <a:ext cx="57150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2" name="Line 290"/>
          <p:cNvSpPr>
            <a:spLocks noChangeShapeType="1"/>
          </p:cNvSpPr>
          <p:nvPr/>
        </p:nvSpPr>
        <p:spPr bwMode="auto">
          <a:xfrm>
            <a:off x="5184204" y="2743944"/>
            <a:ext cx="57150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3" name="Line 291"/>
          <p:cNvSpPr>
            <a:spLocks noChangeShapeType="1"/>
          </p:cNvSpPr>
          <p:nvPr/>
        </p:nvSpPr>
        <p:spPr bwMode="auto">
          <a:xfrm>
            <a:off x="5184204" y="2267694"/>
            <a:ext cx="57150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4" name="Line 292"/>
          <p:cNvSpPr>
            <a:spLocks noChangeShapeType="1"/>
          </p:cNvSpPr>
          <p:nvPr/>
        </p:nvSpPr>
        <p:spPr bwMode="auto">
          <a:xfrm>
            <a:off x="5184204" y="1800969"/>
            <a:ext cx="57150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5" name="Line 293"/>
          <p:cNvSpPr>
            <a:spLocks noChangeShapeType="1"/>
          </p:cNvSpPr>
          <p:nvPr/>
        </p:nvSpPr>
        <p:spPr bwMode="auto">
          <a:xfrm>
            <a:off x="5184204" y="1334244"/>
            <a:ext cx="57150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6" name="Line 294"/>
          <p:cNvSpPr>
            <a:spLocks noChangeShapeType="1"/>
          </p:cNvSpPr>
          <p:nvPr/>
        </p:nvSpPr>
        <p:spPr bwMode="auto">
          <a:xfrm>
            <a:off x="5241354" y="3410694"/>
            <a:ext cx="2324100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7" name="Line 295"/>
          <p:cNvSpPr>
            <a:spLocks noChangeShapeType="1"/>
          </p:cNvSpPr>
          <p:nvPr/>
        </p:nvSpPr>
        <p:spPr bwMode="auto">
          <a:xfrm flipV="1">
            <a:off x="5346129" y="3410694"/>
            <a:ext cx="0" cy="5715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8" name="Line 296"/>
          <p:cNvSpPr>
            <a:spLocks noChangeShapeType="1"/>
          </p:cNvSpPr>
          <p:nvPr/>
        </p:nvSpPr>
        <p:spPr bwMode="auto">
          <a:xfrm flipV="1">
            <a:off x="5774754" y="3410694"/>
            <a:ext cx="0" cy="5715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79" name="Line 297"/>
          <p:cNvSpPr>
            <a:spLocks noChangeShapeType="1"/>
          </p:cNvSpPr>
          <p:nvPr/>
        </p:nvSpPr>
        <p:spPr bwMode="auto">
          <a:xfrm flipV="1">
            <a:off x="6193854" y="3410694"/>
            <a:ext cx="0" cy="5715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80" name="Line 298"/>
          <p:cNvSpPr>
            <a:spLocks noChangeShapeType="1"/>
          </p:cNvSpPr>
          <p:nvPr/>
        </p:nvSpPr>
        <p:spPr bwMode="auto">
          <a:xfrm flipV="1">
            <a:off x="6612954" y="3410694"/>
            <a:ext cx="0" cy="5715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81" name="Line 299"/>
          <p:cNvSpPr>
            <a:spLocks noChangeShapeType="1"/>
          </p:cNvSpPr>
          <p:nvPr/>
        </p:nvSpPr>
        <p:spPr bwMode="auto">
          <a:xfrm flipV="1">
            <a:off x="7041579" y="3410694"/>
            <a:ext cx="0" cy="5715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82" name="Line 300"/>
          <p:cNvSpPr>
            <a:spLocks noChangeShapeType="1"/>
          </p:cNvSpPr>
          <p:nvPr/>
        </p:nvSpPr>
        <p:spPr bwMode="auto">
          <a:xfrm flipV="1">
            <a:off x="7460679" y="3410694"/>
            <a:ext cx="0" cy="5715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83" name="Rectangle 301"/>
          <p:cNvSpPr>
            <a:spLocks noChangeArrowheads="1"/>
          </p:cNvSpPr>
          <p:nvPr/>
        </p:nvSpPr>
        <p:spPr bwMode="auto">
          <a:xfrm>
            <a:off x="5274692" y="3477369"/>
            <a:ext cx="142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4" name="Rectangle 302"/>
          <p:cNvSpPr>
            <a:spLocks noChangeArrowheads="1"/>
          </p:cNvSpPr>
          <p:nvPr/>
        </p:nvSpPr>
        <p:spPr bwMode="auto">
          <a:xfrm>
            <a:off x="5703317" y="3477369"/>
            <a:ext cx="142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0" name="Rectangle 303"/>
          <p:cNvSpPr>
            <a:spLocks noChangeArrowheads="1"/>
          </p:cNvSpPr>
          <p:nvPr/>
        </p:nvSpPr>
        <p:spPr bwMode="auto">
          <a:xfrm>
            <a:off x="6122417" y="3477369"/>
            <a:ext cx="142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3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1" name="Rectangle 304"/>
          <p:cNvSpPr>
            <a:spLocks noChangeArrowheads="1"/>
          </p:cNvSpPr>
          <p:nvPr/>
        </p:nvSpPr>
        <p:spPr bwMode="auto">
          <a:xfrm>
            <a:off x="6541517" y="3477369"/>
            <a:ext cx="142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4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2" name="Rectangle 305"/>
          <p:cNvSpPr>
            <a:spLocks noChangeArrowheads="1"/>
          </p:cNvSpPr>
          <p:nvPr/>
        </p:nvSpPr>
        <p:spPr bwMode="auto">
          <a:xfrm>
            <a:off x="6970142" y="3477369"/>
            <a:ext cx="142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5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3" name="Rectangle 306"/>
          <p:cNvSpPr>
            <a:spLocks noChangeArrowheads="1"/>
          </p:cNvSpPr>
          <p:nvPr/>
        </p:nvSpPr>
        <p:spPr bwMode="auto">
          <a:xfrm>
            <a:off x="7389242" y="3477369"/>
            <a:ext cx="1428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6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5" name="Rectangle 308"/>
          <p:cNvSpPr>
            <a:spLocks noChangeArrowheads="1"/>
          </p:cNvSpPr>
          <p:nvPr/>
        </p:nvSpPr>
        <p:spPr bwMode="auto">
          <a:xfrm rot="16200000">
            <a:off x="4101529" y="2137519"/>
            <a:ext cx="1362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Number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 of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eggs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7" name="Rectangle 310"/>
          <p:cNvSpPr>
            <a:spLocks noChangeArrowheads="1"/>
          </p:cNvSpPr>
          <p:nvPr/>
        </p:nvSpPr>
        <p:spPr bwMode="auto">
          <a:xfrm>
            <a:off x="7746429" y="781794"/>
            <a:ext cx="295275" cy="285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88" name="Rectangle 311"/>
          <p:cNvSpPr>
            <a:spLocks noChangeArrowheads="1"/>
          </p:cNvSpPr>
          <p:nvPr/>
        </p:nvSpPr>
        <p:spPr bwMode="auto">
          <a:xfrm>
            <a:off x="7746429" y="781794"/>
            <a:ext cx="295275" cy="285750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89" name="Rectangle 312"/>
          <p:cNvSpPr>
            <a:spLocks noChangeArrowheads="1"/>
          </p:cNvSpPr>
          <p:nvPr/>
        </p:nvSpPr>
        <p:spPr bwMode="auto">
          <a:xfrm>
            <a:off x="7746429" y="1067544"/>
            <a:ext cx="295275" cy="285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90" name="Rectangle 313"/>
          <p:cNvSpPr>
            <a:spLocks noChangeArrowheads="1"/>
          </p:cNvSpPr>
          <p:nvPr/>
        </p:nvSpPr>
        <p:spPr bwMode="auto">
          <a:xfrm>
            <a:off x="7746429" y="1067544"/>
            <a:ext cx="295275" cy="285750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91" name="Line 314"/>
          <p:cNvSpPr>
            <a:spLocks noChangeShapeType="1"/>
          </p:cNvSpPr>
          <p:nvPr/>
        </p:nvSpPr>
        <p:spPr bwMode="auto">
          <a:xfrm>
            <a:off x="7775004" y="1210419"/>
            <a:ext cx="238125" cy="0"/>
          </a:xfrm>
          <a:prstGeom prst="line">
            <a:avLst/>
          </a:prstGeom>
          <a:noFill/>
          <a:ln w="9525" cap="flat">
            <a:solidFill>
              <a:srgbClr val="E69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93" name="Rectangle 315"/>
          <p:cNvSpPr>
            <a:spLocks noChangeArrowheads="1"/>
          </p:cNvSpPr>
          <p:nvPr/>
        </p:nvSpPr>
        <p:spPr bwMode="auto">
          <a:xfrm>
            <a:off x="7746429" y="1353294"/>
            <a:ext cx="2952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94" name="Rectangle 316"/>
          <p:cNvSpPr>
            <a:spLocks noChangeArrowheads="1"/>
          </p:cNvSpPr>
          <p:nvPr/>
        </p:nvSpPr>
        <p:spPr bwMode="auto">
          <a:xfrm>
            <a:off x="7746429" y="1353294"/>
            <a:ext cx="295275" cy="295275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95" name="Line 317"/>
          <p:cNvSpPr>
            <a:spLocks noChangeShapeType="1"/>
          </p:cNvSpPr>
          <p:nvPr/>
        </p:nvSpPr>
        <p:spPr bwMode="auto">
          <a:xfrm>
            <a:off x="7775004" y="1505694"/>
            <a:ext cx="238125" cy="0"/>
          </a:xfrm>
          <a:prstGeom prst="line">
            <a:avLst/>
          </a:prstGeom>
          <a:noFill/>
          <a:ln w="9525" cap="flat">
            <a:solidFill>
              <a:srgbClr val="56B4E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96" name="Rectangle 318"/>
          <p:cNvSpPr>
            <a:spLocks noChangeArrowheads="1"/>
          </p:cNvSpPr>
          <p:nvPr/>
        </p:nvSpPr>
        <p:spPr bwMode="auto">
          <a:xfrm>
            <a:off x="7746429" y="1648569"/>
            <a:ext cx="2952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97" name="Rectangle 319"/>
          <p:cNvSpPr>
            <a:spLocks noChangeArrowheads="1"/>
          </p:cNvSpPr>
          <p:nvPr/>
        </p:nvSpPr>
        <p:spPr bwMode="auto">
          <a:xfrm>
            <a:off x="7746429" y="1648569"/>
            <a:ext cx="295275" cy="295275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98" name="Line 320"/>
          <p:cNvSpPr>
            <a:spLocks noChangeShapeType="1"/>
          </p:cNvSpPr>
          <p:nvPr/>
        </p:nvSpPr>
        <p:spPr bwMode="auto">
          <a:xfrm>
            <a:off x="7775004" y="1791444"/>
            <a:ext cx="238125" cy="0"/>
          </a:xfrm>
          <a:prstGeom prst="line">
            <a:avLst/>
          </a:prstGeom>
          <a:noFill/>
          <a:ln w="9525" cap="flat">
            <a:solidFill>
              <a:srgbClr val="009E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99" name="Rectangle 321"/>
          <p:cNvSpPr>
            <a:spLocks noChangeArrowheads="1"/>
          </p:cNvSpPr>
          <p:nvPr/>
        </p:nvSpPr>
        <p:spPr bwMode="auto">
          <a:xfrm>
            <a:off x="7746429" y="1943844"/>
            <a:ext cx="295275" cy="285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00" name="Rectangle 322"/>
          <p:cNvSpPr>
            <a:spLocks noChangeArrowheads="1"/>
          </p:cNvSpPr>
          <p:nvPr/>
        </p:nvSpPr>
        <p:spPr bwMode="auto">
          <a:xfrm>
            <a:off x="7746429" y="1943844"/>
            <a:ext cx="295275" cy="285750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01" name="Line 323"/>
          <p:cNvSpPr>
            <a:spLocks noChangeShapeType="1"/>
          </p:cNvSpPr>
          <p:nvPr/>
        </p:nvSpPr>
        <p:spPr bwMode="auto">
          <a:xfrm>
            <a:off x="7775004" y="2086719"/>
            <a:ext cx="238125" cy="0"/>
          </a:xfrm>
          <a:prstGeom prst="line">
            <a:avLst/>
          </a:prstGeom>
          <a:noFill/>
          <a:ln w="9525" cap="flat">
            <a:solidFill>
              <a:srgbClr val="F0E44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02" name="Rectangle 324"/>
          <p:cNvSpPr>
            <a:spLocks noChangeArrowheads="1"/>
          </p:cNvSpPr>
          <p:nvPr/>
        </p:nvSpPr>
        <p:spPr bwMode="auto">
          <a:xfrm>
            <a:off x="7746429" y="2229594"/>
            <a:ext cx="2952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03" name="Rectangle 325"/>
          <p:cNvSpPr>
            <a:spLocks noChangeArrowheads="1"/>
          </p:cNvSpPr>
          <p:nvPr/>
        </p:nvSpPr>
        <p:spPr bwMode="auto">
          <a:xfrm>
            <a:off x="7746429" y="2229594"/>
            <a:ext cx="295275" cy="295275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04" name="Line 326"/>
          <p:cNvSpPr>
            <a:spLocks noChangeShapeType="1"/>
          </p:cNvSpPr>
          <p:nvPr/>
        </p:nvSpPr>
        <p:spPr bwMode="auto">
          <a:xfrm>
            <a:off x="7775004" y="2381994"/>
            <a:ext cx="238125" cy="0"/>
          </a:xfrm>
          <a:prstGeom prst="line">
            <a:avLst/>
          </a:prstGeom>
          <a:noFill/>
          <a:ln w="9525" cap="flat">
            <a:solidFill>
              <a:srgbClr val="0072B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05" name="Rectangle 327"/>
          <p:cNvSpPr>
            <a:spLocks noChangeArrowheads="1"/>
          </p:cNvSpPr>
          <p:nvPr/>
        </p:nvSpPr>
        <p:spPr bwMode="auto">
          <a:xfrm>
            <a:off x="7746429" y="2524869"/>
            <a:ext cx="2952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06" name="Rectangle 328"/>
          <p:cNvSpPr>
            <a:spLocks noChangeArrowheads="1"/>
          </p:cNvSpPr>
          <p:nvPr/>
        </p:nvSpPr>
        <p:spPr bwMode="auto">
          <a:xfrm>
            <a:off x="7746429" y="2524869"/>
            <a:ext cx="295275" cy="295275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07" name="Line 329"/>
          <p:cNvSpPr>
            <a:spLocks noChangeShapeType="1"/>
          </p:cNvSpPr>
          <p:nvPr/>
        </p:nvSpPr>
        <p:spPr bwMode="auto">
          <a:xfrm>
            <a:off x="7775004" y="2677269"/>
            <a:ext cx="238125" cy="0"/>
          </a:xfrm>
          <a:prstGeom prst="line">
            <a:avLst/>
          </a:prstGeom>
          <a:noFill/>
          <a:ln w="9525" cap="flat">
            <a:solidFill>
              <a:srgbClr val="D55E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08" name="Rectangle 330"/>
          <p:cNvSpPr>
            <a:spLocks noChangeArrowheads="1"/>
          </p:cNvSpPr>
          <p:nvPr/>
        </p:nvSpPr>
        <p:spPr bwMode="auto">
          <a:xfrm>
            <a:off x="7746429" y="2820144"/>
            <a:ext cx="2952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09" name="Rectangle 331"/>
          <p:cNvSpPr>
            <a:spLocks noChangeArrowheads="1"/>
          </p:cNvSpPr>
          <p:nvPr/>
        </p:nvSpPr>
        <p:spPr bwMode="auto">
          <a:xfrm>
            <a:off x="7746429" y="2820144"/>
            <a:ext cx="295275" cy="295275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10" name="Line 332"/>
          <p:cNvSpPr>
            <a:spLocks noChangeShapeType="1"/>
          </p:cNvSpPr>
          <p:nvPr/>
        </p:nvSpPr>
        <p:spPr bwMode="auto">
          <a:xfrm>
            <a:off x="7775004" y="2963019"/>
            <a:ext cx="238125" cy="0"/>
          </a:xfrm>
          <a:prstGeom prst="line">
            <a:avLst/>
          </a:prstGeom>
          <a:noFill/>
          <a:ln w="9525" cap="flat">
            <a:solidFill>
              <a:srgbClr val="CC79A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11" name="Rectangle 333"/>
          <p:cNvSpPr>
            <a:spLocks noChangeArrowheads="1"/>
          </p:cNvSpPr>
          <p:nvPr/>
        </p:nvSpPr>
        <p:spPr bwMode="auto">
          <a:xfrm>
            <a:off x="7746429" y="3115419"/>
            <a:ext cx="295275" cy="285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12" name="Rectangle 334"/>
          <p:cNvSpPr>
            <a:spLocks noChangeArrowheads="1"/>
          </p:cNvSpPr>
          <p:nvPr/>
        </p:nvSpPr>
        <p:spPr bwMode="auto">
          <a:xfrm>
            <a:off x="7746429" y="3115419"/>
            <a:ext cx="295275" cy="285750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13" name="Line 335"/>
          <p:cNvSpPr>
            <a:spLocks noChangeShapeType="1"/>
          </p:cNvSpPr>
          <p:nvPr/>
        </p:nvSpPr>
        <p:spPr bwMode="auto">
          <a:xfrm>
            <a:off x="7775004" y="3258294"/>
            <a:ext cx="238125" cy="0"/>
          </a:xfrm>
          <a:prstGeom prst="line">
            <a:avLst/>
          </a:prstGeom>
          <a:noFill/>
          <a:ln w="9525" cap="flat">
            <a:solidFill>
              <a:srgbClr val="CC666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14" name="Rectangle 336"/>
          <p:cNvSpPr>
            <a:spLocks noChangeArrowheads="1"/>
          </p:cNvSpPr>
          <p:nvPr/>
        </p:nvSpPr>
        <p:spPr bwMode="auto">
          <a:xfrm>
            <a:off x="7746429" y="3401169"/>
            <a:ext cx="2952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15" name="Rectangle 337"/>
          <p:cNvSpPr>
            <a:spLocks noChangeArrowheads="1"/>
          </p:cNvSpPr>
          <p:nvPr/>
        </p:nvSpPr>
        <p:spPr bwMode="auto">
          <a:xfrm>
            <a:off x="7746429" y="3401169"/>
            <a:ext cx="295275" cy="295275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16" name="Line 338"/>
          <p:cNvSpPr>
            <a:spLocks noChangeShapeType="1"/>
          </p:cNvSpPr>
          <p:nvPr/>
        </p:nvSpPr>
        <p:spPr bwMode="auto">
          <a:xfrm>
            <a:off x="7775004" y="3553569"/>
            <a:ext cx="238125" cy="0"/>
          </a:xfrm>
          <a:prstGeom prst="line">
            <a:avLst/>
          </a:prstGeom>
          <a:noFill/>
          <a:ln w="9525" cap="flat">
            <a:solidFill>
              <a:srgbClr val="9999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17" name="Rectangle 339"/>
          <p:cNvSpPr>
            <a:spLocks noChangeArrowheads="1"/>
          </p:cNvSpPr>
          <p:nvPr/>
        </p:nvSpPr>
        <p:spPr bwMode="auto">
          <a:xfrm>
            <a:off x="7746429" y="3696444"/>
            <a:ext cx="2952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18" name="Rectangle 340"/>
          <p:cNvSpPr>
            <a:spLocks noChangeArrowheads="1"/>
          </p:cNvSpPr>
          <p:nvPr/>
        </p:nvSpPr>
        <p:spPr bwMode="auto">
          <a:xfrm>
            <a:off x="7746429" y="3696444"/>
            <a:ext cx="295275" cy="295275"/>
          </a:xfrm>
          <a:prstGeom prst="rect">
            <a:avLst/>
          </a:prstGeom>
          <a:noFill/>
          <a:ln w="9525" cap="rnd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19" name="Line 341"/>
          <p:cNvSpPr>
            <a:spLocks noChangeShapeType="1"/>
          </p:cNvSpPr>
          <p:nvPr/>
        </p:nvSpPr>
        <p:spPr bwMode="auto">
          <a:xfrm>
            <a:off x="7775004" y="3839319"/>
            <a:ext cx="238125" cy="0"/>
          </a:xfrm>
          <a:prstGeom prst="line">
            <a:avLst/>
          </a:prstGeom>
          <a:noFill/>
          <a:ln w="9525" cap="flat">
            <a:solidFill>
              <a:srgbClr val="66CC9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85" name="284 Rectángulo"/>
          <p:cNvSpPr/>
          <p:nvPr/>
        </p:nvSpPr>
        <p:spPr>
          <a:xfrm>
            <a:off x="7596211" y="743694"/>
            <a:ext cx="745530" cy="3396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86" name="205 CuadroTexto"/>
          <p:cNvSpPr txBox="1"/>
          <p:nvPr/>
        </p:nvSpPr>
        <p:spPr>
          <a:xfrm>
            <a:off x="7488706" y="1116310"/>
            <a:ext cx="971726" cy="22159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400" kern="1200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I*</a:t>
            </a:r>
            <a:endParaRPr lang="es-ES" sz="16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endParaRPr lang="fr-FR" sz="1400" kern="1200" dirty="0" smtClean="0">
              <a:solidFill>
                <a:srgbClr val="000000"/>
              </a:solidFill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endParaRPr lang="fr-FR" sz="5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endParaRPr lang="fr-FR" sz="1400" kern="1200" dirty="0" smtClean="0">
              <a:solidFill>
                <a:srgbClr val="000000"/>
              </a:solidFill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endParaRPr lang="fr-FR" sz="1200" kern="1200" dirty="0" smtClean="0">
              <a:solidFill>
                <a:srgbClr val="000000"/>
              </a:solidFill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endParaRPr lang="fr-FR" sz="14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fr-FR" sz="1400" kern="1200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J*</a:t>
            </a:r>
            <a:endParaRPr lang="es-ES" sz="16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endParaRPr lang="fr-FR" sz="300" kern="1200" dirty="0" smtClean="0">
              <a:solidFill>
                <a:srgbClr val="000000"/>
              </a:solidFill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fr-FR" sz="14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K*-H*-F*</a:t>
            </a:r>
            <a:endParaRPr lang="es-ES" sz="16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endParaRPr lang="fr-FR" sz="500" kern="1200" dirty="0" smtClean="0">
              <a:solidFill>
                <a:srgbClr val="000000"/>
              </a:solidFill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fr-FR" sz="1400" kern="1200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A*-</a:t>
            </a:r>
            <a:r>
              <a:rPr lang="es-ES" sz="1400" kern="1200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G*-B*</a:t>
            </a:r>
          </a:p>
          <a:p>
            <a:pPr>
              <a:spcAft>
                <a:spcPts val="0"/>
              </a:spcAft>
            </a:pPr>
            <a:r>
              <a:rPr lang="es-ES" sz="1400" kern="1200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E*-C*-D*</a:t>
            </a:r>
            <a:endParaRPr lang="es-ES" sz="16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72" name="Rectangle 143"/>
          <p:cNvSpPr>
            <a:spLocks noChangeArrowheads="1"/>
          </p:cNvSpPr>
          <p:nvPr/>
        </p:nvSpPr>
        <p:spPr bwMode="auto">
          <a:xfrm>
            <a:off x="828280" y="3665707"/>
            <a:ext cx="109845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Late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flowering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Rectangle 143"/>
          <p:cNvSpPr>
            <a:spLocks noChangeArrowheads="1"/>
          </p:cNvSpPr>
          <p:nvPr/>
        </p:nvSpPr>
        <p:spPr bwMode="auto">
          <a:xfrm>
            <a:off x="2970189" y="3659746"/>
            <a:ext cx="109845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Early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flowering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0" name="Rectangle 143"/>
          <p:cNvSpPr>
            <a:spLocks noChangeArrowheads="1"/>
          </p:cNvSpPr>
          <p:nvPr/>
        </p:nvSpPr>
        <p:spPr bwMode="auto">
          <a:xfrm>
            <a:off x="5243263" y="4262899"/>
            <a:ext cx="23241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Phenology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1" name="Rectangle 143"/>
          <p:cNvSpPr>
            <a:spLocks noChangeArrowheads="1"/>
          </p:cNvSpPr>
          <p:nvPr/>
        </p:nvSpPr>
        <p:spPr bwMode="auto">
          <a:xfrm>
            <a:off x="4787899" y="3665707"/>
            <a:ext cx="109845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Late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flowering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2" name="Rectangle 143"/>
          <p:cNvSpPr>
            <a:spLocks noChangeArrowheads="1"/>
          </p:cNvSpPr>
          <p:nvPr/>
        </p:nvSpPr>
        <p:spPr bwMode="auto">
          <a:xfrm>
            <a:off x="6929808" y="3659746"/>
            <a:ext cx="109845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Early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flowering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4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087849" y="116632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118271" y="908720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118271" y="1700808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500371" y="908719"/>
            <a:ext cx="64807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691301" y="908720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2068323" y="1077995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V="1">
            <a:off x="2073762" y="1281462"/>
            <a:ext cx="803067" cy="63537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2043340" y="260648"/>
            <a:ext cx="805722" cy="60823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curvado"/>
          <p:cNvCxnSpPr/>
          <p:nvPr/>
        </p:nvCxnSpPr>
        <p:spPr>
          <a:xfrm rot="16200000" flipH="1">
            <a:off x="114058" y="1062785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3220451" y="1077996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2040556" y="188640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2116658" y="1294019"/>
            <a:ext cx="1862675" cy="658818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curvado"/>
          <p:cNvCxnSpPr/>
          <p:nvPr/>
        </p:nvCxnSpPr>
        <p:spPr>
          <a:xfrm rot="16200000" flipH="1">
            <a:off x="2895578" y="9458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3076435" y="40524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254633" y="868886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-0.25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2424201" y="40466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2068323" y="86888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2212339" y="141335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3072273" y="134134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2849062" y="1772816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-0.25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84147" y="53121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84147" y="141335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124107" y="98130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27 Conector curvado"/>
          <p:cNvCxnSpPr/>
          <p:nvPr/>
        </p:nvCxnSpPr>
        <p:spPr>
          <a:xfrm rot="10800000" flipH="1" flipV="1">
            <a:off x="1090634" y="331345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bg1">
                <a:lumMod val="6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curvado"/>
          <p:cNvCxnSpPr/>
          <p:nvPr/>
        </p:nvCxnSpPr>
        <p:spPr>
          <a:xfrm rot="10800000" flipH="1" flipV="1">
            <a:off x="1090634" y="1104938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5724128" y="116632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5754550" y="908720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754550" y="1700808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7136650" y="908719"/>
            <a:ext cx="64807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8327580" y="908720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35 Conector recto de flecha"/>
          <p:cNvCxnSpPr/>
          <p:nvPr/>
        </p:nvCxnSpPr>
        <p:spPr>
          <a:xfrm flipV="1">
            <a:off x="6704602" y="1077995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V="1">
            <a:off x="6710041" y="1281462"/>
            <a:ext cx="803067" cy="635372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6679619" y="260648"/>
            <a:ext cx="805722" cy="60823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curvado"/>
          <p:cNvCxnSpPr/>
          <p:nvPr/>
        </p:nvCxnSpPr>
        <p:spPr>
          <a:xfrm rot="16200000" flipH="1">
            <a:off x="4750337" y="1062785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7856730" y="1077996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>
            <a:off x="6676835" y="188640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 flipV="1">
            <a:off x="6752937" y="1294019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curvado"/>
          <p:cNvCxnSpPr/>
          <p:nvPr/>
        </p:nvCxnSpPr>
        <p:spPr>
          <a:xfrm rot="16200000" flipH="1">
            <a:off x="7531857" y="9458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7712714" y="40524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7890912" y="868886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-0.55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7060480" y="40466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6704602" y="868886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6848618" y="141335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7708552" y="134134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7485341" y="1772816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5120426" y="53121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5120426" y="141335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52 CuadroTexto"/>
          <p:cNvSpPr txBox="1"/>
          <p:nvPr/>
        </p:nvSpPr>
        <p:spPr>
          <a:xfrm>
            <a:off x="4760386" y="98130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53 Conector curvado"/>
          <p:cNvCxnSpPr/>
          <p:nvPr/>
        </p:nvCxnSpPr>
        <p:spPr>
          <a:xfrm rot="10800000" flipH="1" flipV="1">
            <a:off x="5726913" y="331345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curvado"/>
          <p:cNvCxnSpPr/>
          <p:nvPr/>
        </p:nvCxnSpPr>
        <p:spPr>
          <a:xfrm rot="10800000" flipH="1" flipV="1">
            <a:off x="5726913" y="1104938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1118271" y="2251611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1148693" y="3043699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1148693" y="3835787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2530793" y="3043698"/>
            <a:ext cx="64807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3721723" y="3043699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61 Conector recto de flecha"/>
          <p:cNvCxnSpPr/>
          <p:nvPr/>
        </p:nvCxnSpPr>
        <p:spPr>
          <a:xfrm flipV="1">
            <a:off x="2098745" y="3212974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 flipV="1">
            <a:off x="2104184" y="3416441"/>
            <a:ext cx="803067" cy="63537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/>
          <p:nvPr/>
        </p:nvCxnSpPr>
        <p:spPr>
          <a:xfrm>
            <a:off x="2073762" y="2395627"/>
            <a:ext cx="805722" cy="60823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curvado"/>
          <p:cNvCxnSpPr/>
          <p:nvPr/>
        </p:nvCxnSpPr>
        <p:spPr>
          <a:xfrm rot="16200000" flipH="1">
            <a:off x="144480" y="3197764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/>
          <p:nvPr/>
        </p:nvCxnSpPr>
        <p:spPr>
          <a:xfrm>
            <a:off x="3250873" y="3212975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>
            <a:off x="2070978" y="2323619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V="1">
            <a:off x="2147080" y="3428998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curvado"/>
          <p:cNvCxnSpPr/>
          <p:nvPr/>
        </p:nvCxnSpPr>
        <p:spPr>
          <a:xfrm rot="16200000" flipH="1">
            <a:off x="2926000" y="2144437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3106857" y="254022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70 CuadroTexto"/>
          <p:cNvSpPr txBox="1"/>
          <p:nvPr/>
        </p:nvSpPr>
        <p:spPr>
          <a:xfrm>
            <a:off x="3285055" y="3003865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-0.62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71 CuadroTexto"/>
          <p:cNvSpPr txBox="1"/>
          <p:nvPr/>
        </p:nvSpPr>
        <p:spPr>
          <a:xfrm>
            <a:off x="2454623" y="253964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72 CuadroTexto"/>
          <p:cNvSpPr txBox="1"/>
          <p:nvPr/>
        </p:nvSpPr>
        <p:spPr>
          <a:xfrm>
            <a:off x="2098745" y="300386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73 CuadroTexto"/>
          <p:cNvSpPr txBox="1"/>
          <p:nvPr/>
        </p:nvSpPr>
        <p:spPr>
          <a:xfrm>
            <a:off x="2242761" y="354833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3102695" y="347632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75 CuadroTexto"/>
          <p:cNvSpPr txBox="1"/>
          <p:nvPr/>
        </p:nvSpPr>
        <p:spPr>
          <a:xfrm>
            <a:off x="2879484" y="3907795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76 CuadroTexto"/>
          <p:cNvSpPr txBox="1"/>
          <p:nvPr/>
        </p:nvSpPr>
        <p:spPr>
          <a:xfrm>
            <a:off x="514569" y="266619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77 CuadroTexto"/>
          <p:cNvSpPr txBox="1"/>
          <p:nvPr/>
        </p:nvSpPr>
        <p:spPr>
          <a:xfrm>
            <a:off x="514569" y="354833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78 CuadroTexto"/>
          <p:cNvSpPr txBox="1"/>
          <p:nvPr/>
        </p:nvSpPr>
        <p:spPr>
          <a:xfrm>
            <a:off x="154529" y="311628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79 Conector curvado"/>
          <p:cNvCxnSpPr/>
          <p:nvPr/>
        </p:nvCxnSpPr>
        <p:spPr>
          <a:xfrm rot="10800000" flipH="1" flipV="1">
            <a:off x="1121056" y="2466324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bg1">
                <a:lumMod val="6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curvado"/>
          <p:cNvCxnSpPr/>
          <p:nvPr/>
        </p:nvCxnSpPr>
        <p:spPr>
          <a:xfrm rot="10800000" flipH="1" flipV="1">
            <a:off x="1121056" y="3239917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CuadroTexto"/>
          <p:cNvSpPr txBox="1"/>
          <p:nvPr/>
        </p:nvSpPr>
        <p:spPr>
          <a:xfrm>
            <a:off x="5751766" y="2251611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83 CuadroTexto"/>
          <p:cNvSpPr txBox="1"/>
          <p:nvPr/>
        </p:nvSpPr>
        <p:spPr>
          <a:xfrm>
            <a:off x="5782188" y="3043699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84 CuadroTexto"/>
          <p:cNvSpPr txBox="1"/>
          <p:nvPr/>
        </p:nvSpPr>
        <p:spPr>
          <a:xfrm>
            <a:off x="5782188" y="3835787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85 CuadroTexto"/>
          <p:cNvSpPr txBox="1"/>
          <p:nvPr/>
        </p:nvSpPr>
        <p:spPr>
          <a:xfrm>
            <a:off x="7164288" y="3043698"/>
            <a:ext cx="64807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86 CuadroTexto"/>
          <p:cNvSpPr txBox="1"/>
          <p:nvPr/>
        </p:nvSpPr>
        <p:spPr>
          <a:xfrm>
            <a:off x="8355218" y="3043699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87 Conector recto de flecha"/>
          <p:cNvCxnSpPr/>
          <p:nvPr/>
        </p:nvCxnSpPr>
        <p:spPr>
          <a:xfrm flipV="1">
            <a:off x="6732240" y="3212974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 flipV="1">
            <a:off x="6737679" y="3416441"/>
            <a:ext cx="803067" cy="63537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/>
          <p:nvPr/>
        </p:nvCxnSpPr>
        <p:spPr>
          <a:xfrm>
            <a:off x="6707257" y="2395627"/>
            <a:ext cx="805722" cy="60823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curvado"/>
          <p:cNvCxnSpPr/>
          <p:nvPr/>
        </p:nvCxnSpPr>
        <p:spPr>
          <a:xfrm rot="16200000" flipH="1">
            <a:off x="4777975" y="3197764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 de flecha"/>
          <p:cNvCxnSpPr/>
          <p:nvPr/>
        </p:nvCxnSpPr>
        <p:spPr>
          <a:xfrm>
            <a:off x="7884368" y="3212975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recto de flecha"/>
          <p:cNvCxnSpPr/>
          <p:nvPr/>
        </p:nvCxnSpPr>
        <p:spPr>
          <a:xfrm>
            <a:off x="6704473" y="2323619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 de flecha"/>
          <p:cNvCxnSpPr/>
          <p:nvPr/>
        </p:nvCxnSpPr>
        <p:spPr>
          <a:xfrm flipV="1">
            <a:off x="6780575" y="3428998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curvado"/>
          <p:cNvCxnSpPr/>
          <p:nvPr/>
        </p:nvCxnSpPr>
        <p:spPr>
          <a:xfrm rot="16200000" flipH="1">
            <a:off x="7559495" y="2144437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95 CuadroTexto"/>
          <p:cNvSpPr txBox="1"/>
          <p:nvPr/>
        </p:nvSpPr>
        <p:spPr>
          <a:xfrm>
            <a:off x="7740352" y="254022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96 CuadroTexto"/>
          <p:cNvSpPr txBox="1"/>
          <p:nvPr/>
        </p:nvSpPr>
        <p:spPr>
          <a:xfrm>
            <a:off x="7918550" y="300386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97 CuadroTexto"/>
          <p:cNvSpPr txBox="1"/>
          <p:nvPr/>
        </p:nvSpPr>
        <p:spPr>
          <a:xfrm>
            <a:off x="7088118" y="253964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98 CuadroTexto"/>
          <p:cNvSpPr txBox="1"/>
          <p:nvPr/>
        </p:nvSpPr>
        <p:spPr>
          <a:xfrm>
            <a:off x="6732240" y="300386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99 CuadroTexto"/>
          <p:cNvSpPr txBox="1"/>
          <p:nvPr/>
        </p:nvSpPr>
        <p:spPr>
          <a:xfrm>
            <a:off x="6876256" y="354833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100 CuadroTexto"/>
          <p:cNvSpPr txBox="1"/>
          <p:nvPr/>
        </p:nvSpPr>
        <p:spPr>
          <a:xfrm>
            <a:off x="7736190" y="347632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101 CuadroTexto"/>
          <p:cNvSpPr txBox="1"/>
          <p:nvPr/>
        </p:nvSpPr>
        <p:spPr>
          <a:xfrm>
            <a:off x="7512979" y="390779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102 CuadroTexto"/>
          <p:cNvSpPr txBox="1"/>
          <p:nvPr/>
        </p:nvSpPr>
        <p:spPr>
          <a:xfrm>
            <a:off x="5148064" y="266619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103 CuadroTexto"/>
          <p:cNvSpPr txBox="1"/>
          <p:nvPr/>
        </p:nvSpPr>
        <p:spPr>
          <a:xfrm>
            <a:off x="5148064" y="354833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104 CuadroTexto"/>
          <p:cNvSpPr txBox="1"/>
          <p:nvPr/>
        </p:nvSpPr>
        <p:spPr>
          <a:xfrm>
            <a:off x="4788024" y="311628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105 Conector curvado"/>
          <p:cNvCxnSpPr/>
          <p:nvPr/>
        </p:nvCxnSpPr>
        <p:spPr>
          <a:xfrm rot="10800000" flipH="1" flipV="1">
            <a:off x="5754551" y="2466324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curvado"/>
          <p:cNvCxnSpPr/>
          <p:nvPr/>
        </p:nvCxnSpPr>
        <p:spPr>
          <a:xfrm rot="10800000" flipH="1" flipV="1">
            <a:off x="5754551" y="3239917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1143254" y="4581128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111 CuadroTexto"/>
          <p:cNvSpPr txBox="1"/>
          <p:nvPr/>
        </p:nvSpPr>
        <p:spPr>
          <a:xfrm>
            <a:off x="1173676" y="5373216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112 CuadroTexto"/>
          <p:cNvSpPr txBox="1"/>
          <p:nvPr/>
        </p:nvSpPr>
        <p:spPr>
          <a:xfrm>
            <a:off x="1173676" y="6165304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113 CuadroTexto"/>
          <p:cNvSpPr txBox="1"/>
          <p:nvPr/>
        </p:nvSpPr>
        <p:spPr>
          <a:xfrm>
            <a:off x="2555776" y="5373215"/>
            <a:ext cx="64807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114 CuadroTexto"/>
          <p:cNvSpPr txBox="1"/>
          <p:nvPr/>
        </p:nvSpPr>
        <p:spPr>
          <a:xfrm>
            <a:off x="3746706" y="5373216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115 Conector recto de flecha"/>
          <p:cNvCxnSpPr/>
          <p:nvPr/>
        </p:nvCxnSpPr>
        <p:spPr>
          <a:xfrm flipV="1">
            <a:off x="2123728" y="5542491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Conector recto de flecha"/>
          <p:cNvCxnSpPr/>
          <p:nvPr/>
        </p:nvCxnSpPr>
        <p:spPr>
          <a:xfrm flipV="1">
            <a:off x="2129167" y="5745958"/>
            <a:ext cx="803067" cy="635372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Conector recto de flecha"/>
          <p:cNvCxnSpPr/>
          <p:nvPr/>
        </p:nvCxnSpPr>
        <p:spPr>
          <a:xfrm>
            <a:off x="2098745" y="4725144"/>
            <a:ext cx="805722" cy="60823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curvado"/>
          <p:cNvCxnSpPr/>
          <p:nvPr/>
        </p:nvCxnSpPr>
        <p:spPr>
          <a:xfrm rot="16200000" flipH="1">
            <a:off x="169463" y="5527281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recto de flecha"/>
          <p:cNvCxnSpPr/>
          <p:nvPr/>
        </p:nvCxnSpPr>
        <p:spPr>
          <a:xfrm>
            <a:off x="3275856" y="5542492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recto de flecha"/>
          <p:cNvCxnSpPr/>
          <p:nvPr/>
        </p:nvCxnSpPr>
        <p:spPr>
          <a:xfrm>
            <a:off x="2095961" y="4653136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recto de flecha"/>
          <p:cNvCxnSpPr/>
          <p:nvPr/>
        </p:nvCxnSpPr>
        <p:spPr>
          <a:xfrm flipV="1">
            <a:off x="2172063" y="5758515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curvado"/>
          <p:cNvCxnSpPr/>
          <p:nvPr/>
        </p:nvCxnSpPr>
        <p:spPr>
          <a:xfrm rot="16200000" flipH="1">
            <a:off x="2950983" y="4473954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123 CuadroTexto"/>
          <p:cNvSpPr txBox="1"/>
          <p:nvPr/>
        </p:nvSpPr>
        <p:spPr>
          <a:xfrm>
            <a:off x="3131840" y="486974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124 CuadroTexto"/>
          <p:cNvSpPr txBox="1"/>
          <p:nvPr/>
        </p:nvSpPr>
        <p:spPr>
          <a:xfrm>
            <a:off x="3310038" y="5333382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-0.37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2479606" y="486916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2123728" y="533338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127 CuadroTexto"/>
          <p:cNvSpPr txBox="1"/>
          <p:nvPr/>
        </p:nvSpPr>
        <p:spPr>
          <a:xfrm>
            <a:off x="2267744" y="587785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128 CuadroTexto"/>
          <p:cNvSpPr txBox="1"/>
          <p:nvPr/>
        </p:nvSpPr>
        <p:spPr>
          <a:xfrm>
            <a:off x="3127678" y="580584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129 CuadroTexto"/>
          <p:cNvSpPr txBox="1"/>
          <p:nvPr/>
        </p:nvSpPr>
        <p:spPr>
          <a:xfrm>
            <a:off x="2904467" y="6237312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130 CuadroTexto"/>
          <p:cNvSpPr txBox="1"/>
          <p:nvPr/>
        </p:nvSpPr>
        <p:spPr>
          <a:xfrm>
            <a:off x="539552" y="499571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131 CuadroTexto"/>
          <p:cNvSpPr txBox="1"/>
          <p:nvPr/>
        </p:nvSpPr>
        <p:spPr>
          <a:xfrm>
            <a:off x="539552" y="587785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132 CuadroTexto"/>
          <p:cNvSpPr txBox="1"/>
          <p:nvPr/>
        </p:nvSpPr>
        <p:spPr>
          <a:xfrm>
            <a:off x="179512" y="544580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" name="133 Conector curvado"/>
          <p:cNvCxnSpPr/>
          <p:nvPr/>
        </p:nvCxnSpPr>
        <p:spPr>
          <a:xfrm rot="10800000" flipH="1" flipV="1">
            <a:off x="1146039" y="4795841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Conector curvado"/>
          <p:cNvCxnSpPr/>
          <p:nvPr/>
        </p:nvCxnSpPr>
        <p:spPr>
          <a:xfrm rot="10800000" flipH="1" flipV="1">
            <a:off x="1146039" y="5569434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72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077796" y="260648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108218" y="1052736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108218" y="1844824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490318" y="1052735"/>
            <a:ext cx="6480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eggs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681248" y="1052736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2058270" y="1222011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V="1">
            <a:off x="2063709" y="1425478"/>
            <a:ext cx="803067" cy="63537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2033287" y="404664"/>
            <a:ext cx="805722" cy="60823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curvado"/>
          <p:cNvCxnSpPr/>
          <p:nvPr/>
        </p:nvCxnSpPr>
        <p:spPr>
          <a:xfrm rot="16200000" flipH="1">
            <a:off x="104005" y="1206801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3210398" y="1222012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2030503" y="332656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2106605" y="1438035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curvado"/>
          <p:cNvCxnSpPr/>
          <p:nvPr/>
        </p:nvCxnSpPr>
        <p:spPr>
          <a:xfrm rot="16200000" flipH="1">
            <a:off x="2885525" y="153474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3066382" y="549260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244580" y="1012902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-0.21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2414148" y="54868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2058270" y="101290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2202286" y="155737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3062220" y="148536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2839009" y="1916832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74094" y="6752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74094" y="155737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114054" y="112532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27 Conector curvado"/>
          <p:cNvCxnSpPr/>
          <p:nvPr/>
        </p:nvCxnSpPr>
        <p:spPr>
          <a:xfrm rot="10800000" flipH="1" flipV="1">
            <a:off x="1080581" y="475361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curvado"/>
          <p:cNvCxnSpPr/>
          <p:nvPr/>
        </p:nvCxnSpPr>
        <p:spPr>
          <a:xfrm rot="10800000" flipH="1" flipV="1">
            <a:off x="1080581" y="1248954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5724128" y="260648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5754550" y="1052736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754550" y="1844824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7136650" y="1052735"/>
            <a:ext cx="6480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eggs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8327580" y="1052736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35 Conector recto de flecha"/>
          <p:cNvCxnSpPr/>
          <p:nvPr/>
        </p:nvCxnSpPr>
        <p:spPr>
          <a:xfrm flipV="1">
            <a:off x="6704602" y="1222011"/>
            <a:ext cx="410006" cy="4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V="1">
            <a:off x="6710041" y="1425478"/>
            <a:ext cx="803067" cy="63537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6679619" y="404664"/>
            <a:ext cx="805722" cy="60823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curvado"/>
          <p:cNvCxnSpPr/>
          <p:nvPr/>
        </p:nvCxnSpPr>
        <p:spPr>
          <a:xfrm rot="16200000" flipH="1">
            <a:off x="4750337" y="1206801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7856730" y="1222012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>
            <a:off x="6676835" y="332656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 flipV="1">
            <a:off x="6752937" y="1438035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curvado"/>
          <p:cNvCxnSpPr/>
          <p:nvPr/>
        </p:nvCxnSpPr>
        <p:spPr>
          <a:xfrm rot="16200000" flipH="1">
            <a:off x="7531857" y="153474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7712714" y="549260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-0.23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7890912" y="1012902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-0.27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7060480" y="54868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6704602" y="101290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6848618" y="155737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7708552" y="148536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7485341" y="191683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5120426" y="6752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5120426" y="155737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52 CuadroTexto"/>
          <p:cNvSpPr txBox="1"/>
          <p:nvPr/>
        </p:nvSpPr>
        <p:spPr>
          <a:xfrm>
            <a:off x="4760386" y="112532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53 Conector curvado"/>
          <p:cNvCxnSpPr/>
          <p:nvPr/>
        </p:nvCxnSpPr>
        <p:spPr>
          <a:xfrm rot="10800000" flipH="1" flipV="1">
            <a:off x="5726913" y="475361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curvado"/>
          <p:cNvCxnSpPr/>
          <p:nvPr/>
        </p:nvCxnSpPr>
        <p:spPr>
          <a:xfrm rot="10800000" flipH="1" flipV="1">
            <a:off x="5726913" y="1248954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1108218" y="2564904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1138640" y="3356992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1138640" y="4149080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2520740" y="3356991"/>
            <a:ext cx="6480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eggs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61 CuadroTexto"/>
          <p:cNvSpPr txBox="1"/>
          <p:nvPr/>
        </p:nvSpPr>
        <p:spPr>
          <a:xfrm>
            <a:off x="3711670" y="3356992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62 Conector recto de flecha"/>
          <p:cNvCxnSpPr/>
          <p:nvPr/>
        </p:nvCxnSpPr>
        <p:spPr>
          <a:xfrm flipV="1">
            <a:off x="2088692" y="3526267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/>
          <p:nvPr/>
        </p:nvCxnSpPr>
        <p:spPr>
          <a:xfrm flipV="1">
            <a:off x="2094131" y="3729734"/>
            <a:ext cx="803067" cy="63537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/>
          <p:nvPr/>
        </p:nvCxnSpPr>
        <p:spPr>
          <a:xfrm>
            <a:off x="2063709" y="2708920"/>
            <a:ext cx="805722" cy="60823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curvado"/>
          <p:cNvCxnSpPr/>
          <p:nvPr/>
        </p:nvCxnSpPr>
        <p:spPr>
          <a:xfrm rot="16200000" flipH="1">
            <a:off x="134427" y="3511057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>
            <a:off x="3240820" y="3526268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>
            <a:off x="2060925" y="2636912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 flipV="1">
            <a:off x="2137027" y="3742291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curvado"/>
          <p:cNvCxnSpPr/>
          <p:nvPr/>
        </p:nvCxnSpPr>
        <p:spPr>
          <a:xfrm rot="16200000" flipH="1">
            <a:off x="2915947" y="2457730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CuadroTexto"/>
          <p:cNvSpPr txBox="1"/>
          <p:nvPr/>
        </p:nvSpPr>
        <p:spPr>
          <a:xfrm>
            <a:off x="3096804" y="285351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71 CuadroTexto"/>
          <p:cNvSpPr txBox="1"/>
          <p:nvPr/>
        </p:nvSpPr>
        <p:spPr>
          <a:xfrm>
            <a:off x="3275002" y="3317158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72 CuadroTexto"/>
          <p:cNvSpPr txBox="1"/>
          <p:nvPr/>
        </p:nvSpPr>
        <p:spPr>
          <a:xfrm>
            <a:off x="2444570" y="285293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73 CuadroTexto"/>
          <p:cNvSpPr txBox="1"/>
          <p:nvPr/>
        </p:nvSpPr>
        <p:spPr>
          <a:xfrm>
            <a:off x="2088692" y="331715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2232708" y="3861628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75 CuadroTexto"/>
          <p:cNvSpPr txBox="1"/>
          <p:nvPr/>
        </p:nvSpPr>
        <p:spPr>
          <a:xfrm>
            <a:off x="3092642" y="378962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76 CuadroTexto"/>
          <p:cNvSpPr txBox="1"/>
          <p:nvPr/>
        </p:nvSpPr>
        <p:spPr>
          <a:xfrm>
            <a:off x="2869431" y="4221088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77 CuadroTexto"/>
          <p:cNvSpPr txBox="1"/>
          <p:nvPr/>
        </p:nvSpPr>
        <p:spPr>
          <a:xfrm>
            <a:off x="504516" y="297949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78 CuadroTexto"/>
          <p:cNvSpPr txBox="1"/>
          <p:nvPr/>
        </p:nvSpPr>
        <p:spPr>
          <a:xfrm>
            <a:off x="504516" y="386162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144476" y="342958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80 Conector curvado"/>
          <p:cNvCxnSpPr/>
          <p:nvPr/>
        </p:nvCxnSpPr>
        <p:spPr>
          <a:xfrm rot="10800000" flipH="1" flipV="1">
            <a:off x="1111003" y="2779617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curvado"/>
          <p:cNvCxnSpPr/>
          <p:nvPr/>
        </p:nvCxnSpPr>
        <p:spPr>
          <a:xfrm rot="10800000" flipH="1" flipV="1">
            <a:off x="1111003" y="3553210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CuadroTexto"/>
          <p:cNvSpPr txBox="1"/>
          <p:nvPr/>
        </p:nvSpPr>
        <p:spPr>
          <a:xfrm>
            <a:off x="5724128" y="2564904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84 CuadroTexto"/>
          <p:cNvSpPr txBox="1"/>
          <p:nvPr/>
        </p:nvSpPr>
        <p:spPr>
          <a:xfrm>
            <a:off x="5754550" y="3356992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85 CuadroTexto"/>
          <p:cNvSpPr txBox="1"/>
          <p:nvPr/>
        </p:nvSpPr>
        <p:spPr>
          <a:xfrm>
            <a:off x="5754550" y="4149080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86 CuadroTexto"/>
          <p:cNvSpPr txBox="1"/>
          <p:nvPr/>
        </p:nvSpPr>
        <p:spPr>
          <a:xfrm>
            <a:off x="7136650" y="3356991"/>
            <a:ext cx="6480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eggs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87 CuadroTexto"/>
          <p:cNvSpPr txBox="1"/>
          <p:nvPr/>
        </p:nvSpPr>
        <p:spPr>
          <a:xfrm>
            <a:off x="8327580" y="3356992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88 Conector recto de flecha"/>
          <p:cNvCxnSpPr/>
          <p:nvPr/>
        </p:nvCxnSpPr>
        <p:spPr>
          <a:xfrm flipV="1">
            <a:off x="6704602" y="3526267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/>
          <p:nvPr/>
        </p:nvCxnSpPr>
        <p:spPr>
          <a:xfrm flipV="1">
            <a:off x="6710041" y="3729734"/>
            <a:ext cx="803067" cy="63537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 de flecha"/>
          <p:cNvCxnSpPr/>
          <p:nvPr/>
        </p:nvCxnSpPr>
        <p:spPr>
          <a:xfrm>
            <a:off x="6679619" y="2708920"/>
            <a:ext cx="805722" cy="60823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curvado"/>
          <p:cNvCxnSpPr/>
          <p:nvPr/>
        </p:nvCxnSpPr>
        <p:spPr>
          <a:xfrm rot="16200000" flipH="1">
            <a:off x="4750337" y="3511057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recto de flecha"/>
          <p:cNvCxnSpPr/>
          <p:nvPr/>
        </p:nvCxnSpPr>
        <p:spPr>
          <a:xfrm>
            <a:off x="7856730" y="3526268"/>
            <a:ext cx="432048" cy="11034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 de flecha"/>
          <p:cNvCxnSpPr/>
          <p:nvPr/>
        </p:nvCxnSpPr>
        <p:spPr>
          <a:xfrm>
            <a:off x="6676835" y="2636912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 de flecha"/>
          <p:cNvCxnSpPr/>
          <p:nvPr/>
        </p:nvCxnSpPr>
        <p:spPr>
          <a:xfrm flipV="1">
            <a:off x="6752937" y="3742291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Conector curvado"/>
          <p:cNvCxnSpPr/>
          <p:nvPr/>
        </p:nvCxnSpPr>
        <p:spPr>
          <a:xfrm rot="16200000" flipH="1">
            <a:off x="7531857" y="2457730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7712714" y="2853516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97 CuadroTexto"/>
          <p:cNvSpPr txBox="1"/>
          <p:nvPr/>
        </p:nvSpPr>
        <p:spPr>
          <a:xfrm>
            <a:off x="7890912" y="3317158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98 CuadroTexto"/>
          <p:cNvSpPr txBox="1"/>
          <p:nvPr/>
        </p:nvSpPr>
        <p:spPr>
          <a:xfrm>
            <a:off x="7060480" y="285293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99 CuadroTexto"/>
          <p:cNvSpPr txBox="1"/>
          <p:nvPr/>
        </p:nvSpPr>
        <p:spPr>
          <a:xfrm>
            <a:off x="6704602" y="331715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100 CuadroTexto"/>
          <p:cNvSpPr txBox="1"/>
          <p:nvPr/>
        </p:nvSpPr>
        <p:spPr>
          <a:xfrm>
            <a:off x="6848618" y="386162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101 CuadroTexto"/>
          <p:cNvSpPr txBox="1"/>
          <p:nvPr/>
        </p:nvSpPr>
        <p:spPr>
          <a:xfrm>
            <a:off x="7708552" y="378962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102 CuadroTexto"/>
          <p:cNvSpPr txBox="1"/>
          <p:nvPr/>
        </p:nvSpPr>
        <p:spPr>
          <a:xfrm>
            <a:off x="7485341" y="422108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103 CuadroTexto"/>
          <p:cNvSpPr txBox="1"/>
          <p:nvPr/>
        </p:nvSpPr>
        <p:spPr>
          <a:xfrm>
            <a:off x="5120426" y="297949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104 CuadroTexto"/>
          <p:cNvSpPr txBox="1"/>
          <p:nvPr/>
        </p:nvSpPr>
        <p:spPr>
          <a:xfrm>
            <a:off x="5120426" y="386162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105 CuadroTexto"/>
          <p:cNvSpPr txBox="1"/>
          <p:nvPr/>
        </p:nvSpPr>
        <p:spPr>
          <a:xfrm>
            <a:off x="4760386" y="342958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106 Conector curvado"/>
          <p:cNvCxnSpPr/>
          <p:nvPr/>
        </p:nvCxnSpPr>
        <p:spPr>
          <a:xfrm rot="10800000" flipH="1" flipV="1">
            <a:off x="5726913" y="2779617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curvado"/>
          <p:cNvCxnSpPr/>
          <p:nvPr/>
        </p:nvCxnSpPr>
        <p:spPr>
          <a:xfrm rot="10800000" flipH="1" flipV="1">
            <a:off x="5726913" y="3553210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109 CuadroTexto"/>
          <p:cNvSpPr txBox="1"/>
          <p:nvPr/>
        </p:nvSpPr>
        <p:spPr>
          <a:xfrm>
            <a:off x="1166407" y="4797152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110 CuadroTexto"/>
          <p:cNvSpPr txBox="1"/>
          <p:nvPr/>
        </p:nvSpPr>
        <p:spPr>
          <a:xfrm>
            <a:off x="1196829" y="5589240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111 CuadroTexto"/>
          <p:cNvSpPr txBox="1"/>
          <p:nvPr/>
        </p:nvSpPr>
        <p:spPr>
          <a:xfrm>
            <a:off x="1196829" y="6381328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112 CuadroTexto"/>
          <p:cNvSpPr txBox="1"/>
          <p:nvPr/>
        </p:nvSpPr>
        <p:spPr>
          <a:xfrm>
            <a:off x="2578929" y="5589239"/>
            <a:ext cx="6480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eggs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113 CuadroTexto"/>
          <p:cNvSpPr txBox="1"/>
          <p:nvPr/>
        </p:nvSpPr>
        <p:spPr>
          <a:xfrm>
            <a:off x="3769859" y="5589240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114 Conector recto de flecha"/>
          <p:cNvCxnSpPr/>
          <p:nvPr/>
        </p:nvCxnSpPr>
        <p:spPr>
          <a:xfrm flipV="1">
            <a:off x="2146881" y="5758515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Conector recto de flecha"/>
          <p:cNvCxnSpPr/>
          <p:nvPr/>
        </p:nvCxnSpPr>
        <p:spPr>
          <a:xfrm flipV="1">
            <a:off x="2152320" y="5961982"/>
            <a:ext cx="803067" cy="63537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Conector recto de flecha"/>
          <p:cNvCxnSpPr/>
          <p:nvPr/>
        </p:nvCxnSpPr>
        <p:spPr>
          <a:xfrm>
            <a:off x="2121898" y="4941168"/>
            <a:ext cx="805722" cy="60823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Conector curvado"/>
          <p:cNvCxnSpPr/>
          <p:nvPr/>
        </p:nvCxnSpPr>
        <p:spPr>
          <a:xfrm rot="16200000" flipH="1">
            <a:off x="192616" y="5743305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recto de flecha"/>
          <p:cNvCxnSpPr/>
          <p:nvPr/>
        </p:nvCxnSpPr>
        <p:spPr>
          <a:xfrm>
            <a:off x="3299009" y="5758516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recto de flecha"/>
          <p:cNvCxnSpPr/>
          <p:nvPr/>
        </p:nvCxnSpPr>
        <p:spPr>
          <a:xfrm>
            <a:off x="2119114" y="4869160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recto de flecha"/>
          <p:cNvCxnSpPr/>
          <p:nvPr/>
        </p:nvCxnSpPr>
        <p:spPr>
          <a:xfrm flipV="1">
            <a:off x="2195216" y="5974539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curvado"/>
          <p:cNvCxnSpPr/>
          <p:nvPr/>
        </p:nvCxnSpPr>
        <p:spPr>
          <a:xfrm rot="16200000" flipH="1">
            <a:off x="2974136" y="4689978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122 CuadroTexto"/>
          <p:cNvSpPr txBox="1"/>
          <p:nvPr/>
        </p:nvSpPr>
        <p:spPr>
          <a:xfrm>
            <a:off x="3154993" y="5085764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123 CuadroTexto"/>
          <p:cNvSpPr txBox="1"/>
          <p:nvPr/>
        </p:nvSpPr>
        <p:spPr>
          <a:xfrm>
            <a:off x="3333191" y="5549406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-0.49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124 CuadroTexto"/>
          <p:cNvSpPr txBox="1"/>
          <p:nvPr/>
        </p:nvSpPr>
        <p:spPr>
          <a:xfrm>
            <a:off x="2502759" y="508518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2146881" y="5549406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2290897" y="609387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127 CuadroTexto"/>
          <p:cNvSpPr txBox="1"/>
          <p:nvPr/>
        </p:nvSpPr>
        <p:spPr>
          <a:xfrm>
            <a:off x="3150831" y="602186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128 CuadroTexto"/>
          <p:cNvSpPr txBox="1"/>
          <p:nvPr/>
        </p:nvSpPr>
        <p:spPr>
          <a:xfrm>
            <a:off x="2927620" y="6453336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129 CuadroTexto"/>
          <p:cNvSpPr txBox="1"/>
          <p:nvPr/>
        </p:nvSpPr>
        <p:spPr>
          <a:xfrm>
            <a:off x="562705" y="521173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130 CuadroTexto"/>
          <p:cNvSpPr txBox="1"/>
          <p:nvPr/>
        </p:nvSpPr>
        <p:spPr>
          <a:xfrm>
            <a:off x="562705" y="609387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131 CuadroTexto"/>
          <p:cNvSpPr txBox="1"/>
          <p:nvPr/>
        </p:nvSpPr>
        <p:spPr>
          <a:xfrm>
            <a:off x="202665" y="566182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" name="132 Conector curvado"/>
          <p:cNvCxnSpPr/>
          <p:nvPr/>
        </p:nvCxnSpPr>
        <p:spPr>
          <a:xfrm rot="10800000" flipH="1" flipV="1">
            <a:off x="1169192" y="5011865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curvado"/>
          <p:cNvCxnSpPr/>
          <p:nvPr/>
        </p:nvCxnSpPr>
        <p:spPr>
          <a:xfrm rot="10800000" flipH="1" flipV="1">
            <a:off x="1169192" y="5785458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135 CuadroTexto"/>
          <p:cNvSpPr txBox="1"/>
          <p:nvPr/>
        </p:nvSpPr>
        <p:spPr>
          <a:xfrm>
            <a:off x="5754550" y="4778697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136 CuadroTexto"/>
          <p:cNvSpPr txBox="1"/>
          <p:nvPr/>
        </p:nvSpPr>
        <p:spPr>
          <a:xfrm>
            <a:off x="5784972" y="5570785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137 CuadroTexto"/>
          <p:cNvSpPr txBox="1"/>
          <p:nvPr/>
        </p:nvSpPr>
        <p:spPr>
          <a:xfrm>
            <a:off x="5784972" y="6362873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138 CuadroTexto"/>
          <p:cNvSpPr txBox="1"/>
          <p:nvPr/>
        </p:nvSpPr>
        <p:spPr>
          <a:xfrm>
            <a:off x="7167072" y="5570784"/>
            <a:ext cx="6480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eggs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139 CuadroTexto"/>
          <p:cNvSpPr txBox="1"/>
          <p:nvPr/>
        </p:nvSpPr>
        <p:spPr>
          <a:xfrm>
            <a:off x="8358002" y="5570785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140 Conector recto de flecha"/>
          <p:cNvCxnSpPr/>
          <p:nvPr/>
        </p:nvCxnSpPr>
        <p:spPr>
          <a:xfrm flipV="1">
            <a:off x="6735024" y="5740060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 flipV="1">
            <a:off x="6740463" y="5943527"/>
            <a:ext cx="803067" cy="63537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>
            <a:off x="6710041" y="4922713"/>
            <a:ext cx="805722" cy="60823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curvado"/>
          <p:cNvCxnSpPr/>
          <p:nvPr/>
        </p:nvCxnSpPr>
        <p:spPr>
          <a:xfrm rot="16200000" flipH="1">
            <a:off x="4780759" y="5724850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>
            <a:off x="7887152" y="5740061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6707257" y="4850705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/>
          <p:nvPr/>
        </p:nvCxnSpPr>
        <p:spPr>
          <a:xfrm flipV="1">
            <a:off x="6783359" y="5956084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curvado"/>
          <p:cNvCxnSpPr/>
          <p:nvPr/>
        </p:nvCxnSpPr>
        <p:spPr>
          <a:xfrm rot="16200000" flipH="1">
            <a:off x="7562279" y="4671523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148 CuadroTexto"/>
          <p:cNvSpPr txBox="1"/>
          <p:nvPr/>
        </p:nvSpPr>
        <p:spPr>
          <a:xfrm>
            <a:off x="7743136" y="5067309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-0.31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149 CuadroTexto"/>
          <p:cNvSpPr txBox="1"/>
          <p:nvPr/>
        </p:nvSpPr>
        <p:spPr>
          <a:xfrm>
            <a:off x="7921334" y="5530951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150 CuadroTexto"/>
          <p:cNvSpPr txBox="1"/>
          <p:nvPr/>
        </p:nvSpPr>
        <p:spPr>
          <a:xfrm>
            <a:off x="7090902" y="5066729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151 CuadroTexto"/>
          <p:cNvSpPr txBox="1"/>
          <p:nvPr/>
        </p:nvSpPr>
        <p:spPr>
          <a:xfrm>
            <a:off x="6735024" y="5530951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152 CuadroTexto"/>
          <p:cNvSpPr txBox="1"/>
          <p:nvPr/>
        </p:nvSpPr>
        <p:spPr>
          <a:xfrm>
            <a:off x="6879040" y="607542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153 CuadroTexto"/>
          <p:cNvSpPr txBox="1"/>
          <p:nvPr/>
        </p:nvSpPr>
        <p:spPr>
          <a:xfrm>
            <a:off x="7738974" y="600341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154 CuadroTexto"/>
          <p:cNvSpPr txBox="1"/>
          <p:nvPr/>
        </p:nvSpPr>
        <p:spPr>
          <a:xfrm>
            <a:off x="7515763" y="6434881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155 CuadroTexto"/>
          <p:cNvSpPr txBox="1"/>
          <p:nvPr/>
        </p:nvSpPr>
        <p:spPr>
          <a:xfrm>
            <a:off x="5150848" y="519328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156 CuadroTexto"/>
          <p:cNvSpPr txBox="1"/>
          <p:nvPr/>
        </p:nvSpPr>
        <p:spPr>
          <a:xfrm>
            <a:off x="5150848" y="607542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157 CuadroTexto"/>
          <p:cNvSpPr txBox="1"/>
          <p:nvPr/>
        </p:nvSpPr>
        <p:spPr>
          <a:xfrm>
            <a:off x="4790808" y="564337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9" name="158 Conector curvado"/>
          <p:cNvCxnSpPr/>
          <p:nvPr/>
        </p:nvCxnSpPr>
        <p:spPr>
          <a:xfrm rot="10800000" flipH="1" flipV="1">
            <a:off x="5757335" y="4993410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curvado"/>
          <p:cNvCxnSpPr/>
          <p:nvPr/>
        </p:nvCxnSpPr>
        <p:spPr>
          <a:xfrm rot="10800000" flipH="1" flipV="1">
            <a:off x="5757335" y="5767003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07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045219" y="91371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75641" y="883459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075641" y="1675547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457741" y="883458"/>
            <a:ext cx="6480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eggs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648671" y="883459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2025693" y="1052734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V="1">
            <a:off x="2031132" y="1256201"/>
            <a:ext cx="803067" cy="63537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2000710" y="235387"/>
            <a:ext cx="805722" cy="60823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curvado"/>
          <p:cNvCxnSpPr/>
          <p:nvPr/>
        </p:nvCxnSpPr>
        <p:spPr>
          <a:xfrm rot="16200000" flipH="1">
            <a:off x="71428" y="1037524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3177821" y="1052735"/>
            <a:ext cx="432048" cy="11034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1997926" y="163379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2074028" y="1268758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curvado"/>
          <p:cNvCxnSpPr/>
          <p:nvPr/>
        </p:nvCxnSpPr>
        <p:spPr>
          <a:xfrm rot="16200000" flipH="1">
            <a:off x="2852948" y="-15803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3033805" y="379983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212003" y="843625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-0.20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2381571" y="37940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2025693" y="843625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2169709" y="138809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3029643" y="131608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2806432" y="174755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41517" y="50595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41517" y="138809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81477" y="95604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27 Conector curvado"/>
          <p:cNvCxnSpPr/>
          <p:nvPr/>
        </p:nvCxnSpPr>
        <p:spPr>
          <a:xfrm rot="10800000" flipH="1" flipV="1">
            <a:off x="1048004" y="306084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curvado"/>
          <p:cNvCxnSpPr/>
          <p:nvPr/>
        </p:nvCxnSpPr>
        <p:spPr>
          <a:xfrm rot="10800000" flipH="1" flipV="1">
            <a:off x="1048004" y="1079677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5724128" y="91371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5754550" y="883459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754550" y="1675547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7136650" y="883458"/>
            <a:ext cx="6480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eggs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8327580" y="883459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35 Conector recto de flecha"/>
          <p:cNvCxnSpPr/>
          <p:nvPr/>
        </p:nvCxnSpPr>
        <p:spPr>
          <a:xfrm flipV="1">
            <a:off x="6704602" y="1052734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V="1">
            <a:off x="6710041" y="1256201"/>
            <a:ext cx="803067" cy="63537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6679619" y="235387"/>
            <a:ext cx="805722" cy="60823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curvado"/>
          <p:cNvCxnSpPr/>
          <p:nvPr/>
        </p:nvCxnSpPr>
        <p:spPr>
          <a:xfrm rot="16200000" flipH="1">
            <a:off x="4750337" y="1037524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7856730" y="1052735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>
            <a:off x="6676835" y="163379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 flipV="1">
            <a:off x="6752937" y="1268758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curvado"/>
          <p:cNvCxnSpPr/>
          <p:nvPr/>
        </p:nvCxnSpPr>
        <p:spPr>
          <a:xfrm rot="16200000" flipH="1">
            <a:off x="7531857" y="-15803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7712714" y="379983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-0.26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7890912" y="843625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7060480" y="37940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6704602" y="843625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6848618" y="138809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7708552" y="1316087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7485341" y="174755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5120426" y="50595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5120426" y="138809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52 CuadroTexto"/>
          <p:cNvSpPr txBox="1"/>
          <p:nvPr/>
        </p:nvSpPr>
        <p:spPr>
          <a:xfrm>
            <a:off x="4760386" y="95604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53 Conector curvado"/>
          <p:cNvCxnSpPr/>
          <p:nvPr/>
        </p:nvCxnSpPr>
        <p:spPr>
          <a:xfrm rot="10800000" flipH="1" flipV="1">
            <a:off x="5726913" y="306084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curvado"/>
          <p:cNvCxnSpPr/>
          <p:nvPr/>
        </p:nvCxnSpPr>
        <p:spPr>
          <a:xfrm rot="10800000" flipH="1" flipV="1">
            <a:off x="5726913" y="1079677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1045219" y="2348880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1075641" y="3140968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1075641" y="3933056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2457741" y="3140967"/>
            <a:ext cx="6480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eggs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3648671" y="3140968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61 Conector recto de flecha"/>
          <p:cNvCxnSpPr/>
          <p:nvPr/>
        </p:nvCxnSpPr>
        <p:spPr>
          <a:xfrm flipV="1">
            <a:off x="2025693" y="3310243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 flipV="1">
            <a:off x="2031132" y="3513710"/>
            <a:ext cx="803067" cy="63537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/>
          <p:nvPr/>
        </p:nvCxnSpPr>
        <p:spPr>
          <a:xfrm>
            <a:off x="2000710" y="2492896"/>
            <a:ext cx="805722" cy="60823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curvado"/>
          <p:cNvCxnSpPr/>
          <p:nvPr/>
        </p:nvCxnSpPr>
        <p:spPr>
          <a:xfrm rot="16200000" flipH="1">
            <a:off x="71428" y="3295033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/>
          <p:nvPr/>
        </p:nvCxnSpPr>
        <p:spPr>
          <a:xfrm>
            <a:off x="3177821" y="3310244"/>
            <a:ext cx="432048" cy="11034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>
            <a:off x="1997926" y="2420888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V="1">
            <a:off x="2074028" y="3526267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curvado"/>
          <p:cNvCxnSpPr/>
          <p:nvPr/>
        </p:nvCxnSpPr>
        <p:spPr>
          <a:xfrm rot="16200000" flipH="1">
            <a:off x="2852948" y="2241706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3033805" y="263749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70 CuadroTexto"/>
          <p:cNvSpPr txBox="1"/>
          <p:nvPr/>
        </p:nvSpPr>
        <p:spPr>
          <a:xfrm>
            <a:off x="3212003" y="31011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71 CuadroTexto"/>
          <p:cNvSpPr txBox="1"/>
          <p:nvPr/>
        </p:nvSpPr>
        <p:spPr>
          <a:xfrm>
            <a:off x="2381571" y="263691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72 CuadroTexto"/>
          <p:cNvSpPr txBox="1"/>
          <p:nvPr/>
        </p:nvSpPr>
        <p:spPr>
          <a:xfrm>
            <a:off x="2025693" y="31011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73 CuadroTexto"/>
          <p:cNvSpPr txBox="1"/>
          <p:nvPr/>
        </p:nvSpPr>
        <p:spPr>
          <a:xfrm>
            <a:off x="2169709" y="364560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3029643" y="357359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75 CuadroTexto"/>
          <p:cNvSpPr txBox="1"/>
          <p:nvPr/>
        </p:nvSpPr>
        <p:spPr>
          <a:xfrm>
            <a:off x="2806432" y="400506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76 CuadroTexto"/>
          <p:cNvSpPr txBox="1"/>
          <p:nvPr/>
        </p:nvSpPr>
        <p:spPr>
          <a:xfrm>
            <a:off x="441517" y="276346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77 CuadroTexto"/>
          <p:cNvSpPr txBox="1"/>
          <p:nvPr/>
        </p:nvSpPr>
        <p:spPr>
          <a:xfrm>
            <a:off x="441517" y="364560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78 CuadroTexto"/>
          <p:cNvSpPr txBox="1"/>
          <p:nvPr/>
        </p:nvSpPr>
        <p:spPr>
          <a:xfrm>
            <a:off x="81477" y="321355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79 Conector curvado"/>
          <p:cNvCxnSpPr/>
          <p:nvPr/>
        </p:nvCxnSpPr>
        <p:spPr>
          <a:xfrm rot="10800000" flipH="1" flipV="1">
            <a:off x="1048004" y="2563593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curvado"/>
          <p:cNvCxnSpPr/>
          <p:nvPr/>
        </p:nvCxnSpPr>
        <p:spPr>
          <a:xfrm rot="10800000" flipH="1" flipV="1">
            <a:off x="1048004" y="3337186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CuadroTexto"/>
          <p:cNvSpPr txBox="1"/>
          <p:nvPr/>
        </p:nvSpPr>
        <p:spPr>
          <a:xfrm>
            <a:off x="5779533" y="2348880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83 CuadroTexto"/>
          <p:cNvSpPr txBox="1"/>
          <p:nvPr/>
        </p:nvSpPr>
        <p:spPr>
          <a:xfrm>
            <a:off x="5809955" y="3140968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84 CuadroTexto"/>
          <p:cNvSpPr txBox="1"/>
          <p:nvPr/>
        </p:nvSpPr>
        <p:spPr>
          <a:xfrm>
            <a:off x="5809955" y="3933056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85 CuadroTexto"/>
          <p:cNvSpPr txBox="1"/>
          <p:nvPr/>
        </p:nvSpPr>
        <p:spPr>
          <a:xfrm>
            <a:off x="7192055" y="3140967"/>
            <a:ext cx="6480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eggs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86 CuadroTexto"/>
          <p:cNvSpPr txBox="1"/>
          <p:nvPr/>
        </p:nvSpPr>
        <p:spPr>
          <a:xfrm>
            <a:off x="8382985" y="3140968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87 Conector recto de flecha"/>
          <p:cNvCxnSpPr/>
          <p:nvPr/>
        </p:nvCxnSpPr>
        <p:spPr>
          <a:xfrm flipV="1">
            <a:off x="6760007" y="3310243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 flipV="1">
            <a:off x="6765446" y="3513710"/>
            <a:ext cx="803067" cy="63537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/>
          <p:nvPr/>
        </p:nvCxnSpPr>
        <p:spPr>
          <a:xfrm>
            <a:off x="6735024" y="2492896"/>
            <a:ext cx="805722" cy="60823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curvado"/>
          <p:cNvCxnSpPr/>
          <p:nvPr/>
        </p:nvCxnSpPr>
        <p:spPr>
          <a:xfrm rot="16200000" flipH="1">
            <a:off x="4805742" y="3295033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 de flecha"/>
          <p:cNvCxnSpPr/>
          <p:nvPr/>
        </p:nvCxnSpPr>
        <p:spPr>
          <a:xfrm>
            <a:off x="7912135" y="3310244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recto de flecha"/>
          <p:cNvCxnSpPr/>
          <p:nvPr/>
        </p:nvCxnSpPr>
        <p:spPr>
          <a:xfrm>
            <a:off x="6732240" y="2420888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 de flecha"/>
          <p:cNvCxnSpPr/>
          <p:nvPr/>
        </p:nvCxnSpPr>
        <p:spPr>
          <a:xfrm flipV="1">
            <a:off x="6808342" y="3526267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curvado"/>
          <p:cNvCxnSpPr/>
          <p:nvPr/>
        </p:nvCxnSpPr>
        <p:spPr>
          <a:xfrm rot="16200000" flipH="1">
            <a:off x="7587262" y="2241706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95 CuadroTexto"/>
          <p:cNvSpPr txBox="1"/>
          <p:nvPr/>
        </p:nvSpPr>
        <p:spPr>
          <a:xfrm>
            <a:off x="7768119" y="263749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96 CuadroTexto"/>
          <p:cNvSpPr txBox="1"/>
          <p:nvPr/>
        </p:nvSpPr>
        <p:spPr>
          <a:xfrm>
            <a:off x="7946317" y="3101134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-0.28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97 CuadroTexto"/>
          <p:cNvSpPr txBox="1"/>
          <p:nvPr/>
        </p:nvSpPr>
        <p:spPr>
          <a:xfrm>
            <a:off x="7115885" y="263691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98 CuadroTexto"/>
          <p:cNvSpPr txBox="1"/>
          <p:nvPr/>
        </p:nvSpPr>
        <p:spPr>
          <a:xfrm>
            <a:off x="6760007" y="31011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99 CuadroTexto"/>
          <p:cNvSpPr txBox="1"/>
          <p:nvPr/>
        </p:nvSpPr>
        <p:spPr>
          <a:xfrm>
            <a:off x="6904023" y="3645604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100 CuadroTexto"/>
          <p:cNvSpPr txBox="1"/>
          <p:nvPr/>
        </p:nvSpPr>
        <p:spPr>
          <a:xfrm>
            <a:off x="7763957" y="357359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101 CuadroTexto"/>
          <p:cNvSpPr txBox="1"/>
          <p:nvPr/>
        </p:nvSpPr>
        <p:spPr>
          <a:xfrm>
            <a:off x="7540746" y="400506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102 CuadroTexto"/>
          <p:cNvSpPr txBox="1"/>
          <p:nvPr/>
        </p:nvSpPr>
        <p:spPr>
          <a:xfrm>
            <a:off x="5175831" y="276346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103 CuadroTexto"/>
          <p:cNvSpPr txBox="1"/>
          <p:nvPr/>
        </p:nvSpPr>
        <p:spPr>
          <a:xfrm>
            <a:off x="5175831" y="364560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104 CuadroTexto"/>
          <p:cNvSpPr txBox="1"/>
          <p:nvPr/>
        </p:nvSpPr>
        <p:spPr>
          <a:xfrm>
            <a:off x="4815791" y="321355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105 Conector curvado"/>
          <p:cNvCxnSpPr/>
          <p:nvPr/>
        </p:nvCxnSpPr>
        <p:spPr>
          <a:xfrm rot="10800000" flipH="1" flipV="1">
            <a:off x="5782318" y="2563593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curvado"/>
          <p:cNvCxnSpPr/>
          <p:nvPr/>
        </p:nvCxnSpPr>
        <p:spPr>
          <a:xfrm rot="10800000" flipH="1" flipV="1">
            <a:off x="5782318" y="3337186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05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17581" y="116632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048003" y="908720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48003" y="1700808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430103" y="908719"/>
            <a:ext cx="6480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eggs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621033" y="908720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1998055" y="1077995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2003494" y="1281462"/>
            <a:ext cx="803067" cy="63537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1973072" y="260648"/>
            <a:ext cx="805722" cy="60823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curvado"/>
          <p:cNvCxnSpPr/>
          <p:nvPr/>
        </p:nvCxnSpPr>
        <p:spPr>
          <a:xfrm rot="16200000" flipH="1">
            <a:off x="43790" y="1062785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3150183" y="1077996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1970288" y="188640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V="1">
            <a:off x="2046390" y="1294019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curvado"/>
          <p:cNvCxnSpPr/>
          <p:nvPr/>
        </p:nvCxnSpPr>
        <p:spPr>
          <a:xfrm rot="16200000" flipH="1">
            <a:off x="2825310" y="9458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3006167" y="405244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184365" y="868886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-0.30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353933" y="40466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998055" y="86888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2142071" y="141335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002005" y="134134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2778794" y="1772816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-0.36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413879" y="53121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13879" y="141335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53839" y="98130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26 Conector curvado"/>
          <p:cNvCxnSpPr/>
          <p:nvPr/>
        </p:nvCxnSpPr>
        <p:spPr>
          <a:xfrm rot="10800000" flipH="1" flipV="1">
            <a:off x="1020366" y="331345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curvado"/>
          <p:cNvCxnSpPr/>
          <p:nvPr/>
        </p:nvCxnSpPr>
        <p:spPr>
          <a:xfrm rot="10800000" flipH="1" flipV="1">
            <a:off x="1020366" y="1104938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5652120" y="116632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5682542" y="908720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5682542" y="1700808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7064642" y="908719"/>
            <a:ext cx="6480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eggs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8255572" y="908720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34 Conector recto de flecha"/>
          <p:cNvCxnSpPr/>
          <p:nvPr/>
        </p:nvCxnSpPr>
        <p:spPr>
          <a:xfrm flipV="1">
            <a:off x="6632594" y="1077995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 flipV="1">
            <a:off x="6638033" y="1281462"/>
            <a:ext cx="803067" cy="63537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>
            <a:off x="6607611" y="260648"/>
            <a:ext cx="805722" cy="60823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curvado"/>
          <p:cNvCxnSpPr/>
          <p:nvPr/>
        </p:nvCxnSpPr>
        <p:spPr>
          <a:xfrm rot="16200000" flipH="1">
            <a:off x="4678329" y="1062785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>
            <a:off x="7784722" y="1077996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6604827" y="188640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 flipV="1">
            <a:off x="6680929" y="1294019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curvado"/>
          <p:cNvCxnSpPr/>
          <p:nvPr/>
        </p:nvCxnSpPr>
        <p:spPr>
          <a:xfrm rot="16200000" flipH="1">
            <a:off x="7459849" y="9458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7640706" y="40524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7818904" y="868886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-0.40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6988472" y="40466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6632594" y="86888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6776610" y="141335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7636544" y="134134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7413333" y="177281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5048418" y="53121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5048418" y="141335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4688378" y="98130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52 Conector curvado"/>
          <p:cNvCxnSpPr/>
          <p:nvPr/>
        </p:nvCxnSpPr>
        <p:spPr>
          <a:xfrm rot="10800000" flipH="1" flipV="1">
            <a:off x="5654905" y="331345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curvado"/>
          <p:cNvCxnSpPr/>
          <p:nvPr/>
        </p:nvCxnSpPr>
        <p:spPr>
          <a:xfrm rot="10800000" flipH="1" flipV="1">
            <a:off x="5654905" y="1104938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1048003" y="2420888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1078425" y="3212976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1078425" y="4005064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2460525" y="3212975"/>
            <a:ext cx="6480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eggs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3651455" y="3212976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61 Conector recto de flecha"/>
          <p:cNvCxnSpPr/>
          <p:nvPr/>
        </p:nvCxnSpPr>
        <p:spPr>
          <a:xfrm flipV="1">
            <a:off x="2028477" y="3382251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 flipV="1">
            <a:off x="2033916" y="3585718"/>
            <a:ext cx="803067" cy="63537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/>
          <p:nvPr/>
        </p:nvCxnSpPr>
        <p:spPr>
          <a:xfrm>
            <a:off x="2003494" y="2564904"/>
            <a:ext cx="805722" cy="60823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curvado"/>
          <p:cNvCxnSpPr/>
          <p:nvPr/>
        </p:nvCxnSpPr>
        <p:spPr>
          <a:xfrm rot="16200000" flipH="1">
            <a:off x="74212" y="3367041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/>
          <p:nvPr/>
        </p:nvCxnSpPr>
        <p:spPr>
          <a:xfrm>
            <a:off x="3180605" y="3382252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>
            <a:off x="2000710" y="2492896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V="1">
            <a:off x="2076812" y="3598275"/>
            <a:ext cx="1862675" cy="658818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curvado"/>
          <p:cNvCxnSpPr/>
          <p:nvPr/>
        </p:nvCxnSpPr>
        <p:spPr>
          <a:xfrm rot="16200000" flipH="1">
            <a:off x="2855732" y="2313714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3036589" y="270950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70 CuadroTexto"/>
          <p:cNvSpPr txBox="1"/>
          <p:nvPr/>
        </p:nvSpPr>
        <p:spPr>
          <a:xfrm>
            <a:off x="3214787" y="3173142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71 CuadroTexto"/>
          <p:cNvSpPr txBox="1"/>
          <p:nvPr/>
        </p:nvSpPr>
        <p:spPr>
          <a:xfrm>
            <a:off x="2384355" y="270892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72 CuadroTexto"/>
          <p:cNvSpPr txBox="1"/>
          <p:nvPr/>
        </p:nvSpPr>
        <p:spPr>
          <a:xfrm>
            <a:off x="2028477" y="3173142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73 CuadroTexto"/>
          <p:cNvSpPr txBox="1"/>
          <p:nvPr/>
        </p:nvSpPr>
        <p:spPr>
          <a:xfrm>
            <a:off x="2172493" y="371761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3032427" y="364560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75 CuadroTexto"/>
          <p:cNvSpPr txBox="1"/>
          <p:nvPr/>
        </p:nvSpPr>
        <p:spPr>
          <a:xfrm>
            <a:off x="2809216" y="407707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76 CuadroTexto"/>
          <p:cNvSpPr txBox="1"/>
          <p:nvPr/>
        </p:nvSpPr>
        <p:spPr>
          <a:xfrm>
            <a:off x="444301" y="283547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77 CuadroTexto"/>
          <p:cNvSpPr txBox="1"/>
          <p:nvPr/>
        </p:nvSpPr>
        <p:spPr>
          <a:xfrm>
            <a:off x="444301" y="371761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78 CuadroTexto"/>
          <p:cNvSpPr txBox="1"/>
          <p:nvPr/>
        </p:nvSpPr>
        <p:spPr>
          <a:xfrm>
            <a:off x="84261" y="328556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79 Conector curvado"/>
          <p:cNvCxnSpPr/>
          <p:nvPr/>
        </p:nvCxnSpPr>
        <p:spPr>
          <a:xfrm rot="10800000" flipH="1" flipV="1">
            <a:off x="1050788" y="2635601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curvado"/>
          <p:cNvCxnSpPr/>
          <p:nvPr/>
        </p:nvCxnSpPr>
        <p:spPr>
          <a:xfrm rot="10800000" flipH="1" flipV="1">
            <a:off x="1050788" y="3409194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107 CuadroTexto"/>
          <p:cNvSpPr txBox="1"/>
          <p:nvPr/>
        </p:nvSpPr>
        <p:spPr>
          <a:xfrm>
            <a:off x="5682542" y="2342897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108 CuadroTexto"/>
          <p:cNvSpPr txBox="1"/>
          <p:nvPr/>
        </p:nvSpPr>
        <p:spPr>
          <a:xfrm>
            <a:off x="5712964" y="3134985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109 CuadroTexto"/>
          <p:cNvSpPr txBox="1"/>
          <p:nvPr/>
        </p:nvSpPr>
        <p:spPr>
          <a:xfrm>
            <a:off x="5712964" y="3927073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110 CuadroTexto"/>
          <p:cNvSpPr txBox="1"/>
          <p:nvPr/>
        </p:nvSpPr>
        <p:spPr>
          <a:xfrm>
            <a:off x="7095064" y="3134984"/>
            <a:ext cx="6480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eggs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111 CuadroTexto"/>
          <p:cNvSpPr txBox="1"/>
          <p:nvPr/>
        </p:nvSpPr>
        <p:spPr>
          <a:xfrm>
            <a:off x="8285994" y="3134985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112 Conector recto de flecha"/>
          <p:cNvCxnSpPr/>
          <p:nvPr/>
        </p:nvCxnSpPr>
        <p:spPr>
          <a:xfrm flipV="1">
            <a:off x="6663016" y="3304260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13 Conector recto de flecha"/>
          <p:cNvCxnSpPr/>
          <p:nvPr/>
        </p:nvCxnSpPr>
        <p:spPr>
          <a:xfrm flipV="1">
            <a:off x="6668455" y="3507727"/>
            <a:ext cx="803067" cy="63537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recto de flecha"/>
          <p:cNvCxnSpPr/>
          <p:nvPr/>
        </p:nvCxnSpPr>
        <p:spPr>
          <a:xfrm>
            <a:off x="6638033" y="2486913"/>
            <a:ext cx="805722" cy="60823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Conector curvado"/>
          <p:cNvCxnSpPr/>
          <p:nvPr/>
        </p:nvCxnSpPr>
        <p:spPr>
          <a:xfrm rot="16200000" flipH="1">
            <a:off x="4708751" y="3289050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Conector recto de flecha"/>
          <p:cNvCxnSpPr/>
          <p:nvPr/>
        </p:nvCxnSpPr>
        <p:spPr>
          <a:xfrm>
            <a:off x="7815144" y="3304261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Conector recto de flecha"/>
          <p:cNvCxnSpPr/>
          <p:nvPr/>
        </p:nvCxnSpPr>
        <p:spPr>
          <a:xfrm>
            <a:off x="6635249" y="2414905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recto de flecha"/>
          <p:cNvCxnSpPr/>
          <p:nvPr/>
        </p:nvCxnSpPr>
        <p:spPr>
          <a:xfrm flipV="1">
            <a:off x="6711351" y="3520284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curvado"/>
          <p:cNvCxnSpPr/>
          <p:nvPr/>
        </p:nvCxnSpPr>
        <p:spPr>
          <a:xfrm rot="16200000" flipH="1">
            <a:off x="7490271" y="2235723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120 CuadroTexto"/>
          <p:cNvSpPr txBox="1"/>
          <p:nvPr/>
        </p:nvSpPr>
        <p:spPr>
          <a:xfrm>
            <a:off x="7671128" y="2631509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7849326" y="309515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122 CuadroTexto"/>
          <p:cNvSpPr txBox="1"/>
          <p:nvPr/>
        </p:nvSpPr>
        <p:spPr>
          <a:xfrm>
            <a:off x="7018894" y="2630929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123 CuadroTexto"/>
          <p:cNvSpPr txBox="1"/>
          <p:nvPr/>
        </p:nvSpPr>
        <p:spPr>
          <a:xfrm>
            <a:off x="6663016" y="3095151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124 CuadroTexto"/>
          <p:cNvSpPr txBox="1"/>
          <p:nvPr/>
        </p:nvSpPr>
        <p:spPr>
          <a:xfrm>
            <a:off x="6807032" y="363962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7666966" y="356761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7443755" y="3999081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127 CuadroTexto"/>
          <p:cNvSpPr txBox="1"/>
          <p:nvPr/>
        </p:nvSpPr>
        <p:spPr>
          <a:xfrm>
            <a:off x="5078840" y="275748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128 CuadroTexto"/>
          <p:cNvSpPr txBox="1"/>
          <p:nvPr/>
        </p:nvSpPr>
        <p:spPr>
          <a:xfrm>
            <a:off x="5078840" y="363962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129 CuadroTexto"/>
          <p:cNvSpPr txBox="1"/>
          <p:nvPr/>
        </p:nvSpPr>
        <p:spPr>
          <a:xfrm>
            <a:off x="4718800" y="320757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130 Conector curvado"/>
          <p:cNvCxnSpPr/>
          <p:nvPr/>
        </p:nvCxnSpPr>
        <p:spPr>
          <a:xfrm rot="10800000" flipH="1" flipV="1">
            <a:off x="5685327" y="2557610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Conector curvado"/>
          <p:cNvCxnSpPr/>
          <p:nvPr/>
        </p:nvCxnSpPr>
        <p:spPr>
          <a:xfrm rot="10800000" flipH="1" flipV="1">
            <a:off x="5685327" y="3331203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158 CuadroTexto"/>
          <p:cNvSpPr txBox="1"/>
          <p:nvPr/>
        </p:nvSpPr>
        <p:spPr>
          <a:xfrm>
            <a:off x="1078425" y="4653136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159 CuadroTexto"/>
          <p:cNvSpPr txBox="1"/>
          <p:nvPr/>
        </p:nvSpPr>
        <p:spPr>
          <a:xfrm>
            <a:off x="1108847" y="5445224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160 CuadroTexto"/>
          <p:cNvSpPr txBox="1"/>
          <p:nvPr/>
        </p:nvSpPr>
        <p:spPr>
          <a:xfrm>
            <a:off x="1108847" y="6237312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161 CuadroTexto"/>
          <p:cNvSpPr txBox="1"/>
          <p:nvPr/>
        </p:nvSpPr>
        <p:spPr>
          <a:xfrm>
            <a:off x="2490947" y="5445223"/>
            <a:ext cx="6480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eggs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162 CuadroTexto"/>
          <p:cNvSpPr txBox="1"/>
          <p:nvPr/>
        </p:nvSpPr>
        <p:spPr>
          <a:xfrm>
            <a:off x="3681877" y="5445224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4" name="163 Conector recto de flecha"/>
          <p:cNvCxnSpPr/>
          <p:nvPr/>
        </p:nvCxnSpPr>
        <p:spPr>
          <a:xfrm flipV="1">
            <a:off x="2058899" y="5614499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164 Conector recto de flecha"/>
          <p:cNvCxnSpPr/>
          <p:nvPr/>
        </p:nvCxnSpPr>
        <p:spPr>
          <a:xfrm flipV="1">
            <a:off x="2064338" y="5817966"/>
            <a:ext cx="803067" cy="63537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65 Conector recto de flecha"/>
          <p:cNvCxnSpPr/>
          <p:nvPr/>
        </p:nvCxnSpPr>
        <p:spPr>
          <a:xfrm>
            <a:off x="2033916" y="4797152"/>
            <a:ext cx="805722" cy="608238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66 Conector curvado"/>
          <p:cNvCxnSpPr/>
          <p:nvPr/>
        </p:nvCxnSpPr>
        <p:spPr>
          <a:xfrm rot="16200000" flipH="1">
            <a:off x="104634" y="5599289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 de flecha"/>
          <p:cNvCxnSpPr/>
          <p:nvPr/>
        </p:nvCxnSpPr>
        <p:spPr>
          <a:xfrm>
            <a:off x="3211027" y="5614500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recto de flecha"/>
          <p:cNvCxnSpPr/>
          <p:nvPr/>
        </p:nvCxnSpPr>
        <p:spPr>
          <a:xfrm>
            <a:off x="2031132" y="4725144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recto de flecha"/>
          <p:cNvCxnSpPr/>
          <p:nvPr/>
        </p:nvCxnSpPr>
        <p:spPr>
          <a:xfrm flipV="1">
            <a:off x="2107234" y="5830523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170 Conector curvado"/>
          <p:cNvCxnSpPr/>
          <p:nvPr/>
        </p:nvCxnSpPr>
        <p:spPr>
          <a:xfrm rot="16200000" flipH="1">
            <a:off x="2886154" y="4545962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171 CuadroTexto"/>
          <p:cNvSpPr txBox="1"/>
          <p:nvPr/>
        </p:nvSpPr>
        <p:spPr>
          <a:xfrm>
            <a:off x="3067011" y="4941748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172 CuadroTexto"/>
          <p:cNvSpPr txBox="1"/>
          <p:nvPr/>
        </p:nvSpPr>
        <p:spPr>
          <a:xfrm>
            <a:off x="3245209" y="5405390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-0.22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173 CuadroTexto"/>
          <p:cNvSpPr txBox="1"/>
          <p:nvPr/>
        </p:nvSpPr>
        <p:spPr>
          <a:xfrm>
            <a:off x="2414777" y="494116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174 CuadroTexto"/>
          <p:cNvSpPr txBox="1"/>
          <p:nvPr/>
        </p:nvSpPr>
        <p:spPr>
          <a:xfrm>
            <a:off x="2058899" y="5405390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175 CuadroTexto"/>
          <p:cNvSpPr txBox="1"/>
          <p:nvPr/>
        </p:nvSpPr>
        <p:spPr>
          <a:xfrm>
            <a:off x="2202915" y="594986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176 CuadroTexto"/>
          <p:cNvSpPr txBox="1"/>
          <p:nvPr/>
        </p:nvSpPr>
        <p:spPr>
          <a:xfrm>
            <a:off x="3062849" y="587785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177 CuadroTexto"/>
          <p:cNvSpPr txBox="1"/>
          <p:nvPr/>
        </p:nvSpPr>
        <p:spPr>
          <a:xfrm>
            <a:off x="2839638" y="6309320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178 CuadroTexto"/>
          <p:cNvSpPr txBox="1"/>
          <p:nvPr/>
        </p:nvSpPr>
        <p:spPr>
          <a:xfrm>
            <a:off x="474723" y="506772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179 CuadroTexto"/>
          <p:cNvSpPr txBox="1"/>
          <p:nvPr/>
        </p:nvSpPr>
        <p:spPr>
          <a:xfrm>
            <a:off x="474723" y="594986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180 CuadroTexto"/>
          <p:cNvSpPr txBox="1"/>
          <p:nvPr/>
        </p:nvSpPr>
        <p:spPr>
          <a:xfrm>
            <a:off x="114683" y="551781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2" name="181 Conector curvado"/>
          <p:cNvCxnSpPr/>
          <p:nvPr/>
        </p:nvCxnSpPr>
        <p:spPr>
          <a:xfrm rot="10800000" flipH="1" flipV="1">
            <a:off x="1081210" y="4867849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curvado"/>
          <p:cNvCxnSpPr/>
          <p:nvPr/>
        </p:nvCxnSpPr>
        <p:spPr>
          <a:xfrm rot="10800000" flipH="1" flipV="1">
            <a:off x="1081210" y="5641442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184 CuadroTexto"/>
          <p:cNvSpPr txBox="1"/>
          <p:nvPr/>
        </p:nvSpPr>
        <p:spPr>
          <a:xfrm>
            <a:off x="5735292" y="4620454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185 CuadroTexto"/>
          <p:cNvSpPr txBox="1"/>
          <p:nvPr/>
        </p:nvSpPr>
        <p:spPr>
          <a:xfrm>
            <a:off x="5765714" y="5412542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186 CuadroTexto"/>
          <p:cNvSpPr txBox="1"/>
          <p:nvPr/>
        </p:nvSpPr>
        <p:spPr>
          <a:xfrm>
            <a:off x="5765714" y="6204630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187 CuadroTexto"/>
          <p:cNvSpPr txBox="1"/>
          <p:nvPr/>
        </p:nvSpPr>
        <p:spPr>
          <a:xfrm>
            <a:off x="7147814" y="5412541"/>
            <a:ext cx="6480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eggs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188 CuadroTexto"/>
          <p:cNvSpPr txBox="1"/>
          <p:nvPr/>
        </p:nvSpPr>
        <p:spPr>
          <a:xfrm>
            <a:off x="8338744" y="5412542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0" name="189 Conector recto de flecha"/>
          <p:cNvCxnSpPr/>
          <p:nvPr/>
        </p:nvCxnSpPr>
        <p:spPr>
          <a:xfrm flipV="1">
            <a:off x="6715766" y="5581817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190 Conector recto de flecha"/>
          <p:cNvCxnSpPr/>
          <p:nvPr/>
        </p:nvCxnSpPr>
        <p:spPr>
          <a:xfrm flipV="1">
            <a:off x="6721205" y="5785284"/>
            <a:ext cx="803067" cy="63537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191 Conector recto de flecha"/>
          <p:cNvCxnSpPr/>
          <p:nvPr/>
        </p:nvCxnSpPr>
        <p:spPr>
          <a:xfrm>
            <a:off x="6690783" y="4764470"/>
            <a:ext cx="805722" cy="608238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192 Conector curvado"/>
          <p:cNvCxnSpPr/>
          <p:nvPr/>
        </p:nvCxnSpPr>
        <p:spPr>
          <a:xfrm rot="16200000" flipH="1">
            <a:off x="4761501" y="5566607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193 Conector recto de flecha"/>
          <p:cNvCxnSpPr/>
          <p:nvPr/>
        </p:nvCxnSpPr>
        <p:spPr>
          <a:xfrm>
            <a:off x="7867894" y="5581818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194 Conector recto de flecha"/>
          <p:cNvCxnSpPr/>
          <p:nvPr/>
        </p:nvCxnSpPr>
        <p:spPr>
          <a:xfrm>
            <a:off x="6687999" y="4692462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195 Conector recto de flecha"/>
          <p:cNvCxnSpPr/>
          <p:nvPr/>
        </p:nvCxnSpPr>
        <p:spPr>
          <a:xfrm flipV="1">
            <a:off x="6764101" y="5797841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196 Conector curvado"/>
          <p:cNvCxnSpPr/>
          <p:nvPr/>
        </p:nvCxnSpPr>
        <p:spPr>
          <a:xfrm rot="16200000" flipH="1">
            <a:off x="7543021" y="4513280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197 CuadroTexto"/>
          <p:cNvSpPr txBox="1"/>
          <p:nvPr/>
        </p:nvSpPr>
        <p:spPr>
          <a:xfrm>
            <a:off x="7723878" y="4909066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198 CuadroTexto"/>
          <p:cNvSpPr txBox="1"/>
          <p:nvPr/>
        </p:nvSpPr>
        <p:spPr>
          <a:xfrm>
            <a:off x="7902076" y="5372708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-0.23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199 CuadroTexto"/>
          <p:cNvSpPr txBox="1"/>
          <p:nvPr/>
        </p:nvSpPr>
        <p:spPr>
          <a:xfrm>
            <a:off x="7071644" y="490848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200 CuadroTexto"/>
          <p:cNvSpPr txBox="1"/>
          <p:nvPr/>
        </p:nvSpPr>
        <p:spPr>
          <a:xfrm>
            <a:off x="6715766" y="5372708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201 CuadroTexto"/>
          <p:cNvSpPr txBox="1"/>
          <p:nvPr/>
        </p:nvSpPr>
        <p:spPr>
          <a:xfrm>
            <a:off x="6859782" y="591717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202 CuadroTexto"/>
          <p:cNvSpPr txBox="1"/>
          <p:nvPr/>
        </p:nvSpPr>
        <p:spPr>
          <a:xfrm>
            <a:off x="7719716" y="584517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203 CuadroTexto"/>
          <p:cNvSpPr txBox="1"/>
          <p:nvPr/>
        </p:nvSpPr>
        <p:spPr>
          <a:xfrm>
            <a:off x="7496505" y="6276638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204 CuadroTexto"/>
          <p:cNvSpPr txBox="1"/>
          <p:nvPr/>
        </p:nvSpPr>
        <p:spPr>
          <a:xfrm>
            <a:off x="5131590" y="503504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205 CuadroTexto"/>
          <p:cNvSpPr txBox="1"/>
          <p:nvPr/>
        </p:nvSpPr>
        <p:spPr>
          <a:xfrm>
            <a:off x="5131590" y="591717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206 CuadroTexto"/>
          <p:cNvSpPr txBox="1"/>
          <p:nvPr/>
        </p:nvSpPr>
        <p:spPr>
          <a:xfrm>
            <a:off x="4771550" y="548513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8" name="207 Conector curvado"/>
          <p:cNvCxnSpPr/>
          <p:nvPr/>
        </p:nvCxnSpPr>
        <p:spPr>
          <a:xfrm rot="10800000" flipH="1" flipV="1">
            <a:off x="5738077" y="4835167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208 Conector curvado"/>
          <p:cNvCxnSpPr/>
          <p:nvPr/>
        </p:nvCxnSpPr>
        <p:spPr>
          <a:xfrm rot="10800000" flipH="1" flipV="1">
            <a:off x="5738077" y="5608760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19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065998" y="116473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96420" y="908561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096420" y="1700649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478520" y="908560"/>
            <a:ext cx="6480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eggs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669450" y="908561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2046472" y="1077836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V="1">
            <a:off x="2051911" y="1281303"/>
            <a:ext cx="803067" cy="63537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2021489" y="260489"/>
            <a:ext cx="805722" cy="60823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curvado"/>
          <p:cNvCxnSpPr/>
          <p:nvPr/>
        </p:nvCxnSpPr>
        <p:spPr>
          <a:xfrm rot="16200000" flipH="1">
            <a:off x="92207" y="1062626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3198600" y="1077837"/>
            <a:ext cx="432048" cy="11034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2018705" y="188481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2094807" y="1293860"/>
            <a:ext cx="1862675" cy="658818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curvado"/>
          <p:cNvCxnSpPr/>
          <p:nvPr/>
        </p:nvCxnSpPr>
        <p:spPr>
          <a:xfrm rot="16200000" flipH="1">
            <a:off x="2873727" y="9299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3054584" y="40508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232782" y="868727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-0.22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2402350" y="40450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2046472" y="86872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2190488" y="141319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3050422" y="1341189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2827211" y="1772657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-0.27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62296" y="531059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62296" y="141319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102256" y="981149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27 Conector curvado"/>
          <p:cNvCxnSpPr/>
          <p:nvPr/>
        </p:nvCxnSpPr>
        <p:spPr>
          <a:xfrm rot="10800000" flipH="1" flipV="1">
            <a:off x="1068783" y="331186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bg1">
                <a:lumMod val="6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curvado"/>
          <p:cNvCxnSpPr/>
          <p:nvPr/>
        </p:nvCxnSpPr>
        <p:spPr>
          <a:xfrm rot="10800000" flipH="1" flipV="1">
            <a:off x="1068783" y="1104779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CuadroTexto"/>
          <p:cNvSpPr txBox="1"/>
          <p:nvPr/>
        </p:nvSpPr>
        <p:spPr>
          <a:xfrm>
            <a:off x="5635517" y="92810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56 CuadroTexto"/>
          <p:cNvSpPr txBox="1"/>
          <p:nvPr/>
        </p:nvSpPr>
        <p:spPr>
          <a:xfrm>
            <a:off x="5665939" y="884898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5665939" y="1676986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7048039" y="884897"/>
            <a:ext cx="6480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eggs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8238969" y="884898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60 Conector recto de flecha"/>
          <p:cNvCxnSpPr/>
          <p:nvPr/>
        </p:nvCxnSpPr>
        <p:spPr>
          <a:xfrm flipV="1">
            <a:off x="6615991" y="1054173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 flipV="1">
            <a:off x="6621430" y="1257640"/>
            <a:ext cx="803067" cy="635372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>
            <a:off x="6591008" y="236826"/>
            <a:ext cx="805722" cy="60823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curvado"/>
          <p:cNvCxnSpPr/>
          <p:nvPr/>
        </p:nvCxnSpPr>
        <p:spPr>
          <a:xfrm rot="16200000" flipH="1">
            <a:off x="4661726" y="1038963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/>
          <p:nvPr/>
        </p:nvCxnSpPr>
        <p:spPr>
          <a:xfrm>
            <a:off x="7768119" y="1054174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/>
          <p:nvPr/>
        </p:nvCxnSpPr>
        <p:spPr>
          <a:xfrm>
            <a:off x="6588224" y="164818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 flipV="1">
            <a:off x="6664326" y="1270197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curvado"/>
          <p:cNvCxnSpPr/>
          <p:nvPr/>
        </p:nvCxnSpPr>
        <p:spPr>
          <a:xfrm rot="16200000" flipH="1">
            <a:off x="7443246" y="-14364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CuadroTexto"/>
          <p:cNvSpPr txBox="1"/>
          <p:nvPr/>
        </p:nvSpPr>
        <p:spPr>
          <a:xfrm>
            <a:off x="7624103" y="38142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7802301" y="845064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-0.58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70 CuadroTexto"/>
          <p:cNvSpPr txBox="1"/>
          <p:nvPr/>
        </p:nvSpPr>
        <p:spPr>
          <a:xfrm>
            <a:off x="6971869" y="38084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71 CuadroTexto"/>
          <p:cNvSpPr txBox="1"/>
          <p:nvPr/>
        </p:nvSpPr>
        <p:spPr>
          <a:xfrm>
            <a:off x="6615991" y="84506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72 CuadroTexto"/>
          <p:cNvSpPr txBox="1"/>
          <p:nvPr/>
        </p:nvSpPr>
        <p:spPr>
          <a:xfrm>
            <a:off x="6760007" y="13895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73 CuadroTexto"/>
          <p:cNvSpPr txBox="1"/>
          <p:nvPr/>
        </p:nvSpPr>
        <p:spPr>
          <a:xfrm>
            <a:off x="7619941" y="131752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7396730" y="1748994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75 CuadroTexto"/>
          <p:cNvSpPr txBox="1"/>
          <p:nvPr/>
        </p:nvSpPr>
        <p:spPr>
          <a:xfrm>
            <a:off x="5031815" y="50739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76 CuadroTexto"/>
          <p:cNvSpPr txBox="1"/>
          <p:nvPr/>
        </p:nvSpPr>
        <p:spPr>
          <a:xfrm>
            <a:off x="5031815" y="13895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77 CuadroTexto"/>
          <p:cNvSpPr txBox="1"/>
          <p:nvPr/>
        </p:nvSpPr>
        <p:spPr>
          <a:xfrm>
            <a:off x="4671775" y="95748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78 Conector curvado"/>
          <p:cNvCxnSpPr/>
          <p:nvPr/>
        </p:nvCxnSpPr>
        <p:spPr>
          <a:xfrm rot="10800000" flipH="1" flipV="1">
            <a:off x="5638302" y="307523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curvado"/>
          <p:cNvCxnSpPr/>
          <p:nvPr/>
        </p:nvCxnSpPr>
        <p:spPr>
          <a:xfrm rot="10800000" flipH="1" flipV="1">
            <a:off x="5638302" y="1081116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106 CuadroTexto"/>
          <p:cNvSpPr txBox="1"/>
          <p:nvPr/>
        </p:nvSpPr>
        <p:spPr>
          <a:xfrm>
            <a:off x="1096420" y="2370367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107 CuadroTexto"/>
          <p:cNvSpPr txBox="1"/>
          <p:nvPr/>
        </p:nvSpPr>
        <p:spPr>
          <a:xfrm>
            <a:off x="1126842" y="3162455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108 CuadroTexto"/>
          <p:cNvSpPr txBox="1"/>
          <p:nvPr/>
        </p:nvSpPr>
        <p:spPr>
          <a:xfrm>
            <a:off x="1126842" y="3954543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109 CuadroTexto"/>
          <p:cNvSpPr txBox="1"/>
          <p:nvPr/>
        </p:nvSpPr>
        <p:spPr>
          <a:xfrm>
            <a:off x="2508942" y="3162454"/>
            <a:ext cx="6480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eggs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110 CuadroTexto"/>
          <p:cNvSpPr txBox="1"/>
          <p:nvPr/>
        </p:nvSpPr>
        <p:spPr>
          <a:xfrm>
            <a:off x="3699872" y="3162455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111 Conector recto de flecha"/>
          <p:cNvCxnSpPr/>
          <p:nvPr/>
        </p:nvCxnSpPr>
        <p:spPr>
          <a:xfrm flipV="1">
            <a:off x="2076894" y="3331730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recto de flecha"/>
          <p:cNvCxnSpPr/>
          <p:nvPr/>
        </p:nvCxnSpPr>
        <p:spPr>
          <a:xfrm flipV="1">
            <a:off x="2082333" y="3535197"/>
            <a:ext cx="803067" cy="63537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13 Conector recto de flecha"/>
          <p:cNvCxnSpPr/>
          <p:nvPr/>
        </p:nvCxnSpPr>
        <p:spPr>
          <a:xfrm>
            <a:off x="2051911" y="2514383"/>
            <a:ext cx="805722" cy="60823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curvado"/>
          <p:cNvCxnSpPr/>
          <p:nvPr/>
        </p:nvCxnSpPr>
        <p:spPr>
          <a:xfrm rot="16200000" flipH="1">
            <a:off x="122629" y="3316520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Conector recto de flecha"/>
          <p:cNvCxnSpPr/>
          <p:nvPr/>
        </p:nvCxnSpPr>
        <p:spPr>
          <a:xfrm>
            <a:off x="3229022" y="3331731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Conector recto de flecha"/>
          <p:cNvCxnSpPr/>
          <p:nvPr/>
        </p:nvCxnSpPr>
        <p:spPr>
          <a:xfrm>
            <a:off x="2049127" y="2442375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Conector recto de flecha"/>
          <p:cNvCxnSpPr/>
          <p:nvPr/>
        </p:nvCxnSpPr>
        <p:spPr>
          <a:xfrm flipV="1">
            <a:off x="2125229" y="3547754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curvado"/>
          <p:cNvCxnSpPr/>
          <p:nvPr/>
        </p:nvCxnSpPr>
        <p:spPr>
          <a:xfrm rot="16200000" flipH="1">
            <a:off x="2904149" y="2263193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119 CuadroTexto"/>
          <p:cNvSpPr txBox="1"/>
          <p:nvPr/>
        </p:nvSpPr>
        <p:spPr>
          <a:xfrm>
            <a:off x="3085006" y="2658979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3263204" y="3122621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-0.30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2432772" y="2658399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122 CuadroTexto"/>
          <p:cNvSpPr txBox="1"/>
          <p:nvPr/>
        </p:nvSpPr>
        <p:spPr>
          <a:xfrm>
            <a:off x="2076894" y="3122621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123 CuadroTexto"/>
          <p:cNvSpPr txBox="1"/>
          <p:nvPr/>
        </p:nvSpPr>
        <p:spPr>
          <a:xfrm>
            <a:off x="2220910" y="366709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124 CuadroTexto"/>
          <p:cNvSpPr txBox="1"/>
          <p:nvPr/>
        </p:nvSpPr>
        <p:spPr>
          <a:xfrm>
            <a:off x="3080844" y="359508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2857633" y="4026551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-0.23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492718" y="278495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127 CuadroTexto"/>
          <p:cNvSpPr txBox="1"/>
          <p:nvPr/>
        </p:nvSpPr>
        <p:spPr>
          <a:xfrm>
            <a:off x="492718" y="366709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128 CuadroTexto"/>
          <p:cNvSpPr txBox="1"/>
          <p:nvPr/>
        </p:nvSpPr>
        <p:spPr>
          <a:xfrm>
            <a:off x="132678" y="323504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129 Conector curvado"/>
          <p:cNvCxnSpPr/>
          <p:nvPr/>
        </p:nvCxnSpPr>
        <p:spPr>
          <a:xfrm rot="10800000" flipH="1" flipV="1">
            <a:off x="1099205" y="2585080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curvado"/>
          <p:cNvCxnSpPr/>
          <p:nvPr/>
        </p:nvCxnSpPr>
        <p:spPr>
          <a:xfrm rot="10800000" flipH="1" flipV="1">
            <a:off x="1099205" y="3358673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132 CuadroTexto"/>
          <p:cNvSpPr txBox="1"/>
          <p:nvPr/>
        </p:nvSpPr>
        <p:spPr>
          <a:xfrm>
            <a:off x="5647234" y="2427567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133 CuadroTexto"/>
          <p:cNvSpPr txBox="1"/>
          <p:nvPr/>
        </p:nvSpPr>
        <p:spPr>
          <a:xfrm>
            <a:off x="5677656" y="3219655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134 CuadroTexto"/>
          <p:cNvSpPr txBox="1"/>
          <p:nvPr/>
        </p:nvSpPr>
        <p:spPr>
          <a:xfrm>
            <a:off x="5677656" y="4011743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135 CuadroTexto"/>
          <p:cNvSpPr txBox="1"/>
          <p:nvPr/>
        </p:nvSpPr>
        <p:spPr>
          <a:xfrm>
            <a:off x="7059756" y="3219654"/>
            <a:ext cx="6480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eggs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136 CuadroTexto"/>
          <p:cNvSpPr txBox="1"/>
          <p:nvPr/>
        </p:nvSpPr>
        <p:spPr>
          <a:xfrm>
            <a:off x="8250686" y="3219655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137 Conector recto de flecha"/>
          <p:cNvCxnSpPr/>
          <p:nvPr/>
        </p:nvCxnSpPr>
        <p:spPr>
          <a:xfrm flipV="1">
            <a:off x="6627708" y="3388930"/>
            <a:ext cx="410006" cy="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/>
          <p:nvPr/>
        </p:nvCxnSpPr>
        <p:spPr>
          <a:xfrm flipV="1">
            <a:off x="6633147" y="3592397"/>
            <a:ext cx="803067" cy="63537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 de flecha"/>
          <p:cNvCxnSpPr/>
          <p:nvPr/>
        </p:nvCxnSpPr>
        <p:spPr>
          <a:xfrm>
            <a:off x="6602725" y="2571583"/>
            <a:ext cx="805722" cy="608238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curvado"/>
          <p:cNvCxnSpPr/>
          <p:nvPr/>
        </p:nvCxnSpPr>
        <p:spPr>
          <a:xfrm rot="16200000" flipH="1">
            <a:off x="4673443" y="3373720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>
            <a:off x="7779836" y="3388931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>
            <a:off x="6599941" y="2499575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/>
          <p:nvPr/>
        </p:nvCxnSpPr>
        <p:spPr>
          <a:xfrm flipV="1">
            <a:off x="6676043" y="3604954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curvado"/>
          <p:cNvCxnSpPr/>
          <p:nvPr/>
        </p:nvCxnSpPr>
        <p:spPr>
          <a:xfrm rot="16200000" flipH="1">
            <a:off x="7454963" y="2320393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145 CuadroTexto"/>
          <p:cNvSpPr txBox="1"/>
          <p:nvPr/>
        </p:nvSpPr>
        <p:spPr>
          <a:xfrm>
            <a:off x="7635820" y="2716179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146 CuadroTexto"/>
          <p:cNvSpPr txBox="1"/>
          <p:nvPr/>
        </p:nvSpPr>
        <p:spPr>
          <a:xfrm>
            <a:off x="7814018" y="3179821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147 CuadroTexto"/>
          <p:cNvSpPr txBox="1"/>
          <p:nvPr/>
        </p:nvSpPr>
        <p:spPr>
          <a:xfrm>
            <a:off x="6983586" y="2715599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148 CuadroTexto"/>
          <p:cNvSpPr txBox="1"/>
          <p:nvPr/>
        </p:nvSpPr>
        <p:spPr>
          <a:xfrm>
            <a:off x="6627708" y="3179821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149 CuadroTexto"/>
          <p:cNvSpPr txBox="1"/>
          <p:nvPr/>
        </p:nvSpPr>
        <p:spPr>
          <a:xfrm>
            <a:off x="6771724" y="372429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150 CuadroTexto"/>
          <p:cNvSpPr txBox="1"/>
          <p:nvPr/>
        </p:nvSpPr>
        <p:spPr>
          <a:xfrm>
            <a:off x="7631658" y="365228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0.19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151 CuadroTexto"/>
          <p:cNvSpPr txBox="1"/>
          <p:nvPr/>
        </p:nvSpPr>
        <p:spPr>
          <a:xfrm>
            <a:off x="7408447" y="408375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0.07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152 CuadroTexto"/>
          <p:cNvSpPr txBox="1"/>
          <p:nvPr/>
        </p:nvSpPr>
        <p:spPr>
          <a:xfrm>
            <a:off x="5043532" y="284215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153 CuadroTexto"/>
          <p:cNvSpPr txBox="1"/>
          <p:nvPr/>
        </p:nvSpPr>
        <p:spPr>
          <a:xfrm>
            <a:off x="5043532" y="372429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154 CuadroTexto"/>
          <p:cNvSpPr txBox="1"/>
          <p:nvPr/>
        </p:nvSpPr>
        <p:spPr>
          <a:xfrm>
            <a:off x="4683492" y="329224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0.52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6" name="155 Conector curvado"/>
          <p:cNvCxnSpPr/>
          <p:nvPr/>
        </p:nvCxnSpPr>
        <p:spPr>
          <a:xfrm rot="10800000" flipH="1" flipV="1">
            <a:off x="5650019" y="2642280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156 Conector curvado"/>
          <p:cNvCxnSpPr/>
          <p:nvPr/>
        </p:nvCxnSpPr>
        <p:spPr>
          <a:xfrm rot="10800000" flipH="1" flipV="1">
            <a:off x="5650019" y="3415873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158 CuadroTexto"/>
          <p:cNvSpPr txBox="1"/>
          <p:nvPr/>
        </p:nvSpPr>
        <p:spPr>
          <a:xfrm>
            <a:off x="1108138" y="4653136"/>
            <a:ext cx="8973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Phenology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flowering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159 CuadroTexto"/>
          <p:cNvSpPr txBox="1"/>
          <p:nvPr/>
        </p:nvSpPr>
        <p:spPr>
          <a:xfrm>
            <a:off x="1138560" y="5445224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160 CuadroTexto"/>
          <p:cNvSpPr txBox="1"/>
          <p:nvPr/>
        </p:nvSpPr>
        <p:spPr>
          <a:xfrm>
            <a:off x="1138560" y="6237312"/>
            <a:ext cx="897302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161 CuadroTexto"/>
          <p:cNvSpPr txBox="1"/>
          <p:nvPr/>
        </p:nvSpPr>
        <p:spPr>
          <a:xfrm>
            <a:off x="2520660" y="5445223"/>
            <a:ext cx="6480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eggs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162 CuadroTexto"/>
          <p:cNvSpPr txBox="1"/>
          <p:nvPr/>
        </p:nvSpPr>
        <p:spPr>
          <a:xfrm>
            <a:off x="3711590" y="5445224"/>
            <a:ext cx="681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ctr"/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4" name="163 Conector recto de flecha"/>
          <p:cNvCxnSpPr/>
          <p:nvPr/>
        </p:nvCxnSpPr>
        <p:spPr>
          <a:xfrm flipV="1">
            <a:off x="2088612" y="5614499"/>
            <a:ext cx="410006" cy="4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164 Conector recto de flecha"/>
          <p:cNvCxnSpPr/>
          <p:nvPr/>
        </p:nvCxnSpPr>
        <p:spPr>
          <a:xfrm flipV="1">
            <a:off x="2094051" y="5817966"/>
            <a:ext cx="803067" cy="63537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65 Conector recto de flecha"/>
          <p:cNvCxnSpPr/>
          <p:nvPr/>
        </p:nvCxnSpPr>
        <p:spPr>
          <a:xfrm>
            <a:off x="2063629" y="4797152"/>
            <a:ext cx="805722" cy="60823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66 Conector curvado"/>
          <p:cNvCxnSpPr/>
          <p:nvPr/>
        </p:nvCxnSpPr>
        <p:spPr>
          <a:xfrm rot="16200000" flipH="1">
            <a:off x="134347" y="5599289"/>
            <a:ext cx="1922729" cy="30422"/>
          </a:xfrm>
          <a:prstGeom prst="curvedConnector5">
            <a:avLst>
              <a:gd name="adj1" fmla="val 0"/>
              <a:gd name="adj2" fmla="val -1967862"/>
              <a:gd name="adj3" fmla="val 99999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 de flecha"/>
          <p:cNvCxnSpPr/>
          <p:nvPr/>
        </p:nvCxnSpPr>
        <p:spPr>
          <a:xfrm>
            <a:off x="3240740" y="5614500"/>
            <a:ext cx="432048" cy="1103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recto de flecha"/>
          <p:cNvCxnSpPr/>
          <p:nvPr/>
        </p:nvCxnSpPr>
        <p:spPr>
          <a:xfrm>
            <a:off x="2060845" y="4725144"/>
            <a:ext cx="1938777" cy="6948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recto de flecha"/>
          <p:cNvCxnSpPr/>
          <p:nvPr/>
        </p:nvCxnSpPr>
        <p:spPr>
          <a:xfrm flipV="1">
            <a:off x="2136947" y="5830523"/>
            <a:ext cx="1862675" cy="65881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170 Conector curvado"/>
          <p:cNvCxnSpPr/>
          <p:nvPr/>
        </p:nvCxnSpPr>
        <p:spPr>
          <a:xfrm rot="16200000" flipH="1">
            <a:off x="2915867" y="4545962"/>
            <a:ext cx="12700" cy="2531306"/>
          </a:xfrm>
          <a:prstGeom prst="curvedConnector3">
            <a:avLst>
              <a:gd name="adj1" fmla="val 392869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171 CuadroTexto"/>
          <p:cNvSpPr txBox="1"/>
          <p:nvPr/>
        </p:nvSpPr>
        <p:spPr>
          <a:xfrm>
            <a:off x="3096724" y="494174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172 CuadroTexto"/>
          <p:cNvSpPr txBox="1"/>
          <p:nvPr/>
        </p:nvSpPr>
        <p:spPr>
          <a:xfrm>
            <a:off x="3274922" y="5405390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-0.73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173 CuadroTexto"/>
          <p:cNvSpPr txBox="1"/>
          <p:nvPr/>
        </p:nvSpPr>
        <p:spPr>
          <a:xfrm>
            <a:off x="2444490" y="494116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174 CuadroTexto"/>
          <p:cNvSpPr txBox="1"/>
          <p:nvPr/>
        </p:nvSpPr>
        <p:spPr>
          <a:xfrm>
            <a:off x="2088612" y="540539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175 CuadroTexto"/>
          <p:cNvSpPr txBox="1"/>
          <p:nvPr/>
        </p:nvSpPr>
        <p:spPr>
          <a:xfrm>
            <a:off x="2232628" y="594986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0.44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176 CuadroTexto"/>
          <p:cNvSpPr txBox="1"/>
          <p:nvPr/>
        </p:nvSpPr>
        <p:spPr>
          <a:xfrm>
            <a:off x="3092562" y="587785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1.08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177 CuadroTexto"/>
          <p:cNvSpPr txBox="1"/>
          <p:nvPr/>
        </p:nvSpPr>
        <p:spPr>
          <a:xfrm>
            <a:off x="2869351" y="6309320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-0.06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178 CuadroTexto"/>
          <p:cNvSpPr txBox="1"/>
          <p:nvPr/>
        </p:nvSpPr>
        <p:spPr>
          <a:xfrm>
            <a:off x="504436" y="506772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0.61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179 CuadroTexto"/>
          <p:cNvSpPr txBox="1"/>
          <p:nvPr/>
        </p:nvSpPr>
        <p:spPr>
          <a:xfrm>
            <a:off x="504436" y="594986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0.70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180 CuadroTexto"/>
          <p:cNvSpPr txBox="1"/>
          <p:nvPr/>
        </p:nvSpPr>
        <p:spPr>
          <a:xfrm>
            <a:off x="144396" y="551781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2" name="181 Conector curvado"/>
          <p:cNvCxnSpPr/>
          <p:nvPr/>
        </p:nvCxnSpPr>
        <p:spPr>
          <a:xfrm rot="10800000" flipH="1" flipV="1">
            <a:off x="1110923" y="4867849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curvado"/>
          <p:cNvCxnSpPr/>
          <p:nvPr/>
        </p:nvCxnSpPr>
        <p:spPr>
          <a:xfrm rot="10800000" flipH="1" flipV="1">
            <a:off x="1110923" y="5641442"/>
            <a:ext cx="8932" cy="696401"/>
          </a:xfrm>
          <a:prstGeom prst="curvedConnector3">
            <a:avLst>
              <a:gd name="adj1" fmla="val -3370723"/>
            </a:avLst>
          </a:prstGeom>
          <a:ln w="9525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9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22"/>
          <p:cNvGrpSpPr>
            <a:grpSpLocks noChangeAspect="1"/>
          </p:cNvGrpSpPr>
          <p:nvPr/>
        </p:nvGrpSpPr>
        <p:grpSpPr bwMode="auto">
          <a:xfrm>
            <a:off x="1229862" y="1176217"/>
            <a:ext cx="3486153" cy="2662241"/>
            <a:chOff x="639" y="877"/>
            <a:chExt cx="2196" cy="1677"/>
          </a:xfrm>
        </p:grpSpPr>
        <p:sp>
          <p:nvSpPr>
            <p:cNvPr id="7" name="AutoShape 121"/>
            <p:cNvSpPr>
              <a:spLocks noChangeAspect="1" noChangeArrowheads="1" noTextEdit="1"/>
            </p:cNvSpPr>
            <p:nvPr/>
          </p:nvSpPr>
          <p:spPr bwMode="auto">
            <a:xfrm>
              <a:off x="885" y="877"/>
              <a:ext cx="1950" cy="1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Line 123"/>
            <p:cNvSpPr>
              <a:spLocks noChangeShapeType="1"/>
            </p:cNvSpPr>
            <p:nvPr/>
          </p:nvSpPr>
          <p:spPr bwMode="auto">
            <a:xfrm>
              <a:off x="1530" y="1230"/>
              <a:ext cx="65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Line 124"/>
            <p:cNvSpPr>
              <a:spLocks noChangeShapeType="1"/>
            </p:cNvSpPr>
            <p:nvPr/>
          </p:nvSpPr>
          <p:spPr bwMode="auto">
            <a:xfrm>
              <a:off x="1560" y="1230"/>
              <a:ext cx="0" cy="229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Line 125"/>
            <p:cNvSpPr>
              <a:spLocks noChangeShapeType="1"/>
            </p:cNvSpPr>
            <p:nvPr/>
          </p:nvSpPr>
          <p:spPr bwMode="auto">
            <a:xfrm>
              <a:off x="1530" y="1459"/>
              <a:ext cx="65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Line 126"/>
            <p:cNvSpPr>
              <a:spLocks noChangeShapeType="1"/>
            </p:cNvSpPr>
            <p:nvPr/>
          </p:nvSpPr>
          <p:spPr bwMode="auto">
            <a:xfrm>
              <a:off x="2205" y="1907"/>
              <a:ext cx="69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Line 127"/>
            <p:cNvSpPr>
              <a:spLocks noChangeShapeType="1"/>
            </p:cNvSpPr>
            <p:nvPr/>
          </p:nvSpPr>
          <p:spPr bwMode="auto">
            <a:xfrm>
              <a:off x="2240" y="1907"/>
              <a:ext cx="0" cy="234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Line 128"/>
            <p:cNvSpPr>
              <a:spLocks noChangeShapeType="1"/>
            </p:cNvSpPr>
            <p:nvPr/>
          </p:nvSpPr>
          <p:spPr bwMode="auto">
            <a:xfrm>
              <a:off x="2205" y="2141"/>
              <a:ext cx="69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Rectangle 129"/>
            <p:cNvSpPr>
              <a:spLocks noChangeArrowheads="1"/>
            </p:cNvSpPr>
            <p:nvPr/>
          </p:nvSpPr>
          <p:spPr bwMode="auto">
            <a:xfrm>
              <a:off x="1550" y="1305"/>
              <a:ext cx="2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Rectangle 130"/>
            <p:cNvSpPr>
              <a:spLocks noChangeArrowheads="1"/>
            </p:cNvSpPr>
            <p:nvPr/>
          </p:nvSpPr>
          <p:spPr bwMode="auto">
            <a:xfrm>
              <a:off x="1550" y="1385"/>
              <a:ext cx="2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Rectangle 131"/>
            <p:cNvSpPr>
              <a:spLocks noChangeArrowheads="1"/>
            </p:cNvSpPr>
            <p:nvPr/>
          </p:nvSpPr>
          <p:spPr bwMode="auto">
            <a:xfrm>
              <a:off x="1540" y="1310"/>
              <a:ext cx="4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Rectangle 132"/>
            <p:cNvSpPr>
              <a:spLocks noChangeArrowheads="1"/>
            </p:cNvSpPr>
            <p:nvPr/>
          </p:nvSpPr>
          <p:spPr bwMode="auto">
            <a:xfrm>
              <a:off x="1540" y="1380"/>
              <a:ext cx="4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Rectangle 133"/>
            <p:cNvSpPr>
              <a:spLocks noChangeArrowheads="1"/>
            </p:cNvSpPr>
            <p:nvPr/>
          </p:nvSpPr>
          <p:spPr bwMode="auto">
            <a:xfrm>
              <a:off x="1535" y="1315"/>
              <a:ext cx="5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Rectangle 134"/>
            <p:cNvSpPr>
              <a:spLocks noChangeArrowheads="1"/>
            </p:cNvSpPr>
            <p:nvPr/>
          </p:nvSpPr>
          <p:spPr bwMode="auto">
            <a:xfrm>
              <a:off x="1535" y="1375"/>
              <a:ext cx="5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Rectangle 135"/>
            <p:cNvSpPr>
              <a:spLocks noChangeArrowheads="1"/>
            </p:cNvSpPr>
            <p:nvPr/>
          </p:nvSpPr>
          <p:spPr bwMode="auto">
            <a:xfrm>
              <a:off x="1530" y="1320"/>
              <a:ext cx="6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Rectangle 136"/>
            <p:cNvSpPr>
              <a:spLocks noChangeArrowheads="1"/>
            </p:cNvSpPr>
            <p:nvPr/>
          </p:nvSpPr>
          <p:spPr bwMode="auto">
            <a:xfrm>
              <a:off x="1530" y="1370"/>
              <a:ext cx="6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Rectangle 137"/>
            <p:cNvSpPr>
              <a:spLocks noChangeArrowheads="1"/>
            </p:cNvSpPr>
            <p:nvPr/>
          </p:nvSpPr>
          <p:spPr bwMode="auto">
            <a:xfrm>
              <a:off x="1525" y="1325"/>
              <a:ext cx="75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Rectangle 138"/>
            <p:cNvSpPr>
              <a:spLocks noChangeArrowheads="1"/>
            </p:cNvSpPr>
            <p:nvPr/>
          </p:nvSpPr>
          <p:spPr bwMode="auto">
            <a:xfrm>
              <a:off x="1525" y="1360"/>
              <a:ext cx="75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Rectangle 139"/>
            <p:cNvSpPr>
              <a:spLocks noChangeArrowheads="1"/>
            </p:cNvSpPr>
            <p:nvPr/>
          </p:nvSpPr>
          <p:spPr bwMode="auto">
            <a:xfrm>
              <a:off x="1520" y="1335"/>
              <a:ext cx="85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Rectangle 140"/>
            <p:cNvSpPr>
              <a:spLocks noChangeArrowheads="1"/>
            </p:cNvSpPr>
            <p:nvPr/>
          </p:nvSpPr>
          <p:spPr bwMode="auto">
            <a:xfrm>
              <a:off x="1520" y="1350"/>
              <a:ext cx="85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Rectangle 141"/>
            <p:cNvSpPr>
              <a:spLocks noChangeArrowheads="1"/>
            </p:cNvSpPr>
            <p:nvPr/>
          </p:nvSpPr>
          <p:spPr bwMode="auto">
            <a:xfrm>
              <a:off x="1520" y="1345"/>
              <a:ext cx="8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Rectangle 142"/>
            <p:cNvSpPr>
              <a:spLocks noChangeArrowheads="1"/>
            </p:cNvSpPr>
            <p:nvPr/>
          </p:nvSpPr>
          <p:spPr bwMode="auto">
            <a:xfrm>
              <a:off x="1520" y="1345"/>
              <a:ext cx="8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Rectangle 143"/>
            <p:cNvSpPr>
              <a:spLocks noChangeArrowheads="1"/>
            </p:cNvSpPr>
            <p:nvPr/>
          </p:nvSpPr>
          <p:spPr bwMode="auto">
            <a:xfrm>
              <a:off x="2230" y="1987"/>
              <a:ext cx="2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Rectangle 144"/>
            <p:cNvSpPr>
              <a:spLocks noChangeArrowheads="1"/>
            </p:cNvSpPr>
            <p:nvPr/>
          </p:nvSpPr>
          <p:spPr bwMode="auto">
            <a:xfrm>
              <a:off x="2230" y="2066"/>
              <a:ext cx="2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Rectangle 145"/>
            <p:cNvSpPr>
              <a:spLocks noChangeArrowheads="1"/>
            </p:cNvSpPr>
            <p:nvPr/>
          </p:nvSpPr>
          <p:spPr bwMode="auto">
            <a:xfrm>
              <a:off x="2220" y="1992"/>
              <a:ext cx="4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Rectangle 146"/>
            <p:cNvSpPr>
              <a:spLocks noChangeArrowheads="1"/>
            </p:cNvSpPr>
            <p:nvPr/>
          </p:nvSpPr>
          <p:spPr bwMode="auto">
            <a:xfrm>
              <a:off x="2220" y="2061"/>
              <a:ext cx="4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Rectangle 147"/>
            <p:cNvSpPr>
              <a:spLocks noChangeArrowheads="1"/>
            </p:cNvSpPr>
            <p:nvPr/>
          </p:nvSpPr>
          <p:spPr bwMode="auto">
            <a:xfrm>
              <a:off x="2215" y="1997"/>
              <a:ext cx="5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Rectangle 148"/>
            <p:cNvSpPr>
              <a:spLocks noChangeArrowheads="1"/>
            </p:cNvSpPr>
            <p:nvPr/>
          </p:nvSpPr>
          <p:spPr bwMode="auto">
            <a:xfrm>
              <a:off x="2215" y="2056"/>
              <a:ext cx="5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Rectangle 149"/>
            <p:cNvSpPr>
              <a:spLocks noChangeArrowheads="1"/>
            </p:cNvSpPr>
            <p:nvPr/>
          </p:nvSpPr>
          <p:spPr bwMode="auto">
            <a:xfrm>
              <a:off x="2210" y="2002"/>
              <a:ext cx="6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Rectangle 150"/>
            <p:cNvSpPr>
              <a:spLocks noChangeArrowheads="1"/>
            </p:cNvSpPr>
            <p:nvPr/>
          </p:nvSpPr>
          <p:spPr bwMode="auto">
            <a:xfrm>
              <a:off x="2210" y="2051"/>
              <a:ext cx="6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Rectangle 151"/>
            <p:cNvSpPr>
              <a:spLocks noChangeArrowheads="1"/>
            </p:cNvSpPr>
            <p:nvPr/>
          </p:nvSpPr>
          <p:spPr bwMode="auto">
            <a:xfrm>
              <a:off x="2205" y="2007"/>
              <a:ext cx="7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Rectangle 152"/>
            <p:cNvSpPr>
              <a:spLocks noChangeArrowheads="1"/>
            </p:cNvSpPr>
            <p:nvPr/>
          </p:nvSpPr>
          <p:spPr bwMode="auto">
            <a:xfrm>
              <a:off x="2205" y="2041"/>
              <a:ext cx="7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Rectangle 153"/>
            <p:cNvSpPr>
              <a:spLocks noChangeArrowheads="1"/>
            </p:cNvSpPr>
            <p:nvPr/>
          </p:nvSpPr>
          <p:spPr bwMode="auto">
            <a:xfrm>
              <a:off x="2200" y="2017"/>
              <a:ext cx="8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Rectangle 154"/>
            <p:cNvSpPr>
              <a:spLocks noChangeArrowheads="1"/>
            </p:cNvSpPr>
            <p:nvPr/>
          </p:nvSpPr>
          <p:spPr bwMode="auto">
            <a:xfrm>
              <a:off x="2200" y="2032"/>
              <a:ext cx="84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Rectangle 155"/>
            <p:cNvSpPr>
              <a:spLocks noChangeArrowheads="1"/>
            </p:cNvSpPr>
            <p:nvPr/>
          </p:nvSpPr>
          <p:spPr bwMode="auto">
            <a:xfrm>
              <a:off x="2200" y="2027"/>
              <a:ext cx="8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Rectangle 156"/>
            <p:cNvSpPr>
              <a:spLocks noChangeArrowheads="1"/>
            </p:cNvSpPr>
            <p:nvPr/>
          </p:nvSpPr>
          <p:spPr bwMode="auto">
            <a:xfrm>
              <a:off x="2200" y="2027"/>
              <a:ext cx="8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Line 157"/>
            <p:cNvSpPr>
              <a:spLocks noChangeShapeType="1"/>
            </p:cNvSpPr>
            <p:nvPr/>
          </p:nvSpPr>
          <p:spPr bwMode="auto">
            <a:xfrm flipV="1">
              <a:off x="1278" y="972"/>
              <a:ext cx="0" cy="1318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Rectangle 158"/>
            <p:cNvSpPr>
              <a:spLocks noChangeArrowheads="1"/>
            </p:cNvSpPr>
            <p:nvPr/>
          </p:nvSpPr>
          <p:spPr bwMode="auto">
            <a:xfrm>
              <a:off x="994" y="1987"/>
              <a:ext cx="23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-0.2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159"/>
            <p:cNvSpPr>
              <a:spLocks noChangeArrowheads="1"/>
            </p:cNvSpPr>
            <p:nvPr/>
          </p:nvSpPr>
          <p:spPr bwMode="auto">
            <a:xfrm>
              <a:off x="1034" y="1644"/>
              <a:ext cx="19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160"/>
            <p:cNvSpPr>
              <a:spLocks noChangeArrowheads="1"/>
            </p:cNvSpPr>
            <p:nvPr/>
          </p:nvSpPr>
          <p:spPr bwMode="auto">
            <a:xfrm>
              <a:off x="1034" y="1300"/>
              <a:ext cx="19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0.2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161"/>
            <p:cNvSpPr>
              <a:spLocks noChangeArrowheads="1"/>
            </p:cNvSpPr>
            <p:nvPr/>
          </p:nvSpPr>
          <p:spPr bwMode="auto">
            <a:xfrm>
              <a:off x="1034" y="957"/>
              <a:ext cx="19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0.4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Line 162"/>
            <p:cNvSpPr>
              <a:spLocks noChangeShapeType="1"/>
            </p:cNvSpPr>
            <p:nvPr/>
          </p:nvSpPr>
          <p:spPr bwMode="auto">
            <a:xfrm>
              <a:off x="1248" y="2056"/>
              <a:ext cx="3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Line 163"/>
            <p:cNvSpPr>
              <a:spLocks noChangeShapeType="1"/>
            </p:cNvSpPr>
            <p:nvPr/>
          </p:nvSpPr>
          <p:spPr bwMode="auto">
            <a:xfrm>
              <a:off x="1248" y="1713"/>
              <a:ext cx="3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Line 164"/>
            <p:cNvSpPr>
              <a:spLocks noChangeShapeType="1"/>
            </p:cNvSpPr>
            <p:nvPr/>
          </p:nvSpPr>
          <p:spPr bwMode="auto">
            <a:xfrm>
              <a:off x="1248" y="1375"/>
              <a:ext cx="3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Line 165"/>
            <p:cNvSpPr>
              <a:spLocks noChangeShapeType="1"/>
            </p:cNvSpPr>
            <p:nvPr/>
          </p:nvSpPr>
          <p:spPr bwMode="auto">
            <a:xfrm>
              <a:off x="1248" y="1031"/>
              <a:ext cx="3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Line 166"/>
            <p:cNvSpPr>
              <a:spLocks noChangeShapeType="1"/>
            </p:cNvSpPr>
            <p:nvPr/>
          </p:nvSpPr>
          <p:spPr bwMode="auto">
            <a:xfrm>
              <a:off x="1278" y="2290"/>
              <a:ext cx="1463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Line 167"/>
            <p:cNvSpPr>
              <a:spLocks noChangeShapeType="1"/>
            </p:cNvSpPr>
            <p:nvPr/>
          </p:nvSpPr>
          <p:spPr bwMode="auto">
            <a:xfrm flipV="1">
              <a:off x="1676" y="2290"/>
              <a:ext cx="0" cy="3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Line 168"/>
            <p:cNvSpPr>
              <a:spLocks noChangeShapeType="1"/>
            </p:cNvSpPr>
            <p:nvPr/>
          </p:nvSpPr>
          <p:spPr bwMode="auto">
            <a:xfrm flipV="1">
              <a:off x="2343" y="2290"/>
              <a:ext cx="0" cy="3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Rectangle 169"/>
            <p:cNvSpPr>
              <a:spLocks noChangeArrowheads="1"/>
            </p:cNvSpPr>
            <p:nvPr/>
          </p:nvSpPr>
          <p:spPr bwMode="auto">
            <a:xfrm>
              <a:off x="1651" y="2364"/>
              <a:ext cx="10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170"/>
            <p:cNvSpPr>
              <a:spLocks noChangeArrowheads="1"/>
            </p:cNvSpPr>
            <p:nvPr/>
          </p:nvSpPr>
          <p:spPr bwMode="auto">
            <a:xfrm>
              <a:off x="2318" y="2364"/>
              <a:ext cx="10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172"/>
            <p:cNvSpPr>
              <a:spLocks noChangeArrowheads="1"/>
            </p:cNvSpPr>
            <p:nvPr/>
          </p:nvSpPr>
          <p:spPr bwMode="auto">
            <a:xfrm rot="16200000">
              <a:off x="261" y="1482"/>
              <a:ext cx="104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Selection</a:t>
              </a:r>
              <a:r>
                <a:rPr kumimoji="0" lang="es-ES" altLang="es-ES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r>
                <a:rPr kumimoji="0" lang="es-ES" altLang="es-ES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gradient</a:t>
              </a:r>
              <a:r>
                <a:rPr kumimoji="0" lang="es-ES" altLang="es-ES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r>
                <a:rPr kumimoji="0" lang="es-ES" altLang="es-ES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for</a:t>
              </a:r>
              <a:endParaRPr lang="es-ES" altLang="es-ES" sz="1500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phenology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175"/>
          <p:cNvGrpSpPr>
            <a:grpSpLocks noChangeAspect="1"/>
          </p:cNvGrpSpPr>
          <p:nvPr/>
        </p:nvGrpSpPr>
        <p:grpSpPr bwMode="auto">
          <a:xfrm>
            <a:off x="1764407" y="1176214"/>
            <a:ext cx="3095625" cy="2662237"/>
            <a:chOff x="2971" y="877"/>
            <a:chExt cx="1950" cy="1677"/>
          </a:xfrm>
        </p:grpSpPr>
        <p:sp>
          <p:nvSpPr>
            <p:cNvPr id="58" name="AutoShape 174"/>
            <p:cNvSpPr>
              <a:spLocks noChangeAspect="1" noChangeArrowheads="1" noTextEdit="1"/>
            </p:cNvSpPr>
            <p:nvPr/>
          </p:nvSpPr>
          <p:spPr bwMode="auto">
            <a:xfrm>
              <a:off x="2971" y="877"/>
              <a:ext cx="1950" cy="1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Line 176"/>
            <p:cNvSpPr>
              <a:spLocks noChangeShapeType="1"/>
            </p:cNvSpPr>
            <p:nvPr/>
          </p:nvSpPr>
          <p:spPr bwMode="auto">
            <a:xfrm>
              <a:off x="3732" y="1116"/>
              <a:ext cx="65" cy="0"/>
            </a:xfrm>
            <a:prstGeom prst="line">
              <a:avLst/>
            </a:prstGeom>
            <a:noFill/>
            <a:ln w="7938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Line 177"/>
            <p:cNvSpPr>
              <a:spLocks noChangeShapeType="1"/>
            </p:cNvSpPr>
            <p:nvPr/>
          </p:nvSpPr>
          <p:spPr bwMode="auto">
            <a:xfrm>
              <a:off x="3764" y="1116"/>
              <a:ext cx="0" cy="179"/>
            </a:xfrm>
            <a:prstGeom prst="line">
              <a:avLst/>
            </a:prstGeom>
            <a:noFill/>
            <a:ln w="7938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Line 178"/>
            <p:cNvSpPr>
              <a:spLocks noChangeShapeType="1"/>
            </p:cNvSpPr>
            <p:nvPr/>
          </p:nvSpPr>
          <p:spPr bwMode="auto">
            <a:xfrm>
              <a:off x="3732" y="1295"/>
              <a:ext cx="65" cy="0"/>
            </a:xfrm>
            <a:prstGeom prst="line">
              <a:avLst/>
            </a:prstGeom>
            <a:noFill/>
            <a:ln w="7938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Line 179"/>
            <p:cNvSpPr>
              <a:spLocks noChangeShapeType="1"/>
            </p:cNvSpPr>
            <p:nvPr/>
          </p:nvSpPr>
          <p:spPr bwMode="auto">
            <a:xfrm>
              <a:off x="4394" y="1778"/>
              <a:ext cx="69" cy="0"/>
            </a:xfrm>
            <a:prstGeom prst="line">
              <a:avLst/>
            </a:prstGeom>
            <a:noFill/>
            <a:ln w="7938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Line 180"/>
            <p:cNvSpPr>
              <a:spLocks noChangeShapeType="1"/>
            </p:cNvSpPr>
            <p:nvPr/>
          </p:nvSpPr>
          <p:spPr bwMode="auto">
            <a:xfrm>
              <a:off x="4429" y="1778"/>
              <a:ext cx="0" cy="204"/>
            </a:xfrm>
            <a:prstGeom prst="line">
              <a:avLst/>
            </a:prstGeom>
            <a:noFill/>
            <a:ln w="7938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Line 181"/>
            <p:cNvSpPr>
              <a:spLocks noChangeShapeType="1"/>
            </p:cNvSpPr>
            <p:nvPr/>
          </p:nvSpPr>
          <p:spPr bwMode="auto">
            <a:xfrm>
              <a:off x="4394" y="1982"/>
              <a:ext cx="69" cy="0"/>
            </a:xfrm>
            <a:prstGeom prst="line">
              <a:avLst/>
            </a:prstGeom>
            <a:noFill/>
            <a:ln w="7938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Rectangle 182"/>
            <p:cNvSpPr>
              <a:spLocks noChangeArrowheads="1"/>
            </p:cNvSpPr>
            <p:nvPr/>
          </p:nvSpPr>
          <p:spPr bwMode="auto">
            <a:xfrm>
              <a:off x="3752" y="1166"/>
              <a:ext cx="25" cy="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Rectangle 183"/>
            <p:cNvSpPr>
              <a:spLocks noChangeArrowheads="1"/>
            </p:cNvSpPr>
            <p:nvPr/>
          </p:nvSpPr>
          <p:spPr bwMode="auto">
            <a:xfrm>
              <a:off x="3752" y="1245"/>
              <a:ext cx="25" cy="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Rectangle 184"/>
            <p:cNvSpPr>
              <a:spLocks noChangeArrowheads="1"/>
            </p:cNvSpPr>
            <p:nvPr/>
          </p:nvSpPr>
          <p:spPr bwMode="auto">
            <a:xfrm>
              <a:off x="3742" y="1171"/>
              <a:ext cx="45" cy="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Rectangle 185"/>
            <p:cNvSpPr>
              <a:spLocks noChangeArrowheads="1"/>
            </p:cNvSpPr>
            <p:nvPr/>
          </p:nvSpPr>
          <p:spPr bwMode="auto">
            <a:xfrm>
              <a:off x="3742" y="1240"/>
              <a:ext cx="45" cy="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Rectangle 186"/>
            <p:cNvSpPr>
              <a:spLocks noChangeArrowheads="1"/>
            </p:cNvSpPr>
            <p:nvPr/>
          </p:nvSpPr>
          <p:spPr bwMode="auto">
            <a:xfrm>
              <a:off x="3737" y="1176"/>
              <a:ext cx="55" cy="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Rectangle 187"/>
            <p:cNvSpPr>
              <a:spLocks noChangeArrowheads="1"/>
            </p:cNvSpPr>
            <p:nvPr/>
          </p:nvSpPr>
          <p:spPr bwMode="auto">
            <a:xfrm>
              <a:off x="3737" y="1235"/>
              <a:ext cx="55" cy="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Rectangle 188"/>
            <p:cNvSpPr>
              <a:spLocks noChangeArrowheads="1"/>
            </p:cNvSpPr>
            <p:nvPr/>
          </p:nvSpPr>
          <p:spPr bwMode="auto">
            <a:xfrm>
              <a:off x="3732" y="1181"/>
              <a:ext cx="65" cy="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Rectangle 189"/>
            <p:cNvSpPr>
              <a:spLocks noChangeArrowheads="1"/>
            </p:cNvSpPr>
            <p:nvPr/>
          </p:nvSpPr>
          <p:spPr bwMode="auto">
            <a:xfrm>
              <a:off x="3732" y="1230"/>
              <a:ext cx="65" cy="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Rectangle 190"/>
            <p:cNvSpPr>
              <a:spLocks noChangeArrowheads="1"/>
            </p:cNvSpPr>
            <p:nvPr/>
          </p:nvSpPr>
          <p:spPr bwMode="auto">
            <a:xfrm>
              <a:off x="3727" y="1186"/>
              <a:ext cx="75" cy="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Rectangle 191"/>
            <p:cNvSpPr>
              <a:spLocks noChangeArrowheads="1"/>
            </p:cNvSpPr>
            <p:nvPr/>
          </p:nvSpPr>
          <p:spPr bwMode="auto">
            <a:xfrm>
              <a:off x="3727" y="1220"/>
              <a:ext cx="75" cy="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Rectangle 192"/>
            <p:cNvSpPr>
              <a:spLocks noChangeArrowheads="1"/>
            </p:cNvSpPr>
            <p:nvPr/>
          </p:nvSpPr>
          <p:spPr bwMode="auto">
            <a:xfrm>
              <a:off x="3722" y="1195"/>
              <a:ext cx="85" cy="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Rectangle 193"/>
            <p:cNvSpPr>
              <a:spLocks noChangeArrowheads="1"/>
            </p:cNvSpPr>
            <p:nvPr/>
          </p:nvSpPr>
          <p:spPr bwMode="auto">
            <a:xfrm>
              <a:off x="3722" y="1210"/>
              <a:ext cx="85" cy="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Rectangle 194"/>
            <p:cNvSpPr>
              <a:spLocks noChangeArrowheads="1"/>
            </p:cNvSpPr>
            <p:nvPr/>
          </p:nvSpPr>
          <p:spPr bwMode="auto">
            <a:xfrm>
              <a:off x="3722" y="1205"/>
              <a:ext cx="8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Rectangle 195"/>
            <p:cNvSpPr>
              <a:spLocks noChangeArrowheads="1"/>
            </p:cNvSpPr>
            <p:nvPr/>
          </p:nvSpPr>
          <p:spPr bwMode="auto">
            <a:xfrm>
              <a:off x="3722" y="1205"/>
              <a:ext cx="85" cy="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Rectangle 196"/>
            <p:cNvSpPr>
              <a:spLocks noChangeArrowheads="1"/>
            </p:cNvSpPr>
            <p:nvPr/>
          </p:nvSpPr>
          <p:spPr bwMode="auto">
            <a:xfrm>
              <a:off x="4419" y="1842"/>
              <a:ext cx="25" cy="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Rectangle 197"/>
            <p:cNvSpPr>
              <a:spLocks noChangeArrowheads="1"/>
            </p:cNvSpPr>
            <p:nvPr/>
          </p:nvSpPr>
          <p:spPr bwMode="auto">
            <a:xfrm>
              <a:off x="4419" y="1922"/>
              <a:ext cx="25" cy="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Rectangle 198"/>
            <p:cNvSpPr>
              <a:spLocks noChangeArrowheads="1"/>
            </p:cNvSpPr>
            <p:nvPr/>
          </p:nvSpPr>
          <p:spPr bwMode="auto">
            <a:xfrm>
              <a:off x="4409" y="1847"/>
              <a:ext cx="44" cy="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Rectangle 199"/>
            <p:cNvSpPr>
              <a:spLocks noChangeArrowheads="1"/>
            </p:cNvSpPr>
            <p:nvPr/>
          </p:nvSpPr>
          <p:spPr bwMode="auto">
            <a:xfrm>
              <a:off x="4409" y="1917"/>
              <a:ext cx="44" cy="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Rectangle 200"/>
            <p:cNvSpPr>
              <a:spLocks noChangeArrowheads="1"/>
            </p:cNvSpPr>
            <p:nvPr/>
          </p:nvSpPr>
          <p:spPr bwMode="auto">
            <a:xfrm>
              <a:off x="4404" y="1852"/>
              <a:ext cx="54" cy="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Rectangle 201"/>
            <p:cNvSpPr>
              <a:spLocks noChangeArrowheads="1"/>
            </p:cNvSpPr>
            <p:nvPr/>
          </p:nvSpPr>
          <p:spPr bwMode="auto">
            <a:xfrm>
              <a:off x="4404" y="1912"/>
              <a:ext cx="54" cy="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Rectangle 202"/>
            <p:cNvSpPr>
              <a:spLocks noChangeArrowheads="1"/>
            </p:cNvSpPr>
            <p:nvPr/>
          </p:nvSpPr>
          <p:spPr bwMode="auto">
            <a:xfrm>
              <a:off x="4399" y="1857"/>
              <a:ext cx="64" cy="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Rectangle 203"/>
            <p:cNvSpPr>
              <a:spLocks noChangeArrowheads="1"/>
            </p:cNvSpPr>
            <p:nvPr/>
          </p:nvSpPr>
          <p:spPr bwMode="auto">
            <a:xfrm>
              <a:off x="4399" y="1907"/>
              <a:ext cx="64" cy="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Rectangle 204"/>
            <p:cNvSpPr>
              <a:spLocks noChangeArrowheads="1"/>
            </p:cNvSpPr>
            <p:nvPr/>
          </p:nvSpPr>
          <p:spPr bwMode="auto">
            <a:xfrm>
              <a:off x="4394" y="1862"/>
              <a:ext cx="74" cy="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Rectangle 205"/>
            <p:cNvSpPr>
              <a:spLocks noChangeArrowheads="1"/>
            </p:cNvSpPr>
            <p:nvPr/>
          </p:nvSpPr>
          <p:spPr bwMode="auto">
            <a:xfrm>
              <a:off x="4394" y="1897"/>
              <a:ext cx="74" cy="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Rectangle 206"/>
            <p:cNvSpPr>
              <a:spLocks noChangeArrowheads="1"/>
            </p:cNvSpPr>
            <p:nvPr/>
          </p:nvSpPr>
          <p:spPr bwMode="auto">
            <a:xfrm>
              <a:off x="4389" y="1872"/>
              <a:ext cx="84" cy="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Rectangle 207"/>
            <p:cNvSpPr>
              <a:spLocks noChangeArrowheads="1"/>
            </p:cNvSpPr>
            <p:nvPr/>
          </p:nvSpPr>
          <p:spPr bwMode="auto">
            <a:xfrm>
              <a:off x="4389" y="1887"/>
              <a:ext cx="84" cy="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Rectangle 208"/>
            <p:cNvSpPr>
              <a:spLocks noChangeArrowheads="1"/>
            </p:cNvSpPr>
            <p:nvPr/>
          </p:nvSpPr>
          <p:spPr bwMode="auto">
            <a:xfrm>
              <a:off x="4389" y="1882"/>
              <a:ext cx="8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Rectangle 209"/>
            <p:cNvSpPr>
              <a:spLocks noChangeArrowheads="1"/>
            </p:cNvSpPr>
            <p:nvPr/>
          </p:nvSpPr>
          <p:spPr bwMode="auto">
            <a:xfrm>
              <a:off x="4389" y="1882"/>
              <a:ext cx="84" cy="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08" name="Rectangle 65"/>
          <p:cNvSpPr>
            <a:spLocks noChangeArrowheads="1"/>
          </p:cNvSpPr>
          <p:nvPr/>
        </p:nvSpPr>
        <p:spPr bwMode="auto">
          <a:xfrm>
            <a:off x="2241101" y="3789040"/>
            <a:ext cx="232569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P. </a:t>
            </a:r>
            <a:r>
              <a:rPr kumimoji="0" lang="es-ES" altLang="es-E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alcon</a:t>
            </a:r>
            <a:endParaRPr kumimoji="0" lang="es-ES" altLang="es-E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1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1125636" y="130541"/>
            <a:ext cx="23042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</a:p>
          <a:p>
            <a:pPr algn="ctr"/>
            <a:endParaRPr lang="es-ES" sz="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0.001</a:t>
            </a: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995936" y="116632"/>
            <a:ext cx="22322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  <a:p>
            <a:pPr algn="ctr"/>
            <a:endParaRPr lang="es-ES" sz="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0.001</a:t>
            </a: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9" name="Picture 31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6" b="6605"/>
          <a:stretch/>
        </p:blipFill>
        <p:spPr bwMode="auto">
          <a:xfrm>
            <a:off x="3645916" y="718120"/>
            <a:ext cx="2798291" cy="2466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8" name="AutoShape 318"/>
          <p:cNvSpPr>
            <a:spLocks noChangeAspect="1" noChangeArrowheads="1" noTextEdit="1"/>
          </p:cNvSpPr>
          <p:nvPr/>
        </p:nvSpPr>
        <p:spPr bwMode="auto">
          <a:xfrm>
            <a:off x="557212" y="717698"/>
            <a:ext cx="3046411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59" name="Line 320"/>
          <p:cNvSpPr>
            <a:spLocks noChangeShapeType="1"/>
          </p:cNvSpPr>
          <p:nvPr/>
        </p:nvSpPr>
        <p:spPr bwMode="auto">
          <a:xfrm>
            <a:off x="1727199" y="941536"/>
            <a:ext cx="104775" cy="0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60" name="Line 321"/>
          <p:cNvSpPr>
            <a:spLocks noChangeShapeType="1"/>
          </p:cNvSpPr>
          <p:nvPr/>
        </p:nvSpPr>
        <p:spPr bwMode="auto">
          <a:xfrm>
            <a:off x="1776411" y="941536"/>
            <a:ext cx="0" cy="490538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61" name="Line 322"/>
          <p:cNvSpPr>
            <a:spLocks noChangeShapeType="1"/>
          </p:cNvSpPr>
          <p:nvPr/>
        </p:nvSpPr>
        <p:spPr bwMode="auto">
          <a:xfrm>
            <a:off x="1727199" y="1432073"/>
            <a:ext cx="104775" cy="0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62" name="Line 323"/>
          <p:cNvSpPr>
            <a:spLocks noChangeShapeType="1"/>
          </p:cNvSpPr>
          <p:nvPr/>
        </p:nvSpPr>
        <p:spPr bwMode="auto">
          <a:xfrm>
            <a:off x="2790823" y="2322661"/>
            <a:ext cx="104775" cy="0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63" name="Line 324"/>
          <p:cNvSpPr>
            <a:spLocks noChangeShapeType="1"/>
          </p:cNvSpPr>
          <p:nvPr/>
        </p:nvSpPr>
        <p:spPr bwMode="auto">
          <a:xfrm>
            <a:off x="2840036" y="2322661"/>
            <a:ext cx="0" cy="504825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65" name="Line 325"/>
          <p:cNvSpPr>
            <a:spLocks noChangeShapeType="1"/>
          </p:cNvSpPr>
          <p:nvPr/>
        </p:nvSpPr>
        <p:spPr bwMode="auto">
          <a:xfrm>
            <a:off x="2790823" y="2827486"/>
            <a:ext cx="104775" cy="0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66" name="Rectangle 326"/>
          <p:cNvSpPr>
            <a:spLocks noChangeArrowheads="1"/>
          </p:cNvSpPr>
          <p:nvPr/>
        </p:nvSpPr>
        <p:spPr bwMode="auto">
          <a:xfrm>
            <a:off x="1762124" y="1130448"/>
            <a:ext cx="34925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67" name="Rectangle 327"/>
          <p:cNvSpPr>
            <a:spLocks noChangeArrowheads="1"/>
          </p:cNvSpPr>
          <p:nvPr/>
        </p:nvSpPr>
        <p:spPr bwMode="auto">
          <a:xfrm>
            <a:off x="1762124" y="1243161"/>
            <a:ext cx="34925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68" name="Rectangle 328"/>
          <p:cNvSpPr>
            <a:spLocks noChangeArrowheads="1"/>
          </p:cNvSpPr>
          <p:nvPr/>
        </p:nvSpPr>
        <p:spPr bwMode="auto">
          <a:xfrm>
            <a:off x="1747836" y="1138386"/>
            <a:ext cx="6350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69" name="Rectangle 329"/>
          <p:cNvSpPr>
            <a:spLocks noChangeArrowheads="1"/>
          </p:cNvSpPr>
          <p:nvPr/>
        </p:nvSpPr>
        <p:spPr bwMode="auto">
          <a:xfrm>
            <a:off x="1747836" y="1236811"/>
            <a:ext cx="6350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70" name="Rectangle 330"/>
          <p:cNvSpPr>
            <a:spLocks noChangeArrowheads="1"/>
          </p:cNvSpPr>
          <p:nvPr/>
        </p:nvSpPr>
        <p:spPr bwMode="auto">
          <a:xfrm>
            <a:off x="1741486" y="1144736"/>
            <a:ext cx="76200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71" name="Rectangle 331"/>
          <p:cNvSpPr>
            <a:spLocks noChangeArrowheads="1"/>
          </p:cNvSpPr>
          <p:nvPr/>
        </p:nvSpPr>
        <p:spPr bwMode="auto">
          <a:xfrm>
            <a:off x="1741486" y="1228873"/>
            <a:ext cx="76200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72" name="Rectangle 332"/>
          <p:cNvSpPr>
            <a:spLocks noChangeArrowheads="1"/>
          </p:cNvSpPr>
          <p:nvPr/>
        </p:nvSpPr>
        <p:spPr bwMode="auto">
          <a:xfrm>
            <a:off x="1733549" y="1152673"/>
            <a:ext cx="90487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73" name="Rectangle 333"/>
          <p:cNvSpPr>
            <a:spLocks noChangeArrowheads="1"/>
          </p:cNvSpPr>
          <p:nvPr/>
        </p:nvSpPr>
        <p:spPr bwMode="auto">
          <a:xfrm>
            <a:off x="1733549" y="1222523"/>
            <a:ext cx="90487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74" name="Rectangle 334"/>
          <p:cNvSpPr>
            <a:spLocks noChangeArrowheads="1"/>
          </p:cNvSpPr>
          <p:nvPr/>
        </p:nvSpPr>
        <p:spPr bwMode="auto">
          <a:xfrm>
            <a:off x="1727199" y="1159023"/>
            <a:ext cx="104775" cy="142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75" name="Rectangle 335"/>
          <p:cNvSpPr>
            <a:spLocks noChangeArrowheads="1"/>
          </p:cNvSpPr>
          <p:nvPr/>
        </p:nvSpPr>
        <p:spPr bwMode="auto">
          <a:xfrm>
            <a:off x="1727199" y="1208236"/>
            <a:ext cx="104775" cy="142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76" name="Rectangle 336"/>
          <p:cNvSpPr>
            <a:spLocks noChangeArrowheads="1"/>
          </p:cNvSpPr>
          <p:nvPr/>
        </p:nvSpPr>
        <p:spPr bwMode="auto">
          <a:xfrm>
            <a:off x="1719261" y="1173311"/>
            <a:ext cx="119062" cy="142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77" name="Rectangle 337"/>
          <p:cNvSpPr>
            <a:spLocks noChangeArrowheads="1"/>
          </p:cNvSpPr>
          <p:nvPr/>
        </p:nvSpPr>
        <p:spPr bwMode="auto">
          <a:xfrm>
            <a:off x="1719261" y="1193948"/>
            <a:ext cx="119062" cy="142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78" name="Rectangle 338"/>
          <p:cNvSpPr>
            <a:spLocks noChangeArrowheads="1"/>
          </p:cNvSpPr>
          <p:nvPr/>
        </p:nvSpPr>
        <p:spPr bwMode="auto">
          <a:xfrm>
            <a:off x="1719261" y="1187598"/>
            <a:ext cx="119062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79" name="Rectangle 339"/>
          <p:cNvSpPr>
            <a:spLocks noChangeArrowheads="1"/>
          </p:cNvSpPr>
          <p:nvPr/>
        </p:nvSpPr>
        <p:spPr bwMode="auto">
          <a:xfrm>
            <a:off x="1719261" y="1187598"/>
            <a:ext cx="119062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88" name="Rectangle 340"/>
          <p:cNvSpPr>
            <a:spLocks noChangeArrowheads="1"/>
          </p:cNvSpPr>
          <p:nvPr/>
        </p:nvSpPr>
        <p:spPr bwMode="auto">
          <a:xfrm>
            <a:off x="2825748" y="2517923"/>
            <a:ext cx="34925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89" name="Rectangle 341"/>
          <p:cNvSpPr>
            <a:spLocks noChangeArrowheads="1"/>
          </p:cNvSpPr>
          <p:nvPr/>
        </p:nvSpPr>
        <p:spPr bwMode="auto">
          <a:xfrm>
            <a:off x="2825748" y="2630636"/>
            <a:ext cx="34925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90" name="Rectangle 342"/>
          <p:cNvSpPr>
            <a:spLocks noChangeArrowheads="1"/>
          </p:cNvSpPr>
          <p:nvPr/>
        </p:nvSpPr>
        <p:spPr bwMode="auto">
          <a:xfrm>
            <a:off x="2813048" y="2525861"/>
            <a:ext cx="61912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91" name="Rectangle 343"/>
          <p:cNvSpPr>
            <a:spLocks noChangeArrowheads="1"/>
          </p:cNvSpPr>
          <p:nvPr/>
        </p:nvSpPr>
        <p:spPr bwMode="auto">
          <a:xfrm>
            <a:off x="2813048" y="2624286"/>
            <a:ext cx="61912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92" name="Rectangle 344"/>
          <p:cNvSpPr>
            <a:spLocks noChangeArrowheads="1"/>
          </p:cNvSpPr>
          <p:nvPr/>
        </p:nvSpPr>
        <p:spPr bwMode="auto">
          <a:xfrm>
            <a:off x="2805111" y="2532211"/>
            <a:ext cx="77787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93" name="Rectangle 345"/>
          <p:cNvSpPr>
            <a:spLocks noChangeArrowheads="1"/>
          </p:cNvSpPr>
          <p:nvPr/>
        </p:nvSpPr>
        <p:spPr bwMode="auto">
          <a:xfrm>
            <a:off x="2805111" y="2616348"/>
            <a:ext cx="77787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94" name="Rectangle 346"/>
          <p:cNvSpPr>
            <a:spLocks noChangeArrowheads="1"/>
          </p:cNvSpPr>
          <p:nvPr/>
        </p:nvSpPr>
        <p:spPr bwMode="auto">
          <a:xfrm>
            <a:off x="2798761" y="2540148"/>
            <a:ext cx="90487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95" name="Rectangle 347"/>
          <p:cNvSpPr>
            <a:spLocks noChangeArrowheads="1"/>
          </p:cNvSpPr>
          <p:nvPr/>
        </p:nvSpPr>
        <p:spPr bwMode="auto">
          <a:xfrm>
            <a:off x="2798761" y="2609998"/>
            <a:ext cx="90487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96" name="Rectangle 348"/>
          <p:cNvSpPr>
            <a:spLocks noChangeArrowheads="1"/>
          </p:cNvSpPr>
          <p:nvPr/>
        </p:nvSpPr>
        <p:spPr bwMode="auto">
          <a:xfrm>
            <a:off x="2790823" y="2546498"/>
            <a:ext cx="104775" cy="142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97" name="Rectangle 349"/>
          <p:cNvSpPr>
            <a:spLocks noChangeArrowheads="1"/>
          </p:cNvSpPr>
          <p:nvPr/>
        </p:nvSpPr>
        <p:spPr bwMode="auto">
          <a:xfrm>
            <a:off x="2790823" y="2595711"/>
            <a:ext cx="104775" cy="142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34" name="Rectangle 350"/>
          <p:cNvSpPr>
            <a:spLocks noChangeArrowheads="1"/>
          </p:cNvSpPr>
          <p:nvPr/>
        </p:nvSpPr>
        <p:spPr bwMode="auto">
          <a:xfrm>
            <a:off x="2784473" y="2560786"/>
            <a:ext cx="119062" cy="142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35" name="Rectangle 351"/>
          <p:cNvSpPr>
            <a:spLocks noChangeArrowheads="1"/>
          </p:cNvSpPr>
          <p:nvPr/>
        </p:nvSpPr>
        <p:spPr bwMode="auto">
          <a:xfrm>
            <a:off x="2784473" y="2581423"/>
            <a:ext cx="119062" cy="142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36" name="Rectangle 352"/>
          <p:cNvSpPr>
            <a:spLocks noChangeArrowheads="1"/>
          </p:cNvSpPr>
          <p:nvPr/>
        </p:nvSpPr>
        <p:spPr bwMode="auto">
          <a:xfrm>
            <a:off x="2784473" y="2575073"/>
            <a:ext cx="119062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37" name="Rectangle 353"/>
          <p:cNvSpPr>
            <a:spLocks noChangeArrowheads="1"/>
          </p:cNvSpPr>
          <p:nvPr/>
        </p:nvSpPr>
        <p:spPr bwMode="auto">
          <a:xfrm>
            <a:off x="2784473" y="2575073"/>
            <a:ext cx="119062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38" name="Line 354"/>
          <p:cNvSpPr>
            <a:spLocks noChangeShapeType="1"/>
          </p:cNvSpPr>
          <p:nvPr/>
        </p:nvSpPr>
        <p:spPr bwMode="auto">
          <a:xfrm flipV="1">
            <a:off x="1138237" y="851048"/>
            <a:ext cx="0" cy="2073275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39" name="Rectangle 355"/>
          <p:cNvSpPr>
            <a:spLocks noChangeArrowheads="1"/>
          </p:cNvSpPr>
          <p:nvPr/>
        </p:nvSpPr>
        <p:spPr bwMode="auto">
          <a:xfrm>
            <a:off x="723899" y="2595711"/>
            <a:ext cx="3508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-0.2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" name="Rectangle 356"/>
          <p:cNvSpPr>
            <a:spLocks noChangeArrowheads="1"/>
          </p:cNvSpPr>
          <p:nvPr/>
        </p:nvSpPr>
        <p:spPr bwMode="auto">
          <a:xfrm>
            <a:off x="723899" y="2224236"/>
            <a:ext cx="3508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-0.1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1" name="Rectangle 357"/>
          <p:cNvSpPr>
            <a:spLocks noChangeArrowheads="1"/>
          </p:cNvSpPr>
          <p:nvPr/>
        </p:nvSpPr>
        <p:spPr bwMode="auto">
          <a:xfrm>
            <a:off x="787399" y="1852761"/>
            <a:ext cx="2873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0.0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2" name="Rectangle 358"/>
          <p:cNvSpPr>
            <a:spLocks noChangeArrowheads="1"/>
          </p:cNvSpPr>
          <p:nvPr/>
        </p:nvSpPr>
        <p:spPr bwMode="auto">
          <a:xfrm>
            <a:off x="787399" y="1489223"/>
            <a:ext cx="2873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0.1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3" name="Rectangle 359"/>
          <p:cNvSpPr>
            <a:spLocks noChangeArrowheads="1"/>
          </p:cNvSpPr>
          <p:nvPr/>
        </p:nvSpPr>
        <p:spPr bwMode="auto">
          <a:xfrm>
            <a:off x="787399" y="1117748"/>
            <a:ext cx="2873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0.2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4" name="Line 360"/>
          <p:cNvSpPr>
            <a:spLocks noChangeShapeType="1"/>
          </p:cNvSpPr>
          <p:nvPr/>
        </p:nvSpPr>
        <p:spPr bwMode="auto">
          <a:xfrm>
            <a:off x="1096962" y="2679848"/>
            <a:ext cx="41275" cy="0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45" name="Line 361"/>
          <p:cNvSpPr>
            <a:spLocks noChangeShapeType="1"/>
          </p:cNvSpPr>
          <p:nvPr/>
        </p:nvSpPr>
        <p:spPr bwMode="auto">
          <a:xfrm>
            <a:off x="1096962" y="2308373"/>
            <a:ext cx="41275" cy="0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46" name="Line 362"/>
          <p:cNvSpPr>
            <a:spLocks noChangeShapeType="1"/>
          </p:cNvSpPr>
          <p:nvPr/>
        </p:nvSpPr>
        <p:spPr bwMode="auto">
          <a:xfrm>
            <a:off x="1096962" y="1943248"/>
            <a:ext cx="41275" cy="0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47" name="Line 363"/>
          <p:cNvSpPr>
            <a:spLocks noChangeShapeType="1"/>
          </p:cNvSpPr>
          <p:nvPr/>
        </p:nvSpPr>
        <p:spPr bwMode="auto">
          <a:xfrm>
            <a:off x="1096962" y="1573361"/>
            <a:ext cx="41275" cy="0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48" name="Line 364"/>
          <p:cNvSpPr>
            <a:spLocks noChangeShapeType="1"/>
          </p:cNvSpPr>
          <p:nvPr/>
        </p:nvSpPr>
        <p:spPr bwMode="auto">
          <a:xfrm>
            <a:off x="1096962" y="1201886"/>
            <a:ext cx="41275" cy="0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49" name="Line 365"/>
          <p:cNvSpPr>
            <a:spLocks noChangeShapeType="1"/>
          </p:cNvSpPr>
          <p:nvPr/>
        </p:nvSpPr>
        <p:spPr bwMode="auto">
          <a:xfrm>
            <a:off x="1138237" y="2924323"/>
            <a:ext cx="2339974" cy="0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50" name="Line 366"/>
          <p:cNvSpPr>
            <a:spLocks noChangeShapeType="1"/>
          </p:cNvSpPr>
          <p:nvPr/>
        </p:nvSpPr>
        <p:spPr bwMode="auto">
          <a:xfrm flipV="1">
            <a:off x="1776411" y="2924323"/>
            <a:ext cx="0" cy="42863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51" name="Line 367"/>
          <p:cNvSpPr>
            <a:spLocks noChangeShapeType="1"/>
          </p:cNvSpPr>
          <p:nvPr/>
        </p:nvSpPr>
        <p:spPr bwMode="auto">
          <a:xfrm flipV="1">
            <a:off x="2840036" y="2924323"/>
            <a:ext cx="0" cy="42863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12" name="Rectangle 368"/>
          <p:cNvSpPr>
            <a:spLocks noChangeArrowheads="1"/>
          </p:cNvSpPr>
          <p:nvPr/>
        </p:nvSpPr>
        <p:spPr bwMode="auto">
          <a:xfrm>
            <a:off x="1700211" y="2960836"/>
            <a:ext cx="1524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13" name="Rectangle 369"/>
          <p:cNvSpPr>
            <a:spLocks noChangeArrowheads="1"/>
          </p:cNvSpPr>
          <p:nvPr/>
        </p:nvSpPr>
        <p:spPr bwMode="auto">
          <a:xfrm>
            <a:off x="2763836" y="2960836"/>
            <a:ext cx="1524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15" name="Rectangle 371"/>
          <p:cNvSpPr>
            <a:spLocks noChangeArrowheads="1"/>
          </p:cNvSpPr>
          <p:nvPr/>
        </p:nvSpPr>
        <p:spPr bwMode="auto">
          <a:xfrm rot="16200000">
            <a:off x="-581304" y="1687631"/>
            <a:ext cx="21913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Selection</a:t>
            </a:r>
            <a:r>
              <a:rPr kumimoji="0" lang="es-ES" altLang="es-E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s-ES" altLang="es-E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gradient</a:t>
            </a:r>
            <a:r>
              <a:rPr kumimoji="0" lang="es-ES" altLang="es-E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s-ES" altLang="es-E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for</a:t>
            </a:r>
            <a:r>
              <a:rPr kumimoji="0" lang="es-ES" altLang="es-E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s-ES" altLang="es-E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phenology</a:t>
            </a:r>
            <a:endParaRPr kumimoji="0" lang="es-ES" altLang="es-ES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3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s-ES" altLang="es-ES" sz="1300" dirty="0" err="1" smtClean="0">
                <a:solidFill>
                  <a:srgbClr val="000000"/>
                </a:solidFill>
                <a:latin typeface="Times New Roman" pitchFamily="18" charset="0"/>
              </a:rPr>
              <a:t>early</a:t>
            </a:r>
            <a:r>
              <a:rPr lang="es-ES" altLang="es-ES" sz="13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ES" altLang="es-ES" sz="1300" dirty="0" err="1" smtClean="0">
                <a:solidFill>
                  <a:srgbClr val="000000"/>
                </a:solidFill>
                <a:latin typeface="Times New Roman" pitchFamily="18" charset="0"/>
              </a:rPr>
              <a:t>flowering</a:t>
            </a:r>
            <a:r>
              <a:rPr lang="es-ES" altLang="es-ES" sz="13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16" name="Group 374"/>
          <p:cNvGrpSpPr>
            <a:grpSpLocks noChangeAspect="1"/>
          </p:cNvGrpSpPr>
          <p:nvPr/>
        </p:nvGrpSpPr>
        <p:grpSpPr bwMode="auto">
          <a:xfrm>
            <a:off x="395288" y="3310408"/>
            <a:ext cx="3178176" cy="2744788"/>
            <a:chOff x="249" y="1838"/>
            <a:chExt cx="2002" cy="1729"/>
          </a:xfrm>
        </p:grpSpPr>
        <p:sp>
          <p:nvSpPr>
            <p:cNvPr id="1317" name="AutoShape 373"/>
            <p:cNvSpPr>
              <a:spLocks noChangeAspect="1" noChangeArrowheads="1" noTextEdit="1"/>
            </p:cNvSpPr>
            <p:nvPr/>
          </p:nvSpPr>
          <p:spPr bwMode="auto">
            <a:xfrm>
              <a:off x="332" y="1888"/>
              <a:ext cx="1919" cy="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18" name="Line 375"/>
            <p:cNvSpPr>
              <a:spLocks noChangeShapeType="1"/>
            </p:cNvSpPr>
            <p:nvPr/>
          </p:nvSpPr>
          <p:spPr bwMode="auto">
            <a:xfrm>
              <a:off x="1082" y="2029"/>
              <a:ext cx="66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19" name="Line 376"/>
            <p:cNvSpPr>
              <a:spLocks noChangeShapeType="1"/>
            </p:cNvSpPr>
            <p:nvPr/>
          </p:nvSpPr>
          <p:spPr bwMode="auto">
            <a:xfrm>
              <a:off x="1113" y="2029"/>
              <a:ext cx="0" cy="1187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20" name="Line 377"/>
            <p:cNvSpPr>
              <a:spLocks noChangeShapeType="1"/>
            </p:cNvSpPr>
            <p:nvPr/>
          </p:nvSpPr>
          <p:spPr bwMode="auto">
            <a:xfrm>
              <a:off x="1082" y="3216"/>
              <a:ext cx="66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21" name="Line 378"/>
            <p:cNvSpPr>
              <a:spLocks noChangeShapeType="1"/>
            </p:cNvSpPr>
            <p:nvPr/>
          </p:nvSpPr>
          <p:spPr bwMode="auto">
            <a:xfrm>
              <a:off x="1744" y="2029"/>
              <a:ext cx="66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41" name="Line 379"/>
            <p:cNvSpPr>
              <a:spLocks noChangeShapeType="1"/>
            </p:cNvSpPr>
            <p:nvPr/>
          </p:nvSpPr>
          <p:spPr bwMode="auto">
            <a:xfrm>
              <a:off x="1775" y="2029"/>
              <a:ext cx="0" cy="75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42" name="Line 380"/>
            <p:cNvSpPr>
              <a:spLocks noChangeShapeType="1"/>
            </p:cNvSpPr>
            <p:nvPr/>
          </p:nvSpPr>
          <p:spPr bwMode="auto">
            <a:xfrm>
              <a:off x="1744" y="2779"/>
              <a:ext cx="66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43" name="Rectangle 381"/>
            <p:cNvSpPr>
              <a:spLocks noChangeArrowheads="1"/>
            </p:cNvSpPr>
            <p:nvPr/>
          </p:nvSpPr>
          <p:spPr bwMode="auto">
            <a:xfrm>
              <a:off x="1104" y="2589"/>
              <a:ext cx="2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44" name="Rectangle 382"/>
            <p:cNvSpPr>
              <a:spLocks noChangeArrowheads="1"/>
            </p:cNvSpPr>
            <p:nvPr/>
          </p:nvSpPr>
          <p:spPr bwMode="auto">
            <a:xfrm>
              <a:off x="1104" y="2660"/>
              <a:ext cx="2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45" name="Rectangle 383"/>
            <p:cNvSpPr>
              <a:spLocks noChangeArrowheads="1"/>
            </p:cNvSpPr>
            <p:nvPr/>
          </p:nvSpPr>
          <p:spPr bwMode="auto">
            <a:xfrm>
              <a:off x="1095" y="2594"/>
              <a:ext cx="4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46" name="Rectangle 384"/>
            <p:cNvSpPr>
              <a:spLocks noChangeArrowheads="1"/>
            </p:cNvSpPr>
            <p:nvPr/>
          </p:nvSpPr>
          <p:spPr bwMode="auto">
            <a:xfrm>
              <a:off x="1095" y="2656"/>
              <a:ext cx="4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47" name="Rectangle 385"/>
            <p:cNvSpPr>
              <a:spLocks noChangeArrowheads="1"/>
            </p:cNvSpPr>
            <p:nvPr/>
          </p:nvSpPr>
          <p:spPr bwMode="auto">
            <a:xfrm>
              <a:off x="1091" y="2598"/>
              <a:ext cx="4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48" name="Rectangle 386"/>
            <p:cNvSpPr>
              <a:spLocks noChangeArrowheads="1"/>
            </p:cNvSpPr>
            <p:nvPr/>
          </p:nvSpPr>
          <p:spPr bwMode="auto">
            <a:xfrm>
              <a:off x="1091" y="2651"/>
              <a:ext cx="4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49" name="Rectangle 387"/>
            <p:cNvSpPr>
              <a:spLocks noChangeArrowheads="1"/>
            </p:cNvSpPr>
            <p:nvPr/>
          </p:nvSpPr>
          <p:spPr bwMode="auto">
            <a:xfrm>
              <a:off x="1086" y="2603"/>
              <a:ext cx="5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50" name="Rectangle 388"/>
            <p:cNvSpPr>
              <a:spLocks noChangeArrowheads="1"/>
            </p:cNvSpPr>
            <p:nvPr/>
          </p:nvSpPr>
          <p:spPr bwMode="auto">
            <a:xfrm>
              <a:off x="1086" y="2647"/>
              <a:ext cx="5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51" name="Rectangle 389"/>
            <p:cNvSpPr>
              <a:spLocks noChangeArrowheads="1"/>
            </p:cNvSpPr>
            <p:nvPr/>
          </p:nvSpPr>
          <p:spPr bwMode="auto">
            <a:xfrm>
              <a:off x="1082" y="2607"/>
              <a:ext cx="66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52" name="Rectangle 390"/>
            <p:cNvSpPr>
              <a:spLocks noChangeArrowheads="1"/>
            </p:cNvSpPr>
            <p:nvPr/>
          </p:nvSpPr>
          <p:spPr bwMode="auto">
            <a:xfrm>
              <a:off x="1082" y="2638"/>
              <a:ext cx="66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53" name="Rectangle 391"/>
            <p:cNvSpPr>
              <a:spLocks noChangeArrowheads="1"/>
            </p:cNvSpPr>
            <p:nvPr/>
          </p:nvSpPr>
          <p:spPr bwMode="auto">
            <a:xfrm>
              <a:off x="1078" y="2616"/>
              <a:ext cx="75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54" name="Rectangle 392"/>
            <p:cNvSpPr>
              <a:spLocks noChangeArrowheads="1"/>
            </p:cNvSpPr>
            <p:nvPr/>
          </p:nvSpPr>
          <p:spPr bwMode="auto">
            <a:xfrm>
              <a:off x="1078" y="2629"/>
              <a:ext cx="75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55" name="Rectangle 393"/>
            <p:cNvSpPr>
              <a:spLocks noChangeArrowheads="1"/>
            </p:cNvSpPr>
            <p:nvPr/>
          </p:nvSpPr>
          <p:spPr bwMode="auto">
            <a:xfrm>
              <a:off x="1078" y="2625"/>
              <a:ext cx="7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56" name="Rectangle 394"/>
            <p:cNvSpPr>
              <a:spLocks noChangeArrowheads="1"/>
            </p:cNvSpPr>
            <p:nvPr/>
          </p:nvSpPr>
          <p:spPr bwMode="auto">
            <a:xfrm>
              <a:off x="1078" y="2625"/>
              <a:ext cx="7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57" name="Rectangle 395"/>
            <p:cNvSpPr>
              <a:spLocks noChangeArrowheads="1"/>
            </p:cNvSpPr>
            <p:nvPr/>
          </p:nvSpPr>
          <p:spPr bwMode="auto">
            <a:xfrm>
              <a:off x="1766" y="2369"/>
              <a:ext cx="2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58" name="Rectangle 396"/>
            <p:cNvSpPr>
              <a:spLocks noChangeArrowheads="1"/>
            </p:cNvSpPr>
            <p:nvPr/>
          </p:nvSpPr>
          <p:spPr bwMode="auto">
            <a:xfrm>
              <a:off x="1766" y="2439"/>
              <a:ext cx="2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59" name="Rectangle 397"/>
            <p:cNvSpPr>
              <a:spLocks noChangeArrowheads="1"/>
            </p:cNvSpPr>
            <p:nvPr/>
          </p:nvSpPr>
          <p:spPr bwMode="auto">
            <a:xfrm>
              <a:off x="1757" y="2373"/>
              <a:ext cx="4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60" name="Rectangle 398"/>
            <p:cNvSpPr>
              <a:spLocks noChangeArrowheads="1"/>
            </p:cNvSpPr>
            <p:nvPr/>
          </p:nvSpPr>
          <p:spPr bwMode="auto">
            <a:xfrm>
              <a:off x="1757" y="2435"/>
              <a:ext cx="4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61" name="Rectangle 399"/>
            <p:cNvSpPr>
              <a:spLocks noChangeArrowheads="1"/>
            </p:cNvSpPr>
            <p:nvPr/>
          </p:nvSpPr>
          <p:spPr bwMode="auto">
            <a:xfrm>
              <a:off x="1753" y="2378"/>
              <a:ext cx="4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62" name="Rectangle 400"/>
            <p:cNvSpPr>
              <a:spLocks noChangeArrowheads="1"/>
            </p:cNvSpPr>
            <p:nvPr/>
          </p:nvSpPr>
          <p:spPr bwMode="auto">
            <a:xfrm>
              <a:off x="1753" y="2431"/>
              <a:ext cx="4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63" name="Rectangle 401"/>
            <p:cNvSpPr>
              <a:spLocks noChangeArrowheads="1"/>
            </p:cNvSpPr>
            <p:nvPr/>
          </p:nvSpPr>
          <p:spPr bwMode="auto">
            <a:xfrm>
              <a:off x="1748" y="2382"/>
              <a:ext cx="57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64" name="Rectangle 402"/>
            <p:cNvSpPr>
              <a:spLocks noChangeArrowheads="1"/>
            </p:cNvSpPr>
            <p:nvPr/>
          </p:nvSpPr>
          <p:spPr bwMode="auto">
            <a:xfrm>
              <a:off x="1748" y="2426"/>
              <a:ext cx="5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65" name="Rectangle 403"/>
            <p:cNvSpPr>
              <a:spLocks noChangeArrowheads="1"/>
            </p:cNvSpPr>
            <p:nvPr/>
          </p:nvSpPr>
          <p:spPr bwMode="auto">
            <a:xfrm>
              <a:off x="1744" y="2386"/>
              <a:ext cx="66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66" name="Rectangle 404"/>
            <p:cNvSpPr>
              <a:spLocks noChangeArrowheads="1"/>
            </p:cNvSpPr>
            <p:nvPr/>
          </p:nvSpPr>
          <p:spPr bwMode="auto">
            <a:xfrm>
              <a:off x="1744" y="2417"/>
              <a:ext cx="66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67" name="Rectangle 405"/>
            <p:cNvSpPr>
              <a:spLocks noChangeArrowheads="1"/>
            </p:cNvSpPr>
            <p:nvPr/>
          </p:nvSpPr>
          <p:spPr bwMode="auto">
            <a:xfrm>
              <a:off x="1739" y="2395"/>
              <a:ext cx="75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68" name="Rectangle 406"/>
            <p:cNvSpPr>
              <a:spLocks noChangeArrowheads="1"/>
            </p:cNvSpPr>
            <p:nvPr/>
          </p:nvSpPr>
          <p:spPr bwMode="auto">
            <a:xfrm>
              <a:off x="1739" y="2409"/>
              <a:ext cx="7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69" name="Rectangle 407"/>
            <p:cNvSpPr>
              <a:spLocks noChangeArrowheads="1"/>
            </p:cNvSpPr>
            <p:nvPr/>
          </p:nvSpPr>
          <p:spPr bwMode="auto">
            <a:xfrm>
              <a:off x="1739" y="2404"/>
              <a:ext cx="7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70" name="Rectangle 408"/>
            <p:cNvSpPr>
              <a:spLocks noChangeArrowheads="1"/>
            </p:cNvSpPr>
            <p:nvPr/>
          </p:nvSpPr>
          <p:spPr bwMode="auto">
            <a:xfrm>
              <a:off x="1739" y="2404"/>
              <a:ext cx="7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71" name="Line 409"/>
            <p:cNvSpPr>
              <a:spLocks noChangeShapeType="1"/>
            </p:cNvSpPr>
            <p:nvPr/>
          </p:nvSpPr>
          <p:spPr bwMode="auto">
            <a:xfrm flipV="1">
              <a:off x="716" y="1972"/>
              <a:ext cx="0" cy="1306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72" name="Rectangle 410"/>
            <p:cNvSpPr>
              <a:spLocks noChangeArrowheads="1"/>
            </p:cNvSpPr>
            <p:nvPr/>
          </p:nvSpPr>
          <p:spPr bwMode="auto">
            <a:xfrm>
              <a:off x="438" y="2801"/>
              <a:ext cx="2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0.05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3" name="Rectangle 411"/>
            <p:cNvSpPr>
              <a:spLocks noChangeArrowheads="1"/>
            </p:cNvSpPr>
            <p:nvPr/>
          </p:nvSpPr>
          <p:spPr bwMode="auto">
            <a:xfrm>
              <a:off x="438" y="2369"/>
              <a:ext cx="2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0.10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4" name="Rectangle 412"/>
            <p:cNvSpPr>
              <a:spLocks noChangeArrowheads="1"/>
            </p:cNvSpPr>
            <p:nvPr/>
          </p:nvSpPr>
          <p:spPr bwMode="auto">
            <a:xfrm>
              <a:off x="438" y="1937"/>
              <a:ext cx="23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0.15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5" name="Line 413"/>
            <p:cNvSpPr>
              <a:spLocks noChangeShapeType="1"/>
            </p:cNvSpPr>
            <p:nvPr/>
          </p:nvSpPr>
          <p:spPr bwMode="auto">
            <a:xfrm>
              <a:off x="689" y="2859"/>
              <a:ext cx="27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76" name="Line 414"/>
            <p:cNvSpPr>
              <a:spLocks noChangeShapeType="1"/>
            </p:cNvSpPr>
            <p:nvPr/>
          </p:nvSpPr>
          <p:spPr bwMode="auto">
            <a:xfrm>
              <a:off x="689" y="2426"/>
              <a:ext cx="27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77" name="Line 415"/>
            <p:cNvSpPr>
              <a:spLocks noChangeShapeType="1"/>
            </p:cNvSpPr>
            <p:nvPr/>
          </p:nvSpPr>
          <p:spPr bwMode="auto">
            <a:xfrm>
              <a:off x="689" y="1994"/>
              <a:ext cx="27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78" name="Line 416"/>
            <p:cNvSpPr>
              <a:spLocks noChangeShapeType="1"/>
            </p:cNvSpPr>
            <p:nvPr/>
          </p:nvSpPr>
          <p:spPr bwMode="auto">
            <a:xfrm>
              <a:off x="716" y="3278"/>
              <a:ext cx="1456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79" name="Line 417"/>
            <p:cNvSpPr>
              <a:spLocks noChangeShapeType="1"/>
            </p:cNvSpPr>
            <p:nvPr/>
          </p:nvSpPr>
          <p:spPr bwMode="auto">
            <a:xfrm flipV="1">
              <a:off x="1113" y="3278"/>
              <a:ext cx="0" cy="26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80" name="Line 418"/>
            <p:cNvSpPr>
              <a:spLocks noChangeShapeType="1"/>
            </p:cNvSpPr>
            <p:nvPr/>
          </p:nvSpPr>
          <p:spPr bwMode="auto">
            <a:xfrm flipV="1">
              <a:off x="1775" y="3278"/>
              <a:ext cx="0" cy="26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81" name="Rectangle 419"/>
            <p:cNvSpPr>
              <a:spLocks noChangeArrowheads="1"/>
            </p:cNvSpPr>
            <p:nvPr/>
          </p:nvSpPr>
          <p:spPr bwMode="auto">
            <a:xfrm>
              <a:off x="1065" y="3300"/>
              <a:ext cx="9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82" name="Rectangle 420"/>
            <p:cNvSpPr>
              <a:spLocks noChangeArrowheads="1"/>
            </p:cNvSpPr>
            <p:nvPr/>
          </p:nvSpPr>
          <p:spPr bwMode="auto">
            <a:xfrm>
              <a:off x="1727" y="3300"/>
              <a:ext cx="9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83" name="Rectangle 421"/>
            <p:cNvSpPr>
              <a:spLocks noChangeArrowheads="1"/>
            </p:cNvSpPr>
            <p:nvPr/>
          </p:nvSpPr>
          <p:spPr bwMode="auto">
            <a:xfrm>
              <a:off x="1235" y="3441"/>
              <a:ext cx="37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300" i="1" dirty="0" smtClean="0">
                  <a:solidFill>
                    <a:srgbClr val="000000"/>
                  </a:solidFill>
                  <a:latin typeface="Times New Roman" pitchFamily="18" charset="0"/>
                </a:rPr>
                <a:t>M. </a:t>
              </a:r>
              <a:r>
                <a:rPr lang="es-ES" altLang="es-ES" sz="1300" i="1" dirty="0" err="1" smtClean="0">
                  <a:solidFill>
                    <a:srgbClr val="000000"/>
                  </a:solidFill>
                  <a:latin typeface="Times New Roman" pitchFamily="18" charset="0"/>
                </a:rPr>
                <a:t>alcon</a:t>
              </a:r>
              <a:endParaRPr kumimoji="0" lang="es-ES" altLang="es-ES" sz="18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84" name="Rectangle 422"/>
            <p:cNvSpPr>
              <a:spLocks noChangeArrowheads="1"/>
            </p:cNvSpPr>
            <p:nvPr/>
          </p:nvSpPr>
          <p:spPr bwMode="auto">
            <a:xfrm rot="16200000">
              <a:off x="-463" y="2550"/>
              <a:ext cx="1574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Selection</a:t>
              </a:r>
              <a:r>
                <a:rPr kumimoji="0" lang="es-ES" altLang="es-E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r>
                <a:rPr kumimoji="0" lang="es-ES" altLang="es-E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gradient</a:t>
              </a:r>
              <a:r>
                <a:rPr kumimoji="0" lang="es-ES" altLang="es-E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r>
                <a:rPr kumimoji="0" lang="es-ES" altLang="es-E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for</a:t>
              </a:r>
              <a:r>
                <a:rPr kumimoji="0" lang="es-ES" altLang="es-E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r>
                <a:rPr kumimoji="0" lang="es-ES" altLang="es-E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shoot</a:t>
              </a:r>
              <a:r>
                <a:rPr kumimoji="0" lang="es-ES" altLang="es-E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r>
                <a:rPr kumimoji="0" lang="es-ES" altLang="es-E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height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8" name="457 CuadroTexto"/>
          <p:cNvSpPr txBox="1"/>
          <p:nvPr/>
        </p:nvSpPr>
        <p:spPr>
          <a:xfrm>
            <a:off x="1111079" y="322804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0.750</a:t>
            </a: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9" name="458 CuadroTexto"/>
          <p:cNvSpPr txBox="1"/>
          <p:nvPr/>
        </p:nvSpPr>
        <p:spPr>
          <a:xfrm>
            <a:off x="3981379" y="3214137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0.040</a:t>
            </a: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5496" y="433695"/>
            <a:ext cx="504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3567112" y="3382963"/>
            <a:ext cx="2876550" cy="2665413"/>
            <a:chOff x="2247" y="2131"/>
            <a:chExt cx="1812" cy="1679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297" y="2131"/>
              <a:ext cx="1762" cy="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877" y="2272"/>
              <a:ext cx="66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908" y="2272"/>
              <a:ext cx="0" cy="653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877" y="2925"/>
              <a:ext cx="66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548" y="3154"/>
              <a:ext cx="66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578" y="3154"/>
              <a:ext cx="0" cy="305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548" y="3459"/>
              <a:ext cx="66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899" y="2563"/>
              <a:ext cx="2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899" y="2634"/>
              <a:ext cx="2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891" y="2568"/>
              <a:ext cx="39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891" y="2629"/>
              <a:ext cx="39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886" y="2572"/>
              <a:ext cx="49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886" y="2625"/>
              <a:ext cx="49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882" y="2577"/>
              <a:ext cx="57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882" y="2621"/>
              <a:ext cx="57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877" y="2581"/>
              <a:ext cx="66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877" y="2612"/>
              <a:ext cx="66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873" y="2590"/>
              <a:ext cx="75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873" y="2603"/>
              <a:ext cx="75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873" y="2599"/>
              <a:ext cx="7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873" y="2599"/>
              <a:ext cx="7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570" y="3274"/>
              <a:ext cx="2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570" y="3344"/>
              <a:ext cx="2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561" y="3278"/>
              <a:ext cx="39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3561" y="3340"/>
              <a:ext cx="39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556" y="3282"/>
              <a:ext cx="49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8" name="Rectangle 30"/>
            <p:cNvSpPr>
              <a:spLocks noChangeArrowheads="1"/>
            </p:cNvSpPr>
            <p:nvPr/>
          </p:nvSpPr>
          <p:spPr bwMode="auto">
            <a:xfrm>
              <a:off x="3556" y="3335"/>
              <a:ext cx="49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9" name="Rectangle 31"/>
            <p:cNvSpPr>
              <a:spLocks noChangeArrowheads="1"/>
            </p:cNvSpPr>
            <p:nvPr/>
          </p:nvSpPr>
          <p:spPr bwMode="auto">
            <a:xfrm>
              <a:off x="3552" y="3287"/>
              <a:ext cx="57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0" name="Rectangle 32"/>
            <p:cNvSpPr>
              <a:spLocks noChangeArrowheads="1"/>
            </p:cNvSpPr>
            <p:nvPr/>
          </p:nvSpPr>
          <p:spPr bwMode="auto">
            <a:xfrm>
              <a:off x="3552" y="3331"/>
              <a:ext cx="57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1" name="Rectangle 33"/>
            <p:cNvSpPr>
              <a:spLocks noChangeArrowheads="1"/>
            </p:cNvSpPr>
            <p:nvPr/>
          </p:nvSpPr>
          <p:spPr bwMode="auto">
            <a:xfrm>
              <a:off x="3548" y="3291"/>
              <a:ext cx="66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2" name="Rectangle 34"/>
            <p:cNvSpPr>
              <a:spLocks noChangeArrowheads="1"/>
            </p:cNvSpPr>
            <p:nvPr/>
          </p:nvSpPr>
          <p:spPr bwMode="auto">
            <a:xfrm>
              <a:off x="3548" y="3322"/>
              <a:ext cx="66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3" name="Rectangle 35"/>
            <p:cNvSpPr>
              <a:spLocks noChangeArrowheads="1"/>
            </p:cNvSpPr>
            <p:nvPr/>
          </p:nvSpPr>
          <p:spPr bwMode="auto">
            <a:xfrm>
              <a:off x="3543" y="3300"/>
              <a:ext cx="75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4" name="Rectangle 36"/>
            <p:cNvSpPr>
              <a:spLocks noChangeArrowheads="1"/>
            </p:cNvSpPr>
            <p:nvPr/>
          </p:nvSpPr>
          <p:spPr bwMode="auto">
            <a:xfrm>
              <a:off x="3543" y="3313"/>
              <a:ext cx="75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5" name="Rectangle 37"/>
            <p:cNvSpPr>
              <a:spLocks noChangeArrowheads="1"/>
            </p:cNvSpPr>
            <p:nvPr/>
          </p:nvSpPr>
          <p:spPr bwMode="auto">
            <a:xfrm>
              <a:off x="3543" y="3309"/>
              <a:ext cx="7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6" name="Rectangle 38"/>
            <p:cNvSpPr>
              <a:spLocks noChangeArrowheads="1"/>
            </p:cNvSpPr>
            <p:nvPr/>
          </p:nvSpPr>
          <p:spPr bwMode="auto">
            <a:xfrm>
              <a:off x="3543" y="3309"/>
              <a:ext cx="7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7" name="Line 39"/>
            <p:cNvSpPr>
              <a:spLocks noChangeShapeType="1"/>
            </p:cNvSpPr>
            <p:nvPr/>
          </p:nvSpPr>
          <p:spPr bwMode="auto">
            <a:xfrm flipV="1">
              <a:off x="2507" y="2215"/>
              <a:ext cx="0" cy="1306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Rectangle 40"/>
            <p:cNvSpPr>
              <a:spLocks noChangeArrowheads="1"/>
            </p:cNvSpPr>
            <p:nvPr/>
          </p:nvSpPr>
          <p:spPr bwMode="auto">
            <a:xfrm>
              <a:off x="2247" y="3379"/>
              <a:ext cx="22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-0.2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1" name="Rectangle 41"/>
            <p:cNvSpPr>
              <a:spLocks noChangeArrowheads="1"/>
            </p:cNvSpPr>
            <p:nvPr/>
          </p:nvSpPr>
          <p:spPr bwMode="auto">
            <a:xfrm>
              <a:off x="2286" y="2956"/>
              <a:ext cx="181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2" name="Rectangle 42"/>
            <p:cNvSpPr>
              <a:spLocks noChangeArrowheads="1"/>
            </p:cNvSpPr>
            <p:nvPr/>
          </p:nvSpPr>
          <p:spPr bwMode="auto">
            <a:xfrm>
              <a:off x="2286" y="2532"/>
              <a:ext cx="181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0.2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3" name="Line 43"/>
            <p:cNvSpPr>
              <a:spLocks noChangeShapeType="1"/>
            </p:cNvSpPr>
            <p:nvPr/>
          </p:nvSpPr>
          <p:spPr bwMode="auto">
            <a:xfrm>
              <a:off x="2481" y="3432"/>
              <a:ext cx="26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Line 44"/>
            <p:cNvSpPr>
              <a:spLocks noChangeShapeType="1"/>
            </p:cNvSpPr>
            <p:nvPr/>
          </p:nvSpPr>
          <p:spPr bwMode="auto">
            <a:xfrm>
              <a:off x="2481" y="3009"/>
              <a:ext cx="26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Line 45"/>
            <p:cNvSpPr>
              <a:spLocks noChangeShapeType="1"/>
            </p:cNvSpPr>
            <p:nvPr/>
          </p:nvSpPr>
          <p:spPr bwMode="auto">
            <a:xfrm>
              <a:off x="2481" y="2590"/>
              <a:ext cx="26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Line 46"/>
            <p:cNvSpPr>
              <a:spLocks noChangeShapeType="1"/>
            </p:cNvSpPr>
            <p:nvPr/>
          </p:nvSpPr>
          <p:spPr bwMode="auto">
            <a:xfrm>
              <a:off x="2507" y="3521"/>
              <a:ext cx="1473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Line 47"/>
            <p:cNvSpPr>
              <a:spLocks noChangeShapeType="1"/>
            </p:cNvSpPr>
            <p:nvPr/>
          </p:nvSpPr>
          <p:spPr bwMode="auto">
            <a:xfrm flipV="1">
              <a:off x="2908" y="3521"/>
              <a:ext cx="0" cy="26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8" name="Line 48"/>
            <p:cNvSpPr>
              <a:spLocks noChangeShapeType="1"/>
            </p:cNvSpPr>
            <p:nvPr/>
          </p:nvSpPr>
          <p:spPr bwMode="auto">
            <a:xfrm flipV="1">
              <a:off x="3578" y="3521"/>
              <a:ext cx="0" cy="26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9" name="Rectangle 49"/>
            <p:cNvSpPr>
              <a:spLocks noChangeArrowheads="1"/>
            </p:cNvSpPr>
            <p:nvPr/>
          </p:nvSpPr>
          <p:spPr bwMode="auto">
            <a:xfrm>
              <a:off x="2860" y="3543"/>
              <a:ext cx="9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0" name="Rectangle 50"/>
            <p:cNvSpPr>
              <a:spLocks noChangeArrowheads="1"/>
            </p:cNvSpPr>
            <p:nvPr/>
          </p:nvSpPr>
          <p:spPr bwMode="auto">
            <a:xfrm>
              <a:off x="3530" y="3543"/>
              <a:ext cx="9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1" name="Rectangle 51"/>
            <p:cNvSpPr>
              <a:spLocks noChangeArrowheads="1"/>
            </p:cNvSpPr>
            <p:nvPr/>
          </p:nvSpPr>
          <p:spPr bwMode="auto">
            <a:xfrm>
              <a:off x="3034" y="3684"/>
              <a:ext cx="37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s-ES" altLang="es-ES" sz="1300" i="1" dirty="0">
                  <a:solidFill>
                    <a:srgbClr val="000000"/>
                  </a:solidFill>
                  <a:latin typeface="Times New Roman" pitchFamily="18" charset="0"/>
                </a:rPr>
                <a:t>M. </a:t>
              </a:r>
              <a:r>
                <a:rPr lang="es-ES" altLang="es-ES" sz="1300" i="1" dirty="0" err="1" smtClean="0">
                  <a:solidFill>
                    <a:srgbClr val="000000"/>
                  </a:solidFill>
                  <a:latin typeface="Times New Roman" pitchFamily="18" charset="0"/>
                </a:rPr>
                <a:t>alcon</a:t>
              </a:r>
              <a:endParaRPr lang="es-ES" altLang="es-E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6420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9" name="Group 452"/>
          <p:cNvGrpSpPr>
            <a:grpSpLocks noChangeAspect="1"/>
          </p:cNvGrpSpPr>
          <p:nvPr/>
        </p:nvGrpSpPr>
        <p:grpSpPr bwMode="auto">
          <a:xfrm>
            <a:off x="4513263" y="3068960"/>
            <a:ext cx="3390900" cy="3676650"/>
            <a:chOff x="2843" y="2033"/>
            <a:chExt cx="2136" cy="2316"/>
          </a:xfrm>
        </p:grpSpPr>
        <p:sp>
          <p:nvSpPr>
            <p:cNvPr id="2810" name="AutoShape 451"/>
            <p:cNvSpPr>
              <a:spLocks noChangeAspect="1" noChangeArrowheads="1" noTextEdit="1"/>
            </p:cNvSpPr>
            <p:nvPr/>
          </p:nvSpPr>
          <p:spPr bwMode="auto">
            <a:xfrm>
              <a:off x="2843" y="2033"/>
              <a:ext cx="2124" cy="2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1" name="Rectangle 453"/>
            <p:cNvSpPr>
              <a:spLocks noChangeArrowheads="1"/>
            </p:cNvSpPr>
            <p:nvPr/>
          </p:nvSpPr>
          <p:spPr bwMode="auto">
            <a:xfrm>
              <a:off x="2843" y="2033"/>
              <a:ext cx="2136" cy="23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2" name="Rectangle 454"/>
            <p:cNvSpPr>
              <a:spLocks noChangeArrowheads="1"/>
            </p:cNvSpPr>
            <p:nvPr/>
          </p:nvSpPr>
          <p:spPr bwMode="auto">
            <a:xfrm>
              <a:off x="3557" y="3035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3" name="Rectangle 455"/>
            <p:cNvSpPr>
              <a:spLocks noChangeArrowheads="1"/>
            </p:cNvSpPr>
            <p:nvPr/>
          </p:nvSpPr>
          <p:spPr bwMode="auto">
            <a:xfrm>
              <a:off x="3557" y="3059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4" name="Rectangle 456"/>
            <p:cNvSpPr>
              <a:spLocks noChangeArrowheads="1"/>
            </p:cNvSpPr>
            <p:nvPr/>
          </p:nvSpPr>
          <p:spPr bwMode="auto">
            <a:xfrm>
              <a:off x="3551" y="3041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5" name="Rectangle 457"/>
            <p:cNvSpPr>
              <a:spLocks noChangeArrowheads="1"/>
            </p:cNvSpPr>
            <p:nvPr/>
          </p:nvSpPr>
          <p:spPr bwMode="auto">
            <a:xfrm>
              <a:off x="3551" y="305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6" name="Rectangle 458"/>
            <p:cNvSpPr>
              <a:spLocks noChangeArrowheads="1"/>
            </p:cNvSpPr>
            <p:nvPr/>
          </p:nvSpPr>
          <p:spPr bwMode="auto">
            <a:xfrm>
              <a:off x="3551" y="3047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7" name="Rectangle 459"/>
            <p:cNvSpPr>
              <a:spLocks noChangeArrowheads="1"/>
            </p:cNvSpPr>
            <p:nvPr/>
          </p:nvSpPr>
          <p:spPr bwMode="auto">
            <a:xfrm>
              <a:off x="3551" y="3047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8" name="Oval 460"/>
            <p:cNvSpPr>
              <a:spLocks noChangeArrowheads="1"/>
            </p:cNvSpPr>
            <p:nvPr/>
          </p:nvSpPr>
          <p:spPr bwMode="auto">
            <a:xfrm>
              <a:off x="3551" y="3035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9" name="Rectangle 461"/>
            <p:cNvSpPr>
              <a:spLocks noChangeArrowheads="1"/>
            </p:cNvSpPr>
            <p:nvPr/>
          </p:nvSpPr>
          <p:spPr bwMode="auto">
            <a:xfrm>
              <a:off x="3527" y="3359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0" name="Rectangle 462"/>
            <p:cNvSpPr>
              <a:spLocks noChangeArrowheads="1"/>
            </p:cNvSpPr>
            <p:nvPr/>
          </p:nvSpPr>
          <p:spPr bwMode="auto">
            <a:xfrm>
              <a:off x="3527" y="3383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1" name="Rectangle 463"/>
            <p:cNvSpPr>
              <a:spLocks noChangeArrowheads="1"/>
            </p:cNvSpPr>
            <p:nvPr/>
          </p:nvSpPr>
          <p:spPr bwMode="auto">
            <a:xfrm>
              <a:off x="3521" y="336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2" name="Rectangle 464"/>
            <p:cNvSpPr>
              <a:spLocks noChangeArrowheads="1"/>
            </p:cNvSpPr>
            <p:nvPr/>
          </p:nvSpPr>
          <p:spPr bwMode="auto">
            <a:xfrm>
              <a:off x="3521" y="3377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3" name="Rectangle 465"/>
            <p:cNvSpPr>
              <a:spLocks noChangeArrowheads="1"/>
            </p:cNvSpPr>
            <p:nvPr/>
          </p:nvSpPr>
          <p:spPr bwMode="auto">
            <a:xfrm>
              <a:off x="3521" y="3371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4" name="Rectangle 466"/>
            <p:cNvSpPr>
              <a:spLocks noChangeArrowheads="1"/>
            </p:cNvSpPr>
            <p:nvPr/>
          </p:nvSpPr>
          <p:spPr bwMode="auto">
            <a:xfrm>
              <a:off x="3521" y="3371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5" name="Oval 467"/>
            <p:cNvSpPr>
              <a:spLocks noChangeArrowheads="1"/>
            </p:cNvSpPr>
            <p:nvPr/>
          </p:nvSpPr>
          <p:spPr bwMode="auto">
            <a:xfrm>
              <a:off x="3521" y="3359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6" name="Rectangle 468"/>
            <p:cNvSpPr>
              <a:spLocks noChangeArrowheads="1"/>
            </p:cNvSpPr>
            <p:nvPr/>
          </p:nvSpPr>
          <p:spPr bwMode="auto">
            <a:xfrm>
              <a:off x="3425" y="3425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7" name="Rectangle 469"/>
            <p:cNvSpPr>
              <a:spLocks noChangeArrowheads="1"/>
            </p:cNvSpPr>
            <p:nvPr/>
          </p:nvSpPr>
          <p:spPr bwMode="auto">
            <a:xfrm>
              <a:off x="3425" y="3449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8" name="Rectangle 470"/>
            <p:cNvSpPr>
              <a:spLocks noChangeArrowheads="1"/>
            </p:cNvSpPr>
            <p:nvPr/>
          </p:nvSpPr>
          <p:spPr bwMode="auto">
            <a:xfrm>
              <a:off x="3419" y="3431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9" name="Rectangle 471"/>
            <p:cNvSpPr>
              <a:spLocks noChangeArrowheads="1"/>
            </p:cNvSpPr>
            <p:nvPr/>
          </p:nvSpPr>
          <p:spPr bwMode="auto">
            <a:xfrm>
              <a:off x="3419" y="344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0" name="Rectangle 472"/>
            <p:cNvSpPr>
              <a:spLocks noChangeArrowheads="1"/>
            </p:cNvSpPr>
            <p:nvPr/>
          </p:nvSpPr>
          <p:spPr bwMode="auto">
            <a:xfrm>
              <a:off x="3419" y="3437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1" name="Rectangle 473"/>
            <p:cNvSpPr>
              <a:spLocks noChangeArrowheads="1"/>
            </p:cNvSpPr>
            <p:nvPr/>
          </p:nvSpPr>
          <p:spPr bwMode="auto">
            <a:xfrm>
              <a:off x="3419" y="3437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2" name="Oval 474"/>
            <p:cNvSpPr>
              <a:spLocks noChangeArrowheads="1"/>
            </p:cNvSpPr>
            <p:nvPr/>
          </p:nvSpPr>
          <p:spPr bwMode="auto">
            <a:xfrm>
              <a:off x="3419" y="3425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3" name="Rectangle 475"/>
            <p:cNvSpPr>
              <a:spLocks noChangeArrowheads="1"/>
            </p:cNvSpPr>
            <p:nvPr/>
          </p:nvSpPr>
          <p:spPr bwMode="auto">
            <a:xfrm>
              <a:off x="3359" y="3311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4" name="Rectangle 476"/>
            <p:cNvSpPr>
              <a:spLocks noChangeArrowheads="1"/>
            </p:cNvSpPr>
            <p:nvPr/>
          </p:nvSpPr>
          <p:spPr bwMode="auto">
            <a:xfrm>
              <a:off x="3359" y="3335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5" name="Rectangle 477"/>
            <p:cNvSpPr>
              <a:spLocks noChangeArrowheads="1"/>
            </p:cNvSpPr>
            <p:nvPr/>
          </p:nvSpPr>
          <p:spPr bwMode="auto">
            <a:xfrm>
              <a:off x="3353" y="3317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6" name="Rectangle 478"/>
            <p:cNvSpPr>
              <a:spLocks noChangeArrowheads="1"/>
            </p:cNvSpPr>
            <p:nvPr/>
          </p:nvSpPr>
          <p:spPr bwMode="auto">
            <a:xfrm>
              <a:off x="3353" y="332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7" name="Rectangle 479"/>
            <p:cNvSpPr>
              <a:spLocks noChangeArrowheads="1"/>
            </p:cNvSpPr>
            <p:nvPr/>
          </p:nvSpPr>
          <p:spPr bwMode="auto">
            <a:xfrm>
              <a:off x="3353" y="332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8" name="Rectangle 480"/>
            <p:cNvSpPr>
              <a:spLocks noChangeArrowheads="1"/>
            </p:cNvSpPr>
            <p:nvPr/>
          </p:nvSpPr>
          <p:spPr bwMode="auto">
            <a:xfrm>
              <a:off x="3353" y="332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9" name="Oval 481"/>
            <p:cNvSpPr>
              <a:spLocks noChangeArrowheads="1"/>
            </p:cNvSpPr>
            <p:nvPr/>
          </p:nvSpPr>
          <p:spPr bwMode="auto">
            <a:xfrm>
              <a:off x="3353" y="3311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0" name="Rectangle 482"/>
            <p:cNvSpPr>
              <a:spLocks noChangeArrowheads="1"/>
            </p:cNvSpPr>
            <p:nvPr/>
          </p:nvSpPr>
          <p:spPr bwMode="auto">
            <a:xfrm>
              <a:off x="3557" y="2783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1" name="Rectangle 483"/>
            <p:cNvSpPr>
              <a:spLocks noChangeArrowheads="1"/>
            </p:cNvSpPr>
            <p:nvPr/>
          </p:nvSpPr>
          <p:spPr bwMode="auto">
            <a:xfrm>
              <a:off x="3557" y="2807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2" name="Rectangle 484"/>
            <p:cNvSpPr>
              <a:spLocks noChangeArrowheads="1"/>
            </p:cNvSpPr>
            <p:nvPr/>
          </p:nvSpPr>
          <p:spPr bwMode="auto">
            <a:xfrm>
              <a:off x="3551" y="278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3" name="Rectangle 485"/>
            <p:cNvSpPr>
              <a:spLocks noChangeArrowheads="1"/>
            </p:cNvSpPr>
            <p:nvPr/>
          </p:nvSpPr>
          <p:spPr bwMode="auto">
            <a:xfrm>
              <a:off x="3551" y="2801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4" name="Rectangle 486"/>
            <p:cNvSpPr>
              <a:spLocks noChangeArrowheads="1"/>
            </p:cNvSpPr>
            <p:nvPr/>
          </p:nvSpPr>
          <p:spPr bwMode="auto">
            <a:xfrm>
              <a:off x="3551" y="279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5" name="Rectangle 487"/>
            <p:cNvSpPr>
              <a:spLocks noChangeArrowheads="1"/>
            </p:cNvSpPr>
            <p:nvPr/>
          </p:nvSpPr>
          <p:spPr bwMode="auto">
            <a:xfrm>
              <a:off x="3551" y="279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6" name="Oval 488"/>
            <p:cNvSpPr>
              <a:spLocks noChangeArrowheads="1"/>
            </p:cNvSpPr>
            <p:nvPr/>
          </p:nvSpPr>
          <p:spPr bwMode="auto">
            <a:xfrm>
              <a:off x="3551" y="2783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7" name="Rectangle 489"/>
            <p:cNvSpPr>
              <a:spLocks noChangeArrowheads="1"/>
            </p:cNvSpPr>
            <p:nvPr/>
          </p:nvSpPr>
          <p:spPr bwMode="auto">
            <a:xfrm>
              <a:off x="3683" y="3275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8" name="Rectangle 490"/>
            <p:cNvSpPr>
              <a:spLocks noChangeArrowheads="1"/>
            </p:cNvSpPr>
            <p:nvPr/>
          </p:nvSpPr>
          <p:spPr bwMode="auto">
            <a:xfrm>
              <a:off x="3683" y="3299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9" name="Rectangle 491"/>
            <p:cNvSpPr>
              <a:spLocks noChangeArrowheads="1"/>
            </p:cNvSpPr>
            <p:nvPr/>
          </p:nvSpPr>
          <p:spPr bwMode="auto">
            <a:xfrm>
              <a:off x="3677" y="3281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0" name="Rectangle 492"/>
            <p:cNvSpPr>
              <a:spLocks noChangeArrowheads="1"/>
            </p:cNvSpPr>
            <p:nvPr/>
          </p:nvSpPr>
          <p:spPr bwMode="auto">
            <a:xfrm>
              <a:off x="3677" y="329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1" name="Rectangle 493"/>
            <p:cNvSpPr>
              <a:spLocks noChangeArrowheads="1"/>
            </p:cNvSpPr>
            <p:nvPr/>
          </p:nvSpPr>
          <p:spPr bwMode="auto">
            <a:xfrm>
              <a:off x="3677" y="3287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2" name="Rectangle 494"/>
            <p:cNvSpPr>
              <a:spLocks noChangeArrowheads="1"/>
            </p:cNvSpPr>
            <p:nvPr/>
          </p:nvSpPr>
          <p:spPr bwMode="auto">
            <a:xfrm>
              <a:off x="3677" y="3287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3" name="Oval 495"/>
            <p:cNvSpPr>
              <a:spLocks noChangeArrowheads="1"/>
            </p:cNvSpPr>
            <p:nvPr/>
          </p:nvSpPr>
          <p:spPr bwMode="auto">
            <a:xfrm>
              <a:off x="3677" y="3275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4" name="Rectangle 496"/>
            <p:cNvSpPr>
              <a:spLocks noChangeArrowheads="1"/>
            </p:cNvSpPr>
            <p:nvPr/>
          </p:nvSpPr>
          <p:spPr bwMode="auto">
            <a:xfrm>
              <a:off x="3509" y="3497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5" name="Rectangle 497"/>
            <p:cNvSpPr>
              <a:spLocks noChangeArrowheads="1"/>
            </p:cNvSpPr>
            <p:nvPr/>
          </p:nvSpPr>
          <p:spPr bwMode="auto">
            <a:xfrm>
              <a:off x="3509" y="3521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6" name="Rectangle 498"/>
            <p:cNvSpPr>
              <a:spLocks noChangeArrowheads="1"/>
            </p:cNvSpPr>
            <p:nvPr/>
          </p:nvSpPr>
          <p:spPr bwMode="auto">
            <a:xfrm>
              <a:off x="3503" y="350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7" name="Rectangle 499"/>
            <p:cNvSpPr>
              <a:spLocks noChangeArrowheads="1"/>
            </p:cNvSpPr>
            <p:nvPr/>
          </p:nvSpPr>
          <p:spPr bwMode="auto">
            <a:xfrm>
              <a:off x="3503" y="351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8" name="Rectangle 500"/>
            <p:cNvSpPr>
              <a:spLocks noChangeArrowheads="1"/>
            </p:cNvSpPr>
            <p:nvPr/>
          </p:nvSpPr>
          <p:spPr bwMode="auto">
            <a:xfrm>
              <a:off x="3503" y="350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9" name="Rectangle 501"/>
            <p:cNvSpPr>
              <a:spLocks noChangeArrowheads="1"/>
            </p:cNvSpPr>
            <p:nvPr/>
          </p:nvSpPr>
          <p:spPr bwMode="auto">
            <a:xfrm>
              <a:off x="3503" y="350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0" name="Oval 502"/>
            <p:cNvSpPr>
              <a:spLocks noChangeArrowheads="1"/>
            </p:cNvSpPr>
            <p:nvPr/>
          </p:nvSpPr>
          <p:spPr bwMode="auto">
            <a:xfrm>
              <a:off x="3503" y="3497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1" name="Rectangle 503"/>
            <p:cNvSpPr>
              <a:spLocks noChangeArrowheads="1"/>
            </p:cNvSpPr>
            <p:nvPr/>
          </p:nvSpPr>
          <p:spPr bwMode="auto">
            <a:xfrm>
              <a:off x="3911" y="3131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2" name="Rectangle 504"/>
            <p:cNvSpPr>
              <a:spLocks noChangeArrowheads="1"/>
            </p:cNvSpPr>
            <p:nvPr/>
          </p:nvSpPr>
          <p:spPr bwMode="auto">
            <a:xfrm>
              <a:off x="3911" y="3155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3" name="Rectangle 505"/>
            <p:cNvSpPr>
              <a:spLocks noChangeArrowheads="1"/>
            </p:cNvSpPr>
            <p:nvPr/>
          </p:nvSpPr>
          <p:spPr bwMode="auto">
            <a:xfrm>
              <a:off x="3905" y="3137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4" name="Rectangle 506"/>
            <p:cNvSpPr>
              <a:spLocks noChangeArrowheads="1"/>
            </p:cNvSpPr>
            <p:nvPr/>
          </p:nvSpPr>
          <p:spPr bwMode="auto">
            <a:xfrm>
              <a:off x="3905" y="314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5" name="Rectangle 507"/>
            <p:cNvSpPr>
              <a:spLocks noChangeArrowheads="1"/>
            </p:cNvSpPr>
            <p:nvPr/>
          </p:nvSpPr>
          <p:spPr bwMode="auto">
            <a:xfrm>
              <a:off x="3905" y="314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6" name="Rectangle 508"/>
            <p:cNvSpPr>
              <a:spLocks noChangeArrowheads="1"/>
            </p:cNvSpPr>
            <p:nvPr/>
          </p:nvSpPr>
          <p:spPr bwMode="auto">
            <a:xfrm>
              <a:off x="3905" y="314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7" name="Oval 509"/>
            <p:cNvSpPr>
              <a:spLocks noChangeArrowheads="1"/>
            </p:cNvSpPr>
            <p:nvPr/>
          </p:nvSpPr>
          <p:spPr bwMode="auto">
            <a:xfrm>
              <a:off x="3905" y="3131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8" name="Rectangle 510"/>
            <p:cNvSpPr>
              <a:spLocks noChangeArrowheads="1"/>
            </p:cNvSpPr>
            <p:nvPr/>
          </p:nvSpPr>
          <p:spPr bwMode="auto">
            <a:xfrm>
              <a:off x="4673" y="3701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9" name="Rectangle 511"/>
            <p:cNvSpPr>
              <a:spLocks noChangeArrowheads="1"/>
            </p:cNvSpPr>
            <p:nvPr/>
          </p:nvSpPr>
          <p:spPr bwMode="auto">
            <a:xfrm>
              <a:off x="4673" y="3725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0" name="Rectangle 512"/>
            <p:cNvSpPr>
              <a:spLocks noChangeArrowheads="1"/>
            </p:cNvSpPr>
            <p:nvPr/>
          </p:nvSpPr>
          <p:spPr bwMode="auto">
            <a:xfrm>
              <a:off x="4667" y="3707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1" name="Rectangle 513"/>
            <p:cNvSpPr>
              <a:spLocks noChangeArrowheads="1"/>
            </p:cNvSpPr>
            <p:nvPr/>
          </p:nvSpPr>
          <p:spPr bwMode="auto">
            <a:xfrm>
              <a:off x="4667" y="371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2" name="Rectangle 514"/>
            <p:cNvSpPr>
              <a:spLocks noChangeArrowheads="1"/>
            </p:cNvSpPr>
            <p:nvPr/>
          </p:nvSpPr>
          <p:spPr bwMode="auto">
            <a:xfrm>
              <a:off x="4667" y="371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3" name="Rectangle 515"/>
            <p:cNvSpPr>
              <a:spLocks noChangeArrowheads="1"/>
            </p:cNvSpPr>
            <p:nvPr/>
          </p:nvSpPr>
          <p:spPr bwMode="auto">
            <a:xfrm>
              <a:off x="4667" y="371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4" name="Oval 516"/>
            <p:cNvSpPr>
              <a:spLocks noChangeArrowheads="1"/>
            </p:cNvSpPr>
            <p:nvPr/>
          </p:nvSpPr>
          <p:spPr bwMode="auto">
            <a:xfrm>
              <a:off x="4667" y="3701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5" name="Rectangle 517"/>
            <p:cNvSpPr>
              <a:spLocks noChangeArrowheads="1"/>
            </p:cNvSpPr>
            <p:nvPr/>
          </p:nvSpPr>
          <p:spPr bwMode="auto">
            <a:xfrm>
              <a:off x="4157" y="3581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6" name="Rectangle 518"/>
            <p:cNvSpPr>
              <a:spLocks noChangeArrowheads="1"/>
            </p:cNvSpPr>
            <p:nvPr/>
          </p:nvSpPr>
          <p:spPr bwMode="auto">
            <a:xfrm>
              <a:off x="4157" y="3605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7" name="Rectangle 519"/>
            <p:cNvSpPr>
              <a:spLocks noChangeArrowheads="1"/>
            </p:cNvSpPr>
            <p:nvPr/>
          </p:nvSpPr>
          <p:spPr bwMode="auto">
            <a:xfrm>
              <a:off x="4151" y="3587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8" name="Rectangle 520"/>
            <p:cNvSpPr>
              <a:spLocks noChangeArrowheads="1"/>
            </p:cNvSpPr>
            <p:nvPr/>
          </p:nvSpPr>
          <p:spPr bwMode="auto">
            <a:xfrm>
              <a:off x="4151" y="359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9" name="Rectangle 521"/>
            <p:cNvSpPr>
              <a:spLocks noChangeArrowheads="1"/>
            </p:cNvSpPr>
            <p:nvPr/>
          </p:nvSpPr>
          <p:spPr bwMode="auto">
            <a:xfrm>
              <a:off x="4151" y="359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0" name="Rectangle 522"/>
            <p:cNvSpPr>
              <a:spLocks noChangeArrowheads="1"/>
            </p:cNvSpPr>
            <p:nvPr/>
          </p:nvSpPr>
          <p:spPr bwMode="auto">
            <a:xfrm>
              <a:off x="4151" y="359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1" name="Oval 523"/>
            <p:cNvSpPr>
              <a:spLocks noChangeArrowheads="1"/>
            </p:cNvSpPr>
            <p:nvPr/>
          </p:nvSpPr>
          <p:spPr bwMode="auto">
            <a:xfrm>
              <a:off x="4151" y="3581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2" name="Rectangle 524"/>
            <p:cNvSpPr>
              <a:spLocks noChangeArrowheads="1"/>
            </p:cNvSpPr>
            <p:nvPr/>
          </p:nvSpPr>
          <p:spPr bwMode="auto">
            <a:xfrm>
              <a:off x="3677" y="2537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3" name="Rectangle 525"/>
            <p:cNvSpPr>
              <a:spLocks noChangeArrowheads="1"/>
            </p:cNvSpPr>
            <p:nvPr/>
          </p:nvSpPr>
          <p:spPr bwMode="auto">
            <a:xfrm>
              <a:off x="3677" y="2561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4" name="Rectangle 526"/>
            <p:cNvSpPr>
              <a:spLocks noChangeArrowheads="1"/>
            </p:cNvSpPr>
            <p:nvPr/>
          </p:nvSpPr>
          <p:spPr bwMode="auto">
            <a:xfrm>
              <a:off x="3671" y="254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5" name="Rectangle 527"/>
            <p:cNvSpPr>
              <a:spLocks noChangeArrowheads="1"/>
            </p:cNvSpPr>
            <p:nvPr/>
          </p:nvSpPr>
          <p:spPr bwMode="auto">
            <a:xfrm>
              <a:off x="3671" y="255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6" name="Rectangle 528"/>
            <p:cNvSpPr>
              <a:spLocks noChangeArrowheads="1"/>
            </p:cNvSpPr>
            <p:nvPr/>
          </p:nvSpPr>
          <p:spPr bwMode="auto">
            <a:xfrm>
              <a:off x="3671" y="254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7" name="Rectangle 529"/>
            <p:cNvSpPr>
              <a:spLocks noChangeArrowheads="1"/>
            </p:cNvSpPr>
            <p:nvPr/>
          </p:nvSpPr>
          <p:spPr bwMode="auto">
            <a:xfrm>
              <a:off x="3671" y="254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8" name="Oval 530"/>
            <p:cNvSpPr>
              <a:spLocks noChangeArrowheads="1"/>
            </p:cNvSpPr>
            <p:nvPr/>
          </p:nvSpPr>
          <p:spPr bwMode="auto">
            <a:xfrm>
              <a:off x="3671" y="2537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9" name="Line 531"/>
            <p:cNvSpPr>
              <a:spLocks noChangeShapeType="1"/>
            </p:cNvSpPr>
            <p:nvPr/>
          </p:nvSpPr>
          <p:spPr bwMode="auto">
            <a:xfrm>
              <a:off x="3329" y="3761"/>
              <a:ext cx="130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0" name="Line 532"/>
            <p:cNvSpPr>
              <a:spLocks noChangeShapeType="1"/>
            </p:cNvSpPr>
            <p:nvPr/>
          </p:nvSpPr>
          <p:spPr bwMode="auto">
            <a:xfrm>
              <a:off x="3329" y="3761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1" name="Line 533"/>
            <p:cNvSpPr>
              <a:spLocks noChangeShapeType="1"/>
            </p:cNvSpPr>
            <p:nvPr/>
          </p:nvSpPr>
          <p:spPr bwMode="auto">
            <a:xfrm>
              <a:off x="3545" y="3761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2" name="Line 534"/>
            <p:cNvSpPr>
              <a:spLocks noChangeShapeType="1"/>
            </p:cNvSpPr>
            <p:nvPr/>
          </p:nvSpPr>
          <p:spPr bwMode="auto">
            <a:xfrm>
              <a:off x="3761" y="3761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3" name="Line 535"/>
            <p:cNvSpPr>
              <a:spLocks noChangeShapeType="1"/>
            </p:cNvSpPr>
            <p:nvPr/>
          </p:nvSpPr>
          <p:spPr bwMode="auto">
            <a:xfrm>
              <a:off x="3983" y="3761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4" name="Line 536"/>
            <p:cNvSpPr>
              <a:spLocks noChangeShapeType="1"/>
            </p:cNvSpPr>
            <p:nvPr/>
          </p:nvSpPr>
          <p:spPr bwMode="auto">
            <a:xfrm>
              <a:off x="4199" y="3761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5" name="Line 537"/>
            <p:cNvSpPr>
              <a:spLocks noChangeShapeType="1"/>
            </p:cNvSpPr>
            <p:nvPr/>
          </p:nvSpPr>
          <p:spPr bwMode="auto">
            <a:xfrm>
              <a:off x="4415" y="3761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6" name="Line 538"/>
            <p:cNvSpPr>
              <a:spLocks noChangeShapeType="1"/>
            </p:cNvSpPr>
            <p:nvPr/>
          </p:nvSpPr>
          <p:spPr bwMode="auto">
            <a:xfrm>
              <a:off x="4631" y="3761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7" name="Rectangle 539"/>
            <p:cNvSpPr>
              <a:spLocks noChangeArrowheads="1"/>
            </p:cNvSpPr>
            <p:nvPr/>
          </p:nvSpPr>
          <p:spPr bwMode="auto">
            <a:xfrm>
              <a:off x="3275" y="3857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98" name="Rectangle 540"/>
            <p:cNvSpPr>
              <a:spLocks noChangeArrowheads="1"/>
            </p:cNvSpPr>
            <p:nvPr/>
          </p:nvSpPr>
          <p:spPr bwMode="auto">
            <a:xfrm>
              <a:off x="3491" y="3857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99" name="Rectangle 541"/>
            <p:cNvSpPr>
              <a:spLocks noChangeArrowheads="1"/>
            </p:cNvSpPr>
            <p:nvPr/>
          </p:nvSpPr>
          <p:spPr bwMode="auto">
            <a:xfrm>
              <a:off x="3707" y="3857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4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00" name="Rectangle 542"/>
            <p:cNvSpPr>
              <a:spLocks noChangeArrowheads="1"/>
            </p:cNvSpPr>
            <p:nvPr/>
          </p:nvSpPr>
          <p:spPr bwMode="auto">
            <a:xfrm>
              <a:off x="3929" y="3857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6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01" name="Rectangle 543"/>
            <p:cNvSpPr>
              <a:spLocks noChangeArrowheads="1"/>
            </p:cNvSpPr>
            <p:nvPr/>
          </p:nvSpPr>
          <p:spPr bwMode="auto">
            <a:xfrm>
              <a:off x="4145" y="3857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8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02" name="Rectangle 544"/>
            <p:cNvSpPr>
              <a:spLocks noChangeArrowheads="1"/>
            </p:cNvSpPr>
            <p:nvPr/>
          </p:nvSpPr>
          <p:spPr bwMode="auto">
            <a:xfrm>
              <a:off x="4328" y="3857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03" name="Line 545"/>
            <p:cNvSpPr>
              <a:spLocks noChangeShapeType="1"/>
            </p:cNvSpPr>
            <p:nvPr/>
          </p:nvSpPr>
          <p:spPr bwMode="auto">
            <a:xfrm flipV="1">
              <a:off x="3311" y="2519"/>
              <a:ext cx="0" cy="11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4" name="Line 546"/>
            <p:cNvSpPr>
              <a:spLocks noChangeShapeType="1"/>
            </p:cNvSpPr>
            <p:nvPr/>
          </p:nvSpPr>
          <p:spPr bwMode="auto">
            <a:xfrm flipH="1">
              <a:off x="3257" y="3707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5" name="Line 547"/>
            <p:cNvSpPr>
              <a:spLocks noChangeShapeType="1"/>
            </p:cNvSpPr>
            <p:nvPr/>
          </p:nvSpPr>
          <p:spPr bwMode="auto">
            <a:xfrm flipH="1">
              <a:off x="3257" y="3533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6" name="Line 548"/>
            <p:cNvSpPr>
              <a:spLocks noChangeShapeType="1"/>
            </p:cNvSpPr>
            <p:nvPr/>
          </p:nvSpPr>
          <p:spPr bwMode="auto">
            <a:xfrm flipH="1">
              <a:off x="3257" y="3365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7" name="Line 549"/>
            <p:cNvSpPr>
              <a:spLocks noChangeShapeType="1"/>
            </p:cNvSpPr>
            <p:nvPr/>
          </p:nvSpPr>
          <p:spPr bwMode="auto">
            <a:xfrm flipH="1">
              <a:off x="3257" y="3197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8" name="Line 550"/>
            <p:cNvSpPr>
              <a:spLocks noChangeShapeType="1"/>
            </p:cNvSpPr>
            <p:nvPr/>
          </p:nvSpPr>
          <p:spPr bwMode="auto">
            <a:xfrm flipH="1">
              <a:off x="3257" y="3029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9" name="Line 551"/>
            <p:cNvSpPr>
              <a:spLocks noChangeShapeType="1"/>
            </p:cNvSpPr>
            <p:nvPr/>
          </p:nvSpPr>
          <p:spPr bwMode="auto">
            <a:xfrm flipH="1">
              <a:off x="3257" y="2861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0" name="Line 552"/>
            <p:cNvSpPr>
              <a:spLocks noChangeShapeType="1"/>
            </p:cNvSpPr>
            <p:nvPr/>
          </p:nvSpPr>
          <p:spPr bwMode="auto">
            <a:xfrm flipH="1">
              <a:off x="3257" y="2687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1" name="Line 553"/>
            <p:cNvSpPr>
              <a:spLocks noChangeShapeType="1"/>
            </p:cNvSpPr>
            <p:nvPr/>
          </p:nvSpPr>
          <p:spPr bwMode="auto">
            <a:xfrm flipH="1">
              <a:off x="3257" y="2519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2" name="Rectangle 554"/>
            <p:cNvSpPr>
              <a:spLocks noChangeArrowheads="1"/>
            </p:cNvSpPr>
            <p:nvPr/>
          </p:nvSpPr>
          <p:spPr bwMode="auto">
            <a:xfrm rot="16200000">
              <a:off x="3050" y="3619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3" name="Rectangle 555"/>
            <p:cNvSpPr>
              <a:spLocks noChangeArrowheads="1"/>
            </p:cNvSpPr>
            <p:nvPr/>
          </p:nvSpPr>
          <p:spPr bwMode="auto">
            <a:xfrm rot="16200000">
              <a:off x="3050" y="3277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0.4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4" name="Rectangle 556"/>
            <p:cNvSpPr>
              <a:spLocks noChangeArrowheads="1"/>
            </p:cNvSpPr>
            <p:nvPr/>
          </p:nvSpPr>
          <p:spPr bwMode="auto">
            <a:xfrm rot="16200000">
              <a:off x="3050" y="2941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0.8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5" name="Rectangle 557"/>
            <p:cNvSpPr>
              <a:spLocks noChangeArrowheads="1"/>
            </p:cNvSpPr>
            <p:nvPr/>
          </p:nvSpPr>
          <p:spPr bwMode="auto">
            <a:xfrm rot="16200000">
              <a:off x="3050" y="2599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1.2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6" name="Freeform 558"/>
            <p:cNvSpPr>
              <a:spLocks/>
            </p:cNvSpPr>
            <p:nvPr/>
          </p:nvSpPr>
          <p:spPr bwMode="auto">
            <a:xfrm>
              <a:off x="3311" y="2501"/>
              <a:ext cx="1422" cy="1260"/>
            </a:xfrm>
            <a:custGeom>
              <a:avLst/>
              <a:gdLst>
                <a:gd name="T0" fmla="*/ 0 w 237"/>
                <a:gd name="T1" fmla="*/ 0 h 210"/>
                <a:gd name="T2" fmla="*/ 0 w 237"/>
                <a:gd name="T3" fmla="*/ 210 h 210"/>
                <a:gd name="T4" fmla="*/ 237 w 237"/>
                <a:gd name="T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" h="210">
                  <a:moveTo>
                    <a:pt x="0" y="0"/>
                  </a:moveTo>
                  <a:lnTo>
                    <a:pt x="0" y="210"/>
                  </a:lnTo>
                  <a:lnTo>
                    <a:pt x="237" y="21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9" name="Line 561"/>
            <p:cNvSpPr>
              <a:spLocks noChangeShapeType="1"/>
            </p:cNvSpPr>
            <p:nvPr/>
          </p:nvSpPr>
          <p:spPr bwMode="auto">
            <a:xfrm>
              <a:off x="3311" y="3095"/>
              <a:ext cx="1422" cy="52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7" name="Rectangle 544"/>
            <p:cNvSpPr>
              <a:spLocks noChangeArrowheads="1"/>
            </p:cNvSpPr>
            <p:nvPr/>
          </p:nvSpPr>
          <p:spPr bwMode="auto">
            <a:xfrm>
              <a:off x="4565" y="3857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12</a:t>
              </a:r>
            </a:p>
          </p:txBody>
        </p:sp>
      </p:grpSp>
      <p:grpSp>
        <p:nvGrpSpPr>
          <p:cNvPr id="2621" name="Group 232"/>
          <p:cNvGrpSpPr>
            <a:grpSpLocks noChangeAspect="1"/>
          </p:cNvGrpSpPr>
          <p:nvPr/>
        </p:nvGrpSpPr>
        <p:grpSpPr bwMode="auto">
          <a:xfrm>
            <a:off x="900113" y="3068960"/>
            <a:ext cx="6613526" cy="3676650"/>
            <a:chOff x="567" y="2033"/>
            <a:chExt cx="4166" cy="2316"/>
          </a:xfrm>
        </p:grpSpPr>
        <p:sp>
          <p:nvSpPr>
            <p:cNvPr id="2622" name="AutoShape 231"/>
            <p:cNvSpPr>
              <a:spLocks noChangeAspect="1" noChangeArrowheads="1" noTextEdit="1"/>
            </p:cNvSpPr>
            <p:nvPr/>
          </p:nvSpPr>
          <p:spPr bwMode="auto">
            <a:xfrm>
              <a:off x="703" y="2033"/>
              <a:ext cx="2124" cy="2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23" name="Rectangle 233"/>
            <p:cNvSpPr>
              <a:spLocks noChangeArrowheads="1"/>
            </p:cNvSpPr>
            <p:nvPr/>
          </p:nvSpPr>
          <p:spPr bwMode="auto">
            <a:xfrm>
              <a:off x="703" y="2033"/>
              <a:ext cx="2136" cy="23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6" name="Rectangle 234"/>
            <p:cNvSpPr>
              <a:spLocks noChangeArrowheads="1"/>
            </p:cNvSpPr>
            <p:nvPr/>
          </p:nvSpPr>
          <p:spPr bwMode="auto">
            <a:xfrm>
              <a:off x="1357" y="2801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7" name="Rectangle 235"/>
            <p:cNvSpPr>
              <a:spLocks noChangeArrowheads="1"/>
            </p:cNvSpPr>
            <p:nvPr/>
          </p:nvSpPr>
          <p:spPr bwMode="auto">
            <a:xfrm>
              <a:off x="1357" y="2825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8" name="Rectangle 236"/>
            <p:cNvSpPr>
              <a:spLocks noChangeArrowheads="1"/>
            </p:cNvSpPr>
            <p:nvPr/>
          </p:nvSpPr>
          <p:spPr bwMode="auto">
            <a:xfrm>
              <a:off x="1351" y="2807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Rectangle 237"/>
            <p:cNvSpPr>
              <a:spLocks noChangeArrowheads="1"/>
            </p:cNvSpPr>
            <p:nvPr/>
          </p:nvSpPr>
          <p:spPr bwMode="auto">
            <a:xfrm>
              <a:off x="1351" y="281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Rectangle 238"/>
            <p:cNvSpPr>
              <a:spLocks noChangeArrowheads="1"/>
            </p:cNvSpPr>
            <p:nvPr/>
          </p:nvSpPr>
          <p:spPr bwMode="auto">
            <a:xfrm>
              <a:off x="1351" y="281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Rectangle 239"/>
            <p:cNvSpPr>
              <a:spLocks noChangeArrowheads="1"/>
            </p:cNvSpPr>
            <p:nvPr/>
          </p:nvSpPr>
          <p:spPr bwMode="auto">
            <a:xfrm>
              <a:off x="1351" y="281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Oval 240"/>
            <p:cNvSpPr>
              <a:spLocks noChangeArrowheads="1"/>
            </p:cNvSpPr>
            <p:nvPr/>
          </p:nvSpPr>
          <p:spPr bwMode="auto">
            <a:xfrm>
              <a:off x="1351" y="2801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Rectangle 241"/>
            <p:cNvSpPr>
              <a:spLocks noChangeArrowheads="1"/>
            </p:cNvSpPr>
            <p:nvPr/>
          </p:nvSpPr>
          <p:spPr bwMode="auto">
            <a:xfrm>
              <a:off x="1303" y="2537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Rectangle 242"/>
            <p:cNvSpPr>
              <a:spLocks noChangeArrowheads="1"/>
            </p:cNvSpPr>
            <p:nvPr/>
          </p:nvSpPr>
          <p:spPr bwMode="auto">
            <a:xfrm>
              <a:off x="1303" y="2561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Rectangle 243"/>
            <p:cNvSpPr>
              <a:spLocks noChangeArrowheads="1"/>
            </p:cNvSpPr>
            <p:nvPr/>
          </p:nvSpPr>
          <p:spPr bwMode="auto">
            <a:xfrm>
              <a:off x="1297" y="254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Rectangle 244"/>
            <p:cNvSpPr>
              <a:spLocks noChangeArrowheads="1"/>
            </p:cNvSpPr>
            <p:nvPr/>
          </p:nvSpPr>
          <p:spPr bwMode="auto">
            <a:xfrm>
              <a:off x="1297" y="255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Rectangle 245"/>
            <p:cNvSpPr>
              <a:spLocks noChangeArrowheads="1"/>
            </p:cNvSpPr>
            <p:nvPr/>
          </p:nvSpPr>
          <p:spPr bwMode="auto">
            <a:xfrm>
              <a:off x="1297" y="254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8" name="Rectangle 246"/>
            <p:cNvSpPr>
              <a:spLocks noChangeArrowheads="1"/>
            </p:cNvSpPr>
            <p:nvPr/>
          </p:nvSpPr>
          <p:spPr bwMode="auto">
            <a:xfrm>
              <a:off x="1297" y="254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9" name="Oval 247"/>
            <p:cNvSpPr>
              <a:spLocks noChangeArrowheads="1"/>
            </p:cNvSpPr>
            <p:nvPr/>
          </p:nvSpPr>
          <p:spPr bwMode="auto">
            <a:xfrm>
              <a:off x="1297" y="2537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0" name="Rectangle 248"/>
            <p:cNvSpPr>
              <a:spLocks noChangeArrowheads="1"/>
            </p:cNvSpPr>
            <p:nvPr/>
          </p:nvSpPr>
          <p:spPr bwMode="auto">
            <a:xfrm>
              <a:off x="1291" y="2657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1" name="Rectangle 249"/>
            <p:cNvSpPr>
              <a:spLocks noChangeArrowheads="1"/>
            </p:cNvSpPr>
            <p:nvPr/>
          </p:nvSpPr>
          <p:spPr bwMode="auto">
            <a:xfrm>
              <a:off x="1291" y="2681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2" name="Rectangle 250"/>
            <p:cNvSpPr>
              <a:spLocks noChangeArrowheads="1"/>
            </p:cNvSpPr>
            <p:nvPr/>
          </p:nvSpPr>
          <p:spPr bwMode="auto">
            <a:xfrm>
              <a:off x="1285" y="266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3" name="Rectangle 251"/>
            <p:cNvSpPr>
              <a:spLocks noChangeArrowheads="1"/>
            </p:cNvSpPr>
            <p:nvPr/>
          </p:nvSpPr>
          <p:spPr bwMode="auto">
            <a:xfrm>
              <a:off x="1285" y="267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4" name="Rectangle 252"/>
            <p:cNvSpPr>
              <a:spLocks noChangeArrowheads="1"/>
            </p:cNvSpPr>
            <p:nvPr/>
          </p:nvSpPr>
          <p:spPr bwMode="auto">
            <a:xfrm>
              <a:off x="1285" y="266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5" name="Rectangle 253"/>
            <p:cNvSpPr>
              <a:spLocks noChangeArrowheads="1"/>
            </p:cNvSpPr>
            <p:nvPr/>
          </p:nvSpPr>
          <p:spPr bwMode="auto">
            <a:xfrm>
              <a:off x="1285" y="266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6" name="Oval 254"/>
            <p:cNvSpPr>
              <a:spLocks noChangeArrowheads="1"/>
            </p:cNvSpPr>
            <p:nvPr/>
          </p:nvSpPr>
          <p:spPr bwMode="auto">
            <a:xfrm>
              <a:off x="1285" y="2657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7" name="Rectangle 255"/>
            <p:cNvSpPr>
              <a:spLocks noChangeArrowheads="1"/>
            </p:cNvSpPr>
            <p:nvPr/>
          </p:nvSpPr>
          <p:spPr bwMode="auto">
            <a:xfrm>
              <a:off x="1219" y="3239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8" name="Rectangle 256"/>
            <p:cNvSpPr>
              <a:spLocks noChangeArrowheads="1"/>
            </p:cNvSpPr>
            <p:nvPr/>
          </p:nvSpPr>
          <p:spPr bwMode="auto">
            <a:xfrm>
              <a:off x="1219" y="3263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Rectangle 257"/>
            <p:cNvSpPr>
              <a:spLocks noChangeArrowheads="1"/>
            </p:cNvSpPr>
            <p:nvPr/>
          </p:nvSpPr>
          <p:spPr bwMode="auto">
            <a:xfrm>
              <a:off x="1213" y="324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Rectangle 258"/>
            <p:cNvSpPr>
              <a:spLocks noChangeArrowheads="1"/>
            </p:cNvSpPr>
            <p:nvPr/>
          </p:nvSpPr>
          <p:spPr bwMode="auto">
            <a:xfrm>
              <a:off x="1213" y="3257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Rectangle 259"/>
            <p:cNvSpPr>
              <a:spLocks noChangeArrowheads="1"/>
            </p:cNvSpPr>
            <p:nvPr/>
          </p:nvSpPr>
          <p:spPr bwMode="auto">
            <a:xfrm>
              <a:off x="1213" y="3251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Rectangle 260"/>
            <p:cNvSpPr>
              <a:spLocks noChangeArrowheads="1"/>
            </p:cNvSpPr>
            <p:nvPr/>
          </p:nvSpPr>
          <p:spPr bwMode="auto">
            <a:xfrm>
              <a:off x="1213" y="3251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Oval 261"/>
            <p:cNvSpPr>
              <a:spLocks noChangeArrowheads="1"/>
            </p:cNvSpPr>
            <p:nvPr/>
          </p:nvSpPr>
          <p:spPr bwMode="auto">
            <a:xfrm>
              <a:off x="1213" y="3239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Rectangle 262"/>
            <p:cNvSpPr>
              <a:spLocks noChangeArrowheads="1"/>
            </p:cNvSpPr>
            <p:nvPr/>
          </p:nvSpPr>
          <p:spPr bwMode="auto">
            <a:xfrm>
              <a:off x="1483" y="2837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Rectangle 263"/>
            <p:cNvSpPr>
              <a:spLocks noChangeArrowheads="1"/>
            </p:cNvSpPr>
            <p:nvPr/>
          </p:nvSpPr>
          <p:spPr bwMode="auto">
            <a:xfrm>
              <a:off x="1483" y="2861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24" name="Rectangle 264"/>
            <p:cNvSpPr>
              <a:spLocks noChangeArrowheads="1"/>
            </p:cNvSpPr>
            <p:nvPr/>
          </p:nvSpPr>
          <p:spPr bwMode="auto">
            <a:xfrm>
              <a:off x="1477" y="284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25" name="Rectangle 265"/>
            <p:cNvSpPr>
              <a:spLocks noChangeArrowheads="1"/>
            </p:cNvSpPr>
            <p:nvPr/>
          </p:nvSpPr>
          <p:spPr bwMode="auto">
            <a:xfrm>
              <a:off x="1477" y="285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26" name="Rectangle 266"/>
            <p:cNvSpPr>
              <a:spLocks noChangeArrowheads="1"/>
            </p:cNvSpPr>
            <p:nvPr/>
          </p:nvSpPr>
          <p:spPr bwMode="auto">
            <a:xfrm>
              <a:off x="1477" y="284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27" name="Rectangle 267"/>
            <p:cNvSpPr>
              <a:spLocks noChangeArrowheads="1"/>
            </p:cNvSpPr>
            <p:nvPr/>
          </p:nvSpPr>
          <p:spPr bwMode="auto">
            <a:xfrm>
              <a:off x="1477" y="284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28" name="Oval 268"/>
            <p:cNvSpPr>
              <a:spLocks noChangeArrowheads="1"/>
            </p:cNvSpPr>
            <p:nvPr/>
          </p:nvSpPr>
          <p:spPr bwMode="auto">
            <a:xfrm>
              <a:off x="1477" y="2837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29" name="Rectangle 269"/>
            <p:cNvSpPr>
              <a:spLocks noChangeArrowheads="1"/>
            </p:cNvSpPr>
            <p:nvPr/>
          </p:nvSpPr>
          <p:spPr bwMode="auto">
            <a:xfrm>
              <a:off x="1981" y="2999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30" name="Rectangle 270"/>
            <p:cNvSpPr>
              <a:spLocks noChangeArrowheads="1"/>
            </p:cNvSpPr>
            <p:nvPr/>
          </p:nvSpPr>
          <p:spPr bwMode="auto">
            <a:xfrm>
              <a:off x="1981" y="3023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31" name="Rectangle 271"/>
            <p:cNvSpPr>
              <a:spLocks noChangeArrowheads="1"/>
            </p:cNvSpPr>
            <p:nvPr/>
          </p:nvSpPr>
          <p:spPr bwMode="auto">
            <a:xfrm>
              <a:off x="1975" y="300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32" name="Rectangle 272"/>
            <p:cNvSpPr>
              <a:spLocks noChangeArrowheads="1"/>
            </p:cNvSpPr>
            <p:nvPr/>
          </p:nvSpPr>
          <p:spPr bwMode="auto">
            <a:xfrm>
              <a:off x="1975" y="3017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33" name="Rectangle 273"/>
            <p:cNvSpPr>
              <a:spLocks noChangeArrowheads="1"/>
            </p:cNvSpPr>
            <p:nvPr/>
          </p:nvSpPr>
          <p:spPr bwMode="auto">
            <a:xfrm>
              <a:off x="1975" y="3011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34" name="Rectangle 274"/>
            <p:cNvSpPr>
              <a:spLocks noChangeArrowheads="1"/>
            </p:cNvSpPr>
            <p:nvPr/>
          </p:nvSpPr>
          <p:spPr bwMode="auto">
            <a:xfrm>
              <a:off x="1975" y="3011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35" name="Oval 275"/>
            <p:cNvSpPr>
              <a:spLocks noChangeArrowheads="1"/>
            </p:cNvSpPr>
            <p:nvPr/>
          </p:nvSpPr>
          <p:spPr bwMode="auto">
            <a:xfrm>
              <a:off x="1975" y="2999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36" name="Rectangle 276"/>
            <p:cNvSpPr>
              <a:spLocks noChangeArrowheads="1"/>
            </p:cNvSpPr>
            <p:nvPr/>
          </p:nvSpPr>
          <p:spPr bwMode="auto">
            <a:xfrm>
              <a:off x="1465" y="3137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37" name="Rectangle 277"/>
            <p:cNvSpPr>
              <a:spLocks noChangeArrowheads="1"/>
            </p:cNvSpPr>
            <p:nvPr/>
          </p:nvSpPr>
          <p:spPr bwMode="auto">
            <a:xfrm>
              <a:off x="1465" y="3161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38" name="Rectangle 278"/>
            <p:cNvSpPr>
              <a:spLocks noChangeArrowheads="1"/>
            </p:cNvSpPr>
            <p:nvPr/>
          </p:nvSpPr>
          <p:spPr bwMode="auto">
            <a:xfrm>
              <a:off x="1459" y="314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39" name="Rectangle 279"/>
            <p:cNvSpPr>
              <a:spLocks noChangeArrowheads="1"/>
            </p:cNvSpPr>
            <p:nvPr/>
          </p:nvSpPr>
          <p:spPr bwMode="auto">
            <a:xfrm>
              <a:off x="1459" y="315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40" name="Rectangle 280"/>
            <p:cNvSpPr>
              <a:spLocks noChangeArrowheads="1"/>
            </p:cNvSpPr>
            <p:nvPr/>
          </p:nvSpPr>
          <p:spPr bwMode="auto">
            <a:xfrm>
              <a:off x="1459" y="314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41" name="Rectangle 281"/>
            <p:cNvSpPr>
              <a:spLocks noChangeArrowheads="1"/>
            </p:cNvSpPr>
            <p:nvPr/>
          </p:nvSpPr>
          <p:spPr bwMode="auto">
            <a:xfrm>
              <a:off x="1459" y="314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42" name="Oval 282"/>
            <p:cNvSpPr>
              <a:spLocks noChangeArrowheads="1"/>
            </p:cNvSpPr>
            <p:nvPr/>
          </p:nvSpPr>
          <p:spPr bwMode="auto">
            <a:xfrm>
              <a:off x="1459" y="3137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43" name="Rectangle 283"/>
            <p:cNvSpPr>
              <a:spLocks noChangeArrowheads="1"/>
            </p:cNvSpPr>
            <p:nvPr/>
          </p:nvSpPr>
          <p:spPr bwMode="auto">
            <a:xfrm>
              <a:off x="2137" y="3137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44" name="Rectangle 284"/>
            <p:cNvSpPr>
              <a:spLocks noChangeArrowheads="1"/>
            </p:cNvSpPr>
            <p:nvPr/>
          </p:nvSpPr>
          <p:spPr bwMode="auto">
            <a:xfrm>
              <a:off x="2137" y="3161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45" name="Rectangle 285"/>
            <p:cNvSpPr>
              <a:spLocks noChangeArrowheads="1"/>
            </p:cNvSpPr>
            <p:nvPr/>
          </p:nvSpPr>
          <p:spPr bwMode="auto">
            <a:xfrm>
              <a:off x="2131" y="314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46" name="Rectangle 286"/>
            <p:cNvSpPr>
              <a:spLocks noChangeArrowheads="1"/>
            </p:cNvSpPr>
            <p:nvPr/>
          </p:nvSpPr>
          <p:spPr bwMode="auto">
            <a:xfrm>
              <a:off x="2131" y="315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47" name="Rectangle 287"/>
            <p:cNvSpPr>
              <a:spLocks noChangeArrowheads="1"/>
            </p:cNvSpPr>
            <p:nvPr/>
          </p:nvSpPr>
          <p:spPr bwMode="auto">
            <a:xfrm>
              <a:off x="2131" y="314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48" name="Rectangle 288"/>
            <p:cNvSpPr>
              <a:spLocks noChangeArrowheads="1"/>
            </p:cNvSpPr>
            <p:nvPr/>
          </p:nvSpPr>
          <p:spPr bwMode="auto">
            <a:xfrm>
              <a:off x="2131" y="314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49" name="Oval 289"/>
            <p:cNvSpPr>
              <a:spLocks noChangeArrowheads="1"/>
            </p:cNvSpPr>
            <p:nvPr/>
          </p:nvSpPr>
          <p:spPr bwMode="auto">
            <a:xfrm>
              <a:off x="2131" y="3137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50" name="Rectangle 290"/>
            <p:cNvSpPr>
              <a:spLocks noChangeArrowheads="1"/>
            </p:cNvSpPr>
            <p:nvPr/>
          </p:nvSpPr>
          <p:spPr bwMode="auto">
            <a:xfrm>
              <a:off x="2533" y="3701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51" name="Rectangle 291"/>
            <p:cNvSpPr>
              <a:spLocks noChangeArrowheads="1"/>
            </p:cNvSpPr>
            <p:nvPr/>
          </p:nvSpPr>
          <p:spPr bwMode="auto">
            <a:xfrm>
              <a:off x="2533" y="3725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52" name="Rectangle 292"/>
            <p:cNvSpPr>
              <a:spLocks noChangeArrowheads="1"/>
            </p:cNvSpPr>
            <p:nvPr/>
          </p:nvSpPr>
          <p:spPr bwMode="auto">
            <a:xfrm>
              <a:off x="2527" y="3707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53" name="Rectangle 293"/>
            <p:cNvSpPr>
              <a:spLocks noChangeArrowheads="1"/>
            </p:cNvSpPr>
            <p:nvPr/>
          </p:nvSpPr>
          <p:spPr bwMode="auto">
            <a:xfrm>
              <a:off x="2527" y="371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54" name="Rectangle 294"/>
            <p:cNvSpPr>
              <a:spLocks noChangeArrowheads="1"/>
            </p:cNvSpPr>
            <p:nvPr/>
          </p:nvSpPr>
          <p:spPr bwMode="auto">
            <a:xfrm>
              <a:off x="2527" y="371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55" name="Rectangle 295"/>
            <p:cNvSpPr>
              <a:spLocks noChangeArrowheads="1"/>
            </p:cNvSpPr>
            <p:nvPr/>
          </p:nvSpPr>
          <p:spPr bwMode="auto">
            <a:xfrm>
              <a:off x="2527" y="371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56" name="Oval 296"/>
            <p:cNvSpPr>
              <a:spLocks noChangeArrowheads="1"/>
            </p:cNvSpPr>
            <p:nvPr/>
          </p:nvSpPr>
          <p:spPr bwMode="auto">
            <a:xfrm>
              <a:off x="2527" y="3701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57" name="Rectangle 297"/>
            <p:cNvSpPr>
              <a:spLocks noChangeArrowheads="1"/>
            </p:cNvSpPr>
            <p:nvPr/>
          </p:nvSpPr>
          <p:spPr bwMode="auto">
            <a:xfrm>
              <a:off x="2359" y="3443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58" name="Rectangle 298"/>
            <p:cNvSpPr>
              <a:spLocks noChangeArrowheads="1"/>
            </p:cNvSpPr>
            <p:nvPr/>
          </p:nvSpPr>
          <p:spPr bwMode="auto">
            <a:xfrm>
              <a:off x="2359" y="3467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59" name="Rectangle 299"/>
            <p:cNvSpPr>
              <a:spLocks noChangeArrowheads="1"/>
            </p:cNvSpPr>
            <p:nvPr/>
          </p:nvSpPr>
          <p:spPr bwMode="auto">
            <a:xfrm>
              <a:off x="2353" y="344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0" name="Rectangle 300"/>
            <p:cNvSpPr>
              <a:spLocks noChangeArrowheads="1"/>
            </p:cNvSpPr>
            <p:nvPr/>
          </p:nvSpPr>
          <p:spPr bwMode="auto">
            <a:xfrm>
              <a:off x="2353" y="3461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1" name="Rectangle 301"/>
            <p:cNvSpPr>
              <a:spLocks noChangeArrowheads="1"/>
            </p:cNvSpPr>
            <p:nvPr/>
          </p:nvSpPr>
          <p:spPr bwMode="auto">
            <a:xfrm>
              <a:off x="2353" y="345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2" name="Rectangle 302"/>
            <p:cNvSpPr>
              <a:spLocks noChangeArrowheads="1"/>
            </p:cNvSpPr>
            <p:nvPr/>
          </p:nvSpPr>
          <p:spPr bwMode="auto">
            <a:xfrm>
              <a:off x="2353" y="345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3" name="Oval 303"/>
            <p:cNvSpPr>
              <a:spLocks noChangeArrowheads="1"/>
            </p:cNvSpPr>
            <p:nvPr/>
          </p:nvSpPr>
          <p:spPr bwMode="auto">
            <a:xfrm>
              <a:off x="2353" y="3443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4" name="Rectangle 304"/>
            <p:cNvSpPr>
              <a:spLocks noChangeArrowheads="1"/>
            </p:cNvSpPr>
            <p:nvPr/>
          </p:nvSpPr>
          <p:spPr bwMode="auto">
            <a:xfrm>
              <a:off x="1387" y="2927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5" name="Rectangle 305"/>
            <p:cNvSpPr>
              <a:spLocks noChangeArrowheads="1"/>
            </p:cNvSpPr>
            <p:nvPr/>
          </p:nvSpPr>
          <p:spPr bwMode="auto">
            <a:xfrm>
              <a:off x="1387" y="2951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6" name="Rectangle 306"/>
            <p:cNvSpPr>
              <a:spLocks noChangeArrowheads="1"/>
            </p:cNvSpPr>
            <p:nvPr/>
          </p:nvSpPr>
          <p:spPr bwMode="auto">
            <a:xfrm>
              <a:off x="1381" y="293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7" name="Rectangle 307"/>
            <p:cNvSpPr>
              <a:spLocks noChangeArrowheads="1"/>
            </p:cNvSpPr>
            <p:nvPr/>
          </p:nvSpPr>
          <p:spPr bwMode="auto">
            <a:xfrm>
              <a:off x="1381" y="294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8" name="Rectangle 308"/>
            <p:cNvSpPr>
              <a:spLocks noChangeArrowheads="1"/>
            </p:cNvSpPr>
            <p:nvPr/>
          </p:nvSpPr>
          <p:spPr bwMode="auto">
            <a:xfrm>
              <a:off x="1381" y="293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9" name="Rectangle 309"/>
            <p:cNvSpPr>
              <a:spLocks noChangeArrowheads="1"/>
            </p:cNvSpPr>
            <p:nvPr/>
          </p:nvSpPr>
          <p:spPr bwMode="auto">
            <a:xfrm>
              <a:off x="1381" y="293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0" name="Oval 310"/>
            <p:cNvSpPr>
              <a:spLocks noChangeArrowheads="1"/>
            </p:cNvSpPr>
            <p:nvPr/>
          </p:nvSpPr>
          <p:spPr bwMode="auto">
            <a:xfrm>
              <a:off x="1381" y="2927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1" name="Line 311"/>
            <p:cNvSpPr>
              <a:spLocks noChangeShapeType="1"/>
            </p:cNvSpPr>
            <p:nvPr/>
          </p:nvSpPr>
          <p:spPr bwMode="auto">
            <a:xfrm>
              <a:off x="1219" y="3761"/>
              <a:ext cx="115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2" name="Line 312"/>
            <p:cNvSpPr>
              <a:spLocks noChangeShapeType="1"/>
            </p:cNvSpPr>
            <p:nvPr/>
          </p:nvSpPr>
          <p:spPr bwMode="auto">
            <a:xfrm>
              <a:off x="1219" y="3761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3" name="Line 313"/>
            <p:cNvSpPr>
              <a:spLocks noChangeShapeType="1"/>
            </p:cNvSpPr>
            <p:nvPr/>
          </p:nvSpPr>
          <p:spPr bwMode="auto">
            <a:xfrm>
              <a:off x="1507" y="3761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4" name="Line 314"/>
            <p:cNvSpPr>
              <a:spLocks noChangeShapeType="1"/>
            </p:cNvSpPr>
            <p:nvPr/>
          </p:nvSpPr>
          <p:spPr bwMode="auto">
            <a:xfrm>
              <a:off x="1795" y="3761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5" name="Line 315"/>
            <p:cNvSpPr>
              <a:spLocks noChangeShapeType="1"/>
            </p:cNvSpPr>
            <p:nvPr/>
          </p:nvSpPr>
          <p:spPr bwMode="auto">
            <a:xfrm>
              <a:off x="2083" y="3761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6" name="Line 316"/>
            <p:cNvSpPr>
              <a:spLocks noChangeShapeType="1"/>
            </p:cNvSpPr>
            <p:nvPr/>
          </p:nvSpPr>
          <p:spPr bwMode="auto">
            <a:xfrm>
              <a:off x="2371" y="3761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7" name="Rectangle 317"/>
            <p:cNvSpPr>
              <a:spLocks noChangeArrowheads="1"/>
            </p:cNvSpPr>
            <p:nvPr/>
          </p:nvSpPr>
          <p:spPr bwMode="auto">
            <a:xfrm>
              <a:off x="1165" y="3857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78" name="Rectangle 318"/>
            <p:cNvSpPr>
              <a:spLocks noChangeArrowheads="1"/>
            </p:cNvSpPr>
            <p:nvPr/>
          </p:nvSpPr>
          <p:spPr bwMode="auto">
            <a:xfrm>
              <a:off x="1453" y="3857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79" name="Rectangle 319"/>
            <p:cNvSpPr>
              <a:spLocks noChangeArrowheads="1"/>
            </p:cNvSpPr>
            <p:nvPr/>
          </p:nvSpPr>
          <p:spPr bwMode="auto">
            <a:xfrm>
              <a:off x="1741" y="3857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80" name="Rectangle 320"/>
            <p:cNvSpPr>
              <a:spLocks noChangeArrowheads="1"/>
            </p:cNvSpPr>
            <p:nvPr/>
          </p:nvSpPr>
          <p:spPr bwMode="auto">
            <a:xfrm>
              <a:off x="2029" y="3857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81" name="Rectangle 321"/>
            <p:cNvSpPr>
              <a:spLocks noChangeArrowheads="1"/>
            </p:cNvSpPr>
            <p:nvPr/>
          </p:nvSpPr>
          <p:spPr bwMode="auto">
            <a:xfrm>
              <a:off x="2317" y="3857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4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82" name="Line 322"/>
            <p:cNvSpPr>
              <a:spLocks noChangeShapeType="1"/>
            </p:cNvSpPr>
            <p:nvPr/>
          </p:nvSpPr>
          <p:spPr bwMode="auto">
            <a:xfrm flipV="1">
              <a:off x="1171" y="2525"/>
              <a:ext cx="0" cy="111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3" name="Line 323"/>
            <p:cNvSpPr>
              <a:spLocks noChangeShapeType="1"/>
            </p:cNvSpPr>
            <p:nvPr/>
          </p:nvSpPr>
          <p:spPr bwMode="auto">
            <a:xfrm flipH="1">
              <a:off x="1117" y="3635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4" name="Line 324"/>
            <p:cNvSpPr>
              <a:spLocks noChangeShapeType="1"/>
            </p:cNvSpPr>
            <p:nvPr/>
          </p:nvSpPr>
          <p:spPr bwMode="auto">
            <a:xfrm flipH="1">
              <a:off x="1117" y="3413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5" name="Line 325"/>
            <p:cNvSpPr>
              <a:spLocks noChangeShapeType="1"/>
            </p:cNvSpPr>
            <p:nvPr/>
          </p:nvSpPr>
          <p:spPr bwMode="auto">
            <a:xfrm flipH="1">
              <a:off x="1117" y="3191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6" name="Line 326"/>
            <p:cNvSpPr>
              <a:spLocks noChangeShapeType="1"/>
            </p:cNvSpPr>
            <p:nvPr/>
          </p:nvSpPr>
          <p:spPr bwMode="auto">
            <a:xfrm flipH="1">
              <a:off x="1117" y="2969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7" name="Line 327"/>
            <p:cNvSpPr>
              <a:spLocks noChangeShapeType="1"/>
            </p:cNvSpPr>
            <p:nvPr/>
          </p:nvSpPr>
          <p:spPr bwMode="auto">
            <a:xfrm flipH="1">
              <a:off x="1117" y="2747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8" name="Line 328"/>
            <p:cNvSpPr>
              <a:spLocks noChangeShapeType="1"/>
            </p:cNvSpPr>
            <p:nvPr/>
          </p:nvSpPr>
          <p:spPr bwMode="auto">
            <a:xfrm flipH="1">
              <a:off x="1117" y="2525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9" name="Rectangle 329"/>
            <p:cNvSpPr>
              <a:spLocks noChangeArrowheads="1"/>
            </p:cNvSpPr>
            <p:nvPr/>
          </p:nvSpPr>
          <p:spPr bwMode="auto">
            <a:xfrm rot="16200000">
              <a:off x="909" y="3548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90" name="Rectangle 330"/>
            <p:cNvSpPr>
              <a:spLocks noChangeArrowheads="1"/>
            </p:cNvSpPr>
            <p:nvPr/>
          </p:nvSpPr>
          <p:spPr bwMode="auto">
            <a:xfrm rot="16200000">
              <a:off x="909" y="3104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0.4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91" name="Rectangle 331"/>
            <p:cNvSpPr>
              <a:spLocks noChangeArrowheads="1"/>
            </p:cNvSpPr>
            <p:nvPr/>
          </p:nvSpPr>
          <p:spPr bwMode="auto">
            <a:xfrm rot="16200000">
              <a:off x="909" y="2660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0.8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92" name="Freeform 332"/>
            <p:cNvSpPr>
              <a:spLocks/>
            </p:cNvSpPr>
            <p:nvPr/>
          </p:nvSpPr>
          <p:spPr bwMode="auto">
            <a:xfrm>
              <a:off x="1171" y="2501"/>
              <a:ext cx="1422" cy="1260"/>
            </a:xfrm>
            <a:custGeom>
              <a:avLst/>
              <a:gdLst>
                <a:gd name="T0" fmla="*/ 0 w 237"/>
                <a:gd name="T1" fmla="*/ 0 h 210"/>
                <a:gd name="T2" fmla="*/ 0 w 237"/>
                <a:gd name="T3" fmla="*/ 210 h 210"/>
                <a:gd name="T4" fmla="*/ 237 w 237"/>
                <a:gd name="T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" h="210">
                  <a:moveTo>
                    <a:pt x="0" y="0"/>
                  </a:moveTo>
                  <a:lnTo>
                    <a:pt x="0" y="210"/>
                  </a:lnTo>
                  <a:lnTo>
                    <a:pt x="237" y="21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3" name="Rectangle 333"/>
            <p:cNvSpPr>
              <a:spLocks noChangeArrowheads="1"/>
            </p:cNvSpPr>
            <p:nvPr/>
          </p:nvSpPr>
          <p:spPr bwMode="auto">
            <a:xfrm>
              <a:off x="1171" y="4091"/>
              <a:ext cx="356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Mean </a:t>
              </a:r>
              <a:r>
                <a:rPr kumimoji="0" lang="es-ES" altLang="es-E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number</a:t>
              </a: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of </a:t>
              </a:r>
              <a:r>
                <a:rPr kumimoji="0" lang="es-ES" altLang="es-E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eggs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94" name="Rectangle 334"/>
            <p:cNvSpPr>
              <a:spLocks noChangeArrowheads="1"/>
            </p:cNvSpPr>
            <p:nvPr/>
          </p:nvSpPr>
          <p:spPr bwMode="auto">
            <a:xfrm rot="16200000">
              <a:off x="144" y="2976"/>
              <a:ext cx="115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Selection</a:t>
              </a: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r>
                <a:rPr kumimoji="0" lang="es-ES" altLang="es-E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gradient</a:t>
              </a: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r>
                <a:rPr kumimoji="0" lang="es-ES" altLang="es-E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for</a:t>
              </a: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flower</a:t>
              </a: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r>
                <a:rPr kumimoji="0" lang="es-ES" altLang="es-E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number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95" name="Line 335"/>
            <p:cNvSpPr>
              <a:spLocks noChangeShapeType="1"/>
            </p:cNvSpPr>
            <p:nvPr/>
          </p:nvSpPr>
          <p:spPr bwMode="auto">
            <a:xfrm>
              <a:off x="1171" y="2765"/>
              <a:ext cx="1422" cy="78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513" name="Group 123"/>
          <p:cNvGrpSpPr>
            <a:grpSpLocks noChangeAspect="1"/>
          </p:cNvGrpSpPr>
          <p:nvPr/>
        </p:nvGrpSpPr>
        <p:grpSpPr bwMode="auto">
          <a:xfrm>
            <a:off x="4500563" y="30163"/>
            <a:ext cx="3390900" cy="3676650"/>
            <a:chOff x="2835" y="19"/>
            <a:chExt cx="2136" cy="2316"/>
          </a:xfrm>
        </p:grpSpPr>
        <p:sp>
          <p:nvSpPr>
            <p:cNvPr id="2514" name="AutoShape 122"/>
            <p:cNvSpPr>
              <a:spLocks noChangeAspect="1" noChangeArrowheads="1" noTextEdit="1"/>
            </p:cNvSpPr>
            <p:nvPr/>
          </p:nvSpPr>
          <p:spPr bwMode="auto">
            <a:xfrm>
              <a:off x="2835" y="19"/>
              <a:ext cx="2124" cy="2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15" name="Rectangle 124"/>
            <p:cNvSpPr>
              <a:spLocks noChangeArrowheads="1"/>
            </p:cNvSpPr>
            <p:nvPr/>
          </p:nvSpPr>
          <p:spPr bwMode="auto">
            <a:xfrm>
              <a:off x="2835" y="19"/>
              <a:ext cx="2136" cy="23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16" name="Rectangle 125"/>
            <p:cNvSpPr>
              <a:spLocks noChangeArrowheads="1"/>
            </p:cNvSpPr>
            <p:nvPr/>
          </p:nvSpPr>
          <p:spPr bwMode="auto">
            <a:xfrm>
              <a:off x="3549" y="1081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17" name="Rectangle 126"/>
            <p:cNvSpPr>
              <a:spLocks noChangeArrowheads="1"/>
            </p:cNvSpPr>
            <p:nvPr/>
          </p:nvSpPr>
          <p:spPr bwMode="auto">
            <a:xfrm>
              <a:off x="3549" y="1105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18" name="Rectangle 127"/>
            <p:cNvSpPr>
              <a:spLocks noChangeArrowheads="1"/>
            </p:cNvSpPr>
            <p:nvPr/>
          </p:nvSpPr>
          <p:spPr bwMode="auto">
            <a:xfrm>
              <a:off x="3543" y="1087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19" name="Rectangle 128"/>
            <p:cNvSpPr>
              <a:spLocks noChangeArrowheads="1"/>
            </p:cNvSpPr>
            <p:nvPr/>
          </p:nvSpPr>
          <p:spPr bwMode="auto">
            <a:xfrm>
              <a:off x="3543" y="109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20" name="Rectangle 129"/>
            <p:cNvSpPr>
              <a:spLocks noChangeArrowheads="1"/>
            </p:cNvSpPr>
            <p:nvPr/>
          </p:nvSpPr>
          <p:spPr bwMode="auto">
            <a:xfrm>
              <a:off x="3543" y="109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21" name="Rectangle 130"/>
            <p:cNvSpPr>
              <a:spLocks noChangeArrowheads="1"/>
            </p:cNvSpPr>
            <p:nvPr/>
          </p:nvSpPr>
          <p:spPr bwMode="auto">
            <a:xfrm>
              <a:off x="3543" y="109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22" name="Oval 131"/>
            <p:cNvSpPr>
              <a:spLocks noChangeArrowheads="1"/>
            </p:cNvSpPr>
            <p:nvPr/>
          </p:nvSpPr>
          <p:spPr bwMode="auto">
            <a:xfrm>
              <a:off x="3543" y="1081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23" name="Rectangle 132"/>
            <p:cNvSpPr>
              <a:spLocks noChangeArrowheads="1"/>
            </p:cNvSpPr>
            <p:nvPr/>
          </p:nvSpPr>
          <p:spPr bwMode="auto">
            <a:xfrm>
              <a:off x="3519" y="811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24" name="Rectangle 133"/>
            <p:cNvSpPr>
              <a:spLocks noChangeArrowheads="1"/>
            </p:cNvSpPr>
            <p:nvPr/>
          </p:nvSpPr>
          <p:spPr bwMode="auto">
            <a:xfrm>
              <a:off x="3519" y="835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25" name="Rectangle 134"/>
            <p:cNvSpPr>
              <a:spLocks noChangeArrowheads="1"/>
            </p:cNvSpPr>
            <p:nvPr/>
          </p:nvSpPr>
          <p:spPr bwMode="auto">
            <a:xfrm>
              <a:off x="3513" y="817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26" name="Rectangle 135"/>
            <p:cNvSpPr>
              <a:spLocks noChangeArrowheads="1"/>
            </p:cNvSpPr>
            <p:nvPr/>
          </p:nvSpPr>
          <p:spPr bwMode="auto">
            <a:xfrm>
              <a:off x="3513" y="82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27" name="Rectangle 136"/>
            <p:cNvSpPr>
              <a:spLocks noChangeArrowheads="1"/>
            </p:cNvSpPr>
            <p:nvPr/>
          </p:nvSpPr>
          <p:spPr bwMode="auto">
            <a:xfrm>
              <a:off x="3513" y="82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28" name="Rectangle 137"/>
            <p:cNvSpPr>
              <a:spLocks noChangeArrowheads="1"/>
            </p:cNvSpPr>
            <p:nvPr/>
          </p:nvSpPr>
          <p:spPr bwMode="auto">
            <a:xfrm>
              <a:off x="3513" y="82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29" name="Oval 138"/>
            <p:cNvSpPr>
              <a:spLocks noChangeArrowheads="1"/>
            </p:cNvSpPr>
            <p:nvPr/>
          </p:nvSpPr>
          <p:spPr bwMode="auto">
            <a:xfrm>
              <a:off x="3513" y="811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30" name="Rectangle 139"/>
            <p:cNvSpPr>
              <a:spLocks noChangeArrowheads="1"/>
            </p:cNvSpPr>
            <p:nvPr/>
          </p:nvSpPr>
          <p:spPr bwMode="auto">
            <a:xfrm>
              <a:off x="3417" y="877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31" name="Rectangle 140"/>
            <p:cNvSpPr>
              <a:spLocks noChangeArrowheads="1"/>
            </p:cNvSpPr>
            <p:nvPr/>
          </p:nvSpPr>
          <p:spPr bwMode="auto">
            <a:xfrm>
              <a:off x="3417" y="901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32" name="Rectangle 141"/>
            <p:cNvSpPr>
              <a:spLocks noChangeArrowheads="1"/>
            </p:cNvSpPr>
            <p:nvPr/>
          </p:nvSpPr>
          <p:spPr bwMode="auto">
            <a:xfrm>
              <a:off x="3411" y="88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33" name="Rectangle 142"/>
            <p:cNvSpPr>
              <a:spLocks noChangeArrowheads="1"/>
            </p:cNvSpPr>
            <p:nvPr/>
          </p:nvSpPr>
          <p:spPr bwMode="auto">
            <a:xfrm>
              <a:off x="3411" y="89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34" name="Rectangle 143"/>
            <p:cNvSpPr>
              <a:spLocks noChangeArrowheads="1"/>
            </p:cNvSpPr>
            <p:nvPr/>
          </p:nvSpPr>
          <p:spPr bwMode="auto">
            <a:xfrm>
              <a:off x="3411" y="88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35" name="Rectangle 144"/>
            <p:cNvSpPr>
              <a:spLocks noChangeArrowheads="1"/>
            </p:cNvSpPr>
            <p:nvPr/>
          </p:nvSpPr>
          <p:spPr bwMode="auto">
            <a:xfrm>
              <a:off x="3411" y="88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36" name="Oval 145"/>
            <p:cNvSpPr>
              <a:spLocks noChangeArrowheads="1"/>
            </p:cNvSpPr>
            <p:nvPr/>
          </p:nvSpPr>
          <p:spPr bwMode="auto">
            <a:xfrm>
              <a:off x="3411" y="877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37" name="Rectangle 146"/>
            <p:cNvSpPr>
              <a:spLocks noChangeArrowheads="1"/>
            </p:cNvSpPr>
            <p:nvPr/>
          </p:nvSpPr>
          <p:spPr bwMode="auto">
            <a:xfrm>
              <a:off x="3351" y="1069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38" name="Rectangle 147"/>
            <p:cNvSpPr>
              <a:spLocks noChangeArrowheads="1"/>
            </p:cNvSpPr>
            <p:nvPr/>
          </p:nvSpPr>
          <p:spPr bwMode="auto">
            <a:xfrm>
              <a:off x="3351" y="1093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39" name="Rectangle 148"/>
            <p:cNvSpPr>
              <a:spLocks noChangeArrowheads="1"/>
            </p:cNvSpPr>
            <p:nvPr/>
          </p:nvSpPr>
          <p:spPr bwMode="auto">
            <a:xfrm>
              <a:off x="3345" y="107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40" name="Rectangle 149"/>
            <p:cNvSpPr>
              <a:spLocks noChangeArrowheads="1"/>
            </p:cNvSpPr>
            <p:nvPr/>
          </p:nvSpPr>
          <p:spPr bwMode="auto">
            <a:xfrm>
              <a:off x="3345" y="1087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41" name="Rectangle 150"/>
            <p:cNvSpPr>
              <a:spLocks noChangeArrowheads="1"/>
            </p:cNvSpPr>
            <p:nvPr/>
          </p:nvSpPr>
          <p:spPr bwMode="auto">
            <a:xfrm>
              <a:off x="3345" y="1081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42" name="Rectangle 151"/>
            <p:cNvSpPr>
              <a:spLocks noChangeArrowheads="1"/>
            </p:cNvSpPr>
            <p:nvPr/>
          </p:nvSpPr>
          <p:spPr bwMode="auto">
            <a:xfrm>
              <a:off x="3345" y="1081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43" name="Oval 152"/>
            <p:cNvSpPr>
              <a:spLocks noChangeArrowheads="1"/>
            </p:cNvSpPr>
            <p:nvPr/>
          </p:nvSpPr>
          <p:spPr bwMode="auto">
            <a:xfrm>
              <a:off x="3345" y="1069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44" name="Rectangle 153"/>
            <p:cNvSpPr>
              <a:spLocks noChangeArrowheads="1"/>
            </p:cNvSpPr>
            <p:nvPr/>
          </p:nvSpPr>
          <p:spPr bwMode="auto">
            <a:xfrm>
              <a:off x="3549" y="1309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45" name="Rectangle 154"/>
            <p:cNvSpPr>
              <a:spLocks noChangeArrowheads="1"/>
            </p:cNvSpPr>
            <p:nvPr/>
          </p:nvSpPr>
          <p:spPr bwMode="auto">
            <a:xfrm>
              <a:off x="3549" y="1333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46" name="Rectangle 155"/>
            <p:cNvSpPr>
              <a:spLocks noChangeArrowheads="1"/>
            </p:cNvSpPr>
            <p:nvPr/>
          </p:nvSpPr>
          <p:spPr bwMode="auto">
            <a:xfrm>
              <a:off x="3543" y="131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47" name="Rectangle 156"/>
            <p:cNvSpPr>
              <a:spLocks noChangeArrowheads="1"/>
            </p:cNvSpPr>
            <p:nvPr/>
          </p:nvSpPr>
          <p:spPr bwMode="auto">
            <a:xfrm>
              <a:off x="3543" y="1327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48" name="Rectangle 157"/>
            <p:cNvSpPr>
              <a:spLocks noChangeArrowheads="1"/>
            </p:cNvSpPr>
            <p:nvPr/>
          </p:nvSpPr>
          <p:spPr bwMode="auto">
            <a:xfrm>
              <a:off x="3543" y="1321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49" name="Rectangle 158"/>
            <p:cNvSpPr>
              <a:spLocks noChangeArrowheads="1"/>
            </p:cNvSpPr>
            <p:nvPr/>
          </p:nvSpPr>
          <p:spPr bwMode="auto">
            <a:xfrm>
              <a:off x="3543" y="1321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50" name="Oval 159"/>
            <p:cNvSpPr>
              <a:spLocks noChangeArrowheads="1"/>
            </p:cNvSpPr>
            <p:nvPr/>
          </p:nvSpPr>
          <p:spPr bwMode="auto">
            <a:xfrm>
              <a:off x="3543" y="1309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51" name="Rectangle 160"/>
            <p:cNvSpPr>
              <a:spLocks noChangeArrowheads="1"/>
            </p:cNvSpPr>
            <p:nvPr/>
          </p:nvSpPr>
          <p:spPr bwMode="auto">
            <a:xfrm>
              <a:off x="3675" y="1237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52" name="Rectangle 161"/>
            <p:cNvSpPr>
              <a:spLocks noChangeArrowheads="1"/>
            </p:cNvSpPr>
            <p:nvPr/>
          </p:nvSpPr>
          <p:spPr bwMode="auto">
            <a:xfrm>
              <a:off x="3675" y="1261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53" name="Rectangle 162"/>
            <p:cNvSpPr>
              <a:spLocks noChangeArrowheads="1"/>
            </p:cNvSpPr>
            <p:nvPr/>
          </p:nvSpPr>
          <p:spPr bwMode="auto">
            <a:xfrm>
              <a:off x="3669" y="124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54" name="Rectangle 163"/>
            <p:cNvSpPr>
              <a:spLocks noChangeArrowheads="1"/>
            </p:cNvSpPr>
            <p:nvPr/>
          </p:nvSpPr>
          <p:spPr bwMode="auto">
            <a:xfrm>
              <a:off x="3669" y="125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55" name="Rectangle 164"/>
            <p:cNvSpPr>
              <a:spLocks noChangeArrowheads="1"/>
            </p:cNvSpPr>
            <p:nvPr/>
          </p:nvSpPr>
          <p:spPr bwMode="auto">
            <a:xfrm>
              <a:off x="3669" y="124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56" name="Rectangle 165"/>
            <p:cNvSpPr>
              <a:spLocks noChangeArrowheads="1"/>
            </p:cNvSpPr>
            <p:nvPr/>
          </p:nvSpPr>
          <p:spPr bwMode="auto">
            <a:xfrm>
              <a:off x="3669" y="124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57" name="Oval 166"/>
            <p:cNvSpPr>
              <a:spLocks noChangeArrowheads="1"/>
            </p:cNvSpPr>
            <p:nvPr/>
          </p:nvSpPr>
          <p:spPr bwMode="auto">
            <a:xfrm>
              <a:off x="3669" y="1237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58" name="Rectangle 167"/>
            <p:cNvSpPr>
              <a:spLocks noChangeArrowheads="1"/>
            </p:cNvSpPr>
            <p:nvPr/>
          </p:nvSpPr>
          <p:spPr bwMode="auto">
            <a:xfrm>
              <a:off x="3501" y="523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59" name="Rectangle 168"/>
            <p:cNvSpPr>
              <a:spLocks noChangeArrowheads="1"/>
            </p:cNvSpPr>
            <p:nvPr/>
          </p:nvSpPr>
          <p:spPr bwMode="auto">
            <a:xfrm>
              <a:off x="3501" y="547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60" name="Rectangle 169"/>
            <p:cNvSpPr>
              <a:spLocks noChangeArrowheads="1"/>
            </p:cNvSpPr>
            <p:nvPr/>
          </p:nvSpPr>
          <p:spPr bwMode="auto">
            <a:xfrm>
              <a:off x="3495" y="52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61" name="Rectangle 170"/>
            <p:cNvSpPr>
              <a:spLocks noChangeArrowheads="1"/>
            </p:cNvSpPr>
            <p:nvPr/>
          </p:nvSpPr>
          <p:spPr bwMode="auto">
            <a:xfrm>
              <a:off x="3495" y="541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62" name="Rectangle 171"/>
            <p:cNvSpPr>
              <a:spLocks noChangeArrowheads="1"/>
            </p:cNvSpPr>
            <p:nvPr/>
          </p:nvSpPr>
          <p:spPr bwMode="auto">
            <a:xfrm>
              <a:off x="3495" y="53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63" name="Rectangle 172"/>
            <p:cNvSpPr>
              <a:spLocks noChangeArrowheads="1"/>
            </p:cNvSpPr>
            <p:nvPr/>
          </p:nvSpPr>
          <p:spPr bwMode="auto">
            <a:xfrm>
              <a:off x="3495" y="53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64" name="Oval 173"/>
            <p:cNvSpPr>
              <a:spLocks noChangeArrowheads="1"/>
            </p:cNvSpPr>
            <p:nvPr/>
          </p:nvSpPr>
          <p:spPr bwMode="auto">
            <a:xfrm>
              <a:off x="3495" y="523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65" name="Rectangle 174"/>
            <p:cNvSpPr>
              <a:spLocks noChangeArrowheads="1"/>
            </p:cNvSpPr>
            <p:nvPr/>
          </p:nvSpPr>
          <p:spPr bwMode="auto">
            <a:xfrm>
              <a:off x="3903" y="1069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66" name="Rectangle 175"/>
            <p:cNvSpPr>
              <a:spLocks noChangeArrowheads="1"/>
            </p:cNvSpPr>
            <p:nvPr/>
          </p:nvSpPr>
          <p:spPr bwMode="auto">
            <a:xfrm>
              <a:off x="3903" y="1093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67" name="Rectangle 176"/>
            <p:cNvSpPr>
              <a:spLocks noChangeArrowheads="1"/>
            </p:cNvSpPr>
            <p:nvPr/>
          </p:nvSpPr>
          <p:spPr bwMode="auto">
            <a:xfrm>
              <a:off x="3897" y="107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68" name="Rectangle 177"/>
            <p:cNvSpPr>
              <a:spLocks noChangeArrowheads="1"/>
            </p:cNvSpPr>
            <p:nvPr/>
          </p:nvSpPr>
          <p:spPr bwMode="auto">
            <a:xfrm>
              <a:off x="3897" y="1087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69" name="Rectangle 178"/>
            <p:cNvSpPr>
              <a:spLocks noChangeArrowheads="1"/>
            </p:cNvSpPr>
            <p:nvPr/>
          </p:nvSpPr>
          <p:spPr bwMode="auto">
            <a:xfrm>
              <a:off x="3897" y="1081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70" name="Rectangle 179"/>
            <p:cNvSpPr>
              <a:spLocks noChangeArrowheads="1"/>
            </p:cNvSpPr>
            <p:nvPr/>
          </p:nvSpPr>
          <p:spPr bwMode="auto">
            <a:xfrm>
              <a:off x="3897" y="1081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71" name="Oval 180"/>
            <p:cNvSpPr>
              <a:spLocks noChangeArrowheads="1"/>
            </p:cNvSpPr>
            <p:nvPr/>
          </p:nvSpPr>
          <p:spPr bwMode="auto">
            <a:xfrm>
              <a:off x="3897" y="1069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72" name="Rectangle 181"/>
            <p:cNvSpPr>
              <a:spLocks noChangeArrowheads="1"/>
            </p:cNvSpPr>
            <p:nvPr/>
          </p:nvSpPr>
          <p:spPr bwMode="auto">
            <a:xfrm>
              <a:off x="4665" y="1687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73" name="Rectangle 182"/>
            <p:cNvSpPr>
              <a:spLocks noChangeArrowheads="1"/>
            </p:cNvSpPr>
            <p:nvPr/>
          </p:nvSpPr>
          <p:spPr bwMode="auto">
            <a:xfrm>
              <a:off x="4665" y="1711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74" name="Rectangle 183"/>
            <p:cNvSpPr>
              <a:spLocks noChangeArrowheads="1"/>
            </p:cNvSpPr>
            <p:nvPr/>
          </p:nvSpPr>
          <p:spPr bwMode="auto">
            <a:xfrm>
              <a:off x="4659" y="169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75" name="Rectangle 184"/>
            <p:cNvSpPr>
              <a:spLocks noChangeArrowheads="1"/>
            </p:cNvSpPr>
            <p:nvPr/>
          </p:nvSpPr>
          <p:spPr bwMode="auto">
            <a:xfrm>
              <a:off x="4659" y="170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76" name="Rectangle 185"/>
            <p:cNvSpPr>
              <a:spLocks noChangeArrowheads="1"/>
            </p:cNvSpPr>
            <p:nvPr/>
          </p:nvSpPr>
          <p:spPr bwMode="auto">
            <a:xfrm>
              <a:off x="4659" y="169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77" name="Rectangle 186"/>
            <p:cNvSpPr>
              <a:spLocks noChangeArrowheads="1"/>
            </p:cNvSpPr>
            <p:nvPr/>
          </p:nvSpPr>
          <p:spPr bwMode="auto">
            <a:xfrm>
              <a:off x="4659" y="169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78" name="Oval 187"/>
            <p:cNvSpPr>
              <a:spLocks noChangeArrowheads="1"/>
            </p:cNvSpPr>
            <p:nvPr/>
          </p:nvSpPr>
          <p:spPr bwMode="auto">
            <a:xfrm>
              <a:off x="4659" y="1687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79" name="Rectangle 188"/>
            <p:cNvSpPr>
              <a:spLocks noChangeArrowheads="1"/>
            </p:cNvSpPr>
            <p:nvPr/>
          </p:nvSpPr>
          <p:spPr bwMode="auto">
            <a:xfrm>
              <a:off x="4149" y="733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80" name="Rectangle 189"/>
            <p:cNvSpPr>
              <a:spLocks noChangeArrowheads="1"/>
            </p:cNvSpPr>
            <p:nvPr/>
          </p:nvSpPr>
          <p:spPr bwMode="auto">
            <a:xfrm>
              <a:off x="4149" y="757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81" name="Rectangle 190"/>
            <p:cNvSpPr>
              <a:spLocks noChangeArrowheads="1"/>
            </p:cNvSpPr>
            <p:nvPr/>
          </p:nvSpPr>
          <p:spPr bwMode="auto">
            <a:xfrm>
              <a:off x="4143" y="73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82" name="Rectangle 191"/>
            <p:cNvSpPr>
              <a:spLocks noChangeArrowheads="1"/>
            </p:cNvSpPr>
            <p:nvPr/>
          </p:nvSpPr>
          <p:spPr bwMode="auto">
            <a:xfrm>
              <a:off x="4143" y="751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83" name="Rectangle 192"/>
            <p:cNvSpPr>
              <a:spLocks noChangeArrowheads="1"/>
            </p:cNvSpPr>
            <p:nvPr/>
          </p:nvSpPr>
          <p:spPr bwMode="auto">
            <a:xfrm>
              <a:off x="4143" y="74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84" name="Rectangle 193"/>
            <p:cNvSpPr>
              <a:spLocks noChangeArrowheads="1"/>
            </p:cNvSpPr>
            <p:nvPr/>
          </p:nvSpPr>
          <p:spPr bwMode="auto">
            <a:xfrm>
              <a:off x="4143" y="74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85" name="Oval 194"/>
            <p:cNvSpPr>
              <a:spLocks noChangeArrowheads="1"/>
            </p:cNvSpPr>
            <p:nvPr/>
          </p:nvSpPr>
          <p:spPr bwMode="auto">
            <a:xfrm>
              <a:off x="4143" y="733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86" name="Rectangle 195"/>
            <p:cNvSpPr>
              <a:spLocks noChangeArrowheads="1"/>
            </p:cNvSpPr>
            <p:nvPr/>
          </p:nvSpPr>
          <p:spPr bwMode="auto">
            <a:xfrm>
              <a:off x="3669" y="997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87" name="Rectangle 196"/>
            <p:cNvSpPr>
              <a:spLocks noChangeArrowheads="1"/>
            </p:cNvSpPr>
            <p:nvPr/>
          </p:nvSpPr>
          <p:spPr bwMode="auto">
            <a:xfrm>
              <a:off x="3669" y="1021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88" name="Rectangle 197"/>
            <p:cNvSpPr>
              <a:spLocks noChangeArrowheads="1"/>
            </p:cNvSpPr>
            <p:nvPr/>
          </p:nvSpPr>
          <p:spPr bwMode="auto">
            <a:xfrm>
              <a:off x="3663" y="100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89" name="Rectangle 198"/>
            <p:cNvSpPr>
              <a:spLocks noChangeArrowheads="1"/>
            </p:cNvSpPr>
            <p:nvPr/>
          </p:nvSpPr>
          <p:spPr bwMode="auto">
            <a:xfrm>
              <a:off x="3663" y="101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90" name="Rectangle 199"/>
            <p:cNvSpPr>
              <a:spLocks noChangeArrowheads="1"/>
            </p:cNvSpPr>
            <p:nvPr/>
          </p:nvSpPr>
          <p:spPr bwMode="auto">
            <a:xfrm>
              <a:off x="3663" y="100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91" name="Rectangle 200"/>
            <p:cNvSpPr>
              <a:spLocks noChangeArrowheads="1"/>
            </p:cNvSpPr>
            <p:nvPr/>
          </p:nvSpPr>
          <p:spPr bwMode="auto">
            <a:xfrm>
              <a:off x="3663" y="100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92" name="Oval 201"/>
            <p:cNvSpPr>
              <a:spLocks noChangeArrowheads="1"/>
            </p:cNvSpPr>
            <p:nvPr/>
          </p:nvSpPr>
          <p:spPr bwMode="auto">
            <a:xfrm>
              <a:off x="3663" y="997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93" name="Line 202"/>
            <p:cNvSpPr>
              <a:spLocks noChangeShapeType="1"/>
            </p:cNvSpPr>
            <p:nvPr/>
          </p:nvSpPr>
          <p:spPr bwMode="auto">
            <a:xfrm>
              <a:off x="3321" y="1747"/>
              <a:ext cx="130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94" name="Line 203"/>
            <p:cNvSpPr>
              <a:spLocks noChangeShapeType="1"/>
            </p:cNvSpPr>
            <p:nvPr/>
          </p:nvSpPr>
          <p:spPr bwMode="auto">
            <a:xfrm>
              <a:off x="3321" y="1747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95" name="Line 204"/>
            <p:cNvSpPr>
              <a:spLocks noChangeShapeType="1"/>
            </p:cNvSpPr>
            <p:nvPr/>
          </p:nvSpPr>
          <p:spPr bwMode="auto">
            <a:xfrm>
              <a:off x="3537" y="1747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96" name="Line 205"/>
            <p:cNvSpPr>
              <a:spLocks noChangeShapeType="1"/>
            </p:cNvSpPr>
            <p:nvPr/>
          </p:nvSpPr>
          <p:spPr bwMode="auto">
            <a:xfrm>
              <a:off x="3753" y="1747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97" name="Line 206"/>
            <p:cNvSpPr>
              <a:spLocks noChangeShapeType="1"/>
            </p:cNvSpPr>
            <p:nvPr/>
          </p:nvSpPr>
          <p:spPr bwMode="auto">
            <a:xfrm>
              <a:off x="3975" y="1747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98" name="Line 207"/>
            <p:cNvSpPr>
              <a:spLocks noChangeShapeType="1"/>
            </p:cNvSpPr>
            <p:nvPr/>
          </p:nvSpPr>
          <p:spPr bwMode="auto">
            <a:xfrm>
              <a:off x="4191" y="1747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99" name="Line 208"/>
            <p:cNvSpPr>
              <a:spLocks noChangeShapeType="1"/>
            </p:cNvSpPr>
            <p:nvPr/>
          </p:nvSpPr>
          <p:spPr bwMode="auto">
            <a:xfrm>
              <a:off x="4407" y="1747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00" name="Line 209"/>
            <p:cNvSpPr>
              <a:spLocks noChangeShapeType="1"/>
            </p:cNvSpPr>
            <p:nvPr/>
          </p:nvSpPr>
          <p:spPr bwMode="auto">
            <a:xfrm>
              <a:off x="4623" y="1747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01" name="Rectangle 210"/>
            <p:cNvSpPr>
              <a:spLocks noChangeArrowheads="1"/>
            </p:cNvSpPr>
            <p:nvPr/>
          </p:nvSpPr>
          <p:spPr bwMode="auto">
            <a:xfrm>
              <a:off x="3267" y="1843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02" name="Rectangle 211"/>
            <p:cNvSpPr>
              <a:spLocks noChangeArrowheads="1"/>
            </p:cNvSpPr>
            <p:nvPr/>
          </p:nvSpPr>
          <p:spPr bwMode="auto">
            <a:xfrm>
              <a:off x="3483" y="1843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03" name="Rectangle 212"/>
            <p:cNvSpPr>
              <a:spLocks noChangeArrowheads="1"/>
            </p:cNvSpPr>
            <p:nvPr/>
          </p:nvSpPr>
          <p:spPr bwMode="auto">
            <a:xfrm>
              <a:off x="3699" y="1843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4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04" name="Rectangle 213"/>
            <p:cNvSpPr>
              <a:spLocks noChangeArrowheads="1"/>
            </p:cNvSpPr>
            <p:nvPr/>
          </p:nvSpPr>
          <p:spPr bwMode="auto">
            <a:xfrm>
              <a:off x="3921" y="1843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6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05" name="Rectangle 214"/>
            <p:cNvSpPr>
              <a:spLocks noChangeArrowheads="1"/>
            </p:cNvSpPr>
            <p:nvPr/>
          </p:nvSpPr>
          <p:spPr bwMode="auto">
            <a:xfrm>
              <a:off x="4137" y="1843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8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06" name="Rectangle 215"/>
            <p:cNvSpPr>
              <a:spLocks noChangeArrowheads="1"/>
            </p:cNvSpPr>
            <p:nvPr/>
          </p:nvSpPr>
          <p:spPr bwMode="auto">
            <a:xfrm>
              <a:off x="4320" y="1843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07" name="Line 216"/>
            <p:cNvSpPr>
              <a:spLocks noChangeShapeType="1"/>
            </p:cNvSpPr>
            <p:nvPr/>
          </p:nvSpPr>
          <p:spPr bwMode="auto">
            <a:xfrm flipV="1">
              <a:off x="3303" y="565"/>
              <a:ext cx="0" cy="9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08" name="Line 217"/>
            <p:cNvSpPr>
              <a:spLocks noChangeShapeType="1"/>
            </p:cNvSpPr>
            <p:nvPr/>
          </p:nvSpPr>
          <p:spPr bwMode="auto">
            <a:xfrm flipH="1">
              <a:off x="3249" y="1525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09" name="Line 218"/>
            <p:cNvSpPr>
              <a:spLocks noChangeShapeType="1"/>
            </p:cNvSpPr>
            <p:nvPr/>
          </p:nvSpPr>
          <p:spPr bwMode="auto">
            <a:xfrm flipH="1">
              <a:off x="3249" y="1207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10" name="Line 219"/>
            <p:cNvSpPr>
              <a:spLocks noChangeShapeType="1"/>
            </p:cNvSpPr>
            <p:nvPr/>
          </p:nvSpPr>
          <p:spPr bwMode="auto">
            <a:xfrm flipH="1">
              <a:off x="3249" y="883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11" name="Line 220"/>
            <p:cNvSpPr>
              <a:spLocks noChangeShapeType="1"/>
            </p:cNvSpPr>
            <p:nvPr/>
          </p:nvSpPr>
          <p:spPr bwMode="auto">
            <a:xfrm flipH="1">
              <a:off x="3249" y="565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12" name="Rectangle 221"/>
            <p:cNvSpPr>
              <a:spLocks noChangeArrowheads="1"/>
            </p:cNvSpPr>
            <p:nvPr/>
          </p:nvSpPr>
          <p:spPr bwMode="auto">
            <a:xfrm rot="16200000">
              <a:off x="3021" y="1437"/>
              <a:ext cx="24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-0.4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13" name="Rectangle 222"/>
            <p:cNvSpPr>
              <a:spLocks noChangeArrowheads="1"/>
            </p:cNvSpPr>
            <p:nvPr/>
          </p:nvSpPr>
          <p:spPr bwMode="auto">
            <a:xfrm rot="16200000">
              <a:off x="3021" y="1119"/>
              <a:ext cx="24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-0.2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14" name="Rectangle 223"/>
            <p:cNvSpPr>
              <a:spLocks noChangeArrowheads="1"/>
            </p:cNvSpPr>
            <p:nvPr/>
          </p:nvSpPr>
          <p:spPr bwMode="auto">
            <a:xfrm rot="16200000">
              <a:off x="3042" y="795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15" name="Rectangle 224"/>
            <p:cNvSpPr>
              <a:spLocks noChangeArrowheads="1"/>
            </p:cNvSpPr>
            <p:nvPr/>
          </p:nvSpPr>
          <p:spPr bwMode="auto">
            <a:xfrm rot="16200000">
              <a:off x="3042" y="477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0.2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16" name="Freeform 225"/>
            <p:cNvSpPr>
              <a:spLocks/>
            </p:cNvSpPr>
            <p:nvPr/>
          </p:nvSpPr>
          <p:spPr bwMode="auto">
            <a:xfrm>
              <a:off x="3303" y="487"/>
              <a:ext cx="1422" cy="1260"/>
            </a:xfrm>
            <a:custGeom>
              <a:avLst/>
              <a:gdLst>
                <a:gd name="T0" fmla="*/ 0 w 237"/>
                <a:gd name="T1" fmla="*/ 0 h 210"/>
                <a:gd name="T2" fmla="*/ 0 w 237"/>
                <a:gd name="T3" fmla="*/ 210 h 210"/>
                <a:gd name="T4" fmla="*/ 237 w 237"/>
                <a:gd name="T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" h="210">
                  <a:moveTo>
                    <a:pt x="0" y="0"/>
                  </a:moveTo>
                  <a:lnTo>
                    <a:pt x="0" y="210"/>
                  </a:lnTo>
                  <a:lnTo>
                    <a:pt x="237" y="21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19" name="Line 228"/>
            <p:cNvSpPr>
              <a:spLocks noChangeShapeType="1"/>
            </p:cNvSpPr>
            <p:nvPr/>
          </p:nvSpPr>
          <p:spPr bwMode="auto">
            <a:xfrm>
              <a:off x="3303" y="871"/>
              <a:ext cx="1422" cy="59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" name="Group 13"/>
          <p:cNvGrpSpPr>
            <a:grpSpLocks noChangeAspect="1"/>
          </p:cNvGrpSpPr>
          <p:nvPr/>
        </p:nvGrpSpPr>
        <p:grpSpPr bwMode="auto">
          <a:xfrm>
            <a:off x="901701" y="30163"/>
            <a:ext cx="3605213" cy="3676650"/>
            <a:chOff x="568" y="19"/>
            <a:chExt cx="2271" cy="2316"/>
          </a:xfrm>
        </p:grpSpPr>
        <p:sp>
          <p:nvSpPr>
            <p:cNvPr id="3" name="AutoShape 12"/>
            <p:cNvSpPr>
              <a:spLocks noChangeAspect="1" noChangeArrowheads="1" noTextEdit="1"/>
            </p:cNvSpPr>
            <p:nvPr/>
          </p:nvSpPr>
          <p:spPr bwMode="auto">
            <a:xfrm>
              <a:off x="703" y="19"/>
              <a:ext cx="2124" cy="2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Rectangle 14"/>
            <p:cNvSpPr>
              <a:spLocks noChangeArrowheads="1"/>
            </p:cNvSpPr>
            <p:nvPr/>
          </p:nvSpPr>
          <p:spPr bwMode="auto">
            <a:xfrm>
              <a:off x="703" y="19"/>
              <a:ext cx="2136" cy="23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1357" y="1033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1357" y="1057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Rectangle 17"/>
            <p:cNvSpPr>
              <a:spLocks noChangeArrowheads="1"/>
            </p:cNvSpPr>
            <p:nvPr/>
          </p:nvSpPr>
          <p:spPr bwMode="auto">
            <a:xfrm>
              <a:off x="1351" y="103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1351" y="1051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1351" y="104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1351" y="104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Oval 21"/>
            <p:cNvSpPr>
              <a:spLocks noChangeArrowheads="1"/>
            </p:cNvSpPr>
            <p:nvPr/>
          </p:nvSpPr>
          <p:spPr bwMode="auto">
            <a:xfrm>
              <a:off x="1351" y="1033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1303" y="1687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1303" y="1711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1297" y="169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Rectangle 25"/>
            <p:cNvSpPr>
              <a:spLocks noChangeArrowheads="1"/>
            </p:cNvSpPr>
            <p:nvPr/>
          </p:nvSpPr>
          <p:spPr bwMode="auto">
            <a:xfrm>
              <a:off x="1297" y="170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1297" y="169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1297" y="169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Oval 28"/>
            <p:cNvSpPr>
              <a:spLocks noChangeArrowheads="1"/>
            </p:cNvSpPr>
            <p:nvPr/>
          </p:nvSpPr>
          <p:spPr bwMode="auto">
            <a:xfrm>
              <a:off x="1297" y="1687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1291" y="643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1291" y="667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1285" y="64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Rectangle 32"/>
            <p:cNvSpPr>
              <a:spLocks noChangeArrowheads="1"/>
            </p:cNvSpPr>
            <p:nvPr/>
          </p:nvSpPr>
          <p:spPr bwMode="auto">
            <a:xfrm>
              <a:off x="1285" y="661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Rectangle 33"/>
            <p:cNvSpPr>
              <a:spLocks noChangeArrowheads="1"/>
            </p:cNvSpPr>
            <p:nvPr/>
          </p:nvSpPr>
          <p:spPr bwMode="auto">
            <a:xfrm>
              <a:off x="1285" y="65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Rectangle 34"/>
            <p:cNvSpPr>
              <a:spLocks noChangeArrowheads="1"/>
            </p:cNvSpPr>
            <p:nvPr/>
          </p:nvSpPr>
          <p:spPr bwMode="auto">
            <a:xfrm>
              <a:off x="1285" y="65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Oval 35"/>
            <p:cNvSpPr>
              <a:spLocks noChangeArrowheads="1"/>
            </p:cNvSpPr>
            <p:nvPr/>
          </p:nvSpPr>
          <p:spPr bwMode="auto">
            <a:xfrm>
              <a:off x="1285" y="643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Rectangle 36"/>
            <p:cNvSpPr>
              <a:spLocks noChangeArrowheads="1"/>
            </p:cNvSpPr>
            <p:nvPr/>
          </p:nvSpPr>
          <p:spPr bwMode="auto">
            <a:xfrm>
              <a:off x="1219" y="643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Rectangle 37"/>
            <p:cNvSpPr>
              <a:spLocks noChangeArrowheads="1"/>
            </p:cNvSpPr>
            <p:nvPr/>
          </p:nvSpPr>
          <p:spPr bwMode="auto">
            <a:xfrm>
              <a:off x="1219" y="667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Rectangle 38"/>
            <p:cNvSpPr>
              <a:spLocks noChangeArrowheads="1"/>
            </p:cNvSpPr>
            <p:nvPr/>
          </p:nvSpPr>
          <p:spPr bwMode="auto">
            <a:xfrm>
              <a:off x="1213" y="64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Rectangle 39"/>
            <p:cNvSpPr>
              <a:spLocks noChangeArrowheads="1"/>
            </p:cNvSpPr>
            <p:nvPr/>
          </p:nvSpPr>
          <p:spPr bwMode="auto">
            <a:xfrm>
              <a:off x="1213" y="661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40" name="Rectangle 40"/>
            <p:cNvSpPr>
              <a:spLocks noChangeArrowheads="1"/>
            </p:cNvSpPr>
            <p:nvPr/>
          </p:nvSpPr>
          <p:spPr bwMode="auto">
            <a:xfrm>
              <a:off x="1213" y="65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41" name="Rectangle 41"/>
            <p:cNvSpPr>
              <a:spLocks noChangeArrowheads="1"/>
            </p:cNvSpPr>
            <p:nvPr/>
          </p:nvSpPr>
          <p:spPr bwMode="auto">
            <a:xfrm>
              <a:off x="1213" y="65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42" name="Oval 42"/>
            <p:cNvSpPr>
              <a:spLocks noChangeArrowheads="1"/>
            </p:cNvSpPr>
            <p:nvPr/>
          </p:nvSpPr>
          <p:spPr bwMode="auto">
            <a:xfrm>
              <a:off x="1213" y="643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58" name="Rectangle 43"/>
            <p:cNvSpPr>
              <a:spLocks noChangeArrowheads="1"/>
            </p:cNvSpPr>
            <p:nvPr/>
          </p:nvSpPr>
          <p:spPr bwMode="auto">
            <a:xfrm>
              <a:off x="1483" y="1087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59" name="Rectangle 44"/>
            <p:cNvSpPr>
              <a:spLocks noChangeArrowheads="1"/>
            </p:cNvSpPr>
            <p:nvPr/>
          </p:nvSpPr>
          <p:spPr bwMode="auto">
            <a:xfrm>
              <a:off x="1483" y="1111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61" name="Rectangle 45"/>
            <p:cNvSpPr>
              <a:spLocks noChangeArrowheads="1"/>
            </p:cNvSpPr>
            <p:nvPr/>
          </p:nvSpPr>
          <p:spPr bwMode="auto">
            <a:xfrm>
              <a:off x="1477" y="109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68" name="Rectangle 46"/>
            <p:cNvSpPr>
              <a:spLocks noChangeArrowheads="1"/>
            </p:cNvSpPr>
            <p:nvPr/>
          </p:nvSpPr>
          <p:spPr bwMode="auto">
            <a:xfrm>
              <a:off x="1477" y="110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24" name="Rectangle 47"/>
            <p:cNvSpPr>
              <a:spLocks noChangeArrowheads="1"/>
            </p:cNvSpPr>
            <p:nvPr/>
          </p:nvSpPr>
          <p:spPr bwMode="auto">
            <a:xfrm>
              <a:off x="1477" y="109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25" name="Rectangle 48"/>
            <p:cNvSpPr>
              <a:spLocks noChangeArrowheads="1"/>
            </p:cNvSpPr>
            <p:nvPr/>
          </p:nvSpPr>
          <p:spPr bwMode="auto">
            <a:xfrm>
              <a:off x="1477" y="109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35" name="Oval 49"/>
            <p:cNvSpPr>
              <a:spLocks noChangeArrowheads="1"/>
            </p:cNvSpPr>
            <p:nvPr/>
          </p:nvSpPr>
          <p:spPr bwMode="auto">
            <a:xfrm>
              <a:off x="1477" y="1087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36" name="Rectangle 50"/>
            <p:cNvSpPr>
              <a:spLocks noChangeArrowheads="1"/>
            </p:cNvSpPr>
            <p:nvPr/>
          </p:nvSpPr>
          <p:spPr bwMode="auto">
            <a:xfrm>
              <a:off x="1981" y="1105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37" name="Rectangle 51"/>
            <p:cNvSpPr>
              <a:spLocks noChangeArrowheads="1"/>
            </p:cNvSpPr>
            <p:nvPr/>
          </p:nvSpPr>
          <p:spPr bwMode="auto">
            <a:xfrm>
              <a:off x="1981" y="1129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38" name="Rectangle 52"/>
            <p:cNvSpPr>
              <a:spLocks noChangeArrowheads="1"/>
            </p:cNvSpPr>
            <p:nvPr/>
          </p:nvSpPr>
          <p:spPr bwMode="auto">
            <a:xfrm>
              <a:off x="1975" y="1111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39" name="Rectangle 53"/>
            <p:cNvSpPr>
              <a:spLocks noChangeArrowheads="1"/>
            </p:cNvSpPr>
            <p:nvPr/>
          </p:nvSpPr>
          <p:spPr bwMode="auto">
            <a:xfrm>
              <a:off x="1975" y="112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0" name="Rectangle 54"/>
            <p:cNvSpPr>
              <a:spLocks noChangeArrowheads="1"/>
            </p:cNvSpPr>
            <p:nvPr/>
          </p:nvSpPr>
          <p:spPr bwMode="auto">
            <a:xfrm>
              <a:off x="1975" y="1117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1" name="Rectangle 55"/>
            <p:cNvSpPr>
              <a:spLocks noChangeArrowheads="1"/>
            </p:cNvSpPr>
            <p:nvPr/>
          </p:nvSpPr>
          <p:spPr bwMode="auto">
            <a:xfrm>
              <a:off x="1975" y="1117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2" name="Oval 56"/>
            <p:cNvSpPr>
              <a:spLocks noChangeArrowheads="1"/>
            </p:cNvSpPr>
            <p:nvPr/>
          </p:nvSpPr>
          <p:spPr bwMode="auto">
            <a:xfrm>
              <a:off x="1975" y="1105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3" name="Rectangle 57"/>
            <p:cNvSpPr>
              <a:spLocks noChangeArrowheads="1"/>
            </p:cNvSpPr>
            <p:nvPr/>
          </p:nvSpPr>
          <p:spPr bwMode="auto">
            <a:xfrm>
              <a:off x="1465" y="1309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4" name="Rectangle 58"/>
            <p:cNvSpPr>
              <a:spLocks noChangeArrowheads="1"/>
            </p:cNvSpPr>
            <p:nvPr/>
          </p:nvSpPr>
          <p:spPr bwMode="auto">
            <a:xfrm>
              <a:off x="1465" y="1333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5" name="Rectangle 59"/>
            <p:cNvSpPr>
              <a:spLocks noChangeArrowheads="1"/>
            </p:cNvSpPr>
            <p:nvPr/>
          </p:nvSpPr>
          <p:spPr bwMode="auto">
            <a:xfrm>
              <a:off x="1459" y="131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6" name="Rectangle 60"/>
            <p:cNvSpPr>
              <a:spLocks noChangeArrowheads="1"/>
            </p:cNvSpPr>
            <p:nvPr/>
          </p:nvSpPr>
          <p:spPr bwMode="auto">
            <a:xfrm>
              <a:off x="1459" y="1327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7" name="Rectangle 61"/>
            <p:cNvSpPr>
              <a:spLocks noChangeArrowheads="1"/>
            </p:cNvSpPr>
            <p:nvPr/>
          </p:nvSpPr>
          <p:spPr bwMode="auto">
            <a:xfrm>
              <a:off x="1459" y="1321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8" name="Rectangle 62"/>
            <p:cNvSpPr>
              <a:spLocks noChangeArrowheads="1"/>
            </p:cNvSpPr>
            <p:nvPr/>
          </p:nvSpPr>
          <p:spPr bwMode="auto">
            <a:xfrm>
              <a:off x="1459" y="1321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9" name="Oval 63"/>
            <p:cNvSpPr>
              <a:spLocks noChangeArrowheads="1"/>
            </p:cNvSpPr>
            <p:nvPr/>
          </p:nvSpPr>
          <p:spPr bwMode="auto">
            <a:xfrm>
              <a:off x="1459" y="1309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0" name="Rectangle 64"/>
            <p:cNvSpPr>
              <a:spLocks noChangeArrowheads="1"/>
            </p:cNvSpPr>
            <p:nvPr/>
          </p:nvSpPr>
          <p:spPr bwMode="auto">
            <a:xfrm>
              <a:off x="2137" y="991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" name="Rectangle 65"/>
            <p:cNvSpPr>
              <a:spLocks noChangeArrowheads="1"/>
            </p:cNvSpPr>
            <p:nvPr/>
          </p:nvSpPr>
          <p:spPr bwMode="auto">
            <a:xfrm>
              <a:off x="2137" y="1015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2" name="Rectangle 66"/>
            <p:cNvSpPr>
              <a:spLocks noChangeArrowheads="1"/>
            </p:cNvSpPr>
            <p:nvPr/>
          </p:nvSpPr>
          <p:spPr bwMode="auto">
            <a:xfrm>
              <a:off x="2131" y="997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3" name="Rectangle 67"/>
            <p:cNvSpPr>
              <a:spLocks noChangeArrowheads="1"/>
            </p:cNvSpPr>
            <p:nvPr/>
          </p:nvSpPr>
          <p:spPr bwMode="auto">
            <a:xfrm>
              <a:off x="2131" y="100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4" name="Rectangle 68"/>
            <p:cNvSpPr>
              <a:spLocks noChangeArrowheads="1"/>
            </p:cNvSpPr>
            <p:nvPr/>
          </p:nvSpPr>
          <p:spPr bwMode="auto">
            <a:xfrm>
              <a:off x="2131" y="100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5" name="Rectangle 69"/>
            <p:cNvSpPr>
              <a:spLocks noChangeArrowheads="1"/>
            </p:cNvSpPr>
            <p:nvPr/>
          </p:nvSpPr>
          <p:spPr bwMode="auto">
            <a:xfrm>
              <a:off x="2131" y="1003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62" name="Oval 70"/>
            <p:cNvSpPr>
              <a:spLocks noChangeArrowheads="1"/>
            </p:cNvSpPr>
            <p:nvPr/>
          </p:nvSpPr>
          <p:spPr bwMode="auto">
            <a:xfrm>
              <a:off x="2131" y="991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63" name="Rectangle 71"/>
            <p:cNvSpPr>
              <a:spLocks noChangeArrowheads="1"/>
            </p:cNvSpPr>
            <p:nvPr/>
          </p:nvSpPr>
          <p:spPr bwMode="auto">
            <a:xfrm>
              <a:off x="2533" y="1429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64" name="Rectangle 72"/>
            <p:cNvSpPr>
              <a:spLocks noChangeArrowheads="1"/>
            </p:cNvSpPr>
            <p:nvPr/>
          </p:nvSpPr>
          <p:spPr bwMode="auto">
            <a:xfrm>
              <a:off x="2533" y="1453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65" name="Rectangle 73"/>
            <p:cNvSpPr>
              <a:spLocks noChangeArrowheads="1"/>
            </p:cNvSpPr>
            <p:nvPr/>
          </p:nvSpPr>
          <p:spPr bwMode="auto">
            <a:xfrm>
              <a:off x="2527" y="143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66" name="Rectangle 74"/>
            <p:cNvSpPr>
              <a:spLocks noChangeArrowheads="1"/>
            </p:cNvSpPr>
            <p:nvPr/>
          </p:nvSpPr>
          <p:spPr bwMode="auto">
            <a:xfrm>
              <a:off x="2527" y="1447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67" name="Rectangle 75"/>
            <p:cNvSpPr>
              <a:spLocks noChangeArrowheads="1"/>
            </p:cNvSpPr>
            <p:nvPr/>
          </p:nvSpPr>
          <p:spPr bwMode="auto">
            <a:xfrm>
              <a:off x="2527" y="1441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68" name="Rectangle 76"/>
            <p:cNvSpPr>
              <a:spLocks noChangeArrowheads="1"/>
            </p:cNvSpPr>
            <p:nvPr/>
          </p:nvSpPr>
          <p:spPr bwMode="auto">
            <a:xfrm>
              <a:off x="2527" y="1441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69" name="Oval 77"/>
            <p:cNvSpPr>
              <a:spLocks noChangeArrowheads="1"/>
            </p:cNvSpPr>
            <p:nvPr/>
          </p:nvSpPr>
          <p:spPr bwMode="auto">
            <a:xfrm>
              <a:off x="2527" y="1429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70" name="Rectangle 78"/>
            <p:cNvSpPr>
              <a:spLocks noChangeArrowheads="1"/>
            </p:cNvSpPr>
            <p:nvPr/>
          </p:nvSpPr>
          <p:spPr bwMode="auto">
            <a:xfrm>
              <a:off x="2359" y="523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71" name="Rectangle 79"/>
            <p:cNvSpPr>
              <a:spLocks noChangeArrowheads="1"/>
            </p:cNvSpPr>
            <p:nvPr/>
          </p:nvSpPr>
          <p:spPr bwMode="auto">
            <a:xfrm>
              <a:off x="2359" y="547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72" name="Rectangle 80"/>
            <p:cNvSpPr>
              <a:spLocks noChangeArrowheads="1"/>
            </p:cNvSpPr>
            <p:nvPr/>
          </p:nvSpPr>
          <p:spPr bwMode="auto">
            <a:xfrm>
              <a:off x="2353" y="529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73" name="Rectangle 81"/>
            <p:cNvSpPr>
              <a:spLocks noChangeArrowheads="1"/>
            </p:cNvSpPr>
            <p:nvPr/>
          </p:nvSpPr>
          <p:spPr bwMode="auto">
            <a:xfrm>
              <a:off x="2353" y="541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74" name="Rectangle 82"/>
            <p:cNvSpPr>
              <a:spLocks noChangeArrowheads="1"/>
            </p:cNvSpPr>
            <p:nvPr/>
          </p:nvSpPr>
          <p:spPr bwMode="auto">
            <a:xfrm>
              <a:off x="2353" y="53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75" name="Rectangle 83"/>
            <p:cNvSpPr>
              <a:spLocks noChangeArrowheads="1"/>
            </p:cNvSpPr>
            <p:nvPr/>
          </p:nvSpPr>
          <p:spPr bwMode="auto">
            <a:xfrm>
              <a:off x="2353" y="53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76" name="Oval 84"/>
            <p:cNvSpPr>
              <a:spLocks noChangeArrowheads="1"/>
            </p:cNvSpPr>
            <p:nvPr/>
          </p:nvSpPr>
          <p:spPr bwMode="auto">
            <a:xfrm>
              <a:off x="2353" y="523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77" name="Rectangle 85"/>
            <p:cNvSpPr>
              <a:spLocks noChangeArrowheads="1"/>
            </p:cNvSpPr>
            <p:nvPr/>
          </p:nvSpPr>
          <p:spPr bwMode="auto">
            <a:xfrm>
              <a:off x="1387" y="679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78" name="Rectangle 86"/>
            <p:cNvSpPr>
              <a:spLocks noChangeArrowheads="1"/>
            </p:cNvSpPr>
            <p:nvPr/>
          </p:nvSpPr>
          <p:spPr bwMode="auto">
            <a:xfrm>
              <a:off x="1387" y="703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79" name="Rectangle 87"/>
            <p:cNvSpPr>
              <a:spLocks noChangeArrowheads="1"/>
            </p:cNvSpPr>
            <p:nvPr/>
          </p:nvSpPr>
          <p:spPr bwMode="auto">
            <a:xfrm>
              <a:off x="1381" y="685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80" name="Rectangle 88"/>
            <p:cNvSpPr>
              <a:spLocks noChangeArrowheads="1"/>
            </p:cNvSpPr>
            <p:nvPr/>
          </p:nvSpPr>
          <p:spPr bwMode="auto">
            <a:xfrm>
              <a:off x="1381" y="697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81" name="Rectangle 89"/>
            <p:cNvSpPr>
              <a:spLocks noChangeArrowheads="1"/>
            </p:cNvSpPr>
            <p:nvPr/>
          </p:nvSpPr>
          <p:spPr bwMode="auto">
            <a:xfrm>
              <a:off x="1381" y="691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82" name="Rectangle 90"/>
            <p:cNvSpPr>
              <a:spLocks noChangeArrowheads="1"/>
            </p:cNvSpPr>
            <p:nvPr/>
          </p:nvSpPr>
          <p:spPr bwMode="auto">
            <a:xfrm>
              <a:off x="1381" y="691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83" name="Oval 91"/>
            <p:cNvSpPr>
              <a:spLocks noChangeArrowheads="1"/>
            </p:cNvSpPr>
            <p:nvPr/>
          </p:nvSpPr>
          <p:spPr bwMode="auto">
            <a:xfrm>
              <a:off x="1381" y="679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84" name="Line 92"/>
            <p:cNvSpPr>
              <a:spLocks noChangeShapeType="1"/>
            </p:cNvSpPr>
            <p:nvPr/>
          </p:nvSpPr>
          <p:spPr bwMode="auto">
            <a:xfrm>
              <a:off x="1219" y="1747"/>
              <a:ext cx="115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85" name="Line 93"/>
            <p:cNvSpPr>
              <a:spLocks noChangeShapeType="1"/>
            </p:cNvSpPr>
            <p:nvPr/>
          </p:nvSpPr>
          <p:spPr bwMode="auto">
            <a:xfrm>
              <a:off x="1219" y="1747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86" name="Line 94"/>
            <p:cNvSpPr>
              <a:spLocks noChangeShapeType="1"/>
            </p:cNvSpPr>
            <p:nvPr/>
          </p:nvSpPr>
          <p:spPr bwMode="auto">
            <a:xfrm>
              <a:off x="1507" y="1747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87" name="Line 95"/>
            <p:cNvSpPr>
              <a:spLocks noChangeShapeType="1"/>
            </p:cNvSpPr>
            <p:nvPr/>
          </p:nvSpPr>
          <p:spPr bwMode="auto">
            <a:xfrm>
              <a:off x="1795" y="1747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88" name="Line 96"/>
            <p:cNvSpPr>
              <a:spLocks noChangeShapeType="1"/>
            </p:cNvSpPr>
            <p:nvPr/>
          </p:nvSpPr>
          <p:spPr bwMode="auto">
            <a:xfrm>
              <a:off x="2083" y="1747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89" name="Line 97"/>
            <p:cNvSpPr>
              <a:spLocks noChangeShapeType="1"/>
            </p:cNvSpPr>
            <p:nvPr/>
          </p:nvSpPr>
          <p:spPr bwMode="auto">
            <a:xfrm>
              <a:off x="2371" y="1747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90" name="Rectangle 98"/>
            <p:cNvSpPr>
              <a:spLocks noChangeArrowheads="1"/>
            </p:cNvSpPr>
            <p:nvPr/>
          </p:nvSpPr>
          <p:spPr bwMode="auto">
            <a:xfrm>
              <a:off x="1165" y="1843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91" name="Rectangle 99"/>
            <p:cNvSpPr>
              <a:spLocks noChangeArrowheads="1"/>
            </p:cNvSpPr>
            <p:nvPr/>
          </p:nvSpPr>
          <p:spPr bwMode="auto">
            <a:xfrm>
              <a:off x="1453" y="1843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92" name="Rectangle 100"/>
            <p:cNvSpPr>
              <a:spLocks noChangeArrowheads="1"/>
            </p:cNvSpPr>
            <p:nvPr/>
          </p:nvSpPr>
          <p:spPr bwMode="auto">
            <a:xfrm>
              <a:off x="1741" y="1843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93" name="Rectangle 101"/>
            <p:cNvSpPr>
              <a:spLocks noChangeArrowheads="1"/>
            </p:cNvSpPr>
            <p:nvPr/>
          </p:nvSpPr>
          <p:spPr bwMode="auto">
            <a:xfrm>
              <a:off x="2029" y="1843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94" name="Rectangle 102"/>
            <p:cNvSpPr>
              <a:spLocks noChangeArrowheads="1"/>
            </p:cNvSpPr>
            <p:nvPr/>
          </p:nvSpPr>
          <p:spPr bwMode="auto">
            <a:xfrm>
              <a:off x="2317" y="1843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4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95" name="Line 103"/>
            <p:cNvSpPr>
              <a:spLocks noChangeShapeType="1"/>
            </p:cNvSpPr>
            <p:nvPr/>
          </p:nvSpPr>
          <p:spPr bwMode="auto">
            <a:xfrm flipV="1">
              <a:off x="1171" y="583"/>
              <a:ext cx="0" cy="113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96" name="Line 104"/>
            <p:cNvSpPr>
              <a:spLocks noChangeShapeType="1"/>
            </p:cNvSpPr>
            <p:nvPr/>
          </p:nvSpPr>
          <p:spPr bwMode="auto">
            <a:xfrm flipH="1">
              <a:off x="1117" y="1717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97" name="Line 105"/>
            <p:cNvSpPr>
              <a:spLocks noChangeShapeType="1"/>
            </p:cNvSpPr>
            <p:nvPr/>
          </p:nvSpPr>
          <p:spPr bwMode="auto">
            <a:xfrm flipH="1">
              <a:off x="1117" y="1555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98" name="Line 106"/>
            <p:cNvSpPr>
              <a:spLocks noChangeShapeType="1"/>
            </p:cNvSpPr>
            <p:nvPr/>
          </p:nvSpPr>
          <p:spPr bwMode="auto">
            <a:xfrm flipH="1">
              <a:off x="1117" y="1393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99" name="Line 107"/>
            <p:cNvSpPr>
              <a:spLocks noChangeShapeType="1"/>
            </p:cNvSpPr>
            <p:nvPr/>
          </p:nvSpPr>
          <p:spPr bwMode="auto">
            <a:xfrm flipH="1">
              <a:off x="1117" y="1231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00" name="Line 108"/>
            <p:cNvSpPr>
              <a:spLocks noChangeShapeType="1"/>
            </p:cNvSpPr>
            <p:nvPr/>
          </p:nvSpPr>
          <p:spPr bwMode="auto">
            <a:xfrm flipH="1">
              <a:off x="1117" y="1069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01" name="Line 109"/>
            <p:cNvSpPr>
              <a:spLocks noChangeShapeType="1"/>
            </p:cNvSpPr>
            <p:nvPr/>
          </p:nvSpPr>
          <p:spPr bwMode="auto">
            <a:xfrm flipH="1">
              <a:off x="1117" y="907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02" name="Line 110"/>
            <p:cNvSpPr>
              <a:spLocks noChangeShapeType="1"/>
            </p:cNvSpPr>
            <p:nvPr/>
          </p:nvSpPr>
          <p:spPr bwMode="auto">
            <a:xfrm flipH="1">
              <a:off x="1117" y="745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03" name="Line 111"/>
            <p:cNvSpPr>
              <a:spLocks noChangeShapeType="1"/>
            </p:cNvSpPr>
            <p:nvPr/>
          </p:nvSpPr>
          <p:spPr bwMode="auto">
            <a:xfrm flipH="1">
              <a:off x="1117" y="583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04" name="Rectangle 112"/>
            <p:cNvSpPr>
              <a:spLocks noChangeArrowheads="1"/>
            </p:cNvSpPr>
            <p:nvPr/>
          </p:nvSpPr>
          <p:spPr bwMode="auto">
            <a:xfrm rot="16200000">
              <a:off x="889" y="1629"/>
              <a:ext cx="24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-0.6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05" name="Rectangle 113"/>
            <p:cNvSpPr>
              <a:spLocks noChangeArrowheads="1"/>
            </p:cNvSpPr>
            <p:nvPr/>
          </p:nvSpPr>
          <p:spPr bwMode="auto">
            <a:xfrm rot="16200000">
              <a:off x="889" y="1305"/>
              <a:ext cx="24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-0.4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06" name="Rectangle 114"/>
            <p:cNvSpPr>
              <a:spLocks noChangeArrowheads="1"/>
            </p:cNvSpPr>
            <p:nvPr/>
          </p:nvSpPr>
          <p:spPr bwMode="auto">
            <a:xfrm rot="16200000">
              <a:off x="889" y="981"/>
              <a:ext cx="24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-0.2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07" name="Rectangle 115"/>
            <p:cNvSpPr>
              <a:spLocks noChangeArrowheads="1"/>
            </p:cNvSpPr>
            <p:nvPr/>
          </p:nvSpPr>
          <p:spPr bwMode="auto">
            <a:xfrm rot="16200000">
              <a:off x="910" y="658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08" name="Freeform 116"/>
            <p:cNvSpPr>
              <a:spLocks/>
            </p:cNvSpPr>
            <p:nvPr/>
          </p:nvSpPr>
          <p:spPr bwMode="auto">
            <a:xfrm>
              <a:off x="1171" y="487"/>
              <a:ext cx="1422" cy="1260"/>
            </a:xfrm>
            <a:custGeom>
              <a:avLst/>
              <a:gdLst>
                <a:gd name="T0" fmla="*/ 0 w 237"/>
                <a:gd name="T1" fmla="*/ 0 h 210"/>
                <a:gd name="T2" fmla="*/ 0 w 237"/>
                <a:gd name="T3" fmla="*/ 210 h 210"/>
                <a:gd name="T4" fmla="*/ 237 w 237"/>
                <a:gd name="T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" h="210">
                  <a:moveTo>
                    <a:pt x="0" y="0"/>
                  </a:moveTo>
                  <a:lnTo>
                    <a:pt x="0" y="210"/>
                  </a:lnTo>
                  <a:lnTo>
                    <a:pt x="237" y="21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10" name="Rectangle 118"/>
            <p:cNvSpPr>
              <a:spLocks noChangeArrowheads="1"/>
            </p:cNvSpPr>
            <p:nvPr/>
          </p:nvSpPr>
          <p:spPr bwMode="auto">
            <a:xfrm rot="16200000">
              <a:off x="-8" y="962"/>
              <a:ext cx="146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Selection</a:t>
              </a: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r>
                <a:rPr kumimoji="0" lang="es-ES" altLang="es-E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gradient</a:t>
              </a: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r>
                <a:rPr kumimoji="0" lang="es-ES" altLang="es-E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for</a:t>
              </a: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600" dirty="0" err="1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r>
                <a:rPr kumimoji="0" lang="es-ES" altLang="es-E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henology</a:t>
              </a: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(</a:t>
              </a:r>
              <a:r>
                <a:rPr kumimoji="0" lang="es-ES" altLang="es-E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early</a:t>
              </a:r>
              <a:r>
                <a:rPr kumimoji="0" lang="es-ES" altLang="es-ES" sz="16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r>
                <a:rPr kumimoji="0" lang="es-ES" altLang="es-ES" sz="1600" b="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flowering</a:t>
              </a:r>
              <a:r>
                <a:rPr kumimoji="0" lang="es-ES" altLang="es-ES" sz="16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)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11" name="Line 119"/>
            <p:cNvSpPr>
              <a:spLocks noChangeShapeType="1"/>
            </p:cNvSpPr>
            <p:nvPr/>
          </p:nvSpPr>
          <p:spPr bwMode="auto">
            <a:xfrm>
              <a:off x="1171" y="997"/>
              <a:ext cx="1422" cy="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5" name="4 CuadroTexto"/>
          <p:cNvSpPr txBox="1"/>
          <p:nvPr/>
        </p:nvSpPr>
        <p:spPr>
          <a:xfrm>
            <a:off x="1979712" y="46365"/>
            <a:ext cx="23290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</a:p>
          <a:p>
            <a:pPr algn="ctr"/>
            <a:endParaRPr lang="es-ES" sz="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s-ES" altLang="es-ES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R</a:t>
            </a:r>
            <a:r>
              <a:rPr lang="es-ES" altLang="es-ES" baseline="300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2</a:t>
            </a:r>
            <a:r>
              <a:rPr lang="es-ES" altLang="es-ES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= </a:t>
            </a:r>
            <a:r>
              <a:rPr lang="es-ES" altLang="es-ES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0.001; </a:t>
            </a:r>
            <a:r>
              <a:rPr lang="es-ES" altLang="es-ES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p = </a:t>
            </a:r>
            <a:r>
              <a:rPr lang="es-ES" altLang="es-ES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0.846</a:t>
            </a:r>
            <a:endParaRPr lang="es-ES" altLang="es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364088" y="44624"/>
            <a:ext cx="23290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  <a:p>
            <a:pPr algn="ctr"/>
            <a:endParaRPr lang="es-ES" sz="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s-ES" altLang="es-ES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R</a:t>
            </a:r>
            <a:r>
              <a:rPr lang="es-ES" altLang="es-ES" baseline="300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2</a:t>
            </a:r>
            <a:r>
              <a:rPr lang="es-ES" altLang="es-ES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= </a:t>
            </a:r>
            <a:r>
              <a:rPr lang="es-ES" altLang="es-ES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0.265; </a:t>
            </a:r>
            <a:r>
              <a:rPr lang="es-ES" altLang="es-ES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p = </a:t>
            </a:r>
            <a:r>
              <a:rPr lang="es-ES" altLang="es-ES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0.105</a:t>
            </a:r>
            <a:endParaRPr lang="es-ES" altLang="es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5" name="444 CuadroTexto"/>
          <p:cNvSpPr txBox="1"/>
          <p:nvPr/>
        </p:nvSpPr>
        <p:spPr>
          <a:xfrm>
            <a:off x="1979712" y="3405296"/>
            <a:ext cx="232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altLang="es-ES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R</a:t>
            </a:r>
            <a:r>
              <a:rPr lang="es-ES" altLang="es-ES" baseline="30000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2</a:t>
            </a:r>
            <a:r>
              <a:rPr lang="es-ES" altLang="es-ES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s-ES" altLang="es-ES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= </a:t>
            </a:r>
            <a:r>
              <a:rPr lang="es-ES" altLang="es-ES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0.583; </a:t>
            </a:r>
            <a:r>
              <a:rPr lang="es-ES" altLang="es-ES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p = </a:t>
            </a:r>
            <a:r>
              <a:rPr lang="es-ES" altLang="es-ES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0.006</a:t>
            </a:r>
            <a:endParaRPr lang="es-ES" altLang="es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6" name="445 CuadroTexto"/>
          <p:cNvSpPr txBox="1"/>
          <p:nvPr/>
        </p:nvSpPr>
        <p:spPr>
          <a:xfrm>
            <a:off x="5364088" y="3403555"/>
            <a:ext cx="232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altLang="es-ES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R</a:t>
            </a:r>
            <a:r>
              <a:rPr lang="es-ES" altLang="es-ES" baseline="30000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2</a:t>
            </a:r>
            <a:r>
              <a:rPr lang="es-ES" altLang="es-ES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s-ES" altLang="es-ES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= </a:t>
            </a:r>
            <a:r>
              <a:rPr lang="es-ES" altLang="es-ES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0.166; </a:t>
            </a:r>
            <a:r>
              <a:rPr lang="es-ES" altLang="es-ES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p = </a:t>
            </a:r>
            <a:r>
              <a:rPr lang="es-ES" altLang="es-ES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0.214</a:t>
            </a:r>
            <a:endParaRPr lang="es-ES" altLang="es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0" name="Rectangle 544"/>
          <p:cNvSpPr>
            <a:spLocks noChangeArrowheads="1"/>
          </p:cNvSpPr>
          <p:nvPr/>
        </p:nvSpPr>
        <p:spPr bwMode="auto">
          <a:xfrm>
            <a:off x="7247532" y="2916134"/>
            <a:ext cx="2047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12</a:t>
            </a:r>
          </a:p>
        </p:txBody>
      </p:sp>
      <p:sp>
        <p:nvSpPr>
          <p:cNvPr id="781" name="780 CuadroTexto"/>
          <p:cNvSpPr txBox="1"/>
          <p:nvPr/>
        </p:nvSpPr>
        <p:spPr>
          <a:xfrm>
            <a:off x="683593" y="332656"/>
            <a:ext cx="5040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5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915816" y="1393825"/>
            <a:ext cx="3371850" cy="3467100"/>
            <a:chOff x="4195" y="626"/>
            <a:chExt cx="2124" cy="2184"/>
          </a:xfrm>
        </p:grpSpPr>
        <p:sp>
          <p:nvSpPr>
            <p:cNvPr id="3" name="AutoShape 4"/>
            <p:cNvSpPr>
              <a:spLocks noChangeAspect="1" noChangeArrowheads="1" noTextEdit="1"/>
            </p:cNvSpPr>
            <p:nvPr/>
          </p:nvSpPr>
          <p:spPr bwMode="auto">
            <a:xfrm>
              <a:off x="4195" y="626"/>
              <a:ext cx="2124" cy="2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4195" y="1001"/>
              <a:ext cx="1950" cy="18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24" name="Rectangle 7"/>
            <p:cNvSpPr>
              <a:spLocks noChangeArrowheads="1"/>
            </p:cNvSpPr>
            <p:nvPr/>
          </p:nvSpPr>
          <p:spPr bwMode="auto">
            <a:xfrm>
              <a:off x="5545" y="1124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25" name="Rectangle 8"/>
            <p:cNvSpPr>
              <a:spLocks noChangeArrowheads="1"/>
            </p:cNvSpPr>
            <p:nvPr/>
          </p:nvSpPr>
          <p:spPr bwMode="auto">
            <a:xfrm>
              <a:off x="5545" y="1148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27" name="Rectangle 9"/>
            <p:cNvSpPr>
              <a:spLocks noChangeArrowheads="1"/>
            </p:cNvSpPr>
            <p:nvPr/>
          </p:nvSpPr>
          <p:spPr bwMode="auto">
            <a:xfrm>
              <a:off x="5539" y="113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28" name="Rectangle 10"/>
            <p:cNvSpPr>
              <a:spLocks noChangeArrowheads="1"/>
            </p:cNvSpPr>
            <p:nvPr/>
          </p:nvSpPr>
          <p:spPr bwMode="auto">
            <a:xfrm>
              <a:off x="5539" y="1142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29" name="Rectangle 11"/>
            <p:cNvSpPr>
              <a:spLocks noChangeArrowheads="1"/>
            </p:cNvSpPr>
            <p:nvPr/>
          </p:nvSpPr>
          <p:spPr bwMode="auto">
            <a:xfrm>
              <a:off x="5539" y="113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30" name="Rectangle 12"/>
            <p:cNvSpPr>
              <a:spLocks noChangeArrowheads="1"/>
            </p:cNvSpPr>
            <p:nvPr/>
          </p:nvSpPr>
          <p:spPr bwMode="auto">
            <a:xfrm>
              <a:off x="5539" y="113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31" name="Oval 13"/>
            <p:cNvSpPr>
              <a:spLocks noChangeArrowheads="1"/>
            </p:cNvSpPr>
            <p:nvPr/>
          </p:nvSpPr>
          <p:spPr bwMode="auto">
            <a:xfrm>
              <a:off x="5539" y="1124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32" name="Rectangle 14"/>
            <p:cNvSpPr>
              <a:spLocks noChangeArrowheads="1"/>
            </p:cNvSpPr>
            <p:nvPr/>
          </p:nvSpPr>
          <p:spPr bwMode="auto">
            <a:xfrm>
              <a:off x="5395" y="2168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33" name="Rectangle 15"/>
            <p:cNvSpPr>
              <a:spLocks noChangeArrowheads="1"/>
            </p:cNvSpPr>
            <p:nvPr/>
          </p:nvSpPr>
          <p:spPr bwMode="auto">
            <a:xfrm>
              <a:off x="5395" y="2192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34" name="Rectangle 16"/>
            <p:cNvSpPr>
              <a:spLocks noChangeArrowheads="1"/>
            </p:cNvSpPr>
            <p:nvPr/>
          </p:nvSpPr>
          <p:spPr bwMode="auto">
            <a:xfrm>
              <a:off x="5389" y="2174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35" name="Rectangle 17"/>
            <p:cNvSpPr>
              <a:spLocks noChangeArrowheads="1"/>
            </p:cNvSpPr>
            <p:nvPr/>
          </p:nvSpPr>
          <p:spPr bwMode="auto">
            <a:xfrm>
              <a:off x="5389" y="218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36" name="Rectangle 18"/>
            <p:cNvSpPr>
              <a:spLocks noChangeArrowheads="1"/>
            </p:cNvSpPr>
            <p:nvPr/>
          </p:nvSpPr>
          <p:spPr bwMode="auto">
            <a:xfrm>
              <a:off x="5389" y="218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37" name="Rectangle 19"/>
            <p:cNvSpPr>
              <a:spLocks noChangeArrowheads="1"/>
            </p:cNvSpPr>
            <p:nvPr/>
          </p:nvSpPr>
          <p:spPr bwMode="auto">
            <a:xfrm>
              <a:off x="5389" y="218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38" name="Oval 20"/>
            <p:cNvSpPr>
              <a:spLocks noChangeArrowheads="1"/>
            </p:cNvSpPr>
            <p:nvPr/>
          </p:nvSpPr>
          <p:spPr bwMode="auto">
            <a:xfrm>
              <a:off x="5389" y="2168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39" name="Rectangle 21"/>
            <p:cNvSpPr>
              <a:spLocks noChangeArrowheads="1"/>
            </p:cNvSpPr>
            <p:nvPr/>
          </p:nvSpPr>
          <p:spPr bwMode="auto">
            <a:xfrm>
              <a:off x="5263" y="2168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0" name="Rectangle 22"/>
            <p:cNvSpPr>
              <a:spLocks noChangeArrowheads="1"/>
            </p:cNvSpPr>
            <p:nvPr/>
          </p:nvSpPr>
          <p:spPr bwMode="auto">
            <a:xfrm>
              <a:off x="5263" y="2192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1" name="Rectangle 23"/>
            <p:cNvSpPr>
              <a:spLocks noChangeArrowheads="1"/>
            </p:cNvSpPr>
            <p:nvPr/>
          </p:nvSpPr>
          <p:spPr bwMode="auto">
            <a:xfrm>
              <a:off x="5257" y="2174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2" name="Rectangle 24"/>
            <p:cNvSpPr>
              <a:spLocks noChangeArrowheads="1"/>
            </p:cNvSpPr>
            <p:nvPr/>
          </p:nvSpPr>
          <p:spPr bwMode="auto">
            <a:xfrm>
              <a:off x="5257" y="218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3" name="Rectangle 25"/>
            <p:cNvSpPr>
              <a:spLocks noChangeArrowheads="1"/>
            </p:cNvSpPr>
            <p:nvPr/>
          </p:nvSpPr>
          <p:spPr bwMode="auto">
            <a:xfrm>
              <a:off x="5257" y="218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4" name="Rectangle 26"/>
            <p:cNvSpPr>
              <a:spLocks noChangeArrowheads="1"/>
            </p:cNvSpPr>
            <p:nvPr/>
          </p:nvSpPr>
          <p:spPr bwMode="auto">
            <a:xfrm>
              <a:off x="5257" y="218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5" name="Oval 27"/>
            <p:cNvSpPr>
              <a:spLocks noChangeArrowheads="1"/>
            </p:cNvSpPr>
            <p:nvPr/>
          </p:nvSpPr>
          <p:spPr bwMode="auto">
            <a:xfrm>
              <a:off x="5257" y="2168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6" name="Rectangle 28"/>
            <p:cNvSpPr>
              <a:spLocks noChangeArrowheads="1"/>
            </p:cNvSpPr>
            <p:nvPr/>
          </p:nvSpPr>
          <p:spPr bwMode="auto">
            <a:xfrm>
              <a:off x="5263" y="1124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7" name="Rectangle 29"/>
            <p:cNvSpPr>
              <a:spLocks noChangeArrowheads="1"/>
            </p:cNvSpPr>
            <p:nvPr/>
          </p:nvSpPr>
          <p:spPr bwMode="auto">
            <a:xfrm>
              <a:off x="5263" y="1148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8" name="Rectangle 30"/>
            <p:cNvSpPr>
              <a:spLocks noChangeArrowheads="1"/>
            </p:cNvSpPr>
            <p:nvPr/>
          </p:nvSpPr>
          <p:spPr bwMode="auto">
            <a:xfrm>
              <a:off x="5257" y="113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9" name="Rectangle 31"/>
            <p:cNvSpPr>
              <a:spLocks noChangeArrowheads="1"/>
            </p:cNvSpPr>
            <p:nvPr/>
          </p:nvSpPr>
          <p:spPr bwMode="auto">
            <a:xfrm>
              <a:off x="5257" y="1142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0" name="Rectangle 32"/>
            <p:cNvSpPr>
              <a:spLocks noChangeArrowheads="1"/>
            </p:cNvSpPr>
            <p:nvPr/>
          </p:nvSpPr>
          <p:spPr bwMode="auto">
            <a:xfrm>
              <a:off x="5257" y="113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" name="Rectangle 33"/>
            <p:cNvSpPr>
              <a:spLocks noChangeArrowheads="1"/>
            </p:cNvSpPr>
            <p:nvPr/>
          </p:nvSpPr>
          <p:spPr bwMode="auto">
            <a:xfrm>
              <a:off x="5257" y="113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2" name="Oval 34"/>
            <p:cNvSpPr>
              <a:spLocks noChangeArrowheads="1"/>
            </p:cNvSpPr>
            <p:nvPr/>
          </p:nvSpPr>
          <p:spPr bwMode="auto">
            <a:xfrm>
              <a:off x="5257" y="1124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3" name="Rectangle 35"/>
            <p:cNvSpPr>
              <a:spLocks noChangeArrowheads="1"/>
            </p:cNvSpPr>
            <p:nvPr/>
          </p:nvSpPr>
          <p:spPr bwMode="auto">
            <a:xfrm>
              <a:off x="5647" y="1124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4" name="Rectangle 36"/>
            <p:cNvSpPr>
              <a:spLocks noChangeArrowheads="1"/>
            </p:cNvSpPr>
            <p:nvPr/>
          </p:nvSpPr>
          <p:spPr bwMode="auto">
            <a:xfrm>
              <a:off x="5647" y="1148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5" name="Rectangle 37"/>
            <p:cNvSpPr>
              <a:spLocks noChangeArrowheads="1"/>
            </p:cNvSpPr>
            <p:nvPr/>
          </p:nvSpPr>
          <p:spPr bwMode="auto">
            <a:xfrm>
              <a:off x="5641" y="113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8" name="Rectangle 38"/>
            <p:cNvSpPr>
              <a:spLocks noChangeArrowheads="1"/>
            </p:cNvSpPr>
            <p:nvPr/>
          </p:nvSpPr>
          <p:spPr bwMode="auto">
            <a:xfrm>
              <a:off x="5641" y="1142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9" name="Rectangle 39"/>
            <p:cNvSpPr>
              <a:spLocks noChangeArrowheads="1"/>
            </p:cNvSpPr>
            <p:nvPr/>
          </p:nvSpPr>
          <p:spPr bwMode="auto">
            <a:xfrm>
              <a:off x="5641" y="113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0" name="Rectangle 40"/>
            <p:cNvSpPr>
              <a:spLocks noChangeArrowheads="1"/>
            </p:cNvSpPr>
            <p:nvPr/>
          </p:nvSpPr>
          <p:spPr bwMode="auto">
            <a:xfrm>
              <a:off x="5641" y="113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1" name="Oval 41"/>
            <p:cNvSpPr>
              <a:spLocks noChangeArrowheads="1"/>
            </p:cNvSpPr>
            <p:nvPr/>
          </p:nvSpPr>
          <p:spPr bwMode="auto">
            <a:xfrm>
              <a:off x="5641" y="1124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2" name="Rectangle 42"/>
            <p:cNvSpPr>
              <a:spLocks noChangeArrowheads="1"/>
            </p:cNvSpPr>
            <p:nvPr/>
          </p:nvSpPr>
          <p:spPr bwMode="auto">
            <a:xfrm>
              <a:off x="5671" y="1124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3" name="Rectangle 43"/>
            <p:cNvSpPr>
              <a:spLocks noChangeArrowheads="1"/>
            </p:cNvSpPr>
            <p:nvPr/>
          </p:nvSpPr>
          <p:spPr bwMode="auto">
            <a:xfrm>
              <a:off x="5671" y="1148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4" name="Rectangle 44"/>
            <p:cNvSpPr>
              <a:spLocks noChangeArrowheads="1"/>
            </p:cNvSpPr>
            <p:nvPr/>
          </p:nvSpPr>
          <p:spPr bwMode="auto">
            <a:xfrm>
              <a:off x="5665" y="113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5" name="Rectangle 45"/>
            <p:cNvSpPr>
              <a:spLocks noChangeArrowheads="1"/>
            </p:cNvSpPr>
            <p:nvPr/>
          </p:nvSpPr>
          <p:spPr bwMode="auto">
            <a:xfrm>
              <a:off x="5665" y="1142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6" name="Rectangle 46"/>
            <p:cNvSpPr>
              <a:spLocks noChangeArrowheads="1"/>
            </p:cNvSpPr>
            <p:nvPr/>
          </p:nvSpPr>
          <p:spPr bwMode="auto">
            <a:xfrm>
              <a:off x="5665" y="113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7" name="Rectangle 47"/>
            <p:cNvSpPr>
              <a:spLocks noChangeArrowheads="1"/>
            </p:cNvSpPr>
            <p:nvPr/>
          </p:nvSpPr>
          <p:spPr bwMode="auto">
            <a:xfrm>
              <a:off x="5665" y="113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8" name="Oval 48"/>
            <p:cNvSpPr>
              <a:spLocks noChangeArrowheads="1"/>
            </p:cNvSpPr>
            <p:nvPr/>
          </p:nvSpPr>
          <p:spPr bwMode="auto">
            <a:xfrm>
              <a:off x="5665" y="1124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9" name="Rectangle 49"/>
            <p:cNvSpPr>
              <a:spLocks noChangeArrowheads="1"/>
            </p:cNvSpPr>
            <p:nvPr/>
          </p:nvSpPr>
          <p:spPr bwMode="auto">
            <a:xfrm>
              <a:off x="5449" y="1124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0" name="Rectangle 50"/>
            <p:cNvSpPr>
              <a:spLocks noChangeArrowheads="1"/>
            </p:cNvSpPr>
            <p:nvPr/>
          </p:nvSpPr>
          <p:spPr bwMode="auto">
            <a:xfrm>
              <a:off x="5449" y="1148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1" name="Rectangle 51"/>
            <p:cNvSpPr>
              <a:spLocks noChangeArrowheads="1"/>
            </p:cNvSpPr>
            <p:nvPr/>
          </p:nvSpPr>
          <p:spPr bwMode="auto">
            <a:xfrm>
              <a:off x="5443" y="113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6" name="Rectangle 52"/>
            <p:cNvSpPr>
              <a:spLocks noChangeArrowheads="1"/>
            </p:cNvSpPr>
            <p:nvPr/>
          </p:nvSpPr>
          <p:spPr bwMode="auto">
            <a:xfrm>
              <a:off x="5443" y="1142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7" name="Rectangle 53"/>
            <p:cNvSpPr>
              <a:spLocks noChangeArrowheads="1"/>
            </p:cNvSpPr>
            <p:nvPr/>
          </p:nvSpPr>
          <p:spPr bwMode="auto">
            <a:xfrm>
              <a:off x="5443" y="113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8" name="Rectangle 54"/>
            <p:cNvSpPr>
              <a:spLocks noChangeArrowheads="1"/>
            </p:cNvSpPr>
            <p:nvPr/>
          </p:nvSpPr>
          <p:spPr bwMode="auto">
            <a:xfrm>
              <a:off x="5443" y="113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9" name="Oval 55"/>
            <p:cNvSpPr>
              <a:spLocks noChangeArrowheads="1"/>
            </p:cNvSpPr>
            <p:nvPr/>
          </p:nvSpPr>
          <p:spPr bwMode="auto">
            <a:xfrm>
              <a:off x="5443" y="1124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0" name="Rectangle 56"/>
            <p:cNvSpPr>
              <a:spLocks noChangeArrowheads="1"/>
            </p:cNvSpPr>
            <p:nvPr/>
          </p:nvSpPr>
          <p:spPr bwMode="auto">
            <a:xfrm>
              <a:off x="5725" y="1124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1" name="Rectangle 57"/>
            <p:cNvSpPr>
              <a:spLocks noChangeArrowheads="1"/>
            </p:cNvSpPr>
            <p:nvPr/>
          </p:nvSpPr>
          <p:spPr bwMode="auto">
            <a:xfrm>
              <a:off x="5725" y="1148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2" name="Rectangle 58"/>
            <p:cNvSpPr>
              <a:spLocks noChangeArrowheads="1"/>
            </p:cNvSpPr>
            <p:nvPr/>
          </p:nvSpPr>
          <p:spPr bwMode="auto">
            <a:xfrm>
              <a:off x="5719" y="113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3" name="Rectangle 59"/>
            <p:cNvSpPr>
              <a:spLocks noChangeArrowheads="1"/>
            </p:cNvSpPr>
            <p:nvPr/>
          </p:nvSpPr>
          <p:spPr bwMode="auto">
            <a:xfrm>
              <a:off x="5719" y="1142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4" name="Rectangle 60"/>
            <p:cNvSpPr>
              <a:spLocks noChangeArrowheads="1"/>
            </p:cNvSpPr>
            <p:nvPr/>
          </p:nvSpPr>
          <p:spPr bwMode="auto">
            <a:xfrm>
              <a:off x="5719" y="113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5" name="Rectangle 61"/>
            <p:cNvSpPr>
              <a:spLocks noChangeArrowheads="1"/>
            </p:cNvSpPr>
            <p:nvPr/>
          </p:nvSpPr>
          <p:spPr bwMode="auto">
            <a:xfrm>
              <a:off x="5719" y="113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6" name="Oval 62"/>
            <p:cNvSpPr>
              <a:spLocks noChangeArrowheads="1"/>
            </p:cNvSpPr>
            <p:nvPr/>
          </p:nvSpPr>
          <p:spPr bwMode="auto">
            <a:xfrm>
              <a:off x="5719" y="1124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7" name="Rectangle 63"/>
            <p:cNvSpPr>
              <a:spLocks noChangeArrowheads="1"/>
            </p:cNvSpPr>
            <p:nvPr/>
          </p:nvSpPr>
          <p:spPr bwMode="auto">
            <a:xfrm>
              <a:off x="5809" y="1124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8" name="Rectangle 64"/>
            <p:cNvSpPr>
              <a:spLocks noChangeArrowheads="1"/>
            </p:cNvSpPr>
            <p:nvPr/>
          </p:nvSpPr>
          <p:spPr bwMode="auto">
            <a:xfrm>
              <a:off x="5809" y="1148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9" name="Rectangle 65"/>
            <p:cNvSpPr>
              <a:spLocks noChangeArrowheads="1"/>
            </p:cNvSpPr>
            <p:nvPr/>
          </p:nvSpPr>
          <p:spPr bwMode="auto">
            <a:xfrm>
              <a:off x="5803" y="113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0" name="Rectangle 66"/>
            <p:cNvSpPr>
              <a:spLocks noChangeArrowheads="1"/>
            </p:cNvSpPr>
            <p:nvPr/>
          </p:nvSpPr>
          <p:spPr bwMode="auto">
            <a:xfrm>
              <a:off x="5803" y="1142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1" name="Rectangle 67"/>
            <p:cNvSpPr>
              <a:spLocks noChangeArrowheads="1"/>
            </p:cNvSpPr>
            <p:nvPr/>
          </p:nvSpPr>
          <p:spPr bwMode="auto">
            <a:xfrm>
              <a:off x="5803" y="113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2" name="Rectangle 68"/>
            <p:cNvSpPr>
              <a:spLocks noChangeArrowheads="1"/>
            </p:cNvSpPr>
            <p:nvPr/>
          </p:nvSpPr>
          <p:spPr bwMode="auto">
            <a:xfrm>
              <a:off x="5803" y="113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3" name="Oval 69"/>
            <p:cNvSpPr>
              <a:spLocks noChangeArrowheads="1"/>
            </p:cNvSpPr>
            <p:nvPr/>
          </p:nvSpPr>
          <p:spPr bwMode="auto">
            <a:xfrm>
              <a:off x="5803" y="1124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4" name="Rectangle 70"/>
            <p:cNvSpPr>
              <a:spLocks noChangeArrowheads="1"/>
            </p:cNvSpPr>
            <p:nvPr/>
          </p:nvSpPr>
          <p:spPr bwMode="auto">
            <a:xfrm>
              <a:off x="5185" y="1124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5" name="Rectangle 71"/>
            <p:cNvSpPr>
              <a:spLocks noChangeArrowheads="1"/>
            </p:cNvSpPr>
            <p:nvPr/>
          </p:nvSpPr>
          <p:spPr bwMode="auto">
            <a:xfrm>
              <a:off x="5185" y="1148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6" name="Rectangle 72"/>
            <p:cNvSpPr>
              <a:spLocks noChangeArrowheads="1"/>
            </p:cNvSpPr>
            <p:nvPr/>
          </p:nvSpPr>
          <p:spPr bwMode="auto">
            <a:xfrm>
              <a:off x="5179" y="113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7" name="Rectangle 73"/>
            <p:cNvSpPr>
              <a:spLocks noChangeArrowheads="1"/>
            </p:cNvSpPr>
            <p:nvPr/>
          </p:nvSpPr>
          <p:spPr bwMode="auto">
            <a:xfrm>
              <a:off x="5179" y="1142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8" name="Rectangle 74"/>
            <p:cNvSpPr>
              <a:spLocks noChangeArrowheads="1"/>
            </p:cNvSpPr>
            <p:nvPr/>
          </p:nvSpPr>
          <p:spPr bwMode="auto">
            <a:xfrm>
              <a:off x="5179" y="113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9" name="Rectangle 75"/>
            <p:cNvSpPr>
              <a:spLocks noChangeArrowheads="1"/>
            </p:cNvSpPr>
            <p:nvPr/>
          </p:nvSpPr>
          <p:spPr bwMode="auto">
            <a:xfrm>
              <a:off x="5179" y="113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80" name="Oval 76"/>
            <p:cNvSpPr>
              <a:spLocks noChangeArrowheads="1"/>
            </p:cNvSpPr>
            <p:nvPr/>
          </p:nvSpPr>
          <p:spPr bwMode="auto">
            <a:xfrm>
              <a:off x="5179" y="1124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81" name="Rectangle 77"/>
            <p:cNvSpPr>
              <a:spLocks noChangeArrowheads="1"/>
            </p:cNvSpPr>
            <p:nvPr/>
          </p:nvSpPr>
          <p:spPr bwMode="auto">
            <a:xfrm>
              <a:off x="6025" y="2168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82" name="Rectangle 78"/>
            <p:cNvSpPr>
              <a:spLocks noChangeArrowheads="1"/>
            </p:cNvSpPr>
            <p:nvPr/>
          </p:nvSpPr>
          <p:spPr bwMode="auto">
            <a:xfrm>
              <a:off x="6025" y="2192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83" name="Rectangle 79"/>
            <p:cNvSpPr>
              <a:spLocks noChangeArrowheads="1"/>
            </p:cNvSpPr>
            <p:nvPr/>
          </p:nvSpPr>
          <p:spPr bwMode="auto">
            <a:xfrm>
              <a:off x="6019" y="2174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84" name="Rectangle 80"/>
            <p:cNvSpPr>
              <a:spLocks noChangeArrowheads="1"/>
            </p:cNvSpPr>
            <p:nvPr/>
          </p:nvSpPr>
          <p:spPr bwMode="auto">
            <a:xfrm>
              <a:off x="6019" y="218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85" name="Rectangle 81"/>
            <p:cNvSpPr>
              <a:spLocks noChangeArrowheads="1"/>
            </p:cNvSpPr>
            <p:nvPr/>
          </p:nvSpPr>
          <p:spPr bwMode="auto">
            <a:xfrm>
              <a:off x="6019" y="218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86" name="Rectangle 82"/>
            <p:cNvSpPr>
              <a:spLocks noChangeArrowheads="1"/>
            </p:cNvSpPr>
            <p:nvPr/>
          </p:nvSpPr>
          <p:spPr bwMode="auto">
            <a:xfrm>
              <a:off x="6019" y="218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87" name="Oval 83"/>
            <p:cNvSpPr>
              <a:spLocks noChangeArrowheads="1"/>
            </p:cNvSpPr>
            <p:nvPr/>
          </p:nvSpPr>
          <p:spPr bwMode="auto">
            <a:xfrm>
              <a:off x="6019" y="2168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88" name="Rectangle 84"/>
            <p:cNvSpPr>
              <a:spLocks noChangeArrowheads="1"/>
            </p:cNvSpPr>
            <p:nvPr/>
          </p:nvSpPr>
          <p:spPr bwMode="auto">
            <a:xfrm>
              <a:off x="5473" y="1124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89" name="Rectangle 85"/>
            <p:cNvSpPr>
              <a:spLocks noChangeArrowheads="1"/>
            </p:cNvSpPr>
            <p:nvPr/>
          </p:nvSpPr>
          <p:spPr bwMode="auto">
            <a:xfrm>
              <a:off x="5473" y="1148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90" name="Rectangle 86"/>
            <p:cNvSpPr>
              <a:spLocks noChangeArrowheads="1"/>
            </p:cNvSpPr>
            <p:nvPr/>
          </p:nvSpPr>
          <p:spPr bwMode="auto">
            <a:xfrm>
              <a:off x="5467" y="113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91" name="Rectangle 87"/>
            <p:cNvSpPr>
              <a:spLocks noChangeArrowheads="1"/>
            </p:cNvSpPr>
            <p:nvPr/>
          </p:nvSpPr>
          <p:spPr bwMode="auto">
            <a:xfrm>
              <a:off x="5467" y="1142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92" name="Rectangle 88"/>
            <p:cNvSpPr>
              <a:spLocks noChangeArrowheads="1"/>
            </p:cNvSpPr>
            <p:nvPr/>
          </p:nvSpPr>
          <p:spPr bwMode="auto">
            <a:xfrm>
              <a:off x="5467" y="113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93" name="Rectangle 89"/>
            <p:cNvSpPr>
              <a:spLocks noChangeArrowheads="1"/>
            </p:cNvSpPr>
            <p:nvPr/>
          </p:nvSpPr>
          <p:spPr bwMode="auto">
            <a:xfrm>
              <a:off x="5467" y="113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94" name="Oval 90"/>
            <p:cNvSpPr>
              <a:spLocks noChangeArrowheads="1"/>
            </p:cNvSpPr>
            <p:nvPr/>
          </p:nvSpPr>
          <p:spPr bwMode="auto">
            <a:xfrm>
              <a:off x="5467" y="1124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95" name="Rectangle 91"/>
            <p:cNvSpPr>
              <a:spLocks noChangeArrowheads="1"/>
            </p:cNvSpPr>
            <p:nvPr/>
          </p:nvSpPr>
          <p:spPr bwMode="auto">
            <a:xfrm>
              <a:off x="4927" y="2168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96" name="Rectangle 92"/>
            <p:cNvSpPr>
              <a:spLocks noChangeArrowheads="1"/>
            </p:cNvSpPr>
            <p:nvPr/>
          </p:nvSpPr>
          <p:spPr bwMode="auto">
            <a:xfrm>
              <a:off x="4927" y="2192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97" name="Rectangle 93"/>
            <p:cNvSpPr>
              <a:spLocks noChangeArrowheads="1"/>
            </p:cNvSpPr>
            <p:nvPr/>
          </p:nvSpPr>
          <p:spPr bwMode="auto">
            <a:xfrm>
              <a:off x="4921" y="2174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98" name="Rectangle 94"/>
            <p:cNvSpPr>
              <a:spLocks noChangeArrowheads="1"/>
            </p:cNvSpPr>
            <p:nvPr/>
          </p:nvSpPr>
          <p:spPr bwMode="auto">
            <a:xfrm>
              <a:off x="4921" y="218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99" name="Rectangle 95"/>
            <p:cNvSpPr>
              <a:spLocks noChangeArrowheads="1"/>
            </p:cNvSpPr>
            <p:nvPr/>
          </p:nvSpPr>
          <p:spPr bwMode="auto">
            <a:xfrm>
              <a:off x="4921" y="218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0" name="Rectangle 96"/>
            <p:cNvSpPr>
              <a:spLocks noChangeArrowheads="1"/>
            </p:cNvSpPr>
            <p:nvPr/>
          </p:nvSpPr>
          <p:spPr bwMode="auto">
            <a:xfrm>
              <a:off x="4921" y="218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1" name="Oval 97"/>
            <p:cNvSpPr>
              <a:spLocks noChangeArrowheads="1"/>
            </p:cNvSpPr>
            <p:nvPr/>
          </p:nvSpPr>
          <p:spPr bwMode="auto">
            <a:xfrm>
              <a:off x="4921" y="2168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2" name="Rectangle 98"/>
            <p:cNvSpPr>
              <a:spLocks noChangeArrowheads="1"/>
            </p:cNvSpPr>
            <p:nvPr/>
          </p:nvSpPr>
          <p:spPr bwMode="auto">
            <a:xfrm>
              <a:off x="4711" y="2168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3" name="Rectangle 99"/>
            <p:cNvSpPr>
              <a:spLocks noChangeArrowheads="1"/>
            </p:cNvSpPr>
            <p:nvPr/>
          </p:nvSpPr>
          <p:spPr bwMode="auto">
            <a:xfrm>
              <a:off x="4711" y="2192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4" name="Rectangle 100"/>
            <p:cNvSpPr>
              <a:spLocks noChangeArrowheads="1"/>
            </p:cNvSpPr>
            <p:nvPr/>
          </p:nvSpPr>
          <p:spPr bwMode="auto">
            <a:xfrm>
              <a:off x="4705" y="2174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5" name="Rectangle 101"/>
            <p:cNvSpPr>
              <a:spLocks noChangeArrowheads="1"/>
            </p:cNvSpPr>
            <p:nvPr/>
          </p:nvSpPr>
          <p:spPr bwMode="auto">
            <a:xfrm>
              <a:off x="4705" y="218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6" name="Rectangle 102"/>
            <p:cNvSpPr>
              <a:spLocks noChangeArrowheads="1"/>
            </p:cNvSpPr>
            <p:nvPr/>
          </p:nvSpPr>
          <p:spPr bwMode="auto">
            <a:xfrm>
              <a:off x="4705" y="218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7" name="Rectangle 103"/>
            <p:cNvSpPr>
              <a:spLocks noChangeArrowheads="1"/>
            </p:cNvSpPr>
            <p:nvPr/>
          </p:nvSpPr>
          <p:spPr bwMode="auto">
            <a:xfrm>
              <a:off x="4705" y="218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8" name="Oval 104"/>
            <p:cNvSpPr>
              <a:spLocks noChangeArrowheads="1"/>
            </p:cNvSpPr>
            <p:nvPr/>
          </p:nvSpPr>
          <p:spPr bwMode="auto">
            <a:xfrm>
              <a:off x="4705" y="2168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9" name="Rectangle 105"/>
            <p:cNvSpPr>
              <a:spLocks noChangeArrowheads="1"/>
            </p:cNvSpPr>
            <p:nvPr/>
          </p:nvSpPr>
          <p:spPr bwMode="auto">
            <a:xfrm>
              <a:off x="5065" y="2168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0" name="Rectangle 106"/>
            <p:cNvSpPr>
              <a:spLocks noChangeArrowheads="1"/>
            </p:cNvSpPr>
            <p:nvPr/>
          </p:nvSpPr>
          <p:spPr bwMode="auto">
            <a:xfrm>
              <a:off x="5065" y="2192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1" name="Rectangle 107"/>
            <p:cNvSpPr>
              <a:spLocks noChangeArrowheads="1"/>
            </p:cNvSpPr>
            <p:nvPr/>
          </p:nvSpPr>
          <p:spPr bwMode="auto">
            <a:xfrm>
              <a:off x="5059" y="2174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2" name="Rectangle 108"/>
            <p:cNvSpPr>
              <a:spLocks noChangeArrowheads="1"/>
            </p:cNvSpPr>
            <p:nvPr/>
          </p:nvSpPr>
          <p:spPr bwMode="auto">
            <a:xfrm>
              <a:off x="5059" y="218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3" name="Rectangle 109"/>
            <p:cNvSpPr>
              <a:spLocks noChangeArrowheads="1"/>
            </p:cNvSpPr>
            <p:nvPr/>
          </p:nvSpPr>
          <p:spPr bwMode="auto">
            <a:xfrm>
              <a:off x="5059" y="218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4" name="Rectangle 110"/>
            <p:cNvSpPr>
              <a:spLocks noChangeArrowheads="1"/>
            </p:cNvSpPr>
            <p:nvPr/>
          </p:nvSpPr>
          <p:spPr bwMode="auto">
            <a:xfrm>
              <a:off x="5059" y="218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5" name="Oval 111"/>
            <p:cNvSpPr>
              <a:spLocks noChangeArrowheads="1"/>
            </p:cNvSpPr>
            <p:nvPr/>
          </p:nvSpPr>
          <p:spPr bwMode="auto">
            <a:xfrm>
              <a:off x="5059" y="2168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6" name="Rectangle 112"/>
            <p:cNvSpPr>
              <a:spLocks noChangeArrowheads="1"/>
            </p:cNvSpPr>
            <p:nvPr/>
          </p:nvSpPr>
          <p:spPr bwMode="auto">
            <a:xfrm>
              <a:off x="5095" y="2168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7" name="Rectangle 113"/>
            <p:cNvSpPr>
              <a:spLocks noChangeArrowheads="1"/>
            </p:cNvSpPr>
            <p:nvPr/>
          </p:nvSpPr>
          <p:spPr bwMode="auto">
            <a:xfrm>
              <a:off x="5095" y="2192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8" name="Rectangle 114"/>
            <p:cNvSpPr>
              <a:spLocks noChangeArrowheads="1"/>
            </p:cNvSpPr>
            <p:nvPr/>
          </p:nvSpPr>
          <p:spPr bwMode="auto">
            <a:xfrm>
              <a:off x="5089" y="2174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9" name="Rectangle 115"/>
            <p:cNvSpPr>
              <a:spLocks noChangeArrowheads="1"/>
            </p:cNvSpPr>
            <p:nvPr/>
          </p:nvSpPr>
          <p:spPr bwMode="auto">
            <a:xfrm>
              <a:off x="5089" y="218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20" name="Rectangle 116"/>
            <p:cNvSpPr>
              <a:spLocks noChangeArrowheads="1"/>
            </p:cNvSpPr>
            <p:nvPr/>
          </p:nvSpPr>
          <p:spPr bwMode="auto">
            <a:xfrm>
              <a:off x="5089" y="218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21" name="Rectangle 117"/>
            <p:cNvSpPr>
              <a:spLocks noChangeArrowheads="1"/>
            </p:cNvSpPr>
            <p:nvPr/>
          </p:nvSpPr>
          <p:spPr bwMode="auto">
            <a:xfrm>
              <a:off x="5089" y="218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22" name="Oval 118"/>
            <p:cNvSpPr>
              <a:spLocks noChangeArrowheads="1"/>
            </p:cNvSpPr>
            <p:nvPr/>
          </p:nvSpPr>
          <p:spPr bwMode="auto">
            <a:xfrm>
              <a:off x="5089" y="2168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23" name="Rectangle 119"/>
            <p:cNvSpPr>
              <a:spLocks noChangeArrowheads="1"/>
            </p:cNvSpPr>
            <p:nvPr/>
          </p:nvSpPr>
          <p:spPr bwMode="auto">
            <a:xfrm>
              <a:off x="5581" y="2168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24" name="Rectangle 120"/>
            <p:cNvSpPr>
              <a:spLocks noChangeArrowheads="1"/>
            </p:cNvSpPr>
            <p:nvPr/>
          </p:nvSpPr>
          <p:spPr bwMode="auto">
            <a:xfrm>
              <a:off x="5581" y="2192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25" name="Rectangle 121"/>
            <p:cNvSpPr>
              <a:spLocks noChangeArrowheads="1"/>
            </p:cNvSpPr>
            <p:nvPr/>
          </p:nvSpPr>
          <p:spPr bwMode="auto">
            <a:xfrm>
              <a:off x="5575" y="2174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26" name="Rectangle 122"/>
            <p:cNvSpPr>
              <a:spLocks noChangeArrowheads="1"/>
            </p:cNvSpPr>
            <p:nvPr/>
          </p:nvSpPr>
          <p:spPr bwMode="auto">
            <a:xfrm>
              <a:off x="5575" y="218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27" name="Rectangle 123"/>
            <p:cNvSpPr>
              <a:spLocks noChangeArrowheads="1"/>
            </p:cNvSpPr>
            <p:nvPr/>
          </p:nvSpPr>
          <p:spPr bwMode="auto">
            <a:xfrm>
              <a:off x="5575" y="218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28" name="Rectangle 124"/>
            <p:cNvSpPr>
              <a:spLocks noChangeArrowheads="1"/>
            </p:cNvSpPr>
            <p:nvPr/>
          </p:nvSpPr>
          <p:spPr bwMode="auto">
            <a:xfrm>
              <a:off x="5575" y="218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29" name="Oval 125"/>
            <p:cNvSpPr>
              <a:spLocks noChangeArrowheads="1"/>
            </p:cNvSpPr>
            <p:nvPr/>
          </p:nvSpPr>
          <p:spPr bwMode="auto">
            <a:xfrm>
              <a:off x="5575" y="2168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30" name="Rectangle 126"/>
            <p:cNvSpPr>
              <a:spLocks noChangeArrowheads="1"/>
            </p:cNvSpPr>
            <p:nvPr/>
          </p:nvSpPr>
          <p:spPr bwMode="auto">
            <a:xfrm>
              <a:off x="5065" y="2168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31" name="Rectangle 127"/>
            <p:cNvSpPr>
              <a:spLocks noChangeArrowheads="1"/>
            </p:cNvSpPr>
            <p:nvPr/>
          </p:nvSpPr>
          <p:spPr bwMode="auto">
            <a:xfrm>
              <a:off x="5065" y="2192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32" name="Rectangle 128"/>
            <p:cNvSpPr>
              <a:spLocks noChangeArrowheads="1"/>
            </p:cNvSpPr>
            <p:nvPr/>
          </p:nvSpPr>
          <p:spPr bwMode="auto">
            <a:xfrm>
              <a:off x="5059" y="2174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33" name="Rectangle 129"/>
            <p:cNvSpPr>
              <a:spLocks noChangeArrowheads="1"/>
            </p:cNvSpPr>
            <p:nvPr/>
          </p:nvSpPr>
          <p:spPr bwMode="auto">
            <a:xfrm>
              <a:off x="5059" y="218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34" name="Rectangle 130"/>
            <p:cNvSpPr>
              <a:spLocks noChangeArrowheads="1"/>
            </p:cNvSpPr>
            <p:nvPr/>
          </p:nvSpPr>
          <p:spPr bwMode="auto">
            <a:xfrm>
              <a:off x="5059" y="218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35" name="Rectangle 131"/>
            <p:cNvSpPr>
              <a:spLocks noChangeArrowheads="1"/>
            </p:cNvSpPr>
            <p:nvPr/>
          </p:nvSpPr>
          <p:spPr bwMode="auto">
            <a:xfrm>
              <a:off x="5059" y="218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36" name="Oval 132"/>
            <p:cNvSpPr>
              <a:spLocks noChangeArrowheads="1"/>
            </p:cNvSpPr>
            <p:nvPr/>
          </p:nvSpPr>
          <p:spPr bwMode="auto">
            <a:xfrm>
              <a:off x="5059" y="2168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37" name="Rectangle 133"/>
            <p:cNvSpPr>
              <a:spLocks noChangeArrowheads="1"/>
            </p:cNvSpPr>
            <p:nvPr/>
          </p:nvSpPr>
          <p:spPr bwMode="auto">
            <a:xfrm>
              <a:off x="5689" y="1124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38" name="Rectangle 134"/>
            <p:cNvSpPr>
              <a:spLocks noChangeArrowheads="1"/>
            </p:cNvSpPr>
            <p:nvPr/>
          </p:nvSpPr>
          <p:spPr bwMode="auto">
            <a:xfrm>
              <a:off x="5689" y="1148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39" name="Rectangle 135"/>
            <p:cNvSpPr>
              <a:spLocks noChangeArrowheads="1"/>
            </p:cNvSpPr>
            <p:nvPr/>
          </p:nvSpPr>
          <p:spPr bwMode="auto">
            <a:xfrm>
              <a:off x="5683" y="113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40" name="Rectangle 136"/>
            <p:cNvSpPr>
              <a:spLocks noChangeArrowheads="1"/>
            </p:cNvSpPr>
            <p:nvPr/>
          </p:nvSpPr>
          <p:spPr bwMode="auto">
            <a:xfrm>
              <a:off x="5683" y="1142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41" name="Rectangle 137"/>
            <p:cNvSpPr>
              <a:spLocks noChangeArrowheads="1"/>
            </p:cNvSpPr>
            <p:nvPr/>
          </p:nvSpPr>
          <p:spPr bwMode="auto">
            <a:xfrm>
              <a:off x="5683" y="113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42" name="Rectangle 138"/>
            <p:cNvSpPr>
              <a:spLocks noChangeArrowheads="1"/>
            </p:cNvSpPr>
            <p:nvPr/>
          </p:nvSpPr>
          <p:spPr bwMode="auto">
            <a:xfrm>
              <a:off x="5683" y="113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43" name="Oval 139"/>
            <p:cNvSpPr>
              <a:spLocks noChangeArrowheads="1"/>
            </p:cNvSpPr>
            <p:nvPr/>
          </p:nvSpPr>
          <p:spPr bwMode="auto">
            <a:xfrm>
              <a:off x="5683" y="1124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44" name="Rectangle 140"/>
            <p:cNvSpPr>
              <a:spLocks noChangeArrowheads="1"/>
            </p:cNvSpPr>
            <p:nvPr/>
          </p:nvSpPr>
          <p:spPr bwMode="auto">
            <a:xfrm>
              <a:off x="5899" y="1124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45" name="Rectangle 141"/>
            <p:cNvSpPr>
              <a:spLocks noChangeArrowheads="1"/>
            </p:cNvSpPr>
            <p:nvPr/>
          </p:nvSpPr>
          <p:spPr bwMode="auto">
            <a:xfrm>
              <a:off x="5899" y="1148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46" name="Rectangle 142"/>
            <p:cNvSpPr>
              <a:spLocks noChangeArrowheads="1"/>
            </p:cNvSpPr>
            <p:nvPr/>
          </p:nvSpPr>
          <p:spPr bwMode="auto">
            <a:xfrm>
              <a:off x="5893" y="113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47" name="Rectangle 143"/>
            <p:cNvSpPr>
              <a:spLocks noChangeArrowheads="1"/>
            </p:cNvSpPr>
            <p:nvPr/>
          </p:nvSpPr>
          <p:spPr bwMode="auto">
            <a:xfrm>
              <a:off x="5893" y="1142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48" name="Rectangle 144"/>
            <p:cNvSpPr>
              <a:spLocks noChangeArrowheads="1"/>
            </p:cNvSpPr>
            <p:nvPr/>
          </p:nvSpPr>
          <p:spPr bwMode="auto">
            <a:xfrm>
              <a:off x="5893" y="113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49" name="Rectangle 145"/>
            <p:cNvSpPr>
              <a:spLocks noChangeArrowheads="1"/>
            </p:cNvSpPr>
            <p:nvPr/>
          </p:nvSpPr>
          <p:spPr bwMode="auto">
            <a:xfrm>
              <a:off x="5893" y="113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50" name="Oval 146"/>
            <p:cNvSpPr>
              <a:spLocks noChangeArrowheads="1"/>
            </p:cNvSpPr>
            <p:nvPr/>
          </p:nvSpPr>
          <p:spPr bwMode="auto">
            <a:xfrm>
              <a:off x="5893" y="1124"/>
              <a:ext cx="24" cy="2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51" name="Line 147"/>
            <p:cNvSpPr>
              <a:spLocks noChangeShapeType="1"/>
            </p:cNvSpPr>
            <p:nvPr/>
          </p:nvSpPr>
          <p:spPr bwMode="auto">
            <a:xfrm>
              <a:off x="4855" y="2222"/>
              <a:ext cx="118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52" name="Line 148"/>
            <p:cNvSpPr>
              <a:spLocks noChangeShapeType="1"/>
            </p:cNvSpPr>
            <p:nvPr/>
          </p:nvSpPr>
          <p:spPr bwMode="auto">
            <a:xfrm>
              <a:off x="4855" y="2222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53" name="Line 149"/>
            <p:cNvSpPr>
              <a:spLocks noChangeShapeType="1"/>
            </p:cNvSpPr>
            <p:nvPr/>
          </p:nvSpPr>
          <p:spPr bwMode="auto">
            <a:xfrm>
              <a:off x="5053" y="2222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54" name="Line 150"/>
            <p:cNvSpPr>
              <a:spLocks noChangeShapeType="1"/>
            </p:cNvSpPr>
            <p:nvPr/>
          </p:nvSpPr>
          <p:spPr bwMode="auto">
            <a:xfrm>
              <a:off x="5251" y="2222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55" name="Line 151"/>
            <p:cNvSpPr>
              <a:spLocks noChangeShapeType="1"/>
            </p:cNvSpPr>
            <p:nvPr/>
          </p:nvSpPr>
          <p:spPr bwMode="auto">
            <a:xfrm>
              <a:off x="5449" y="2222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56" name="Line 152"/>
            <p:cNvSpPr>
              <a:spLocks noChangeShapeType="1"/>
            </p:cNvSpPr>
            <p:nvPr/>
          </p:nvSpPr>
          <p:spPr bwMode="auto">
            <a:xfrm>
              <a:off x="5647" y="2222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57" name="Line 153"/>
            <p:cNvSpPr>
              <a:spLocks noChangeShapeType="1"/>
            </p:cNvSpPr>
            <p:nvPr/>
          </p:nvSpPr>
          <p:spPr bwMode="auto">
            <a:xfrm>
              <a:off x="5845" y="2222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58" name="Line 154"/>
            <p:cNvSpPr>
              <a:spLocks noChangeShapeType="1"/>
            </p:cNvSpPr>
            <p:nvPr/>
          </p:nvSpPr>
          <p:spPr bwMode="auto">
            <a:xfrm>
              <a:off x="6043" y="2222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59" name="Rectangle 155"/>
            <p:cNvSpPr>
              <a:spLocks noChangeArrowheads="1"/>
            </p:cNvSpPr>
            <p:nvPr/>
          </p:nvSpPr>
          <p:spPr bwMode="auto">
            <a:xfrm>
              <a:off x="4780" y="2318"/>
              <a:ext cx="15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-3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0" name="Rectangle 156"/>
            <p:cNvSpPr>
              <a:spLocks noChangeArrowheads="1"/>
            </p:cNvSpPr>
            <p:nvPr/>
          </p:nvSpPr>
          <p:spPr bwMode="auto">
            <a:xfrm>
              <a:off x="5176" y="2318"/>
              <a:ext cx="15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-1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1" name="Rectangle 157"/>
            <p:cNvSpPr>
              <a:spLocks noChangeArrowheads="1"/>
            </p:cNvSpPr>
            <p:nvPr/>
          </p:nvSpPr>
          <p:spPr bwMode="auto">
            <a:xfrm>
              <a:off x="5395" y="2318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2" name="Rectangle 158"/>
            <p:cNvSpPr>
              <a:spLocks noChangeArrowheads="1"/>
            </p:cNvSpPr>
            <p:nvPr/>
          </p:nvSpPr>
          <p:spPr bwMode="auto">
            <a:xfrm>
              <a:off x="5593" y="2318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3" name="Rectangle 159"/>
            <p:cNvSpPr>
              <a:spLocks noChangeArrowheads="1"/>
            </p:cNvSpPr>
            <p:nvPr/>
          </p:nvSpPr>
          <p:spPr bwMode="auto">
            <a:xfrm>
              <a:off x="5791" y="2318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4" name="Rectangle 160"/>
            <p:cNvSpPr>
              <a:spLocks noChangeArrowheads="1"/>
            </p:cNvSpPr>
            <p:nvPr/>
          </p:nvSpPr>
          <p:spPr bwMode="auto">
            <a:xfrm>
              <a:off x="5989" y="2318"/>
              <a:ext cx="1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5" name="Line 161"/>
            <p:cNvSpPr>
              <a:spLocks noChangeShapeType="1"/>
            </p:cNvSpPr>
            <p:nvPr/>
          </p:nvSpPr>
          <p:spPr bwMode="auto">
            <a:xfrm flipV="1">
              <a:off x="4663" y="1136"/>
              <a:ext cx="0" cy="104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66" name="Line 162"/>
            <p:cNvSpPr>
              <a:spLocks noChangeShapeType="1"/>
            </p:cNvSpPr>
            <p:nvPr/>
          </p:nvSpPr>
          <p:spPr bwMode="auto">
            <a:xfrm flipH="1">
              <a:off x="4609" y="2180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67" name="Line 163"/>
            <p:cNvSpPr>
              <a:spLocks noChangeShapeType="1"/>
            </p:cNvSpPr>
            <p:nvPr/>
          </p:nvSpPr>
          <p:spPr bwMode="auto">
            <a:xfrm flipH="1">
              <a:off x="4609" y="1970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68" name="Line 164"/>
            <p:cNvSpPr>
              <a:spLocks noChangeShapeType="1"/>
            </p:cNvSpPr>
            <p:nvPr/>
          </p:nvSpPr>
          <p:spPr bwMode="auto">
            <a:xfrm flipH="1">
              <a:off x="4609" y="1760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69" name="Line 165"/>
            <p:cNvSpPr>
              <a:spLocks noChangeShapeType="1"/>
            </p:cNvSpPr>
            <p:nvPr/>
          </p:nvSpPr>
          <p:spPr bwMode="auto">
            <a:xfrm flipH="1">
              <a:off x="4609" y="1556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70" name="Line 166"/>
            <p:cNvSpPr>
              <a:spLocks noChangeShapeType="1"/>
            </p:cNvSpPr>
            <p:nvPr/>
          </p:nvSpPr>
          <p:spPr bwMode="auto">
            <a:xfrm flipH="1">
              <a:off x="4609" y="1346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71" name="Line 167"/>
            <p:cNvSpPr>
              <a:spLocks noChangeShapeType="1"/>
            </p:cNvSpPr>
            <p:nvPr/>
          </p:nvSpPr>
          <p:spPr bwMode="auto">
            <a:xfrm flipH="1">
              <a:off x="4609" y="1136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72" name="Rectangle 168"/>
            <p:cNvSpPr>
              <a:spLocks noChangeArrowheads="1"/>
            </p:cNvSpPr>
            <p:nvPr/>
          </p:nvSpPr>
          <p:spPr bwMode="auto">
            <a:xfrm rot="16200000">
              <a:off x="4402" y="2092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3" name="Rectangle 169"/>
            <p:cNvSpPr>
              <a:spLocks noChangeArrowheads="1"/>
            </p:cNvSpPr>
            <p:nvPr/>
          </p:nvSpPr>
          <p:spPr bwMode="auto">
            <a:xfrm rot="16200000">
              <a:off x="4402" y="1672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0.4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4" name="Rectangle 170"/>
            <p:cNvSpPr>
              <a:spLocks noChangeArrowheads="1"/>
            </p:cNvSpPr>
            <p:nvPr/>
          </p:nvSpPr>
          <p:spPr bwMode="auto">
            <a:xfrm rot="16200000">
              <a:off x="4402" y="1258"/>
              <a:ext cx="2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0.8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5" name="Freeform 171"/>
            <p:cNvSpPr>
              <a:spLocks/>
            </p:cNvSpPr>
            <p:nvPr/>
          </p:nvSpPr>
          <p:spPr bwMode="auto">
            <a:xfrm>
              <a:off x="4663" y="1094"/>
              <a:ext cx="1422" cy="1128"/>
            </a:xfrm>
            <a:custGeom>
              <a:avLst/>
              <a:gdLst>
                <a:gd name="T0" fmla="*/ 0 w 237"/>
                <a:gd name="T1" fmla="*/ 0 h 188"/>
                <a:gd name="T2" fmla="*/ 0 w 237"/>
                <a:gd name="T3" fmla="*/ 188 h 188"/>
                <a:gd name="T4" fmla="*/ 237 w 237"/>
                <a:gd name="T5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" h="188">
                  <a:moveTo>
                    <a:pt x="0" y="0"/>
                  </a:moveTo>
                  <a:lnTo>
                    <a:pt x="0" y="188"/>
                  </a:lnTo>
                  <a:lnTo>
                    <a:pt x="237" y="188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76" name="Rectangle 172"/>
            <p:cNvSpPr>
              <a:spLocks noChangeArrowheads="1"/>
            </p:cNvSpPr>
            <p:nvPr/>
          </p:nvSpPr>
          <p:spPr bwMode="auto">
            <a:xfrm>
              <a:off x="4699" y="2552"/>
              <a:ext cx="133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Myrmica</a:t>
              </a: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r>
                <a:rPr kumimoji="0" lang="es-ES" altLang="es-E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abundance</a:t>
              </a:r>
              <a:r>
                <a:rPr kumimoji="0" lang="es-ES" altLang="es-E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(log)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7" name="Rectangle 173"/>
            <p:cNvSpPr>
              <a:spLocks noChangeArrowheads="1"/>
            </p:cNvSpPr>
            <p:nvPr/>
          </p:nvSpPr>
          <p:spPr bwMode="auto">
            <a:xfrm rot="16200000">
              <a:off x="3803" y="1579"/>
              <a:ext cx="94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M. </a:t>
              </a:r>
              <a:r>
                <a:rPr kumimoji="0" lang="es-ES" altLang="es-ES" sz="16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alcon</a:t>
              </a:r>
              <a:r>
                <a:rPr kumimoji="0" lang="es-ES" altLang="es-ES" sz="16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r>
                <a:rPr kumimoji="0" lang="es-ES" altLang="es-E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presence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8" name="Freeform 174"/>
            <p:cNvSpPr>
              <a:spLocks/>
            </p:cNvSpPr>
            <p:nvPr/>
          </p:nvSpPr>
          <p:spPr bwMode="auto">
            <a:xfrm>
              <a:off x="4717" y="1214"/>
              <a:ext cx="1314" cy="876"/>
            </a:xfrm>
            <a:custGeom>
              <a:avLst/>
              <a:gdLst>
                <a:gd name="T0" fmla="*/ 2 w 219"/>
                <a:gd name="T1" fmla="*/ 146 h 146"/>
                <a:gd name="T2" fmla="*/ 7 w 219"/>
                <a:gd name="T3" fmla="*/ 144 h 146"/>
                <a:gd name="T4" fmla="*/ 11 w 219"/>
                <a:gd name="T5" fmla="*/ 143 h 146"/>
                <a:gd name="T6" fmla="*/ 15 w 219"/>
                <a:gd name="T7" fmla="*/ 141 h 146"/>
                <a:gd name="T8" fmla="*/ 20 w 219"/>
                <a:gd name="T9" fmla="*/ 139 h 146"/>
                <a:gd name="T10" fmla="*/ 24 w 219"/>
                <a:gd name="T11" fmla="*/ 137 h 146"/>
                <a:gd name="T12" fmla="*/ 29 w 219"/>
                <a:gd name="T13" fmla="*/ 135 h 146"/>
                <a:gd name="T14" fmla="*/ 33 w 219"/>
                <a:gd name="T15" fmla="*/ 133 h 146"/>
                <a:gd name="T16" fmla="*/ 37 w 219"/>
                <a:gd name="T17" fmla="*/ 131 h 146"/>
                <a:gd name="T18" fmla="*/ 42 w 219"/>
                <a:gd name="T19" fmla="*/ 128 h 146"/>
                <a:gd name="T20" fmla="*/ 46 w 219"/>
                <a:gd name="T21" fmla="*/ 126 h 146"/>
                <a:gd name="T22" fmla="*/ 50 w 219"/>
                <a:gd name="T23" fmla="*/ 123 h 146"/>
                <a:gd name="T24" fmla="*/ 55 w 219"/>
                <a:gd name="T25" fmla="*/ 120 h 146"/>
                <a:gd name="T26" fmla="*/ 59 w 219"/>
                <a:gd name="T27" fmla="*/ 117 h 146"/>
                <a:gd name="T28" fmla="*/ 64 w 219"/>
                <a:gd name="T29" fmla="*/ 113 h 146"/>
                <a:gd name="T30" fmla="*/ 68 w 219"/>
                <a:gd name="T31" fmla="*/ 110 h 146"/>
                <a:gd name="T32" fmla="*/ 72 w 219"/>
                <a:gd name="T33" fmla="*/ 106 h 146"/>
                <a:gd name="T34" fmla="*/ 77 w 219"/>
                <a:gd name="T35" fmla="*/ 103 h 146"/>
                <a:gd name="T36" fmla="*/ 81 w 219"/>
                <a:gd name="T37" fmla="*/ 99 h 146"/>
                <a:gd name="T38" fmla="*/ 86 w 219"/>
                <a:gd name="T39" fmla="*/ 95 h 146"/>
                <a:gd name="T40" fmla="*/ 90 w 219"/>
                <a:gd name="T41" fmla="*/ 91 h 146"/>
                <a:gd name="T42" fmla="*/ 94 w 219"/>
                <a:gd name="T43" fmla="*/ 87 h 146"/>
                <a:gd name="T44" fmla="*/ 99 w 219"/>
                <a:gd name="T45" fmla="*/ 83 h 146"/>
                <a:gd name="T46" fmla="*/ 103 w 219"/>
                <a:gd name="T47" fmla="*/ 78 h 146"/>
                <a:gd name="T48" fmla="*/ 108 w 219"/>
                <a:gd name="T49" fmla="*/ 74 h 146"/>
                <a:gd name="T50" fmla="*/ 112 w 219"/>
                <a:gd name="T51" fmla="*/ 70 h 146"/>
                <a:gd name="T52" fmla="*/ 116 w 219"/>
                <a:gd name="T53" fmla="*/ 66 h 146"/>
                <a:gd name="T54" fmla="*/ 121 w 219"/>
                <a:gd name="T55" fmla="*/ 62 h 146"/>
                <a:gd name="T56" fmla="*/ 125 w 219"/>
                <a:gd name="T57" fmla="*/ 57 h 146"/>
                <a:gd name="T58" fmla="*/ 129 w 219"/>
                <a:gd name="T59" fmla="*/ 53 h 146"/>
                <a:gd name="T60" fmla="*/ 134 w 219"/>
                <a:gd name="T61" fmla="*/ 49 h 146"/>
                <a:gd name="T62" fmla="*/ 138 w 219"/>
                <a:gd name="T63" fmla="*/ 46 h 146"/>
                <a:gd name="T64" fmla="*/ 143 w 219"/>
                <a:gd name="T65" fmla="*/ 42 h 146"/>
                <a:gd name="T66" fmla="*/ 147 w 219"/>
                <a:gd name="T67" fmla="*/ 38 h 146"/>
                <a:gd name="T68" fmla="*/ 151 w 219"/>
                <a:gd name="T69" fmla="*/ 35 h 146"/>
                <a:gd name="T70" fmla="*/ 156 w 219"/>
                <a:gd name="T71" fmla="*/ 32 h 146"/>
                <a:gd name="T72" fmla="*/ 160 w 219"/>
                <a:gd name="T73" fmla="*/ 28 h 146"/>
                <a:gd name="T74" fmla="*/ 165 w 219"/>
                <a:gd name="T75" fmla="*/ 25 h 146"/>
                <a:gd name="T76" fmla="*/ 169 w 219"/>
                <a:gd name="T77" fmla="*/ 23 h 146"/>
                <a:gd name="T78" fmla="*/ 173 w 219"/>
                <a:gd name="T79" fmla="*/ 20 h 146"/>
                <a:gd name="T80" fmla="*/ 178 w 219"/>
                <a:gd name="T81" fmla="*/ 17 h 146"/>
                <a:gd name="T82" fmla="*/ 182 w 219"/>
                <a:gd name="T83" fmla="*/ 15 h 146"/>
                <a:gd name="T84" fmla="*/ 186 w 219"/>
                <a:gd name="T85" fmla="*/ 13 h 146"/>
                <a:gd name="T86" fmla="*/ 191 w 219"/>
                <a:gd name="T87" fmla="*/ 11 h 146"/>
                <a:gd name="T88" fmla="*/ 195 w 219"/>
                <a:gd name="T89" fmla="*/ 9 h 146"/>
                <a:gd name="T90" fmla="*/ 200 w 219"/>
                <a:gd name="T91" fmla="*/ 7 h 146"/>
                <a:gd name="T92" fmla="*/ 204 w 219"/>
                <a:gd name="T93" fmla="*/ 5 h 146"/>
                <a:gd name="T94" fmla="*/ 208 w 219"/>
                <a:gd name="T95" fmla="*/ 4 h 146"/>
                <a:gd name="T96" fmla="*/ 213 w 219"/>
                <a:gd name="T97" fmla="*/ 2 h 146"/>
                <a:gd name="T98" fmla="*/ 217 w 219"/>
                <a:gd name="T99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9" h="146">
                  <a:moveTo>
                    <a:pt x="0" y="146"/>
                  </a:moveTo>
                  <a:lnTo>
                    <a:pt x="2" y="146"/>
                  </a:lnTo>
                  <a:lnTo>
                    <a:pt x="4" y="145"/>
                  </a:lnTo>
                  <a:lnTo>
                    <a:pt x="7" y="144"/>
                  </a:lnTo>
                  <a:lnTo>
                    <a:pt x="9" y="143"/>
                  </a:lnTo>
                  <a:lnTo>
                    <a:pt x="11" y="143"/>
                  </a:lnTo>
                  <a:lnTo>
                    <a:pt x="13" y="142"/>
                  </a:lnTo>
                  <a:lnTo>
                    <a:pt x="15" y="141"/>
                  </a:lnTo>
                  <a:lnTo>
                    <a:pt x="18" y="140"/>
                  </a:lnTo>
                  <a:lnTo>
                    <a:pt x="20" y="139"/>
                  </a:lnTo>
                  <a:lnTo>
                    <a:pt x="22" y="138"/>
                  </a:lnTo>
                  <a:lnTo>
                    <a:pt x="24" y="137"/>
                  </a:lnTo>
                  <a:lnTo>
                    <a:pt x="26" y="136"/>
                  </a:lnTo>
                  <a:lnTo>
                    <a:pt x="29" y="135"/>
                  </a:lnTo>
                  <a:lnTo>
                    <a:pt x="31" y="134"/>
                  </a:lnTo>
                  <a:lnTo>
                    <a:pt x="33" y="133"/>
                  </a:lnTo>
                  <a:lnTo>
                    <a:pt x="35" y="132"/>
                  </a:lnTo>
                  <a:lnTo>
                    <a:pt x="37" y="131"/>
                  </a:lnTo>
                  <a:lnTo>
                    <a:pt x="39" y="130"/>
                  </a:lnTo>
                  <a:lnTo>
                    <a:pt x="42" y="128"/>
                  </a:lnTo>
                  <a:lnTo>
                    <a:pt x="44" y="127"/>
                  </a:lnTo>
                  <a:lnTo>
                    <a:pt x="46" y="126"/>
                  </a:lnTo>
                  <a:lnTo>
                    <a:pt x="48" y="124"/>
                  </a:lnTo>
                  <a:lnTo>
                    <a:pt x="50" y="123"/>
                  </a:lnTo>
                  <a:lnTo>
                    <a:pt x="53" y="121"/>
                  </a:lnTo>
                  <a:lnTo>
                    <a:pt x="55" y="120"/>
                  </a:lnTo>
                  <a:lnTo>
                    <a:pt x="57" y="118"/>
                  </a:lnTo>
                  <a:lnTo>
                    <a:pt x="59" y="117"/>
                  </a:lnTo>
                  <a:lnTo>
                    <a:pt x="61" y="115"/>
                  </a:lnTo>
                  <a:lnTo>
                    <a:pt x="64" y="113"/>
                  </a:lnTo>
                  <a:lnTo>
                    <a:pt x="66" y="112"/>
                  </a:lnTo>
                  <a:lnTo>
                    <a:pt x="68" y="110"/>
                  </a:lnTo>
                  <a:lnTo>
                    <a:pt x="70" y="108"/>
                  </a:lnTo>
                  <a:lnTo>
                    <a:pt x="72" y="106"/>
                  </a:lnTo>
                  <a:lnTo>
                    <a:pt x="75" y="105"/>
                  </a:lnTo>
                  <a:lnTo>
                    <a:pt x="77" y="103"/>
                  </a:lnTo>
                  <a:lnTo>
                    <a:pt x="79" y="101"/>
                  </a:lnTo>
                  <a:lnTo>
                    <a:pt x="81" y="99"/>
                  </a:lnTo>
                  <a:lnTo>
                    <a:pt x="83" y="97"/>
                  </a:lnTo>
                  <a:lnTo>
                    <a:pt x="86" y="95"/>
                  </a:lnTo>
                  <a:lnTo>
                    <a:pt x="88" y="93"/>
                  </a:lnTo>
                  <a:lnTo>
                    <a:pt x="90" y="91"/>
                  </a:lnTo>
                  <a:lnTo>
                    <a:pt x="92" y="89"/>
                  </a:lnTo>
                  <a:lnTo>
                    <a:pt x="94" y="87"/>
                  </a:lnTo>
                  <a:lnTo>
                    <a:pt x="97" y="85"/>
                  </a:lnTo>
                  <a:lnTo>
                    <a:pt x="99" y="83"/>
                  </a:lnTo>
                  <a:lnTo>
                    <a:pt x="101" y="81"/>
                  </a:lnTo>
                  <a:lnTo>
                    <a:pt x="103" y="78"/>
                  </a:lnTo>
                  <a:lnTo>
                    <a:pt x="105" y="76"/>
                  </a:lnTo>
                  <a:lnTo>
                    <a:pt x="108" y="74"/>
                  </a:lnTo>
                  <a:lnTo>
                    <a:pt x="110" y="72"/>
                  </a:lnTo>
                  <a:lnTo>
                    <a:pt x="112" y="70"/>
                  </a:lnTo>
                  <a:lnTo>
                    <a:pt x="114" y="68"/>
                  </a:lnTo>
                  <a:lnTo>
                    <a:pt x="116" y="66"/>
                  </a:lnTo>
                  <a:lnTo>
                    <a:pt x="118" y="64"/>
                  </a:lnTo>
                  <a:lnTo>
                    <a:pt x="121" y="62"/>
                  </a:lnTo>
                  <a:lnTo>
                    <a:pt x="123" y="60"/>
                  </a:lnTo>
                  <a:lnTo>
                    <a:pt x="125" y="57"/>
                  </a:lnTo>
                  <a:lnTo>
                    <a:pt x="127" y="55"/>
                  </a:lnTo>
                  <a:lnTo>
                    <a:pt x="129" y="53"/>
                  </a:lnTo>
                  <a:lnTo>
                    <a:pt x="132" y="51"/>
                  </a:lnTo>
                  <a:lnTo>
                    <a:pt x="134" y="49"/>
                  </a:lnTo>
                  <a:lnTo>
                    <a:pt x="136" y="48"/>
                  </a:lnTo>
                  <a:lnTo>
                    <a:pt x="138" y="46"/>
                  </a:lnTo>
                  <a:lnTo>
                    <a:pt x="140" y="44"/>
                  </a:lnTo>
                  <a:lnTo>
                    <a:pt x="143" y="42"/>
                  </a:lnTo>
                  <a:lnTo>
                    <a:pt x="145" y="40"/>
                  </a:lnTo>
                  <a:lnTo>
                    <a:pt x="147" y="38"/>
                  </a:lnTo>
                  <a:lnTo>
                    <a:pt x="149" y="37"/>
                  </a:lnTo>
                  <a:lnTo>
                    <a:pt x="151" y="35"/>
                  </a:lnTo>
                  <a:lnTo>
                    <a:pt x="154" y="33"/>
                  </a:lnTo>
                  <a:lnTo>
                    <a:pt x="156" y="32"/>
                  </a:lnTo>
                  <a:lnTo>
                    <a:pt x="158" y="30"/>
                  </a:lnTo>
                  <a:lnTo>
                    <a:pt x="160" y="28"/>
                  </a:lnTo>
                  <a:lnTo>
                    <a:pt x="162" y="27"/>
                  </a:lnTo>
                  <a:lnTo>
                    <a:pt x="165" y="25"/>
                  </a:lnTo>
                  <a:lnTo>
                    <a:pt x="167" y="24"/>
                  </a:lnTo>
                  <a:lnTo>
                    <a:pt x="169" y="23"/>
                  </a:lnTo>
                  <a:lnTo>
                    <a:pt x="171" y="21"/>
                  </a:lnTo>
                  <a:lnTo>
                    <a:pt x="173" y="20"/>
                  </a:lnTo>
                  <a:lnTo>
                    <a:pt x="176" y="19"/>
                  </a:lnTo>
                  <a:lnTo>
                    <a:pt x="178" y="17"/>
                  </a:lnTo>
                  <a:lnTo>
                    <a:pt x="180" y="16"/>
                  </a:lnTo>
                  <a:lnTo>
                    <a:pt x="182" y="15"/>
                  </a:lnTo>
                  <a:lnTo>
                    <a:pt x="184" y="14"/>
                  </a:lnTo>
                  <a:lnTo>
                    <a:pt x="186" y="13"/>
                  </a:lnTo>
                  <a:lnTo>
                    <a:pt x="189" y="12"/>
                  </a:lnTo>
                  <a:lnTo>
                    <a:pt x="191" y="11"/>
                  </a:lnTo>
                  <a:lnTo>
                    <a:pt x="193" y="10"/>
                  </a:lnTo>
                  <a:lnTo>
                    <a:pt x="195" y="9"/>
                  </a:lnTo>
                  <a:lnTo>
                    <a:pt x="197" y="8"/>
                  </a:lnTo>
                  <a:lnTo>
                    <a:pt x="200" y="7"/>
                  </a:lnTo>
                  <a:lnTo>
                    <a:pt x="202" y="6"/>
                  </a:lnTo>
                  <a:lnTo>
                    <a:pt x="204" y="5"/>
                  </a:lnTo>
                  <a:lnTo>
                    <a:pt x="206" y="5"/>
                  </a:lnTo>
                  <a:lnTo>
                    <a:pt x="208" y="4"/>
                  </a:lnTo>
                  <a:lnTo>
                    <a:pt x="211" y="3"/>
                  </a:lnTo>
                  <a:lnTo>
                    <a:pt x="213" y="2"/>
                  </a:lnTo>
                  <a:lnTo>
                    <a:pt x="215" y="2"/>
                  </a:lnTo>
                  <a:lnTo>
                    <a:pt x="217" y="1"/>
                  </a:lnTo>
                  <a:lnTo>
                    <a:pt x="219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79" name="Rectangle 175"/>
            <p:cNvSpPr>
              <a:spLocks noChangeArrowheads="1"/>
            </p:cNvSpPr>
            <p:nvPr/>
          </p:nvSpPr>
          <p:spPr bwMode="auto">
            <a:xfrm>
              <a:off x="4837" y="1148"/>
              <a:ext cx="5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p = 0.045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795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133085" y="-1539552"/>
            <a:ext cx="2471042" cy="9683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7" name="Picture 2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088" y="4600622"/>
            <a:ext cx="37338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19475" y="-1539552"/>
            <a:ext cx="3743325" cy="3562351"/>
            <a:chOff x="2154" y="-943"/>
            <a:chExt cx="2358" cy="2244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154" y="-943"/>
              <a:ext cx="2352" cy="2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5" name="Group 205"/>
            <p:cNvGrpSpPr>
              <a:grpSpLocks/>
            </p:cNvGrpSpPr>
            <p:nvPr/>
          </p:nvGrpSpPr>
          <p:grpSpPr bwMode="auto">
            <a:xfrm>
              <a:off x="2154" y="-943"/>
              <a:ext cx="2358" cy="2244"/>
              <a:chOff x="2154" y="-943"/>
              <a:chExt cx="2358" cy="2244"/>
            </a:xfrm>
          </p:grpSpPr>
          <p:sp>
            <p:nvSpPr>
              <p:cNvPr id="29" name="Rectangle 5"/>
              <p:cNvSpPr>
                <a:spLocks noChangeArrowheads="1"/>
              </p:cNvSpPr>
              <p:nvPr/>
            </p:nvSpPr>
            <p:spPr bwMode="auto">
              <a:xfrm>
                <a:off x="2154" y="-943"/>
                <a:ext cx="2358" cy="22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" name="Rectangle 6"/>
              <p:cNvSpPr>
                <a:spLocks noChangeArrowheads="1"/>
              </p:cNvSpPr>
              <p:nvPr/>
            </p:nvSpPr>
            <p:spPr bwMode="auto">
              <a:xfrm>
                <a:off x="3714" y="-805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" name="Rectangle 7"/>
              <p:cNvSpPr>
                <a:spLocks noChangeArrowheads="1"/>
              </p:cNvSpPr>
              <p:nvPr/>
            </p:nvSpPr>
            <p:spPr bwMode="auto">
              <a:xfrm>
                <a:off x="3714" y="-769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2" name="Rectangle 8"/>
              <p:cNvSpPr>
                <a:spLocks noChangeArrowheads="1"/>
              </p:cNvSpPr>
              <p:nvPr/>
            </p:nvSpPr>
            <p:spPr bwMode="auto">
              <a:xfrm>
                <a:off x="3708" y="-79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3" name="Rectangle 9"/>
              <p:cNvSpPr>
                <a:spLocks noChangeArrowheads="1"/>
              </p:cNvSpPr>
              <p:nvPr/>
            </p:nvSpPr>
            <p:spPr bwMode="auto">
              <a:xfrm>
                <a:off x="3708" y="-775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4" name="Rectangle 10"/>
              <p:cNvSpPr>
                <a:spLocks noChangeArrowheads="1"/>
              </p:cNvSpPr>
              <p:nvPr/>
            </p:nvSpPr>
            <p:spPr bwMode="auto">
              <a:xfrm>
                <a:off x="3702" y="-79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5" name="Rectangle 11"/>
              <p:cNvSpPr>
                <a:spLocks noChangeArrowheads="1"/>
              </p:cNvSpPr>
              <p:nvPr/>
            </p:nvSpPr>
            <p:spPr bwMode="auto">
              <a:xfrm>
                <a:off x="3702" y="-781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6" name="Rectangle 12"/>
              <p:cNvSpPr>
                <a:spLocks noChangeArrowheads="1"/>
              </p:cNvSpPr>
              <p:nvPr/>
            </p:nvSpPr>
            <p:spPr bwMode="auto">
              <a:xfrm>
                <a:off x="3702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7" name="Rectangle 13"/>
              <p:cNvSpPr>
                <a:spLocks noChangeArrowheads="1"/>
              </p:cNvSpPr>
              <p:nvPr/>
            </p:nvSpPr>
            <p:spPr bwMode="auto">
              <a:xfrm>
                <a:off x="3702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8" name="Oval 14"/>
              <p:cNvSpPr>
                <a:spLocks noChangeArrowheads="1"/>
              </p:cNvSpPr>
              <p:nvPr/>
            </p:nvSpPr>
            <p:spPr bwMode="auto">
              <a:xfrm>
                <a:off x="3702" y="-80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9" name="Rectangle 15"/>
              <p:cNvSpPr>
                <a:spLocks noChangeArrowheads="1"/>
              </p:cNvSpPr>
              <p:nvPr/>
            </p:nvSpPr>
            <p:spPr bwMode="auto">
              <a:xfrm>
                <a:off x="3582" y="521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0" name="Rectangle 16"/>
              <p:cNvSpPr>
                <a:spLocks noChangeArrowheads="1"/>
              </p:cNvSpPr>
              <p:nvPr/>
            </p:nvSpPr>
            <p:spPr bwMode="auto">
              <a:xfrm>
                <a:off x="3582" y="557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1" name="Rectangle 17"/>
              <p:cNvSpPr>
                <a:spLocks noChangeArrowheads="1"/>
              </p:cNvSpPr>
              <p:nvPr/>
            </p:nvSpPr>
            <p:spPr bwMode="auto">
              <a:xfrm>
                <a:off x="3576" y="527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2" name="Rectangle 18"/>
              <p:cNvSpPr>
                <a:spLocks noChangeArrowheads="1"/>
              </p:cNvSpPr>
              <p:nvPr/>
            </p:nvSpPr>
            <p:spPr bwMode="auto">
              <a:xfrm>
                <a:off x="3576" y="551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3" name="Rectangle 19"/>
              <p:cNvSpPr>
                <a:spLocks noChangeArrowheads="1"/>
              </p:cNvSpPr>
              <p:nvPr/>
            </p:nvSpPr>
            <p:spPr bwMode="auto">
              <a:xfrm>
                <a:off x="3570" y="53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4" name="Rectangle 20"/>
              <p:cNvSpPr>
                <a:spLocks noChangeArrowheads="1"/>
              </p:cNvSpPr>
              <p:nvPr/>
            </p:nvSpPr>
            <p:spPr bwMode="auto">
              <a:xfrm>
                <a:off x="3570" y="545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5" name="Rectangle 21"/>
              <p:cNvSpPr>
                <a:spLocks noChangeArrowheads="1"/>
              </p:cNvSpPr>
              <p:nvPr/>
            </p:nvSpPr>
            <p:spPr bwMode="auto">
              <a:xfrm>
                <a:off x="3570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7" name="Rectangle 22"/>
              <p:cNvSpPr>
                <a:spLocks noChangeArrowheads="1"/>
              </p:cNvSpPr>
              <p:nvPr/>
            </p:nvSpPr>
            <p:spPr bwMode="auto">
              <a:xfrm>
                <a:off x="3570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8" name="Oval 23"/>
              <p:cNvSpPr>
                <a:spLocks noChangeArrowheads="1"/>
              </p:cNvSpPr>
              <p:nvPr/>
            </p:nvSpPr>
            <p:spPr bwMode="auto">
              <a:xfrm>
                <a:off x="3570" y="52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9" name="Rectangle 24"/>
              <p:cNvSpPr>
                <a:spLocks noChangeArrowheads="1"/>
              </p:cNvSpPr>
              <p:nvPr/>
            </p:nvSpPr>
            <p:spPr bwMode="auto">
              <a:xfrm>
                <a:off x="3462" y="521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0" name="Rectangle 25"/>
              <p:cNvSpPr>
                <a:spLocks noChangeArrowheads="1"/>
              </p:cNvSpPr>
              <p:nvPr/>
            </p:nvSpPr>
            <p:spPr bwMode="auto">
              <a:xfrm>
                <a:off x="3462" y="557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1" name="Rectangle 26"/>
              <p:cNvSpPr>
                <a:spLocks noChangeArrowheads="1"/>
              </p:cNvSpPr>
              <p:nvPr/>
            </p:nvSpPr>
            <p:spPr bwMode="auto">
              <a:xfrm>
                <a:off x="3456" y="527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2" name="Rectangle 27"/>
              <p:cNvSpPr>
                <a:spLocks noChangeArrowheads="1"/>
              </p:cNvSpPr>
              <p:nvPr/>
            </p:nvSpPr>
            <p:spPr bwMode="auto">
              <a:xfrm>
                <a:off x="3456" y="551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3" name="Rectangle 28"/>
              <p:cNvSpPr>
                <a:spLocks noChangeArrowheads="1"/>
              </p:cNvSpPr>
              <p:nvPr/>
            </p:nvSpPr>
            <p:spPr bwMode="auto">
              <a:xfrm>
                <a:off x="3450" y="53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4" name="Rectangle 29"/>
              <p:cNvSpPr>
                <a:spLocks noChangeArrowheads="1"/>
              </p:cNvSpPr>
              <p:nvPr/>
            </p:nvSpPr>
            <p:spPr bwMode="auto">
              <a:xfrm>
                <a:off x="3450" y="545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5" name="Rectangle 30"/>
              <p:cNvSpPr>
                <a:spLocks noChangeArrowheads="1"/>
              </p:cNvSpPr>
              <p:nvPr/>
            </p:nvSpPr>
            <p:spPr bwMode="auto">
              <a:xfrm>
                <a:off x="3450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6" name="Rectangle 31"/>
              <p:cNvSpPr>
                <a:spLocks noChangeArrowheads="1"/>
              </p:cNvSpPr>
              <p:nvPr/>
            </p:nvSpPr>
            <p:spPr bwMode="auto">
              <a:xfrm>
                <a:off x="3450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7" name="Oval 32"/>
              <p:cNvSpPr>
                <a:spLocks noChangeArrowheads="1"/>
              </p:cNvSpPr>
              <p:nvPr/>
            </p:nvSpPr>
            <p:spPr bwMode="auto">
              <a:xfrm>
                <a:off x="3450" y="52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8" name="Rectangle 33"/>
              <p:cNvSpPr>
                <a:spLocks noChangeArrowheads="1"/>
              </p:cNvSpPr>
              <p:nvPr/>
            </p:nvSpPr>
            <p:spPr bwMode="auto">
              <a:xfrm>
                <a:off x="3462" y="-805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9" name="Rectangle 34"/>
              <p:cNvSpPr>
                <a:spLocks noChangeArrowheads="1"/>
              </p:cNvSpPr>
              <p:nvPr/>
            </p:nvSpPr>
            <p:spPr bwMode="auto">
              <a:xfrm>
                <a:off x="3462" y="-769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00" name="Rectangle 35"/>
              <p:cNvSpPr>
                <a:spLocks noChangeArrowheads="1"/>
              </p:cNvSpPr>
              <p:nvPr/>
            </p:nvSpPr>
            <p:spPr bwMode="auto">
              <a:xfrm>
                <a:off x="3456" y="-79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01" name="Rectangle 36"/>
              <p:cNvSpPr>
                <a:spLocks noChangeArrowheads="1"/>
              </p:cNvSpPr>
              <p:nvPr/>
            </p:nvSpPr>
            <p:spPr bwMode="auto">
              <a:xfrm>
                <a:off x="3456" y="-775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02" name="Rectangle 37"/>
              <p:cNvSpPr>
                <a:spLocks noChangeArrowheads="1"/>
              </p:cNvSpPr>
              <p:nvPr/>
            </p:nvSpPr>
            <p:spPr bwMode="auto">
              <a:xfrm>
                <a:off x="3450" y="-79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03" name="Rectangle 38"/>
              <p:cNvSpPr>
                <a:spLocks noChangeArrowheads="1"/>
              </p:cNvSpPr>
              <p:nvPr/>
            </p:nvSpPr>
            <p:spPr bwMode="auto">
              <a:xfrm>
                <a:off x="3450" y="-781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8" name="Rectangle 39"/>
              <p:cNvSpPr>
                <a:spLocks noChangeArrowheads="1"/>
              </p:cNvSpPr>
              <p:nvPr/>
            </p:nvSpPr>
            <p:spPr bwMode="auto">
              <a:xfrm>
                <a:off x="3450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9" name="Rectangle 40"/>
              <p:cNvSpPr>
                <a:spLocks noChangeArrowheads="1"/>
              </p:cNvSpPr>
              <p:nvPr/>
            </p:nvSpPr>
            <p:spPr bwMode="auto">
              <a:xfrm>
                <a:off x="3450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0" name="Oval 41"/>
              <p:cNvSpPr>
                <a:spLocks noChangeArrowheads="1"/>
              </p:cNvSpPr>
              <p:nvPr/>
            </p:nvSpPr>
            <p:spPr bwMode="auto">
              <a:xfrm>
                <a:off x="3450" y="-80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1" name="Rectangle 42"/>
              <p:cNvSpPr>
                <a:spLocks noChangeArrowheads="1"/>
              </p:cNvSpPr>
              <p:nvPr/>
            </p:nvSpPr>
            <p:spPr bwMode="auto">
              <a:xfrm>
                <a:off x="3810" y="-805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2" name="Rectangle 43"/>
              <p:cNvSpPr>
                <a:spLocks noChangeArrowheads="1"/>
              </p:cNvSpPr>
              <p:nvPr/>
            </p:nvSpPr>
            <p:spPr bwMode="auto">
              <a:xfrm>
                <a:off x="3810" y="-769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3" name="Rectangle 44"/>
              <p:cNvSpPr>
                <a:spLocks noChangeArrowheads="1"/>
              </p:cNvSpPr>
              <p:nvPr/>
            </p:nvSpPr>
            <p:spPr bwMode="auto">
              <a:xfrm>
                <a:off x="3804" y="-79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4" name="Rectangle 45"/>
              <p:cNvSpPr>
                <a:spLocks noChangeArrowheads="1"/>
              </p:cNvSpPr>
              <p:nvPr/>
            </p:nvSpPr>
            <p:spPr bwMode="auto">
              <a:xfrm>
                <a:off x="3804" y="-775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8" name="Rectangle 46"/>
              <p:cNvSpPr>
                <a:spLocks noChangeArrowheads="1"/>
              </p:cNvSpPr>
              <p:nvPr/>
            </p:nvSpPr>
            <p:spPr bwMode="auto">
              <a:xfrm>
                <a:off x="3798" y="-79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9" name="Rectangle 47"/>
              <p:cNvSpPr>
                <a:spLocks noChangeArrowheads="1"/>
              </p:cNvSpPr>
              <p:nvPr/>
            </p:nvSpPr>
            <p:spPr bwMode="auto">
              <a:xfrm>
                <a:off x="3798" y="-781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0" name="Rectangle 48"/>
              <p:cNvSpPr>
                <a:spLocks noChangeArrowheads="1"/>
              </p:cNvSpPr>
              <p:nvPr/>
            </p:nvSpPr>
            <p:spPr bwMode="auto">
              <a:xfrm>
                <a:off x="3798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1" name="Rectangle 49"/>
              <p:cNvSpPr>
                <a:spLocks noChangeArrowheads="1"/>
              </p:cNvSpPr>
              <p:nvPr/>
            </p:nvSpPr>
            <p:spPr bwMode="auto">
              <a:xfrm>
                <a:off x="3798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2" name="Oval 50"/>
              <p:cNvSpPr>
                <a:spLocks noChangeArrowheads="1"/>
              </p:cNvSpPr>
              <p:nvPr/>
            </p:nvSpPr>
            <p:spPr bwMode="auto">
              <a:xfrm>
                <a:off x="3798" y="-80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3" name="Rectangle 51"/>
              <p:cNvSpPr>
                <a:spLocks noChangeArrowheads="1"/>
              </p:cNvSpPr>
              <p:nvPr/>
            </p:nvSpPr>
            <p:spPr bwMode="auto">
              <a:xfrm>
                <a:off x="3828" y="-805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4" name="Rectangle 52"/>
              <p:cNvSpPr>
                <a:spLocks noChangeArrowheads="1"/>
              </p:cNvSpPr>
              <p:nvPr/>
            </p:nvSpPr>
            <p:spPr bwMode="auto">
              <a:xfrm>
                <a:off x="3828" y="-769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5" name="Rectangle 53"/>
              <p:cNvSpPr>
                <a:spLocks noChangeArrowheads="1"/>
              </p:cNvSpPr>
              <p:nvPr/>
            </p:nvSpPr>
            <p:spPr bwMode="auto">
              <a:xfrm>
                <a:off x="3822" y="-79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6" name="Rectangle 54"/>
              <p:cNvSpPr>
                <a:spLocks noChangeArrowheads="1"/>
              </p:cNvSpPr>
              <p:nvPr/>
            </p:nvSpPr>
            <p:spPr bwMode="auto">
              <a:xfrm>
                <a:off x="3822" y="-775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7" name="Rectangle 55"/>
              <p:cNvSpPr>
                <a:spLocks noChangeArrowheads="1"/>
              </p:cNvSpPr>
              <p:nvPr/>
            </p:nvSpPr>
            <p:spPr bwMode="auto">
              <a:xfrm>
                <a:off x="3816" y="-79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8" name="Rectangle 56"/>
              <p:cNvSpPr>
                <a:spLocks noChangeArrowheads="1"/>
              </p:cNvSpPr>
              <p:nvPr/>
            </p:nvSpPr>
            <p:spPr bwMode="auto">
              <a:xfrm>
                <a:off x="3816" y="-781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9" name="Rectangle 57"/>
              <p:cNvSpPr>
                <a:spLocks noChangeArrowheads="1"/>
              </p:cNvSpPr>
              <p:nvPr/>
            </p:nvSpPr>
            <p:spPr bwMode="auto">
              <a:xfrm>
                <a:off x="3816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0" name="Rectangle 58"/>
              <p:cNvSpPr>
                <a:spLocks noChangeArrowheads="1"/>
              </p:cNvSpPr>
              <p:nvPr/>
            </p:nvSpPr>
            <p:spPr bwMode="auto">
              <a:xfrm>
                <a:off x="3816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1" name="Oval 59"/>
              <p:cNvSpPr>
                <a:spLocks noChangeArrowheads="1"/>
              </p:cNvSpPr>
              <p:nvPr/>
            </p:nvSpPr>
            <p:spPr bwMode="auto">
              <a:xfrm>
                <a:off x="3816" y="-80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2" name="Rectangle 60"/>
              <p:cNvSpPr>
                <a:spLocks noChangeArrowheads="1"/>
              </p:cNvSpPr>
              <p:nvPr/>
            </p:nvSpPr>
            <p:spPr bwMode="auto">
              <a:xfrm>
                <a:off x="3630" y="-805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3" name="Rectangle 61"/>
              <p:cNvSpPr>
                <a:spLocks noChangeArrowheads="1"/>
              </p:cNvSpPr>
              <p:nvPr/>
            </p:nvSpPr>
            <p:spPr bwMode="auto">
              <a:xfrm>
                <a:off x="3630" y="-769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4" name="Rectangle 62"/>
              <p:cNvSpPr>
                <a:spLocks noChangeArrowheads="1"/>
              </p:cNvSpPr>
              <p:nvPr/>
            </p:nvSpPr>
            <p:spPr bwMode="auto">
              <a:xfrm>
                <a:off x="3624" y="-79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5" name="Rectangle 63"/>
              <p:cNvSpPr>
                <a:spLocks noChangeArrowheads="1"/>
              </p:cNvSpPr>
              <p:nvPr/>
            </p:nvSpPr>
            <p:spPr bwMode="auto">
              <a:xfrm>
                <a:off x="3624" y="-775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6" name="Rectangle 64"/>
              <p:cNvSpPr>
                <a:spLocks noChangeArrowheads="1"/>
              </p:cNvSpPr>
              <p:nvPr/>
            </p:nvSpPr>
            <p:spPr bwMode="auto">
              <a:xfrm>
                <a:off x="3618" y="-79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7" name="Rectangle 65"/>
              <p:cNvSpPr>
                <a:spLocks noChangeArrowheads="1"/>
              </p:cNvSpPr>
              <p:nvPr/>
            </p:nvSpPr>
            <p:spPr bwMode="auto">
              <a:xfrm>
                <a:off x="3618" y="-781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8" name="Rectangle 66"/>
              <p:cNvSpPr>
                <a:spLocks noChangeArrowheads="1"/>
              </p:cNvSpPr>
              <p:nvPr/>
            </p:nvSpPr>
            <p:spPr bwMode="auto">
              <a:xfrm>
                <a:off x="3618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9" name="Rectangle 67"/>
              <p:cNvSpPr>
                <a:spLocks noChangeArrowheads="1"/>
              </p:cNvSpPr>
              <p:nvPr/>
            </p:nvSpPr>
            <p:spPr bwMode="auto">
              <a:xfrm>
                <a:off x="3618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0" name="Oval 68"/>
              <p:cNvSpPr>
                <a:spLocks noChangeArrowheads="1"/>
              </p:cNvSpPr>
              <p:nvPr/>
            </p:nvSpPr>
            <p:spPr bwMode="auto">
              <a:xfrm>
                <a:off x="3618" y="-80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1" name="Rectangle 69"/>
              <p:cNvSpPr>
                <a:spLocks noChangeArrowheads="1"/>
              </p:cNvSpPr>
              <p:nvPr/>
            </p:nvSpPr>
            <p:spPr bwMode="auto">
              <a:xfrm>
                <a:off x="3876" y="-805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2" name="Rectangle 70"/>
              <p:cNvSpPr>
                <a:spLocks noChangeArrowheads="1"/>
              </p:cNvSpPr>
              <p:nvPr/>
            </p:nvSpPr>
            <p:spPr bwMode="auto">
              <a:xfrm>
                <a:off x="3876" y="-769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3" name="Rectangle 71"/>
              <p:cNvSpPr>
                <a:spLocks noChangeArrowheads="1"/>
              </p:cNvSpPr>
              <p:nvPr/>
            </p:nvSpPr>
            <p:spPr bwMode="auto">
              <a:xfrm>
                <a:off x="3870" y="-79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4" name="Rectangle 72"/>
              <p:cNvSpPr>
                <a:spLocks noChangeArrowheads="1"/>
              </p:cNvSpPr>
              <p:nvPr/>
            </p:nvSpPr>
            <p:spPr bwMode="auto">
              <a:xfrm>
                <a:off x="3870" y="-775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5" name="Rectangle 73"/>
              <p:cNvSpPr>
                <a:spLocks noChangeArrowheads="1"/>
              </p:cNvSpPr>
              <p:nvPr/>
            </p:nvSpPr>
            <p:spPr bwMode="auto">
              <a:xfrm>
                <a:off x="3864" y="-79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6" name="Rectangle 74"/>
              <p:cNvSpPr>
                <a:spLocks noChangeArrowheads="1"/>
              </p:cNvSpPr>
              <p:nvPr/>
            </p:nvSpPr>
            <p:spPr bwMode="auto">
              <a:xfrm>
                <a:off x="3864" y="-781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7" name="Rectangle 75"/>
              <p:cNvSpPr>
                <a:spLocks noChangeArrowheads="1"/>
              </p:cNvSpPr>
              <p:nvPr/>
            </p:nvSpPr>
            <p:spPr bwMode="auto">
              <a:xfrm>
                <a:off x="3864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8" name="Rectangle 76"/>
              <p:cNvSpPr>
                <a:spLocks noChangeArrowheads="1"/>
              </p:cNvSpPr>
              <p:nvPr/>
            </p:nvSpPr>
            <p:spPr bwMode="auto">
              <a:xfrm>
                <a:off x="3864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9" name="Oval 77"/>
              <p:cNvSpPr>
                <a:spLocks noChangeArrowheads="1"/>
              </p:cNvSpPr>
              <p:nvPr/>
            </p:nvSpPr>
            <p:spPr bwMode="auto">
              <a:xfrm>
                <a:off x="3864" y="-80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0" name="Rectangle 78"/>
              <p:cNvSpPr>
                <a:spLocks noChangeArrowheads="1"/>
              </p:cNvSpPr>
              <p:nvPr/>
            </p:nvSpPr>
            <p:spPr bwMode="auto">
              <a:xfrm>
                <a:off x="3954" y="-805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1" name="Rectangle 79"/>
              <p:cNvSpPr>
                <a:spLocks noChangeArrowheads="1"/>
              </p:cNvSpPr>
              <p:nvPr/>
            </p:nvSpPr>
            <p:spPr bwMode="auto">
              <a:xfrm>
                <a:off x="3954" y="-769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2" name="Rectangle 80"/>
              <p:cNvSpPr>
                <a:spLocks noChangeArrowheads="1"/>
              </p:cNvSpPr>
              <p:nvPr/>
            </p:nvSpPr>
            <p:spPr bwMode="auto">
              <a:xfrm>
                <a:off x="3948" y="-79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3" name="Rectangle 81"/>
              <p:cNvSpPr>
                <a:spLocks noChangeArrowheads="1"/>
              </p:cNvSpPr>
              <p:nvPr/>
            </p:nvSpPr>
            <p:spPr bwMode="auto">
              <a:xfrm>
                <a:off x="3948" y="-775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4" name="Rectangle 82"/>
              <p:cNvSpPr>
                <a:spLocks noChangeArrowheads="1"/>
              </p:cNvSpPr>
              <p:nvPr/>
            </p:nvSpPr>
            <p:spPr bwMode="auto">
              <a:xfrm>
                <a:off x="3942" y="-79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5" name="Rectangle 83"/>
              <p:cNvSpPr>
                <a:spLocks noChangeArrowheads="1"/>
              </p:cNvSpPr>
              <p:nvPr/>
            </p:nvSpPr>
            <p:spPr bwMode="auto">
              <a:xfrm>
                <a:off x="3942" y="-781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6" name="Rectangle 84"/>
              <p:cNvSpPr>
                <a:spLocks noChangeArrowheads="1"/>
              </p:cNvSpPr>
              <p:nvPr/>
            </p:nvSpPr>
            <p:spPr bwMode="auto">
              <a:xfrm>
                <a:off x="3942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7" name="Rectangle 85"/>
              <p:cNvSpPr>
                <a:spLocks noChangeArrowheads="1"/>
              </p:cNvSpPr>
              <p:nvPr/>
            </p:nvSpPr>
            <p:spPr bwMode="auto">
              <a:xfrm>
                <a:off x="3942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8" name="Oval 86"/>
              <p:cNvSpPr>
                <a:spLocks noChangeArrowheads="1"/>
              </p:cNvSpPr>
              <p:nvPr/>
            </p:nvSpPr>
            <p:spPr bwMode="auto">
              <a:xfrm>
                <a:off x="3942" y="-80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9" name="Rectangle 87"/>
              <p:cNvSpPr>
                <a:spLocks noChangeArrowheads="1"/>
              </p:cNvSpPr>
              <p:nvPr/>
            </p:nvSpPr>
            <p:spPr bwMode="auto">
              <a:xfrm>
                <a:off x="3396" y="-805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0" name="Rectangle 88"/>
              <p:cNvSpPr>
                <a:spLocks noChangeArrowheads="1"/>
              </p:cNvSpPr>
              <p:nvPr/>
            </p:nvSpPr>
            <p:spPr bwMode="auto">
              <a:xfrm>
                <a:off x="3396" y="-769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1" name="Rectangle 89"/>
              <p:cNvSpPr>
                <a:spLocks noChangeArrowheads="1"/>
              </p:cNvSpPr>
              <p:nvPr/>
            </p:nvSpPr>
            <p:spPr bwMode="auto">
              <a:xfrm>
                <a:off x="3390" y="-79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2" name="Rectangle 90"/>
              <p:cNvSpPr>
                <a:spLocks noChangeArrowheads="1"/>
              </p:cNvSpPr>
              <p:nvPr/>
            </p:nvSpPr>
            <p:spPr bwMode="auto">
              <a:xfrm>
                <a:off x="3390" y="-775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3" name="Rectangle 91"/>
              <p:cNvSpPr>
                <a:spLocks noChangeArrowheads="1"/>
              </p:cNvSpPr>
              <p:nvPr/>
            </p:nvSpPr>
            <p:spPr bwMode="auto">
              <a:xfrm>
                <a:off x="3384" y="-79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4" name="Rectangle 92"/>
              <p:cNvSpPr>
                <a:spLocks noChangeArrowheads="1"/>
              </p:cNvSpPr>
              <p:nvPr/>
            </p:nvSpPr>
            <p:spPr bwMode="auto">
              <a:xfrm>
                <a:off x="3384" y="-781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5" name="Rectangle 93"/>
              <p:cNvSpPr>
                <a:spLocks noChangeArrowheads="1"/>
              </p:cNvSpPr>
              <p:nvPr/>
            </p:nvSpPr>
            <p:spPr bwMode="auto">
              <a:xfrm>
                <a:off x="3384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6" name="Rectangle 94"/>
              <p:cNvSpPr>
                <a:spLocks noChangeArrowheads="1"/>
              </p:cNvSpPr>
              <p:nvPr/>
            </p:nvSpPr>
            <p:spPr bwMode="auto">
              <a:xfrm>
                <a:off x="3384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7" name="Oval 95"/>
              <p:cNvSpPr>
                <a:spLocks noChangeArrowheads="1"/>
              </p:cNvSpPr>
              <p:nvPr/>
            </p:nvSpPr>
            <p:spPr bwMode="auto">
              <a:xfrm>
                <a:off x="3384" y="-80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8" name="Rectangle 96"/>
              <p:cNvSpPr>
                <a:spLocks noChangeArrowheads="1"/>
              </p:cNvSpPr>
              <p:nvPr/>
            </p:nvSpPr>
            <p:spPr bwMode="auto">
              <a:xfrm>
                <a:off x="4152" y="521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9" name="Rectangle 97"/>
              <p:cNvSpPr>
                <a:spLocks noChangeArrowheads="1"/>
              </p:cNvSpPr>
              <p:nvPr/>
            </p:nvSpPr>
            <p:spPr bwMode="auto">
              <a:xfrm>
                <a:off x="4152" y="557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0" name="Rectangle 98"/>
              <p:cNvSpPr>
                <a:spLocks noChangeArrowheads="1"/>
              </p:cNvSpPr>
              <p:nvPr/>
            </p:nvSpPr>
            <p:spPr bwMode="auto">
              <a:xfrm>
                <a:off x="4146" y="527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1" name="Rectangle 99"/>
              <p:cNvSpPr>
                <a:spLocks noChangeArrowheads="1"/>
              </p:cNvSpPr>
              <p:nvPr/>
            </p:nvSpPr>
            <p:spPr bwMode="auto">
              <a:xfrm>
                <a:off x="4146" y="551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2" name="Rectangle 100"/>
              <p:cNvSpPr>
                <a:spLocks noChangeArrowheads="1"/>
              </p:cNvSpPr>
              <p:nvPr/>
            </p:nvSpPr>
            <p:spPr bwMode="auto">
              <a:xfrm>
                <a:off x="4140" y="53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3" name="Rectangle 101"/>
              <p:cNvSpPr>
                <a:spLocks noChangeArrowheads="1"/>
              </p:cNvSpPr>
              <p:nvPr/>
            </p:nvSpPr>
            <p:spPr bwMode="auto">
              <a:xfrm>
                <a:off x="4140" y="545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4" name="Rectangle 102"/>
              <p:cNvSpPr>
                <a:spLocks noChangeArrowheads="1"/>
              </p:cNvSpPr>
              <p:nvPr/>
            </p:nvSpPr>
            <p:spPr bwMode="auto">
              <a:xfrm>
                <a:off x="4140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5" name="Rectangle 103"/>
              <p:cNvSpPr>
                <a:spLocks noChangeArrowheads="1"/>
              </p:cNvSpPr>
              <p:nvPr/>
            </p:nvSpPr>
            <p:spPr bwMode="auto">
              <a:xfrm>
                <a:off x="4140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6" name="Oval 104"/>
              <p:cNvSpPr>
                <a:spLocks noChangeArrowheads="1"/>
              </p:cNvSpPr>
              <p:nvPr/>
            </p:nvSpPr>
            <p:spPr bwMode="auto">
              <a:xfrm>
                <a:off x="4140" y="52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7" name="Rectangle 105"/>
              <p:cNvSpPr>
                <a:spLocks noChangeArrowheads="1"/>
              </p:cNvSpPr>
              <p:nvPr/>
            </p:nvSpPr>
            <p:spPr bwMode="auto">
              <a:xfrm>
                <a:off x="3654" y="-805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8" name="Rectangle 106"/>
              <p:cNvSpPr>
                <a:spLocks noChangeArrowheads="1"/>
              </p:cNvSpPr>
              <p:nvPr/>
            </p:nvSpPr>
            <p:spPr bwMode="auto">
              <a:xfrm>
                <a:off x="3654" y="-769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9" name="Rectangle 107"/>
              <p:cNvSpPr>
                <a:spLocks noChangeArrowheads="1"/>
              </p:cNvSpPr>
              <p:nvPr/>
            </p:nvSpPr>
            <p:spPr bwMode="auto">
              <a:xfrm>
                <a:off x="3648" y="-79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0" name="Rectangle 108"/>
              <p:cNvSpPr>
                <a:spLocks noChangeArrowheads="1"/>
              </p:cNvSpPr>
              <p:nvPr/>
            </p:nvSpPr>
            <p:spPr bwMode="auto">
              <a:xfrm>
                <a:off x="3648" y="-775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1" name="Rectangle 109"/>
              <p:cNvSpPr>
                <a:spLocks noChangeArrowheads="1"/>
              </p:cNvSpPr>
              <p:nvPr/>
            </p:nvSpPr>
            <p:spPr bwMode="auto">
              <a:xfrm>
                <a:off x="3642" y="-79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2" name="Rectangle 110"/>
              <p:cNvSpPr>
                <a:spLocks noChangeArrowheads="1"/>
              </p:cNvSpPr>
              <p:nvPr/>
            </p:nvSpPr>
            <p:spPr bwMode="auto">
              <a:xfrm>
                <a:off x="3642" y="-781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3" name="Rectangle 111"/>
              <p:cNvSpPr>
                <a:spLocks noChangeArrowheads="1"/>
              </p:cNvSpPr>
              <p:nvPr/>
            </p:nvSpPr>
            <p:spPr bwMode="auto">
              <a:xfrm>
                <a:off x="3642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4" name="Rectangle 112"/>
              <p:cNvSpPr>
                <a:spLocks noChangeArrowheads="1"/>
              </p:cNvSpPr>
              <p:nvPr/>
            </p:nvSpPr>
            <p:spPr bwMode="auto">
              <a:xfrm>
                <a:off x="3642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5" name="Oval 113"/>
              <p:cNvSpPr>
                <a:spLocks noChangeArrowheads="1"/>
              </p:cNvSpPr>
              <p:nvPr/>
            </p:nvSpPr>
            <p:spPr bwMode="auto">
              <a:xfrm>
                <a:off x="3642" y="-80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6" name="Rectangle 114"/>
              <p:cNvSpPr>
                <a:spLocks noChangeArrowheads="1"/>
              </p:cNvSpPr>
              <p:nvPr/>
            </p:nvSpPr>
            <p:spPr bwMode="auto">
              <a:xfrm>
                <a:off x="3162" y="521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7" name="Rectangle 115"/>
              <p:cNvSpPr>
                <a:spLocks noChangeArrowheads="1"/>
              </p:cNvSpPr>
              <p:nvPr/>
            </p:nvSpPr>
            <p:spPr bwMode="auto">
              <a:xfrm>
                <a:off x="3162" y="557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8" name="Rectangle 116"/>
              <p:cNvSpPr>
                <a:spLocks noChangeArrowheads="1"/>
              </p:cNvSpPr>
              <p:nvPr/>
            </p:nvSpPr>
            <p:spPr bwMode="auto">
              <a:xfrm>
                <a:off x="3156" y="527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9" name="Rectangle 117"/>
              <p:cNvSpPr>
                <a:spLocks noChangeArrowheads="1"/>
              </p:cNvSpPr>
              <p:nvPr/>
            </p:nvSpPr>
            <p:spPr bwMode="auto">
              <a:xfrm>
                <a:off x="3156" y="551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0" name="Rectangle 118"/>
              <p:cNvSpPr>
                <a:spLocks noChangeArrowheads="1"/>
              </p:cNvSpPr>
              <p:nvPr/>
            </p:nvSpPr>
            <p:spPr bwMode="auto">
              <a:xfrm>
                <a:off x="3150" y="53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1" name="Rectangle 119"/>
              <p:cNvSpPr>
                <a:spLocks noChangeArrowheads="1"/>
              </p:cNvSpPr>
              <p:nvPr/>
            </p:nvSpPr>
            <p:spPr bwMode="auto">
              <a:xfrm>
                <a:off x="3150" y="545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2" name="Rectangle 120"/>
              <p:cNvSpPr>
                <a:spLocks noChangeArrowheads="1"/>
              </p:cNvSpPr>
              <p:nvPr/>
            </p:nvSpPr>
            <p:spPr bwMode="auto">
              <a:xfrm>
                <a:off x="3150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3" name="Rectangle 121"/>
              <p:cNvSpPr>
                <a:spLocks noChangeArrowheads="1"/>
              </p:cNvSpPr>
              <p:nvPr/>
            </p:nvSpPr>
            <p:spPr bwMode="auto">
              <a:xfrm>
                <a:off x="3150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4" name="Oval 122"/>
              <p:cNvSpPr>
                <a:spLocks noChangeArrowheads="1"/>
              </p:cNvSpPr>
              <p:nvPr/>
            </p:nvSpPr>
            <p:spPr bwMode="auto">
              <a:xfrm>
                <a:off x="3150" y="52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5" name="Rectangle 123"/>
              <p:cNvSpPr>
                <a:spLocks noChangeArrowheads="1"/>
              </p:cNvSpPr>
              <p:nvPr/>
            </p:nvSpPr>
            <p:spPr bwMode="auto">
              <a:xfrm>
                <a:off x="2964" y="521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6" name="Rectangle 124"/>
              <p:cNvSpPr>
                <a:spLocks noChangeArrowheads="1"/>
              </p:cNvSpPr>
              <p:nvPr/>
            </p:nvSpPr>
            <p:spPr bwMode="auto">
              <a:xfrm>
                <a:off x="2964" y="557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7" name="Rectangle 125"/>
              <p:cNvSpPr>
                <a:spLocks noChangeArrowheads="1"/>
              </p:cNvSpPr>
              <p:nvPr/>
            </p:nvSpPr>
            <p:spPr bwMode="auto">
              <a:xfrm>
                <a:off x="2958" y="527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8" name="Rectangle 126"/>
              <p:cNvSpPr>
                <a:spLocks noChangeArrowheads="1"/>
              </p:cNvSpPr>
              <p:nvPr/>
            </p:nvSpPr>
            <p:spPr bwMode="auto">
              <a:xfrm>
                <a:off x="2958" y="551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9" name="Rectangle 127"/>
              <p:cNvSpPr>
                <a:spLocks noChangeArrowheads="1"/>
              </p:cNvSpPr>
              <p:nvPr/>
            </p:nvSpPr>
            <p:spPr bwMode="auto">
              <a:xfrm>
                <a:off x="2952" y="53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0" name="Rectangle 128"/>
              <p:cNvSpPr>
                <a:spLocks noChangeArrowheads="1"/>
              </p:cNvSpPr>
              <p:nvPr/>
            </p:nvSpPr>
            <p:spPr bwMode="auto">
              <a:xfrm>
                <a:off x="2952" y="545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1" name="Rectangle 129"/>
              <p:cNvSpPr>
                <a:spLocks noChangeArrowheads="1"/>
              </p:cNvSpPr>
              <p:nvPr/>
            </p:nvSpPr>
            <p:spPr bwMode="auto">
              <a:xfrm>
                <a:off x="2952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2" name="Rectangle 130"/>
              <p:cNvSpPr>
                <a:spLocks noChangeArrowheads="1"/>
              </p:cNvSpPr>
              <p:nvPr/>
            </p:nvSpPr>
            <p:spPr bwMode="auto">
              <a:xfrm>
                <a:off x="2952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3" name="Oval 131"/>
              <p:cNvSpPr>
                <a:spLocks noChangeArrowheads="1"/>
              </p:cNvSpPr>
              <p:nvPr/>
            </p:nvSpPr>
            <p:spPr bwMode="auto">
              <a:xfrm>
                <a:off x="2952" y="52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4" name="Rectangle 132"/>
              <p:cNvSpPr>
                <a:spLocks noChangeArrowheads="1"/>
              </p:cNvSpPr>
              <p:nvPr/>
            </p:nvSpPr>
            <p:spPr bwMode="auto">
              <a:xfrm>
                <a:off x="3288" y="521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5" name="Rectangle 133"/>
              <p:cNvSpPr>
                <a:spLocks noChangeArrowheads="1"/>
              </p:cNvSpPr>
              <p:nvPr/>
            </p:nvSpPr>
            <p:spPr bwMode="auto">
              <a:xfrm>
                <a:off x="3288" y="557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6" name="Rectangle 134"/>
              <p:cNvSpPr>
                <a:spLocks noChangeArrowheads="1"/>
              </p:cNvSpPr>
              <p:nvPr/>
            </p:nvSpPr>
            <p:spPr bwMode="auto">
              <a:xfrm>
                <a:off x="3282" y="527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7" name="Rectangle 135"/>
              <p:cNvSpPr>
                <a:spLocks noChangeArrowheads="1"/>
              </p:cNvSpPr>
              <p:nvPr/>
            </p:nvSpPr>
            <p:spPr bwMode="auto">
              <a:xfrm>
                <a:off x="3282" y="551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8" name="Rectangle 136"/>
              <p:cNvSpPr>
                <a:spLocks noChangeArrowheads="1"/>
              </p:cNvSpPr>
              <p:nvPr/>
            </p:nvSpPr>
            <p:spPr bwMode="auto">
              <a:xfrm>
                <a:off x="3276" y="53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9" name="Rectangle 137"/>
              <p:cNvSpPr>
                <a:spLocks noChangeArrowheads="1"/>
              </p:cNvSpPr>
              <p:nvPr/>
            </p:nvSpPr>
            <p:spPr bwMode="auto">
              <a:xfrm>
                <a:off x="3276" y="545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0" name="Rectangle 138"/>
              <p:cNvSpPr>
                <a:spLocks noChangeArrowheads="1"/>
              </p:cNvSpPr>
              <p:nvPr/>
            </p:nvSpPr>
            <p:spPr bwMode="auto">
              <a:xfrm>
                <a:off x="3276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1" name="Rectangle 139"/>
              <p:cNvSpPr>
                <a:spLocks noChangeArrowheads="1"/>
              </p:cNvSpPr>
              <p:nvPr/>
            </p:nvSpPr>
            <p:spPr bwMode="auto">
              <a:xfrm>
                <a:off x="3276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2" name="Oval 140"/>
              <p:cNvSpPr>
                <a:spLocks noChangeArrowheads="1"/>
              </p:cNvSpPr>
              <p:nvPr/>
            </p:nvSpPr>
            <p:spPr bwMode="auto">
              <a:xfrm>
                <a:off x="3276" y="52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3" name="Rectangle 141"/>
              <p:cNvSpPr>
                <a:spLocks noChangeArrowheads="1"/>
              </p:cNvSpPr>
              <p:nvPr/>
            </p:nvSpPr>
            <p:spPr bwMode="auto">
              <a:xfrm>
                <a:off x="3312" y="521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4" name="Rectangle 142"/>
              <p:cNvSpPr>
                <a:spLocks noChangeArrowheads="1"/>
              </p:cNvSpPr>
              <p:nvPr/>
            </p:nvSpPr>
            <p:spPr bwMode="auto">
              <a:xfrm>
                <a:off x="3312" y="557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5" name="Rectangle 143"/>
              <p:cNvSpPr>
                <a:spLocks noChangeArrowheads="1"/>
              </p:cNvSpPr>
              <p:nvPr/>
            </p:nvSpPr>
            <p:spPr bwMode="auto">
              <a:xfrm>
                <a:off x="3306" y="527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6" name="Rectangle 144"/>
              <p:cNvSpPr>
                <a:spLocks noChangeArrowheads="1"/>
              </p:cNvSpPr>
              <p:nvPr/>
            </p:nvSpPr>
            <p:spPr bwMode="auto">
              <a:xfrm>
                <a:off x="3306" y="551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7" name="Rectangle 145"/>
              <p:cNvSpPr>
                <a:spLocks noChangeArrowheads="1"/>
              </p:cNvSpPr>
              <p:nvPr/>
            </p:nvSpPr>
            <p:spPr bwMode="auto">
              <a:xfrm>
                <a:off x="3300" y="53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8" name="Rectangle 146"/>
              <p:cNvSpPr>
                <a:spLocks noChangeArrowheads="1"/>
              </p:cNvSpPr>
              <p:nvPr/>
            </p:nvSpPr>
            <p:spPr bwMode="auto">
              <a:xfrm>
                <a:off x="3300" y="545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9" name="Rectangle 147"/>
              <p:cNvSpPr>
                <a:spLocks noChangeArrowheads="1"/>
              </p:cNvSpPr>
              <p:nvPr/>
            </p:nvSpPr>
            <p:spPr bwMode="auto">
              <a:xfrm>
                <a:off x="3300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0" name="Rectangle 148"/>
              <p:cNvSpPr>
                <a:spLocks noChangeArrowheads="1"/>
              </p:cNvSpPr>
              <p:nvPr/>
            </p:nvSpPr>
            <p:spPr bwMode="auto">
              <a:xfrm>
                <a:off x="3300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1" name="Oval 149"/>
              <p:cNvSpPr>
                <a:spLocks noChangeArrowheads="1"/>
              </p:cNvSpPr>
              <p:nvPr/>
            </p:nvSpPr>
            <p:spPr bwMode="auto">
              <a:xfrm>
                <a:off x="3300" y="52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2" name="Rectangle 150"/>
              <p:cNvSpPr>
                <a:spLocks noChangeArrowheads="1"/>
              </p:cNvSpPr>
              <p:nvPr/>
            </p:nvSpPr>
            <p:spPr bwMode="auto">
              <a:xfrm>
                <a:off x="3750" y="521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3" name="Rectangle 151"/>
              <p:cNvSpPr>
                <a:spLocks noChangeArrowheads="1"/>
              </p:cNvSpPr>
              <p:nvPr/>
            </p:nvSpPr>
            <p:spPr bwMode="auto">
              <a:xfrm>
                <a:off x="3750" y="557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4" name="Rectangle 152"/>
              <p:cNvSpPr>
                <a:spLocks noChangeArrowheads="1"/>
              </p:cNvSpPr>
              <p:nvPr/>
            </p:nvSpPr>
            <p:spPr bwMode="auto">
              <a:xfrm>
                <a:off x="3744" y="527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5" name="Rectangle 153"/>
              <p:cNvSpPr>
                <a:spLocks noChangeArrowheads="1"/>
              </p:cNvSpPr>
              <p:nvPr/>
            </p:nvSpPr>
            <p:spPr bwMode="auto">
              <a:xfrm>
                <a:off x="3744" y="551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6" name="Rectangle 154"/>
              <p:cNvSpPr>
                <a:spLocks noChangeArrowheads="1"/>
              </p:cNvSpPr>
              <p:nvPr/>
            </p:nvSpPr>
            <p:spPr bwMode="auto">
              <a:xfrm>
                <a:off x="3738" y="53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7" name="Rectangle 155"/>
              <p:cNvSpPr>
                <a:spLocks noChangeArrowheads="1"/>
              </p:cNvSpPr>
              <p:nvPr/>
            </p:nvSpPr>
            <p:spPr bwMode="auto">
              <a:xfrm>
                <a:off x="3738" y="545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8" name="Rectangle 156"/>
              <p:cNvSpPr>
                <a:spLocks noChangeArrowheads="1"/>
              </p:cNvSpPr>
              <p:nvPr/>
            </p:nvSpPr>
            <p:spPr bwMode="auto">
              <a:xfrm>
                <a:off x="3738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9" name="Rectangle 157"/>
              <p:cNvSpPr>
                <a:spLocks noChangeArrowheads="1"/>
              </p:cNvSpPr>
              <p:nvPr/>
            </p:nvSpPr>
            <p:spPr bwMode="auto">
              <a:xfrm>
                <a:off x="3738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0" name="Oval 158"/>
              <p:cNvSpPr>
                <a:spLocks noChangeArrowheads="1"/>
              </p:cNvSpPr>
              <p:nvPr/>
            </p:nvSpPr>
            <p:spPr bwMode="auto">
              <a:xfrm>
                <a:off x="3738" y="52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1" name="Rectangle 159"/>
              <p:cNvSpPr>
                <a:spLocks noChangeArrowheads="1"/>
              </p:cNvSpPr>
              <p:nvPr/>
            </p:nvSpPr>
            <p:spPr bwMode="auto">
              <a:xfrm>
                <a:off x="3288" y="521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2" name="Rectangle 160"/>
              <p:cNvSpPr>
                <a:spLocks noChangeArrowheads="1"/>
              </p:cNvSpPr>
              <p:nvPr/>
            </p:nvSpPr>
            <p:spPr bwMode="auto">
              <a:xfrm>
                <a:off x="3288" y="557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3" name="Rectangle 161"/>
              <p:cNvSpPr>
                <a:spLocks noChangeArrowheads="1"/>
              </p:cNvSpPr>
              <p:nvPr/>
            </p:nvSpPr>
            <p:spPr bwMode="auto">
              <a:xfrm>
                <a:off x="3282" y="527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4" name="Rectangle 162"/>
              <p:cNvSpPr>
                <a:spLocks noChangeArrowheads="1"/>
              </p:cNvSpPr>
              <p:nvPr/>
            </p:nvSpPr>
            <p:spPr bwMode="auto">
              <a:xfrm>
                <a:off x="3282" y="551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5" name="Rectangle 163"/>
              <p:cNvSpPr>
                <a:spLocks noChangeArrowheads="1"/>
              </p:cNvSpPr>
              <p:nvPr/>
            </p:nvSpPr>
            <p:spPr bwMode="auto">
              <a:xfrm>
                <a:off x="3276" y="53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6" name="Rectangle 164"/>
              <p:cNvSpPr>
                <a:spLocks noChangeArrowheads="1"/>
              </p:cNvSpPr>
              <p:nvPr/>
            </p:nvSpPr>
            <p:spPr bwMode="auto">
              <a:xfrm>
                <a:off x="3276" y="545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7" name="Rectangle 165"/>
              <p:cNvSpPr>
                <a:spLocks noChangeArrowheads="1"/>
              </p:cNvSpPr>
              <p:nvPr/>
            </p:nvSpPr>
            <p:spPr bwMode="auto">
              <a:xfrm>
                <a:off x="3276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8" name="Rectangle 166"/>
              <p:cNvSpPr>
                <a:spLocks noChangeArrowheads="1"/>
              </p:cNvSpPr>
              <p:nvPr/>
            </p:nvSpPr>
            <p:spPr bwMode="auto">
              <a:xfrm>
                <a:off x="3276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9" name="Oval 167"/>
              <p:cNvSpPr>
                <a:spLocks noChangeArrowheads="1"/>
              </p:cNvSpPr>
              <p:nvPr/>
            </p:nvSpPr>
            <p:spPr bwMode="auto">
              <a:xfrm>
                <a:off x="3276" y="52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0" name="Rectangle 168"/>
              <p:cNvSpPr>
                <a:spLocks noChangeArrowheads="1"/>
              </p:cNvSpPr>
              <p:nvPr/>
            </p:nvSpPr>
            <p:spPr bwMode="auto">
              <a:xfrm>
                <a:off x="3846" y="-805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1" name="Rectangle 169"/>
              <p:cNvSpPr>
                <a:spLocks noChangeArrowheads="1"/>
              </p:cNvSpPr>
              <p:nvPr/>
            </p:nvSpPr>
            <p:spPr bwMode="auto">
              <a:xfrm>
                <a:off x="3846" y="-769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2" name="Rectangle 170"/>
              <p:cNvSpPr>
                <a:spLocks noChangeArrowheads="1"/>
              </p:cNvSpPr>
              <p:nvPr/>
            </p:nvSpPr>
            <p:spPr bwMode="auto">
              <a:xfrm>
                <a:off x="3840" y="-79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3" name="Rectangle 171"/>
              <p:cNvSpPr>
                <a:spLocks noChangeArrowheads="1"/>
              </p:cNvSpPr>
              <p:nvPr/>
            </p:nvSpPr>
            <p:spPr bwMode="auto">
              <a:xfrm>
                <a:off x="3840" y="-775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4" name="Rectangle 172"/>
              <p:cNvSpPr>
                <a:spLocks noChangeArrowheads="1"/>
              </p:cNvSpPr>
              <p:nvPr/>
            </p:nvSpPr>
            <p:spPr bwMode="auto">
              <a:xfrm>
                <a:off x="3834" y="-79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5" name="Rectangle 173"/>
              <p:cNvSpPr>
                <a:spLocks noChangeArrowheads="1"/>
              </p:cNvSpPr>
              <p:nvPr/>
            </p:nvSpPr>
            <p:spPr bwMode="auto">
              <a:xfrm>
                <a:off x="3834" y="-781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6" name="Rectangle 174"/>
              <p:cNvSpPr>
                <a:spLocks noChangeArrowheads="1"/>
              </p:cNvSpPr>
              <p:nvPr/>
            </p:nvSpPr>
            <p:spPr bwMode="auto">
              <a:xfrm>
                <a:off x="3834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7" name="Rectangle 175"/>
              <p:cNvSpPr>
                <a:spLocks noChangeArrowheads="1"/>
              </p:cNvSpPr>
              <p:nvPr/>
            </p:nvSpPr>
            <p:spPr bwMode="auto">
              <a:xfrm>
                <a:off x="3834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8" name="Oval 176"/>
              <p:cNvSpPr>
                <a:spLocks noChangeArrowheads="1"/>
              </p:cNvSpPr>
              <p:nvPr/>
            </p:nvSpPr>
            <p:spPr bwMode="auto">
              <a:xfrm>
                <a:off x="3834" y="-80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9" name="Rectangle 177"/>
              <p:cNvSpPr>
                <a:spLocks noChangeArrowheads="1"/>
              </p:cNvSpPr>
              <p:nvPr/>
            </p:nvSpPr>
            <p:spPr bwMode="auto">
              <a:xfrm>
                <a:off x="4038" y="-805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0" name="Rectangle 178"/>
              <p:cNvSpPr>
                <a:spLocks noChangeArrowheads="1"/>
              </p:cNvSpPr>
              <p:nvPr/>
            </p:nvSpPr>
            <p:spPr bwMode="auto">
              <a:xfrm>
                <a:off x="4038" y="-769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1" name="Rectangle 179"/>
              <p:cNvSpPr>
                <a:spLocks noChangeArrowheads="1"/>
              </p:cNvSpPr>
              <p:nvPr/>
            </p:nvSpPr>
            <p:spPr bwMode="auto">
              <a:xfrm>
                <a:off x="4032" y="-79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2" name="Rectangle 180"/>
              <p:cNvSpPr>
                <a:spLocks noChangeArrowheads="1"/>
              </p:cNvSpPr>
              <p:nvPr/>
            </p:nvSpPr>
            <p:spPr bwMode="auto">
              <a:xfrm>
                <a:off x="4032" y="-775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3" name="Rectangle 181"/>
              <p:cNvSpPr>
                <a:spLocks noChangeArrowheads="1"/>
              </p:cNvSpPr>
              <p:nvPr/>
            </p:nvSpPr>
            <p:spPr bwMode="auto">
              <a:xfrm>
                <a:off x="4026" y="-79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4" name="Rectangle 182"/>
              <p:cNvSpPr>
                <a:spLocks noChangeArrowheads="1"/>
              </p:cNvSpPr>
              <p:nvPr/>
            </p:nvSpPr>
            <p:spPr bwMode="auto">
              <a:xfrm>
                <a:off x="4026" y="-781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5" name="Rectangle 183"/>
              <p:cNvSpPr>
                <a:spLocks noChangeArrowheads="1"/>
              </p:cNvSpPr>
              <p:nvPr/>
            </p:nvSpPr>
            <p:spPr bwMode="auto">
              <a:xfrm>
                <a:off x="4026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6" name="Rectangle 184"/>
              <p:cNvSpPr>
                <a:spLocks noChangeArrowheads="1"/>
              </p:cNvSpPr>
              <p:nvPr/>
            </p:nvSpPr>
            <p:spPr bwMode="auto">
              <a:xfrm>
                <a:off x="4026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7" name="Oval 185"/>
              <p:cNvSpPr>
                <a:spLocks noChangeArrowheads="1"/>
              </p:cNvSpPr>
              <p:nvPr/>
            </p:nvSpPr>
            <p:spPr bwMode="auto">
              <a:xfrm>
                <a:off x="4026" y="-80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8" name="Line 186"/>
              <p:cNvSpPr>
                <a:spLocks noChangeShapeType="1"/>
              </p:cNvSpPr>
              <p:nvPr/>
            </p:nvSpPr>
            <p:spPr bwMode="auto">
              <a:xfrm>
                <a:off x="2916" y="587"/>
                <a:ext cx="143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9" name="Line 187"/>
              <p:cNvSpPr>
                <a:spLocks noChangeShapeType="1"/>
              </p:cNvSpPr>
              <p:nvPr/>
            </p:nvSpPr>
            <p:spPr bwMode="auto">
              <a:xfrm>
                <a:off x="2916" y="587"/>
                <a:ext cx="0" cy="9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0" name="Line 188"/>
              <p:cNvSpPr>
                <a:spLocks noChangeShapeType="1"/>
              </p:cNvSpPr>
              <p:nvPr/>
            </p:nvSpPr>
            <p:spPr bwMode="auto">
              <a:xfrm>
                <a:off x="3276" y="587"/>
                <a:ext cx="0" cy="9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1" name="Line 189"/>
              <p:cNvSpPr>
                <a:spLocks noChangeShapeType="1"/>
              </p:cNvSpPr>
              <p:nvPr/>
            </p:nvSpPr>
            <p:spPr bwMode="auto">
              <a:xfrm>
                <a:off x="3630" y="587"/>
                <a:ext cx="0" cy="9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2" name="Line 190"/>
              <p:cNvSpPr>
                <a:spLocks noChangeShapeType="1"/>
              </p:cNvSpPr>
              <p:nvPr/>
            </p:nvSpPr>
            <p:spPr bwMode="auto">
              <a:xfrm>
                <a:off x="3990" y="587"/>
                <a:ext cx="0" cy="9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3" name="Line 191"/>
              <p:cNvSpPr>
                <a:spLocks noChangeShapeType="1"/>
              </p:cNvSpPr>
              <p:nvPr/>
            </p:nvSpPr>
            <p:spPr bwMode="auto">
              <a:xfrm>
                <a:off x="4350" y="587"/>
                <a:ext cx="0" cy="9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4" name="Rectangle 192"/>
              <p:cNvSpPr>
                <a:spLocks noChangeArrowheads="1"/>
              </p:cNvSpPr>
              <p:nvPr/>
            </p:nvSpPr>
            <p:spPr bwMode="auto">
              <a:xfrm>
                <a:off x="2859" y="735"/>
                <a:ext cx="11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-4</a:t>
                </a:r>
                <a:endParaRPr kumimoji="0" lang="es-ES" alt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05" name="Rectangle 193"/>
              <p:cNvSpPr>
                <a:spLocks noChangeArrowheads="1"/>
              </p:cNvSpPr>
              <p:nvPr/>
            </p:nvSpPr>
            <p:spPr bwMode="auto">
              <a:xfrm>
                <a:off x="3219" y="735"/>
                <a:ext cx="11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-2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06" name="Rectangle 194"/>
              <p:cNvSpPr>
                <a:spLocks noChangeArrowheads="1"/>
              </p:cNvSpPr>
              <p:nvPr/>
            </p:nvSpPr>
            <p:spPr bwMode="auto">
              <a:xfrm>
                <a:off x="3588" y="735"/>
                <a:ext cx="8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0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07" name="Rectangle 195"/>
              <p:cNvSpPr>
                <a:spLocks noChangeArrowheads="1"/>
              </p:cNvSpPr>
              <p:nvPr/>
            </p:nvSpPr>
            <p:spPr bwMode="auto">
              <a:xfrm>
                <a:off x="3948" y="735"/>
                <a:ext cx="8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08" name="Rectangle 196"/>
              <p:cNvSpPr>
                <a:spLocks noChangeArrowheads="1"/>
              </p:cNvSpPr>
              <p:nvPr/>
            </p:nvSpPr>
            <p:spPr bwMode="auto">
              <a:xfrm>
                <a:off x="4308" y="735"/>
                <a:ext cx="8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4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09" name="Line 197"/>
              <p:cNvSpPr>
                <a:spLocks noChangeShapeType="1"/>
              </p:cNvSpPr>
              <p:nvPr/>
            </p:nvSpPr>
            <p:spPr bwMode="auto">
              <a:xfrm flipV="1">
                <a:off x="2862" y="-787"/>
                <a:ext cx="0" cy="1326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0" name="Line 198"/>
              <p:cNvSpPr>
                <a:spLocks noChangeShapeType="1"/>
              </p:cNvSpPr>
              <p:nvPr/>
            </p:nvSpPr>
            <p:spPr bwMode="auto">
              <a:xfrm flipH="1">
                <a:off x="2772" y="539"/>
                <a:ext cx="90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1" name="Line 199"/>
              <p:cNvSpPr>
                <a:spLocks noChangeShapeType="1"/>
              </p:cNvSpPr>
              <p:nvPr/>
            </p:nvSpPr>
            <p:spPr bwMode="auto">
              <a:xfrm flipH="1">
                <a:off x="2772" y="269"/>
                <a:ext cx="90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2" name="Line 200"/>
              <p:cNvSpPr>
                <a:spLocks noChangeShapeType="1"/>
              </p:cNvSpPr>
              <p:nvPr/>
            </p:nvSpPr>
            <p:spPr bwMode="auto">
              <a:xfrm flipH="1">
                <a:off x="2772" y="5"/>
                <a:ext cx="90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3" name="Line 201"/>
              <p:cNvSpPr>
                <a:spLocks noChangeShapeType="1"/>
              </p:cNvSpPr>
              <p:nvPr/>
            </p:nvSpPr>
            <p:spPr bwMode="auto">
              <a:xfrm flipH="1">
                <a:off x="2772" y="-259"/>
                <a:ext cx="90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4" name="Line 202"/>
              <p:cNvSpPr>
                <a:spLocks noChangeShapeType="1"/>
              </p:cNvSpPr>
              <p:nvPr/>
            </p:nvSpPr>
            <p:spPr bwMode="auto">
              <a:xfrm flipH="1">
                <a:off x="2772" y="-523"/>
                <a:ext cx="90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5" name="Line 203"/>
              <p:cNvSpPr>
                <a:spLocks noChangeShapeType="1"/>
              </p:cNvSpPr>
              <p:nvPr/>
            </p:nvSpPr>
            <p:spPr bwMode="auto">
              <a:xfrm flipH="1">
                <a:off x="2772" y="-787"/>
                <a:ext cx="90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6" name="Rectangle 204"/>
              <p:cNvSpPr>
                <a:spLocks noChangeArrowheads="1"/>
              </p:cNvSpPr>
              <p:nvPr/>
            </p:nvSpPr>
            <p:spPr bwMode="auto">
              <a:xfrm rot="16200000">
                <a:off x="2556" y="472"/>
                <a:ext cx="1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0.0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Rectangle 206"/>
            <p:cNvSpPr>
              <a:spLocks noChangeArrowheads="1"/>
            </p:cNvSpPr>
            <p:nvPr/>
          </p:nvSpPr>
          <p:spPr bwMode="auto">
            <a:xfrm rot="16200000">
              <a:off x="2556" y="202"/>
              <a:ext cx="15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0.2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207"/>
            <p:cNvSpPr>
              <a:spLocks noChangeArrowheads="1"/>
            </p:cNvSpPr>
            <p:nvPr/>
          </p:nvSpPr>
          <p:spPr bwMode="auto">
            <a:xfrm rot="16200000">
              <a:off x="2557" y="-62"/>
              <a:ext cx="15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0.4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208"/>
            <p:cNvSpPr>
              <a:spLocks noChangeArrowheads="1"/>
            </p:cNvSpPr>
            <p:nvPr/>
          </p:nvSpPr>
          <p:spPr bwMode="auto">
            <a:xfrm rot="16200000">
              <a:off x="2557" y="-326"/>
              <a:ext cx="15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0.6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209"/>
            <p:cNvSpPr>
              <a:spLocks noChangeArrowheads="1"/>
            </p:cNvSpPr>
            <p:nvPr/>
          </p:nvSpPr>
          <p:spPr bwMode="auto">
            <a:xfrm rot="16200000">
              <a:off x="2557" y="-590"/>
              <a:ext cx="15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0.8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210"/>
            <p:cNvSpPr>
              <a:spLocks noChangeArrowheads="1"/>
            </p:cNvSpPr>
            <p:nvPr/>
          </p:nvSpPr>
          <p:spPr bwMode="auto">
            <a:xfrm rot="16200000">
              <a:off x="2557" y="-854"/>
              <a:ext cx="15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1.0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Freeform 211"/>
            <p:cNvSpPr>
              <a:spLocks/>
            </p:cNvSpPr>
            <p:nvPr/>
          </p:nvSpPr>
          <p:spPr bwMode="auto">
            <a:xfrm>
              <a:off x="2862" y="-841"/>
              <a:ext cx="1542" cy="1428"/>
            </a:xfrm>
            <a:custGeom>
              <a:avLst/>
              <a:gdLst>
                <a:gd name="T0" fmla="*/ 0 w 257"/>
                <a:gd name="T1" fmla="*/ 0 h 238"/>
                <a:gd name="T2" fmla="*/ 0 w 257"/>
                <a:gd name="T3" fmla="*/ 238 h 238"/>
                <a:gd name="T4" fmla="*/ 257 w 257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7" h="238">
                  <a:moveTo>
                    <a:pt x="0" y="0"/>
                  </a:moveTo>
                  <a:lnTo>
                    <a:pt x="0" y="238"/>
                  </a:lnTo>
                  <a:lnTo>
                    <a:pt x="257" y="238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Rectangle 212"/>
            <p:cNvSpPr>
              <a:spLocks noChangeArrowheads="1"/>
            </p:cNvSpPr>
            <p:nvPr/>
          </p:nvSpPr>
          <p:spPr bwMode="auto">
            <a:xfrm rot="16200000">
              <a:off x="2234" y="161"/>
              <a:ext cx="6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400" i="1" dirty="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213"/>
            <p:cNvSpPr>
              <a:spLocks noChangeArrowheads="1"/>
            </p:cNvSpPr>
            <p:nvPr/>
          </p:nvSpPr>
          <p:spPr bwMode="auto">
            <a:xfrm rot="16200000">
              <a:off x="2229" y="73"/>
              <a:ext cx="7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.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214"/>
            <p:cNvSpPr>
              <a:spLocks noChangeArrowheads="1"/>
            </p:cNvSpPr>
            <p:nvPr/>
          </p:nvSpPr>
          <p:spPr bwMode="auto">
            <a:xfrm rot="16200000">
              <a:off x="2214" y="22"/>
              <a:ext cx="10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a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215"/>
            <p:cNvSpPr>
              <a:spLocks noChangeArrowheads="1"/>
            </p:cNvSpPr>
            <p:nvPr/>
          </p:nvSpPr>
          <p:spPr bwMode="auto">
            <a:xfrm rot="16200000">
              <a:off x="2229" y="-29"/>
              <a:ext cx="7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l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216"/>
            <p:cNvSpPr>
              <a:spLocks noChangeArrowheads="1"/>
            </p:cNvSpPr>
            <p:nvPr/>
          </p:nvSpPr>
          <p:spPr bwMode="auto">
            <a:xfrm rot="16200000">
              <a:off x="2217" y="-83"/>
              <a:ext cx="10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217"/>
            <p:cNvSpPr>
              <a:spLocks noChangeArrowheads="1"/>
            </p:cNvSpPr>
            <p:nvPr/>
          </p:nvSpPr>
          <p:spPr bwMode="auto">
            <a:xfrm rot="16200000">
              <a:off x="2215" y="-146"/>
              <a:ext cx="10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o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218"/>
            <p:cNvSpPr>
              <a:spLocks noChangeArrowheads="1"/>
            </p:cNvSpPr>
            <p:nvPr/>
          </p:nvSpPr>
          <p:spPr bwMode="auto">
            <a:xfrm rot="16200000">
              <a:off x="2215" y="-206"/>
              <a:ext cx="10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n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220"/>
            <p:cNvSpPr>
              <a:spLocks noChangeArrowheads="1"/>
            </p:cNvSpPr>
            <p:nvPr/>
          </p:nvSpPr>
          <p:spPr bwMode="auto">
            <a:xfrm rot="16200000">
              <a:off x="2215" y="-296"/>
              <a:ext cx="10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p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21"/>
            <p:cNvSpPr>
              <a:spLocks noChangeArrowheads="1"/>
            </p:cNvSpPr>
            <p:nvPr/>
          </p:nvSpPr>
          <p:spPr bwMode="auto">
            <a:xfrm rot="16200000">
              <a:off x="2224" y="-347"/>
              <a:ext cx="9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r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22"/>
            <p:cNvSpPr>
              <a:spLocks noChangeArrowheads="1"/>
            </p:cNvSpPr>
            <p:nvPr/>
          </p:nvSpPr>
          <p:spPr bwMode="auto">
            <a:xfrm rot="16200000">
              <a:off x="2218" y="-389"/>
              <a:ext cx="10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3"/>
            <p:cNvSpPr>
              <a:spLocks noChangeArrowheads="1"/>
            </p:cNvSpPr>
            <p:nvPr/>
          </p:nvSpPr>
          <p:spPr bwMode="auto">
            <a:xfrm rot="16200000">
              <a:off x="2221" y="-434"/>
              <a:ext cx="9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24"/>
            <p:cNvSpPr>
              <a:spLocks noChangeArrowheads="1"/>
            </p:cNvSpPr>
            <p:nvPr/>
          </p:nvSpPr>
          <p:spPr bwMode="auto">
            <a:xfrm rot="16200000">
              <a:off x="2218" y="-485"/>
              <a:ext cx="10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25"/>
            <p:cNvSpPr>
              <a:spLocks noChangeArrowheads="1"/>
            </p:cNvSpPr>
            <p:nvPr/>
          </p:nvSpPr>
          <p:spPr bwMode="auto">
            <a:xfrm rot="16200000">
              <a:off x="2215" y="-536"/>
              <a:ext cx="10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n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26"/>
            <p:cNvSpPr>
              <a:spLocks noChangeArrowheads="1"/>
            </p:cNvSpPr>
            <p:nvPr/>
          </p:nvSpPr>
          <p:spPr bwMode="auto">
            <a:xfrm rot="16200000">
              <a:off x="2218" y="-587"/>
              <a:ext cx="10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27"/>
            <p:cNvSpPr>
              <a:spLocks noChangeArrowheads="1"/>
            </p:cNvSpPr>
            <p:nvPr/>
          </p:nvSpPr>
          <p:spPr bwMode="auto">
            <a:xfrm rot="16200000">
              <a:off x="2218" y="-641"/>
              <a:ext cx="10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Freeform 228"/>
            <p:cNvSpPr>
              <a:spLocks/>
            </p:cNvSpPr>
            <p:nvPr/>
          </p:nvSpPr>
          <p:spPr bwMode="auto">
            <a:xfrm>
              <a:off x="2916" y="-739"/>
              <a:ext cx="1434" cy="1188"/>
            </a:xfrm>
            <a:custGeom>
              <a:avLst/>
              <a:gdLst>
                <a:gd name="T0" fmla="*/ 3 w 239"/>
                <a:gd name="T1" fmla="*/ 197 h 198"/>
                <a:gd name="T2" fmla="*/ 7 w 239"/>
                <a:gd name="T3" fmla="*/ 195 h 198"/>
                <a:gd name="T4" fmla="*/ 12 w 239"/>
                <a:gd name="T5" fmla="*/ 193 h 198"/>
                <a:gd name="T6" fmla="*/ 17 w 239"/>
                <a:gd name="T7" fmla="*/ 191 h 198"/>
                <a:gd name="T8" fmla="*/ 22 w 239"/>
                <a:gd name="T9" fmla="*/ 189 h 198"/>
                <a:gd name="T10" fmla="*/ 26 w 239"/>
                <a:gd name="T11" fmla="*/ 186 h 198"/>
                <a:gd name="T12" fmla="*/ 31 w 239"/>
                <a:gd name="T13" fmla="*/ 183 h 198"/>
                <a:gd name="T14" fmla="*/ 36 w 239"/>
                <a:gd name="T15" fmla="*/ 180 h 198"/>
                <a:gd name="T16" fmla="*/ 41 w 239"/>
                <a:gd name="T17" fmla="*/ 176 h 198"/>
                <a:gd name="T18" fmla="*/ 45 w 239"/>
                <a:gd name="T19" fmla="*/ 173 h 198"/>
                <a:gd name="T20" fmla="*/ 50 w 239"/>
                <a:gd name="T21" fmla="*/ 169 h 198"/>
                <a:gd name="T22" fmla="*/ 55 w 239"/>
                <a:gd name="T23" fmla="*/ 164 h 198"/>
                <a:gd name="T24" fmla="*/ 60 w 239"/>
                <a:gd name="T25" fmla="*/ 160 h 198"/>
                <a:gd name="T26" fmla="*/ 65 w 239"/>
                <a:gd name="T27" fmla="*/ 155 h 198"/>
                <a:gd name="T28" fmla="*/ 69 w 239"/>
                <a:gd name="T29" fmla="*/ 150 h 198"/>
                <a:gd name="T30" fmla="*/ 74 w 239"/>
                <a:gd name="T31" fmla="*/ 144 h 198"/>
                <a:gd name="T32" fmla="*/ 79 w 239"/>
                <a:gd name="T33" fmla="*/ 139 h 198"/>
                <a:gd name="T34" fmla="*/ 84 w 239"/>
                <a:gd name="T35" fmla="*/ 133 h 198"/>
                <a:gd name="T36" fmla="*/ 88 w 239"/>
                <a:gd name="T37" fmla="*/ 127 h 198"/>
                <a:gd name="T38" fmla="*/ 93 w 239"/>
                <a:gd name="T39" fmla="*/ 120 h 198"/>
                <a:gd name="T40" fmla="*/ 98 w 239"/>
                <a:gd name="T41" fmla="*/ 114 h 198"/>
                <a:gd name="T42" fmla="*/ 103 w 239"/>
                <a:gd name="T43" fmla="*/ 107 h 198"/>
                <a:gd name="T44" fmla="*/ 107 w 239"/>
                <a:gd name="T45" fmla="*/ 101 h 198"/>
                <a:gd name="T46" fmla="*/ 112 w 239"/>
                <a:gd name="T47" fmla="*/ 94 h 198"/>
                <a:gd name="T48" fmla="*/ 117 w 239"/>
                <a:gd name="T49" fmla="*/ 88 h 198"/>
                <a:gd name="T50" fmla="*/ 122 w 239"/>
                <a:gd name="T51" fmla="*/ 82 h 198"/>
                <a:gd name="T52" fmla="*/ 127 w 239"/>
                <a:gd name="T53" fmla="*/ 75 h 198"/>
                <a:gd name="T54" fmla="*/ 131 w 239"/>
                <a:gd name="T55" fmla="*/ 69 h 198"/>
                <a:gd name="T56" fmla="*/ 136 w 239"/>
                <a:gd name="T57" fmla="*/ 64 h 198"/>
                <a:gd name="T58" fmla="*/ 141 w 239"/>
                <a:gd name="T59" fmla="*/ 58 h 198"/>
                <a:gd name="T60" fmla="*/ 146 w 239"/>
                <a:gd name="T61" fmla="*/ 53 h 198"/>
                <a:gd name="T62" fmla="*/ 150 w 239"/>
                <a:gd name="T63" fmla="*/ 48 h 198"/>
                <a:gd name="T64" fmla="*/ 155 w 239"/>
                <a:gd name="T65" fmla="*/ 43 h 198"/>
                <a:gd name="T66" fmla="*/ 160 w 239"/>
                <a:gd name="T67" fmla="*/ 38 h 198"/>
                <a:gd name="T68" fmla="*/ 165 w 239"/>
                <a:gd name="T69" fmla="*/ 34 h 198"/>
                <a:gd name="T70" fmla="*/ 169 w 239"/>
                <a:gd name="T71" fmla="*/ 30 h 198"/>
                <a:gd name="T72" fmla="*/ 174 w 239"/>
                <a:gd name="T73" fmla="*/ 27 h 198"/>
                <a:gd name="T74" fmla="*/ 179 w 239"/>
                <a:gd name="T75" fmla="*/ 23 h 198"/>
                <a:gd name="T76" fmla="*/ 184 w 239"/>
                <a:gd name="T77" fmla="*/ 20 h 198"/>
                <a:gd name="T78" fmla="*/ 189 w 239"/>
                <a:gd name="T79" fmla="*/ 17 h 198"/>
                <a:gd name="T80" fmla="*/ 193 w 239"/>
                <a:gd name="T81" fmla="*/ 15 h 198"/>
                <a:gd name="T82" fmla="*/ 198 w 239"/>
                <a:gd name="T83" fmla="*/ 12 h 198"/>
                <a:gd name="T84" fmla="*/ 203 w 239"/>
                <a:gd name="T85" fmla="*/ 10 h 198"/>
                <a:gd name="T86" fmla="*/ 208 w 239"/>
                <a:gd name="T87" fmla="*/ 8 h 198"/>
                <a:gd name="T88" fmla="*/ 212 w 239"/>
                <a:gd name="T89" fmla="*/ 7 h 198"/>
                <a:gd name="T90" fmla="*/ 217 w 239"/>
                <a:gd name="T91" fmla="*/ 5 h 198"/>
                <a:gd name="T92" fmla="*/ 222 w 239"/>
                <a:gd name="T93" fmla="*/ 4 h 198"/>
                <a:gd name="T94" fmla="*/ 227 w 239"/>
                <a:gd name="T95" fmla="*/ 2 h 198"/>
                <a:gd name="T96" fmla="*/ 232 w 239"/>
                <a:gd name="T97" fmla="*/ 1 h 198"/>
                <a:gd name="T98" fmla="*/ 236 w 239"/>
                <a:gd name="T9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198">
                  <a:moveTo>
                    <a:pt x="0" y="198"/>
                  </a:moveTo>
                  <a:lnTo>
                    <a:pt x="3" y="197"/>
                  </a:lnTo>
                  <a:lnTo>
                    <a:pt x="5" y="196"/>
                  </a:lnTo>
                  <a:lnTo>
                    <a:pt x="7" y="195"/>
                  </a:lnTo>
                  <a:lnTo>
                    <a:pt x="10" y="194"/>
                  </a:lnTo>
                  <a:lnTo>
                    <a:pt x="12" y="193"/>
                  </a:lnTo>
                  <a:lnTo>
                    <a:pt x="14" y="192"/>
                  </a:lnTo>
                  <a:lnTo>
                    <a:pt x="17" y="191"/>
                  </a:lnTo>
                  <a:lnTo>
                    <a:pt x="19" y="190"/>
                  </a:lnTo>
                  <a:lnTo>
                    <a:pt x="22" y="189"/>
                  </a:lnTo>
                  <a:lnTo>
                    <a:pt x="24" y="187"/>
                  </a:lnTo>
                  <a:lnTo>
                    <a:pt x="26" y="186"/>
                  </a:lnTo>
                  <a:lnTo>
                    <a:pt x="29" y="184"/>
                  </a:lnTo>
                  <a:lnTo>
                    <a:pt x="31" y="183"/>
                  </a:lnTo>
                  <a:lnTo>
                    <a:pt x="34" y="181"/>
                  </a:lnTo>
                  <a:lnTo>
                    <a:pt x="36" y="180"/>
                  </a:lnTo>
                  <a:lnTo>
                    <a:pt x="38" y="178"/>
                  </a:lnTo>
                  <a:lnTo>
                    <a:pt x="41" y="176"/>
                  </a:lnTo>
                  <a:lnTo>
                    <a:pt x="43" y="175"/>
                  </a:lnTo>
                  <a:lnTo>
                    <a:pt x="45" y="173"/>
                  </a:lnTo>
                  <a:lnTo>
                    <a:pt x="48" y="171"/>
                  </a:lnTo>
                  <a:lnTo>
                    <a:pt x="50" y="169"/>
                  </a:lnTo>
                  <a:lnTo>
                    <a:pt x="53" y="167"/>
                  </a:lnTo>
                  <a:lnTo>
                    <a:pt x="55" y="164"/>
                  </a:lnTo>
                  <a:lnTo>
                    <a:pt x="57" y="162"/>
                  </a:lnTo>
                  <a:lnTo>
                    <a:pt x="60" y="160"/>
                  </a:lnTo>
                  <a:lnTo>
                    <a:pt x="62" y="157"/>
                  </a:lnTo>
                  <a:lnTo>
                    <a:pt x="65" y="155"/>
                  </a:lnTo>
                  <a:lnTo>
                    <a:pt x="67" y="152"/>
                  </a:lnTo>
                  <a:lnTo>
                    <a:pt x="69" y="150"/>
                  </a:lnTo>
                  <a:lnTo>
                    <a:pt x="72" y="147"/>
                  </a:lnTo>
                  <a:lnTo>
                    <a:pt x="74" y="144"/>
                  </a:lnTo>
                  <a:lnTo>
                    <a:pt x="76" y="141"/>
                  </a:lnTo>
                  <a:lnTo>
                    <a:pt x="79" y="139"/>
                  </a:lnTo>
                  <a:lnTo>
                    <a:pt x="81" y="136"/>
                  </a:lnTo>
                  <a:lnTo>
                    <a:pt x="84" y="133"/>
                  </a:lnTo>
                  <a:lnTo>
                    <a:pt x="86" y="130"/>
                  </a:lnTo>
                  <a:lnTo>
                    <a:pt x="88" y="127"/>
                  </a:lnTo>
                  <a:lnTo>
                    <a:pt x="91" y="123"/>
                  </a:lnTo>
                  <a:lnTo>
                    <a:pt x="93" y="120"/>
                  </a:lnTo>
                  <a:lnTo>
                    <a:pt x="96" y="117"/>
                  </a:lnTo>
                  <a:lnTo>
                    <a:pt x="98" y="114"/>
                  </a:lnTo>
                  <a:lnTo>
                    <a:pt x="100" y="111"/>
                  </a:lnTo>
                  <a:lnTo>
                    <a:pt x="103" y="107"/>
                  </a:lnTo>
                  <a:lnTo>
                    <a:pt x="105" y="104"/>
                  </a:lnTo>
                  <a:lnTo>
                    <a:pt x="107" y="101"/>
                  </a:lnTo>
                  <a:lnTo>
                    <a:pt x="110" y="98"/>
                  </a:lnTo>
                  <a:lnTo>
                    <a:pt x="112" y="94"/>
                  </a:lnTo>
                  <a:lnTo>
                    <a:pt x="115" y="91"/>
                  </a:lnTo>
                  <a:lnTo>
                    <a:pt x="117" y="88"/>
                  </a:lnTo>
                  <a:lnTo>
                    <a:pt x="119" y="85"/>
                  </a:lnTo>
                  <a:lnTo>
                    <a:pt x="122" y="82"/>
                  </a:lnTo>
                  <a:lnTo>
                    <a:pt x="124" y="78"/>
                  </a:lnTo>
                  <a:lnTo>
                    <a:pt x="127" y="75"/>
                  </a:lnTo>
                  <a:lnTo>
                    <a:pt x="129" y="72"/>
                  </a:lnTo>
                  <a:lnTo>
                    <a:pt x="131" y="69"/>
                  </a:lnTo>
                  <a:lnTo>
                    <a:pt x="134" y="66"/>
                  </a:lnTo>
                  <a:lnTo>
                    <a:pt x="136" y="64"/>
                  </a:lnTo>
                  <a:lnTo>
                    <a:pt x="138" y="61"/>
                  </a:lnTo>
                  <a:lnTo>
                    <a:pt x="141" y="58"/>
                  </a:lnTo>
                  <a:lnTo>
                    <a:pt x="143" y="55"/>
                  </a:lnTo>
                  <a:lnTo>
                    <a:pt x="146" y="53"/>
                  </a:lnTo>
                  <a:lnTo>
                    <a:pt x="148" y="50"/>
                  </a:lnTo>
                  <a:lnTo>
                    <a:pt x="150" y="48"/>
                  </a:lnTo>
                  <a:lnTo>
                    <a:pt x="153" y="45"/>
                  </a:lnTo>
                  <a:lnTo>
                    <a:pt x="155" y="43"/>
                  </a:lnTo>
                  <a:lnTo>
                    <a:pt x="158" y="40"/>
                  </a:lnTo>
                  <a:lnTo>
                    <a:pt x="160" y="38"/>
                  </a:lnTo>
                  <a:lnTo>
                    <a:pt x="162" y="36"/>
                  </a:lnTo>
                  <a:lnTo>
                    <a:pt x="165" y="34"/>
                  </a:lnTo>
                  <a:lnTo>
                    <a:pt x="167" y="32"/>
                  </a:lnTo>
                  <a:lnTo>
                    <a:pt x="169" y="30"/>
                  </a:lnTo>
                  <a:lnTo>
                    <a:pt x="172" y="28"/>
                  </a:lnTo>
                  <a:lnTo>
                    <a:pt x="174" y="27"/>
                  </a:lnTo>
                  <a:lnTo>
                    <a:pt x="177" y="25"/>
                  </a:lnTo>
                  <a:lnTo>
                    <a:pt x="179" y="23"/>
                  </a:lnTo>
                  <a:lnTo>
                    <a:pt x="181" y="22"/>
                  </a:lnTo>
                  <a:lnTo>
                    <a:pt x="184" y="20"/>
                  </a:lnTo>
                  <a:lnTo>
                    <a:pt x="186" y="19"/>
                  </a:lnTo>
                  <a:lnTo>
                    <a:pt x="189" y="17"/>
                  </a:lnTo>
                  <a:lnTo>
                    <a:pt x="191" y="16"/>
                  </a:lnTo>
                  <a:lnTo>
                    <a:pt x="193" y="15"/>
                  </a:lnTo>
                  <a:lnTo>
                    <a:pt x="196" y="14"/>
                  </a:lnTo>
                  <a:lnTo>
                    <a:pt x="198" y="12"/>
                  </a:lnTo>
                  <a:lnTo>
                    <a:pt x="201" y="11"/>
                  </a:lnTo>
                  <a:lnTo>
                    <a:pt x="203" y="10"/>
                  </a:lnTo>
                  <a:lnTo>
                    <a:pt x="205" y="9"/>
                  </a:lnTo>
                  <a:lnTo>
                    <a:pt x="208" y="8"/>
                  </a:lnTo>
                  <a:lnTo>
                    <a:pt x="210" y="8"/>
                  </a:lnTo>
                  <a:lnTo>
                    <a:pt x="212" y="7"/>
                  </a:lnTo>
                  <a:lnTo>
                    <a:pt x="215" y="6"/>
                  </a:lnTo>
                  <a:lnTo>
                    <a:pt x="217" y="5"/>
                  </a:lnTo>
                  <a:lnTo>
                    <a:pt x="220" y="4"/>
                  </a:lnTo>
                  <a:lnTo>
                    <a:pt x="222" y="4"/>
                  </a:lnTo>
                  <a:lnTo>
                    <a:pt x="224" y="3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2" y="1"/>
                  </a:lnTo>
                  <a:lnTo>
                    <a:pt x="234" y="1"/>
                  </a:lnTo>
                  <a:lnTo>
                    <a:pt x="236" y="0"/>
                  </a:lnTo>
                  <a:lnTo>
                    <a:pt x="239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2056" name="Picture 2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504278"/>
            <a:ext cx="37338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" name="685 CuadroTexto"/>
          <p:cNvSpPr txBox="1"/>
          <p:nvPr/>
        </p:nvSpPr>
        <p:spPr>
          <a:xfrm>
            <a:off x="3133085" y="-1440675"/>
            <a:ext cx="50958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53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886075" y="923232"/>
            <a:ext cx="3743325" cy="3562351"/>
            <a:chOff x="2154" y="-943"/>
            <a:chExt cx="2358" cy="2244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154" y="-943"/>
              <a:ext cx="2352" cy="2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5" name="Group 205"/>
            <p:cNvGrpSpPr>
              <a:grpSpLocks/>
            </p:cNvGrpSpPr>
            <p:nvPr/>
          </p:nvGrpSpPr>
          <p:grpSpPr bwMode="auto">
            <a:xfrm>
              <a:off x="2154" y="-943"/>
              <a:ext cx="2358" cy="2244"/>
              <a:chOff x="2154" y="-943"/>
              <a:chExt cx="2358" cy="2244"/>
            </a:xfrm>
          </p:grpSpPr>
          <p:sp>
            <p:nvSpPr>
              <p:cNvPr id="29" name="Rectangle 5"/>
              <p:cNvSpPr>
                <a:spLocks noChangeArrowheads="1"/>
              </p:cNvSpPr>
              <p:nvPr/>
            </p:nvSpPr>
            <p:spPr bwMode="auto">
              <a:xfrm>
                <a:off x="2154" y="-943"/>
                <a:ext cx="2358" cy="22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" name="Rectangle 6"/>
              <p:cNvSpPr>
                <a:spLocks noChangeArrowheads="1"/>
              </p:cNvSpPr>
              <p:nvPr/>
            </p:nvSpPr>
            <p:spPr bwMode="auto">
              <a:xfrm>
                <a:off x="3714" y="-805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" name="Rectangle 7"/>
              <p:cNvSpPr>
                <a:spLocks noChangeArrowheads="1"/>
              </p:cNvSpPr>
              <p:nvPr/>
            </p:nvSpPr>
            <p:spPr bwMode="auto">
              <a:xfrm>
                <a:off x="3714" y="-769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2" name="Rectangle 8"/>
              <p:cNvSpPr>
                <a:spLocks noChangeArrowheads="1"/>
              </p:cNvSpPr>
              <p:nvPr/>
            </p:nvSpPr>
            <p:spPr bwMode="auto">
              <a:xfrm>
                <a:off x="3708" y="-79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3" name="Rectangle 9"/>
              <p:cNvSpPr>
                <a:spLocks noChangeArrowheads="1"/>
              </p:cNvSpPr>
              <p:nvPr/>
            </p:nvSpPr>
            <p:spPr bwMode="auto">
              <a:xfrm>
                <a:off x="3708" y="-775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4" name="Rectangle 10"/>
              <p:cNvSpPr>
                <a:spLocks noChangeArrowheads="1"/>
              </p:cNvSpPr>
              <p:nvPr/>
            </p:nvSpPr>
            <p:spPr bwMode="auto">
              <a:xfrm>
                <a:off x="3702" y="-79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5" name="Rectangle 11"/>
              <p:cNvSpPr>
                <a:spLocks noChangeArrowheads="1"/>
              </p:cNvSpPr>
              <p:nvPr/>
            </p:nvSpPr>
            <p:spPr bwMode="auto">
              <a:xfrm>
                <a:off x="3702" y="-781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6" name="Rectangle 12"/>
              <p:cNvSpPr>
                <a:spLocks noChangeArrowheads="1"/>
              </p:cNvSpPr>
              <p:nvPr/>
            </p:nvSpPr>
            <p:spPr bwMode="auto">
              <a:xfrm>
                <a:off x="3702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7" name="Rectangle 13"/>
              <p:cNvSpPr>
                <a:spLocks noChangeArrowheads="1"/>
              </p:cNvSpPr>
              <p:nvPr/>
            </p:nvSpPr>
            <p:spPr bwMode="auto">
              <a:xfrm>
                <a:off x="3702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8" name="Oval 14"/>
              <p:cNvSpPr>
                <a:spLocks noChangeArrowheads="1"/>
              </p:cNvSpPr>
              <p:nvPr/>
            </p:nvSpPr>
            <p:spPr bwMode="auto">
              <a:xfrm>
                <a:off x="3702" y="-80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9" name="Rectangle 15"/>
              <p:cNvSpPr>
                <a:spLocks noChangeArrowheads="1"/>
              </p:cNvSpPr>
              <p:nvPr/>
            </p:nvSpPr>
            <p:spPr bwMode="auto">
              <a:xfrm>
                <a:off x="3582" y="521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0" name="Rectangle 16"/>
              <p:cNvSpPr>
                <a:spLocks noChangeArrowheads="1"/>
              </p:cNvSpPr>
              <p:nvPr/>
            </p:nvSpPr>
            <p:spPr bwMode="auto">
              <a:xfrm>
                <a:off x="3582" y="557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1" name="Rectangle 17"/>
              <p:cNvSpPr>
                <a:spLocks noChangeArrowheads="1"/>
              </p:cNvSpPr>
              <p:nvPr/>
            </p:nvSpPr>
            <p:spPr bwMode="auto">
              <a:xfrm>
                <a:off x="3576" y="527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2" name="Rectangle 18"/>
              <p:cNvSpPr>
                <a:spLocks noChangeArrowheads="1"/>
              </p:cNvSpPr>
              <p:nvPr/>
            </p:nvSpPr>
            <p:spPr bwMode="auto">
              <a:xfrm>
                <a:off x="3576" y="551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3" name="Rectangle 19"/>
              <p:cNvSpPr>
                <a:spLocks noChangeArrowheads="1"/>
              </p:cNvSpPr>
              <p:nvPr/>
            </p:nvSpPr>
            <p:spPr bwMode="auto">
              <a:xfrm>
                <a:off x="3570" y="53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4" name="Rectangle 20"/>
              <p:cNvSpPr>
                <a:spLocks noChangeArrowheads="1"/>
              </p:cNvSpPr>
              <p:nvPr/>
            </p:nvSpPr>
            <p:spPr bwMode="auto">
              <a:xfrm>
                <a:off x="3570" y="545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5" name="Rectangle 21"/>
              <p:cNvSpPr>
                <a:spLocks noChangeArrowheads="1"/>
              </p:cNvSpPr>
              <p:nvPr/>
            </p:nvSpPr>
            <p:spPr bwMode="auto">
              <a:xfrm>
                <a:off x="3570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7" name="Rectangle 22"/>
              <p:cNvSpPr>
                <a:spLocks noChangeArrowheads="1"/>
              </p:cNvSpPr>
              <p:nvPr/>
            </p:nvSpPr>
            <p:spPr bwMode="auto">
              <a:xfrm>
                <a:off x="3570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8" name="Oval 23"/>
              <p:cNvSpPr>
                <a:spLocks noChangeArrowheads="1"/>
              </p:cNvSpPr>
              <p:nvPr/>
            </p:nvSpPr>
            <p:spPr bwMode="auto">
              <a:xfrm>
                <a:off x="3570" y="52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9" name="Rectangle 24"/>
              <p:cNvSpPr>
                <a:spLocks noChangeArrowheads="1"/>
              </p:cNvSpPr>
              <p:nvPr/>
            </p:nvSpPr>
            <p:spPr bwMode="auto">
              <a:xfrm>
                <a:off x="3462" y="521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0" name="Rectangle 25"/>
              <p:cNvSpPr>
                <a:spLocks noChangeArrowheads="1"/>
              </p:cNvSpPr>
              <p:nvPr/>
            </p:nvSpPr>
            <p:spPr bwMode="auto">
              <a:xfrm>
                <a:off x="3462" y="557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1" name="Rectangle 26"/>
              <p:cNvSpPr>
                <a:spLocks noChangeArrowheads="1"/>
              </p:cNvSpPr>
              <p:nvPr/>
            </p:nvSpPr>
            <p:spPr bwMode="auto">
              <a:xfrm>
                <a:off x="3456" y="527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2" name="Rectangle 27"/>
              <p:cNvSpPr>
                <a:spLocks noChangeArrowheads="1"/>
              </p:cNvSpPr>
              <p:nvPr/>
            </p:nvSpPr>
            <p:spPr bwMode="auto">
              <a:xfrm>
                <a:off x="3456" y="551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3" name="Rectangle 28"/>
              <p:cNvSpPr>
                <a:spLocks noChangeArrowheads="1"/>
              </p:cNvSpPr>
              <p:nvPr/>
            </p:nvSpPr>
            <p:spPr bwMode="auto">
              <a:xfrm>
                <a:off x="3450" y="53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4" name="Rectangle 29"/>
              <p:cNvSpPr>
                <a:spLocks noChangeArrowheads="1"/>
              </p:cNvSpPr>
              <p:nvPr/>
            </p:nvSpPr>
            <p:spPr bwMode="auto">
              <a:xfrm>
                <a:off x="3450" y="545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5" name="Rectangle 30"/>
              <p:cNvSpPr>
                <a:spLocks noChangeArrowheads="1"/>
              </p:cNvSpPr>
              <p:nvPr/>
            </p:nvSpPr>
            <p:spPr bwMode="auto">
              <a:xfrm>
                <a:off x="3450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6" name="Rectangle 31"/>
              <p:cNvSpPr>
                <a:spLocks noChangeArrowheads="1"/>
              </p:cNvSpPr>
              <p:nvPr/>
            </p:nvSpPr>
            <p:spPr bwMode="auto">
              <a:xfrm>
                <a:off x="3450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7" name="Oval 32"/>
              <p:cNvSpPr>
                <a:spLocks noChangeArrowheads="1"/>
              </p:cNvSpPr>
              <p:nvPr/>
            </p:nvSpPr>
            <p:spPr bwMode="auto">
              <a:xfrm>
                <a:off x="3450" y="52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8" name="Rectangle 33"/>
              <p:cNvSpPr>
                <a:spLocks noChangeArrowheads="1"/>
              </p:cNvSpPr>
              <p:nvPr/>
            </p:nvSpPr>
            <p:spPr bwMode="auto">
              <a:xfrm>
                <a:off x="3462" y="-805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9" name="Rectangle 34"/>
              <p:cNvSpPr>
                <a:spLocks noChangeArrowheads="1"/>
              </p:cNvSpPr>
              <p:nvPr/>
            </p:nvSpPr>
            <p:spPr bwMode="auto">
              <a:xfrm>
                <a:off x="3462" y="-769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00" name="Rectangle 35"/>
              <p:cNvSpPr>
                <a:spLocks noChangeArrowheads="1"/>
              </p:cNvSpPr>
              <p:nvPr/>
            </p:nvSpPr>
            <p:spPr bwMode="auto">
              <a:xfrm>
                <a:off x="3456" y="-79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01" name="Rectangle 36"/>
              <p:cNvSpPr>
                <a:spLocks noChangeArrowheads="1"/>
              </p:cNvSpPr>
              <p:nvPr/>
            </p:nvSpPr>
            <p:spPr bwMode="auto">
              <a:xfrm>
                <a:off x="3456" y="-775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02" name="Rectangle 37"/>
              <p:cNvSpPr>
                <a:spLocks noChangeArrowheads="1"/>
              </p:cNvSpPr>
              <p:nvPr/>
            </p:nvSpPr>
            <p:spPr bwMode="auto">
              <a:xfrm>
                <a:off x="3450" y="-79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03" name="Rectangle 38"/>
              <p:cNvSpPr>
                <a:spLocks noChangeArrowheads="1"/>
              </p:cNvSpPr>
              <p:nvPr/>
            </p:nvSpPr>
            <p:spPr bwMode="auto">
              <a:xfrm>
                <a:off x="3450" y="-781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8" name="Rectangle 39"/>
              <p:cNvSpPr>
                <a:spLocks noChangeArrowheads="1"/>
              </p:cNvSpPr>
              <p:nvPr/>
            </p:nvSpPr>
            <p:spPr bwMode="auto">
              <a:xfrm>
                <a:off x="3450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9" name="Rectangle 40"/>
              <p:cNvSpPr>
                <a:spLocks noChangeArrowheads="1"/>
              </p:cNvSpPr>
              <p:nvPr/>
            </p:nvSpPr>
            <p:spPr bwMode="auto">
              <a:xfrm>
                <a:off x="3450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0" name="Oval 41"/>
              <p:cNvSpPr>
                <a:spLocks noChangeArrowheads="1"/>
              </p:cNvSpPr>
              <p:nvPr/>
            </p:nvSpPr>
            <p:spPr bwMode="auto">
              <a:xfrm>
                <a:off x="3450" y="-80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1" name="Rectangle 42"/>
              <p:cNvSpPr>
                <a:spLocks noChangeArrowheads="1"/>
              </p:cNvSpPr>
              <p:nvPr/>
            </p:nvSpPr>
            <p:spPr bwMode="auto">
              <a:xfrm>
                <a:off x="3810" y="-805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2" name="Rectangle 43"/>
              <p:cNvSpPr>
                <a:spLocks noChangeArrowheads="1"/>
              </p:cNvSpPr>
              <p:nvPr/>
            </p:nvSpPr>
            <p:spPr bwMode="auto">
              <a:xfrm>
                <a:off x="3810" y="-769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3" name="Rectangle 44"/>
              <p:cNvSpPr>
                <a:spLocks noChangeArrowheads="1"/>
              </p:cNvSpPr>
              <p:nvPr/>
            </p:nvSpPr>
            <p:spPr bwMode="auto">
              <a:xfrm>
                <a:off x="3804" y="-79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4" name="Rectangle 45"/>
              <p:cNvSpPr>
                <a:spLocks noChangeArrowheads="1"/>
              </p:cNvSpPr>
              <p:nvPr/>
            </p:nvSpPr>
            <p:spPr bwMode="auto">
              <a:xfrm>
                <a:off x="3804" y="-775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8" name="Rectangle 46"/>
              <p:cNvSpPr>
                <a:spLocks noChangeArrowheads="1"/>
              </p:cNvSpPr>
              <p:nvPr/>
            </p:nvSpPr>
            <p:spPr bwMode="auto">
              <a:xfrm>
                <a:off x="3798" y="-79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9" name="Rectangle 47"/>
              <p:cNvSpPr>
                <a:spLocks noChangeArrowheads="1"/>
              </p:cNvSpPr>
              <p:nvPr/>
            </p:nvSpPr>
            <p:spPr bwMode="auto">
              <a:xfrm>
                <a:off x="3798" y="-781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0" name="Rectangle 48"/>
              <p:cNvSpPr>
                <a:spLocks noChangeArrowheads="1"/>
              </p:cNvSpPr>
              <p:nvPr/>
            </p:nvSpPr>
            <p:spPr bwMode="auto">
              <a:xfrm>
                <a:off x="3798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1" name="Rectangle 49"/>
              <p:cNvSpPr>
                <a:spLocks noChangeArrowheads="1"/>
              </p:cNvSpPr>
              <p:nvPr/>
            </p:nvSpPr>
            <p:spPr bwMode="auto">
              <a:xfrm>
                <a:off x="3798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2" name="Oval 50"/>
              <p:cNvSpPr>
                <a:spLocks noChangeArrowheads="1"/>
              </p:cNvSpPr>
              <p:nvPr/>
            </p:nvSpPr>
            <p:spPr bwMode="auto">
              <a:xfrm>
                <a:off x="3798" y="-80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3" name="Rectangle 51"/>
              <p:cNvSpPr>
                <a:spLocks noChangeArrowheads="1"/>
              </p:cNvSpPr>
              <p:nvPr/>
            </p:nvSpPr>
            <p:spPr bwMode="auto">
              <a:xfrm>
                <a:off x="3828" y="-805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4" name="Rectangle 52"/>
              <p:cNvSpPr>
                <a:spLocks noChangeArrowheads="1"/>
              </p:cNvSpPr>
              <p:nvPr/>
            </p:nvSpPr>
            <p:spPr bwMode="auto">
              <a:xfrm>
                <a:off x="3828" y="-769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5" name="Rectangle 53"/>
              <p:cNvSpPr>
                <a:spLocks noChangeArrowheads="1"/>
              </p:cNvSpPr>
              <p:nvPr/>
            </p:nvSpPr>
            <p:spPr bwMode="auto">
              <a:xfrm>
                <a:off x="3822" y="-79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6" name="Rectangle 54"/>
              <p:cNvSpPr>
                <a:spLocks noChangeArrowheads="1"/>
              </p:cNvSpPr>
              <p:nvPr/>
            </p:nvSpPr>
            <p:spPr bwMode="auto">
              <a:xfrm>
                <a:off x="3822" y="-775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7" name="Rectangle 55"/>
              <p:cNvSpPr>
                <a:spLocks noChangeArrowheads="1"/>
              </p:cNvSpPr>
              <p:nvPr/>
            </p:nvSpPr>
            <p:spPr bwMode="auto">
              <a:xfrm>
                <a:off x="3816" y="-79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8" name="Rectangle 56"/>
              <p:cNvSpPr>
                <a:spLocks noChangeArrowheads="1"/>
              </p:cNvSpPr>
              <p:nvPr/>
            </p:nvSpPr>
            <p:spPr bwMode="auto">
              <a:xfrm>
                <a:off x="3816" y="-781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9" name="Rectangle 57"/>
              <p:cNvSpPr>
                <a:spLocks noChangeArrowheads="1"/>
              </p:cNvSpPr>
              <p:nvPr/>
            </p:nvSpPr>
            <p:spPr bwMode="auto">
              <a:xfrm>
                <a:off x="3816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0" name="Rectangle 58"/>
              <p:cNvSpPr>
                <a:spLocks noChangeArrowheads="1"/>
              </p:cNvSpPr>
              <p:nvPr/>
            </p:nvSpPr>
            <p:spPr bwMode="auto">
              <a:xfrm>
                <a:off x="3816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1" name="Oval 59"/>
              <p:cNvSpPr>
                <a:spLocks noChangeArrowheads="1"/>
              </p:cNvSpPr>
              <p:nvPr/>
            </p:nvSpPr>
            <p:spPr bwMode="auto">
              <a:xfrm>
                <a:off x="3816" y="-80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2" name="Rectangle 60"/>
              <p:cNvSpPr>
                <a:spLocks noChangeArrowheads="1"/>
              </p:cNvSpPr>
              <p:nvPr/>
            </p:nvSpPr>
            <p:spPr bwMode="auto">
              <a:xfrm>
                <a:off x="3630" y="-805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3" name="Rectangle 61"/>
              <p:cNvSpPr>
                <a:spLocks noChangeArrowheads="1"/>
              </p:cNvSpPr>
              <p:nvPr/>
            </p:nvSpPr>
            <p:spPr bwMode="auto">
              <a:xfrm>
                <a:off x="3630" y="-769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4" name="Rectangle 62"/>
              <p:cNvSpPr>
                <a:spLocks noChangeArrowheads="1"/>
              </p:cNvSpPr>
              <p:nvPr/>
            </p:nvSpPr>
            <p:spPr bwMode="auto">
              <a:xfrm>
                <a:off x="3624" y="-79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5" name="Rectangle 63"/>
              <p:cNvSpPr>
                <a:spLocks noChangeArrowheads="1"/>
              </p:cNvSpPr>
              <p:nvPr/>
            </p:nvSpPr>
            <p:spPr bwMode="auto">
              <a:xfrm>
                <a:off x="3624" y="-775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6" name="Rectangle 64"/>
              <p:cNvSpPr>
                <a:spLocks noChangeArrowheads="1"/>
              </p:cNvSpPr>
              <p:nvPr/>
            </p:nvSpPr>
            <p:spPr bwMode="auto">
              <a:xfrm>
                <a:off x="3618" y="-79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7" name="Rectangle 65"/>
              <p:cNvSpPr>
                <a:spLocks noChangeArrowheads="1"/>
              </p:cNvSpPr>
              <p:nvPr/>
            </p:nvSpPr>
            <p:spPr bwMode="auto">
              <a:xfrm>
                <a:off x="3618" y="-781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8" name="Rectangle 66"/>
              <p:cNvSpPr>
                <a:spLocks noChangeArrowheads="1"/>
              </p:cNvSpPr>
              <p:nvPr/>
            </p:nvSpPr>
            <p:spPr bwMode="auto">
              <a:xfrm>
                <a:off x="3618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9" name="Rectangle 67"/>
              <p:cNvSpPr>
                <a:spLocks noChangeArrowheads="1"/>
              </p:cNvSpPr>
              <p:nvPr/>
            </p:nvSpPr>
            <p:spPr bwMode="auto">
              <a:xfrm>
                <a:off x="3618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0" name="Oval 68"/>
              <p:cNvSpPr>
                <a:spLocks noChangeArrowheads="1"/>
              </p:cNvSpPr>
              <p:nvPr/>
            </p:nvSpPr>
            <p:spPr bwMode="auto">
              <a:xfrm>
                <a:off x="3618" y="-80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1" name="Rectangle 69"/>
              <p:cNvSpPr>
                <a:spLocks noChangeArrowheads="1"/>
              </p:cNvSpPr>
              <p:nvPr/>
            </p:nvSpPr>
            <p:spPr bwMode="auto">
              <a:xfrm>
                <a:off x="3876" y="-805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2" name="Rectangle 70"/>
              <p:cNvSpPr>
                <a:spLocks noChangeArrowheads="1"/>
              </p:cNvSpPr>
              <p:nvPr/>
            </p:nvSpPr>
            <p:spPr bwMode="auto">
              <a:xfrm>
                <a:off x="3876" y="-769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3" name="Rectangle 71"/>
              <p:cNvSpPr>
                <a:spLocks noChangeArrowheads="1"/>
              </p:cNvSpPr>
              <p:nvPr/>
            </p:nvSpPr>
            <p:spPr bwMode="auto">
              <a:xfrm>
                <a:off x="3870" y="-79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4" name="Rectangle 72"/>
              <p:cNvSpPr>
                <a:spLocks noChangeArrowheads="1"/>
              </p:cNvSpPr>
              <p:nvPr/>
            </p:nvSpPr>
            <p:spPr bwMode="auto">
              <a:xfrm>
                <a:off x="3870" y="-775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5" name="Rectangle 73"/>
              <p:cNvSpPr>
                <a:spLocks noChangeArrowheads="1"/>
              </p:cNvSpPr>
              <p:nvPr/>
            </p:nvSpPr>
            <p:spPr bwMode="auto">
              <a:xfrm>
                <a:off x="3864" y="-79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6" name="Rectangle 74"/>
              <p:cNvSpPr>
                <a:spLocks noChangeArrowheads="1"/>
              </p:cNvSpPr>
              <p:nvPr/>
            </p:nvSpPr>
            <p:spPr bwMode="auto">
              <a:xfrm>
                <a:off x="3864" y="-781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7" name="Rectangle 75"/>
              <p:cNvSpPr>
                <a:spLocks noChangeArrowheads="1"/>
              </p:cNvSpPr>
              <p:nvPr/>
            </p:nvSpPr>
            <p:spPr bwMode="auto">
              <a:xfrm>
                <a:off x="3864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8" name="Rectangle 76"/>
              <p:cNvSpPr>
                <a:spLocks noChangeArrowheads="1"/>
              </p:cNvSpPr>
              <p:nvPr/>
            </p:nvSpPr>
            <p:spPr bwMode="auto">
              <a:xfrm>
                <a:off x="3864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9" name="Oval 77"/>
              <p:cNvSpPr>
                <a:spLocks noChangeArrowheads="1"/>
              </p:cNvSpPr>
              <p:nvPr/>
            </p:nvSpPr>
            <p:spPr bwMode="auto">
              <a:xfrm>
                <a:off x="3864" y="-80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0" name="Rectangle 78"/>
              <p:cNvSpPr>
                <a:spLocks noChangeArrowheads="1"/>
              </p:cNvSpPr>
              <p:nvPr/>
            </p:nvSpPr>
            <p:spPr bwMode="auto">
              <a:xfrm>
                <a:off x="3954" y="-805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1" name="Rectangle 79"/>
              <p:cNvSpPr>
                <a:spLocks noChangeArrowheads="1"/>
              </p:cNvSpPr>
              <p:nvPr/>
            </p:nvSpPr>
            <p:spPr bwMode="auto">
              <a:xfrm>
                <a:off x="3954" y="-769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2" name="Rectangle 80"/>
              <p:cNvSpPr>
                <a:spLocks noChangeArrowheads="1"/>
              </p:cNvSpPr>
              <p:nvPr/>
            </p:nvSpPr>
            <p:spPr bwMode="auto">
              <a:xfrm>
                <a:off x="3948" y="-79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3" name="Rectangle 81"/>
              <p:cNvSpPr>
                <a:spLocks noChangeArrowheads="1"/>
              </p:cNvSpPr>
              <p:nvPr/>
            </p:nvSpPr>
            <p:spPr bwMode="auto">
              <a:xfrm>
                <a:off x="3948" y="-775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4" name="Rectangle 82"/>
              <p:cNvSpPr>
                <a:spLocks noChangeArrowheads="1"/>
              </p:cNvSpPr>
              <p:nvPr/>
            </p:nvSpPr>
            <p:spPr bwMode="auto">
              <a:xfrm>
                <a:off x="3942" y="-79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5" name="Rectangle 83"/>
              <p:cNvSpPr>
                <a:spLocks noChangeArrowheads="1"/>
              </p:cNvSpPr>
              <p:nvPr/>
            </p:nvSpPr>
            <p:spPr bwMode="auto">
              <a:xfrm>
                <a:off x="3942" y="-781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6" name="Rectangle 84"/>
              <p:cNvSpPr>
                <a:spLocks noChangeArrowheads="1"/>
              </p:cNvSpPr>
              <p:nvPr/>
            </p:nvSpPr>
            <p:spPr bwMode="auto">
              <a:xfrm>
                <a:off x="3942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7" name="Rectangle 85"/>
              <p:cNvSpPr>
                <a:spLocks noChangeArrowheads="1"/>
              </p:cNvSpPr>
              <p:nvPr/>
            </p:nvSpPr>
            <p:spPr bwMode="auto">
              <a:xfrm>
                <a:off x="3942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8" name="Oval 86"/>
              <p:cNvSpPr>
                <a:spLocks noChangeArrowheads="1"/>
              </p:cNvSpPr>
              <p:nvPr/>
            </p:nvSpPr>
            <p:spPr bwMode="auto">
              <a:xfrm>
                <a:off x="3942" y="-80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9" name="Rectangle 87"/>
              <p:cNvSpPr>
                <a:spLocks noChangeArrowheads="1"/>
              </p:cNvSpPr>
              <p:nvPr/>
            </p:nvSpPr>
            <p:spPr bwMode="auto">
              <a:xfrm>
                <a:off x="3396" y="-805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0" name="Rectangle 88"/>
              <p:cNvSpPr>
                <a:spLocks noChangeArrowheads="1"/>
              </p:cNvSpPr>
              <p:nvPr/>
            </p:nvSpPr>
            <p:spPr bwMode="auto">
              <a:xfrm>
                <a:off x="3396" y="-769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1" name="Rectangle 89"/>
              <p:cNvSpPr>
                <a:spLocks noChangeArrowheads="1"/>
              </p:cNvSpPr>
              <p:nvPr/>
            </p:nvSpPr>
            <p:spPr bwMode="auto">
              <a:xfrm>
                <a:off x="3390" y="-79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2" name="Rectangle 90"/>
              <p:cNvSpPr>
                <a:spLocks noChangeArrowheads="1"/>
              </p:cNvSpPr>
              <p:nvPr/>
            </p:nvSpPr>
            <p:spPr bwMode="auto">
              <a:xfrm>
                <a:off x="3390" y="-775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3" name="Rectangle 91"/>
              <p:cNvSpPr>
                <a:spLocks noChangeArrowheads="1"/>
              </p:cNvSpPr>
              <p:nvPr/>
            </p:nvSpPr>
            <p:spPr bwMode="auto">
              <a:xfrm>
                <a:off x="3384" y="-79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4" name="Rectangle 92"/>
              <p:cNvSpPr>
                <a:spLocks noChangeArrowheads="1"/>
              </p:cNvSpPr>
              <p:nvPr/>
            </p:nvSpPr>
            <p:spPr bwMode="auto">
              <a:xfrm>
                <a:off x="3384" y="-781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5" name="Rectangle 93"/>
              <p:cNvSpPr>
                <a:spLocks noChangeArrowheads="1"/>
              </p:cNvSpPr>
              <p:nvPr/>
            </p:nvSpPr>
            <p:spPr bwMode="auto">
              <a:xfrm>
                <a:off x="3384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6" name="Rectangle 94"/>
              <p:cNvSpPr>
                <a:spLocks noChangeArrowheads="1"/>
              </p:cNvSpPr>
              <p:nvPr/>
            </p:nvSpPr>
            <p:spPr bwMode="auto">
              <a:xfrm>
                <a:off x="3384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7" name="Oval 95"/>
              <p:cNvSpPr>
                <a:spLocks noChangeArrowheads="1"/>
              </p:cNvSpPr>
              <p:nvPr/>
            </p:nvSpPr>
            <p:spPr bwMode="auto">
              <a:xfrm>
                <a:off x="3384" y="-80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8" name="Rectangle 96"/>
              <p:cNvSpPr>
                <a:spLocks noChangeArrowheads="1"/>
              </p:cNvSpPr>
              <p:nvPr/>
            </p:nvSpPr>
            <p:spPr bwMode="auto">
              <a:xfrm>
                <a:off x="4152" y="521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9" name="Rectangle 97"/>
              <p:cNvSpPr>
                <a:spLocks noChangeArrowheads="1"/>
              </p:cNvSpPr>
              <p:nvPr/>
            </p:nvSpPr>
            <p:spPr bwMode="auto">
              <a:xfrm>
                <a:off x="4152" y="557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0" name="Rectangle 98"/>
              <p:cNvSpPr>
                <a:spLocks noChangeArrowheads="1"/>
              </p:cNvSpPr>
              <p:nvPr/>
            </p:nvSpPr>
            <p:spPr bwMode="auto">
              <a:xfrm>
                <a:off x="4146" y="527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1" name="Rectangle 99"/>
              <p:cNvSpPr>
                <a:spLocks noChangeArrowheads="1"/>
              </p:cNvSpPr>
              <p:nvPr/>
            </p:nvSpPr>
            <p:spPr bwMode="auto">
              <a:xfrm>
                <a:off x="4146" y="551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2" name="Rectangle 100"/>
              <p:cNvSpPr>
                <a:spLocks noChangeArrowheads="1"/>
              </p:cNvSpPr>
              <p:nvPr/>
            </p:nvSpPr>
            <p:spPr bwMode="auto">
              <a:xfrm>
                <a:off x="4140" y="53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3" name="Rectangle 101"/>
              <p:cNvSpPr>
                <a:spLocks noChangeArrowheads="1"/>
              </p:cNvSpPr>
              <p:nvPr/>
            </p:nvSpPr>
            <p:spPr bwMode="auto">
              <a:xfrm>
                <a:off x="4140" y="545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4" name="Rectangle 102"/>
              <p:cNvSpPr>
                <a:spLocks noChangeArrowheads="1"/>
              </p:cNvSpPr>
              <p:nvPr/>
            </p:nvSpPr>
            <p:spPr bwMode="auto">
              <a:xfrm>
                <a:off x="4140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5" name="Rectangle 103"/>
              <p:cNvSpPr>
                <a:spLocks noChangeArrowheads="1"/>
              </p:cNvSpPr>
              <p:nvPr/>
            </p:nvSpPr>
            <p:spPr bwMode="auto">
              <a:xfrm>
                <a:off x="4140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6" name="Oval 104"/>
              <p:cNvSpPr>
                <a:spLocks noChangeArrowheads="1"/>
              </p:cNvSpPr>
              <p:nvPr/>
            </p:nvSpPr>
            <p:spPr bwMode="auto">
              <a:xfrm>
                <a:off x="4140" y="52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7" name="Rectangle 105"/>
              <p:cNvSpPr>
                <a:spLocks noChangeArrowheads="1"/>
              </p:cNvSpPr>
              <p:nvPr/>
            </p:nvSpPr>
            <p:spPr bwMode="auto">
              <a:xfrm>
                <a:off x="3654" y="-805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8" name="Rectangle 106"/>
              <p:cNvSpPr>
                <a:spLocks noChangeArrowheads="1"/>
              </p:cNvSpPr>
              <p:nvPr/>
            </p:nvSpPr>
            <p:spPr bwMode="auto">
              <a:xfrm>
                <a:off x="3654" y="-769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9" name="Rectangle 107"/>
              <p:cNvSpPr>
                <a:spLocks noChangeArrowheads="1"/>
              </p:cNvSpPr>
              <p:nvPr/>
            </p:nvSpPr>
            <p:spPr bwMode="auto">
              <a:xfrm>
                <a:off x="3648" y="-79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0" name="Rectangle 108"/>
              <p:cNvSpPr>
                <a:spLocks noChangeArrowheads="1"/>
              </p:cNvSpPr>
              <p:nvPr/>
            </p:nvSpPr>
            <p:spPr bwMode="auto">
              <a:xfrm>
                <a:off x="3648" y="-775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1" name="Rectangle 109"/>
              <p:cNvSpPr>
                <a:spLocks noChangeArrowheads="1"/>
              </p:cNvSpPr>
              <p:nvPr/>
            </p:nvSpPr>
            <p:spPr bwMode="auto">
              <a:xfrm>
                <a:off x="3642" y="-79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2" name="Rectangle 110"/>
              <p:cNvSpPr>
                <a:spLocks noChangeArrowheads="1"/>
              </p:cNvSpPr>
              <p:nvPr/>
            </p:nvSpPr>
            <p:spPr bwMode="auto">
              <a:xfrm>
                <a:off x="3642" y="-781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3" name="Rectangle 111"/>
              <p:cNvSpPr>
                <a:spLocks noChangeArrowheads="1"/>
              </p:cNvSpPr>
              <p:nvPr/>
            </p:nvSpPr>
            <p:spPr bwMode="auto">
              <a:xfrm>
                <a:off x="3642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4" name="Rectangle 112"/>
              <p:cNvSpPr>
                <a:spLocks noChangeArrowheads="1"/>
              </p:cNvSpPr>
              <p:nvPr/>
            </p:nvSpPr>
            <p:spPr bwMode="auto">
              <a:xfrm>
                <a:off x="3642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5" name="Oval 113"/>
              <p:cNvSpPr>
                <a:spLocks noChangeArrowheads="1"/>
              </p:cNvSpPr>
              <p:nvPr/>
            </p:nvSpPr>
            <p:spPr bwMode="auto">
              <a:xfrm>
                <a:off x="3642" y="-80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6" name="Rectangle 114"/>
              <p:cNvSpPr>
                <a:spLocks noChangeArrowheads="1"/>
              </p:cNvSpPr>
              <p:nvPr/>
            </p:nvSpPr>
            <p:spPr bwMode="auto">
              <a:xfrm>
                <a:off x="3162" y="521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7" name="Rectangle 115"/>
              <p:cNvSpPr>
                <a:spLocks noChangeArrowheads="1"/>
              </p:cNvSpPr>
              <p:nvPr/>
            </p:nvSpPr>
            <p:spPr bwMode="auto">
              <a:xfrm>
                <a:off x="3162" y="557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8" name="Rectangle 116"/>
              <p:cNvSpPr>
                <a:spLocks noChangeArrowheads="1"/>
              </p:cNvSpPr>
              <p:nvPr/>
            </p:nvSpPr>
            <p:spPr bwMode="auto">
              <a:xfrm>
                <a:off x="3156" y="527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9" name="Rectangle 117"/>
              <p:cNvSpPr>
                <a:spLocks noChangeArrowheads="1"/>
              </p:cNvSpPr>
              <p:nvPr/>
            </p:nvSpPr>
            <p:spPr bwMode="auto">
              <a:xfrm>
                <a:off x="3156" y="551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0" name="Rectangle 118"/>
              <p:cNvSpPr>
                <a:spLocks noChangeArrowheads="1"/>
              </p:cNvSpPr>
              <p:nvPr/>
            </p:nvSpPr>
            <p:spPr bwMode="auto">
              <a:xfrm>
                <a:off x="3150" y="53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1" name="Rectangle 119"/>
              <p:cNvSpPr>
                <a:spLocks noChangeArrowheads="1"/>
              </p:cNvSpPr>
              <p:nvPr/>
            </p:nvSpPr>
            <p:spPr bwMode="auto">
              <a:xfrm>
                <a:off x="3150" y="545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2" name="Rectangle 120"/>
              <p:cNvSpPr>
                <a:spLocks noChangeArrowheads="1"/>
              </p:cNvSpPr>
              <p:nvPr/>
            </p:nvSpPr>
            <p:spPr bwMode="auto">
              <a:xfrm>
                <a:off x="3150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3" name="Rectangle 121"/>
              <p:cNvSpPr>
                <a:spLocks noChangeArrowheads="1"/>
              </p:cNvSpPr>
              <p:nvPr/>
            </p:nvSpPr>
            <p:spPr bwMode="auto">
              <a:xfrm>
                <a:off x="3150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4" name="Oval 122"/>
              <p:cNvSpPr>
                <a:spLocks noChangeArrowheads="1"/>
              </p:cNvSpPr>
              <p:nvPr/>
            </p:nvSpPr>
            <p:spPr bwMode="auto">
              <a:xfrm>
                <a:off x="3150" y="52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5" name="Rectangle 123"/>
              <p:cNvSpPr>
                <a:spLocks noChangeArrowheads="1"/>
              </p:cNvSpPr>
              <p:nvPr/>
            </p:nvSpPr>
            <p:spPr bwMode="auto">
              <a:xfrm>
                <a:off x="2964" y="521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6" name="Rectangle 124"/>
              <p:cNvSpPr>
                <a:spLocks noChangeArrowheads="1"/>
              </p:cNvSpPr>
              <p:nvPr/>
            </p:nvSpPr>
            <p:spPr bwMode="auto">
              <a:xfrm>
                <a:off x="2964" y="557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7" name="Rectangle 125"/>
              <p:cNvSpPr>
                <a:spLocks noChangeArrowheads="1"/>
              </p:cNvSpPr>
              <p:nvPr/>
            </p:nvSpPr>
            <p:spPr bwMode="auto">
              <a:xfrm>
                <a:off x="2958" y="527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8" name="Rectangle 126"/>
              <p:cNvSpPr>
                <a:spLocks noChangeArrowheads="1"/>
              </p:cNvSpPr>
              <p:nvPr/>
            </p:nvSpPr>
            <p:spPr bwMode="auto">
              <a:xfrm>
                <a:off x="2958" y="551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9" name="Rectangle 127"/>
              <p:cNvSpPr>
                <a:spLocks noChangeArrowheads="1"/>
              </p:cNvSpPr>
              <p:nvPr/>
            </p:nvSpPr>
            <p:spPr bwMode="auto">
              <a:xfrm>
                <a:off x="2952" y="53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0" name="Rectangle 128"/>
              <p:cNvSpPr>
                <a:spLocks noChangeArrowheads="1"/>
              </p:cNvSpPr>
              <p:nvPr/>
            </p:nvSpPr>
            <p:spPr bwMode="auto">
              <a:xfrm>
                <a:off x="2952" y="545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1" name="Rectangle 129"/>
              <p:cNvSpPr>
                <a:spLocks noChangeArrowheads="1"/>
              </p:cNvSpPr>
              <p:nvPr/>
            </p:nvSpPr>
            <p:spPr bwMode="auto">
              <a:xfrm>
                <a:off x="2952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2" name="Rectangle 130"/>
              <p:cNvSpPr>
                <a:spLocks noChangeArrowheads="1"/>
              </p:cNvSpPr>
              <p:nvPr/>
            </p:nvSpPr>
            <p:spPr bwMode="auto">
              <a:xfrm>
                <a:off x="2952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3" name="Oval 131"/>
              <p:cNvSpPr>
                <a:spLocks noChangeArrowheads="1"/>
              </p:cNvSpPr>
              <p:nvPr/>
            </p:nvSpPr>
            <p:spPr bwMode="auto">
              <a:xfrm>
                <a:off x="2952" y="52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4" name="Rectangle 132"/>
              <p:cNvSpPr>
                <a:spLocks noChangeArrowheads="1"/>
              </p:cNvSpPr>
              <p:nvPr/>
            </p:nvSpPr>
            <p:spPr bwMode="auto">
              <a:xfrm>
                <a:off x="3288" y="521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5" name="Rectangle 133"/>
              <p:cNvSpPr>
                <a:spLocks noChangeArrowheads="1"/>
              </p:cNvSpPr>
              <p:nvPr/>
            </p:nvSpPr>
            <p:spPr bwMode="auto">
              <a:xfrm>
                <a:off x="3288" y="557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6" name="Rectangle 134"/>
              <p:cNvSpPr>
                <a:spLocks noChangeArrowheads="1"/>
              </p:cNvSpPr>
              <p:nvPr/>
            </p:nvSpPr>
            <p:spPr bwMode="auto">
              <a:xfrm>
                <a:off x="3282" y="527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7" name="Rectangle 135"/>
              <p:cNvSpPr>
                <a:spLocks noChangeArrowheads="1"/>
              </p:cNvSpPr>
              <p:nvPr/>
            </p:nvSpPr>
            <p:spPr bwMode="auto">
              <a:xfrm>
                <a:off x="3282" y="551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8" name="Rectangle 136"/>
              <p:cNvSpPr>
                <a:spLocks noChangeArrowheads="1"/>
              </p:cNvSpPr>
              <p:nvPr/>
            </p:nvSpPr>
            <p:spPr bwMode="auto">
              <a:xfrm>
                <a:off x="3276" y="53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9" name="Rectangle 137"/>
              <p:cNvSpPr>
                <a:spLocks noChangeArrowheads="1"/>
              </p:cNvSpPr>
              <p:nvPr/>
            </p:nvSpPr>
            <p:spPr bwMode="auto">
              <a:xfrm>
                <a:off x="3276" y="545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0" name="Rectangle 138"/>
              <p:cNvSpPr>
                <a:spLocks noChangeArrowheads="1"/>
              </p:cNvSpPr>
              <p:nvPr/>
            </p:nvSpPr>
            <p:spPr bwMode="auto">
              <a:xfrm>
                <a:off x="3276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1" name="Rectangle 139"/>
              <p:cNvSpPr>
                <a:spLocks noChangeArrowheads="1"/>
              </p:cNvSpPr>
              <p:nvPr/>
            </p:nvSpPr>
            <p:spPr bwMode="auto">
              <a:xfrm>
                <a:off x="3276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2" name="Oval 140"/>
              <p:cNvSpPr>
                <a:spLocks noChangeArrowheads="1"/>
              </p:cNvSpPr>
              <p:nvPr/>
            </p:nvSpPr>
            <p:spPr bwMode="auto">
              <a:xfrm>
                <a:off x="3276" y="52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3" name="Rectangle 141"/>
              <p:cNvSpPr>
                <a:spLocks noChangeArrowheads="1"/>
              </p:cNvSpPr>
              <p:nvPr/>
            </p:nvSpPr>
            <p:spPr bwMode="auto">
              <a:xfrm>
                <a:off x="3312" y="521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4" name="Rectangle 142"/>
              <p:cNvSpPr>
                <a:spLocks noChangeArrowheads="1"/>
              </p:cNvSpPr>
              <p:nvPr/>
            </p:nvSpPr>
            <p:spPr bwMode="auto">
              <a:xfrm>
                <a:off x="3312" y="557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5" name="Rectangle 143"/>
              <p:cNvSpPr>
                <a:spLocks noChangeArrowheads="1"/>
              </p:cNvSpPr>
              <p:nvPr/>
            </p:nvSpPr>
            <p:spPr bwMode="auto">
              <a:xfrm>
                <a:off x="3306" y="527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6" name="Rectangle 144"/>
              <p:cNvSpPr>
                <a:spLocks noChangeArrowheads="1"/>
              </p:cNvSpPr>
              <p:nvPr/>
            </p:nvSpPr>
            <p:spPr bwMode="auto">
              <a:xfrm>
                <a:off x="3306" y="551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7" name="Rectangle 145"/>
              <p:cNvSpPr>
                <a:spLocks noChangeArrowheads="1"/>
              </p:cNvSpPr>
              <p:nvPr/>
            </p:nvSpPr>
            <p:spPr bwMode="auto">
              <a:xfrm>
                <a:off x="3300" y="53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8" name="Rectangle 146"/>
              <p:cNvSpPr>
                <a:spLocks noChangeArrowheads="1"/>
              </p:cNvSpPr>
              <p:nvPr/>
            </p:nvSpPr>
            <p:spPr bwMode="auto">
              <a:xfrm>
                <a:off x="3300" y="545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9" name="Rectangle 147"/>
              <p:cNvSpPr>
                <a:spLocks noChangeArrowheads="1"/>
              </p:cNvSpPr>
              <p:nvPr/>
            </p:nvSpPr>
            <p:spPr bwMode="auto">
              <a:xfrm>
                <a:off x="3300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0" name="Rectangle 148"/>
              <p:cNvSpPr>
                <a:spLocks noChangeArrowheads="1"/>
              </p:cNvSpPr>
              <p:nvPr/>
            </p:nvSpPr>
            <p:spPr bwMode="auto">
              <a:xfrm>
                <a:off x="3300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1" name="Oval 149"/>
              <p:cNvSpPr>
                <a:spLocks noChangeArrowheads="1"/>
              </p:cNvSpPr>
              <p:nvPr/>
            </p:nvSpPr>
            <p:spPr bwMode="auto">
              <a:xfrm>
                <a:off x="3300" y="52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2" name="Rectangle 150"/>
              <p:cNvSpPr>
                <a:spLocks noChangeArrowheads="1"/>
              </p:cNvSpPr>
              <p:nvPr/>
            </p:nvSpPr>
            <p:spPr bwMode="auto">
              <a:xfrm>
                <a:off x="3750" y="521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3" name="Rectangle 151"/>
              <p:cNvSpPr>
                <a:spLocks noChangeArrowheads="1"/>
              </p:cNvSpPr>
              <p:nvPr/>
            </p:nvSpPr>
            <p:spPr bwMode="auto">
              <a:xfrm>
                <a:off x="3750" y="557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4" name="Rectangle 152"/>
              <p:cNvSpPr>
                <a:spLocks noChangeArrowheads="1"/>
              </p:cNvSpPr>
              <p:nvPr/>
            </p:nvSpPr>
            <p:spPr bwMode="auto">
              <a:xfrm>
                <a:off x="3744" y="527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5" name="Rectangle 153"/>
              <p:cNvSpPr>
                <a:spLocks noChangeArrowheads="1"/>
              </p:cNvSpPr>
              <p:nvPr/>
            </p:nvSpPr>
            <p:spPr bwMode="auto">
              <a:xfrm>
                <a:off x="3744" y="551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6" name="Rectangle 154"/>
              <p:cNvSpPr>
                <a:spLocks noChangeArrowheads="1"/>
              </p:cNvSpPr>
              <p:nvPr/>
            </p:nvSpPr>
            <p:spPr bwMode="auto">
              <a:xfrm>
                <a:off x="3738" y="53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7" name="Rectangle 155"/>
              <p:cNvSpPr>
                <a:spLocks noChangeArrowheads="1"/>
              </p:cNvSpPr>
              <p:nvPr/>
            </p:nvSpPr>
            <p:spPr bwMode="auto">
              <a:xfrm>
                <a:off x="3738" y="545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8" name="Rectangle 156"/>
              <p:cNvSpPr>
                <a:spLocks noChangeArrowheads="1"/>
              </p:cNvSpPr>
              <p:nvPr/>
            </p:nvSpPr>
            <p:spPr bwMode="auto">
              <a:xfrm>
                <a:off x="3738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9" name="Rectangle 157"/>
              <p:cNvSpPr>
                <a:spLocks noChangeArrowheads="1"/>
              </p:cNvSpPr>
              <p:nvPr/>
            </p:nvSpPr>
            <p:spPr bwMode="auto">
              <a:xfrm>
                <a:off x="3738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0" name="Oval 158"/>
              <p:cNvSpPr>
                <a:spLocks noChangeArrowheads="1"/>
              </p:cNvSpPr>
              <p:nvPr/>
            </p:nvSpPr>
            <p:spPr bwMode="auto">
              <a:xfrm>
                <a:off x="3738" y="52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1" name="Rectangle 159"/>
              <p:cNvSpPr>
                <a:spLocks noChangeArrowheads="1"/>
              </p:cNvSpPr>
              <p:nvPr/>
            </p:nvSpPr>
            <p:spPr bwMode="auto">
              <a:xfrm>
                <a:off x="3288" y="521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2" name="Rectangle 160"/>
              <p:cNvSpPr>
                <a:spLocks noChangeArrowheads="1"/>
              </p:cNvSpPr>
              <p:nvPr/>
            </p:nvSpPr>
            <p:spPr bwMode="auto">
              <a:xfrm>
                <a:off x="3288" y="557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3" name="Rectangle 161"/>
              <p:cNvSpPr>
                <a:spLocks noChangeArrowheads="1"/>
              </p:cNvSpPr>
              <p:nvPr/>
            </p:nvSpPr>
            <p:spPr bwMode="auto">
              <a:xfrm>
                <a:off x="3282" y="527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4" name="Rectangle 162"/>
              <p:cNvSpPr>
                <a:spLocks noChangeArrowheads="1"/>
              </p:cNvSpPr>
              <p:nvPr/>
            </p:nvSpPr>
            <p:spPr bwMode="auto">
              <a:xfrm>
                <a:off x="3282" y="551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5" name="Rectangle 163"/>
              <p:cNvSpPr>
                <a:spLocks noChangeArrowheads="1"/>
              </p:cNvSpPr>
              <p:nvPr/>
            </p:nvSpPr>
            <p:spPr bwMode="auto">
              <a:xfrm>
                <a:off x="3276" y="53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6" name="Rectangle 164"/>
              <p:cNvSpPr>
                <a:spLocks noChangeArrowheads="1"/>
              </p:cNvSpPr>
              <p:nvPr/>
            </p:nvSpPr>
            <p:spPr bwMode="auto">
              <a:xfrm>
                <a:off x="3276" y="545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7" name="Rectangle 165"/>
              <p:cNvSpPr>
                <a:spLocks noChangeArrowheads="1"/>
              </p:cNvSpPr>
              <p:nvPr/>
            </p:nvSpPr>
            <p:spPr bwMode="auto">
              <a:xfrm>
                <a:off x="3276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8" name="Rectangle 166"/>
              <p:cNvSpPr>
                <a:spLocks noChangeArrowheads="1"/>
              </p:cNvSpPr>
              <p:nvPr/>
            </p:nvSpPr>
            <p:spPr bwMode="auto">
              <a:xfrm>
                <a:off x="3276" y="53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9" name="Oval 167"/>
              <p:cNvSpPr>
                <a:spLocks noChangeArrowheads="1"/>
              </p:cNvSpPr>
              <p:nvPr/>
            </p:nvSpPr>
            <p:spPr bwMode="auto">
              <a:xfrm>
                <a:off x="3276" y="52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0" name="Rectangle 168"/>
              <p:cNvSpPr>
                <a:spLocks noChangeArrowheads="1"/>
              </p:cNvSpPr>
              <p:nvPr/>
            </p:nvSpPr>
            <p:spPr bwMode="auto">
              <a:xfrm>
                <a:off x="3846" y="-805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1" name="Rectangle 169"/>
              <p:cNvSpPr>
                <a:spLocks noChangeArrowheads="1"/>
              </p:cNvSpPr>
              <p:nvPr/>
            </p:nvSpPr>
            <p:spPr bwMode="auto">
              <a:xfrm>
                <a:off x="3846" y="-769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2" name="Rectangle 170"/>
              <p:cNvSpPr>
                <a:spLocks noChangeArrowheads="1"/>
              </p:cNvSpPr>
              <p:nvPr/>
            </p:nvSpPr>
            <p:spPr bwMode="auto">
              <a:xfrm>
                <a:off x="3840" y="-79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3" name="Rectangle 171"/>
              <p:cNvSpPr>
                <a:spLocks noChangeArrowheads="1"/>
              </p:cNvSpPr>
              <p:nvPr/>
            </p:nvSpPr>
            <p:spPr bwMode="auto">
              <a:xfrm>
                <a:off x="3840" y="-775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4" name="Rectangle 172"/>
              <p:cNvSpPr>
                <a:spLocks noChangeArrowheads="1"/>
              </p:cNvSpPr>
              <p:nvPr/>
            </p:nvSpPr>
            <p:spPr bwMode="auto">
              <a:xfrm>
                <a:off x="3834" y="-79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5" name="Rectangle 173"/>
              <p:cNvSpPr>
                <a:spLocks noChangeArrowheads="1"/>
              </p:cNvSpPr>
              <p:nvPr/>
            </p:nvSpPr>
            <p:spPr bwMode="auto">
              <a:xfrm>
                <a:off x="3834" y="-781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6" name="Rectangle 174"/>
              <p:cNvSpPr>
                <a:spLocks noChangeArrowheads="1"/>
              </p:cNvSpPr>
              <p:nvPr/>
            </p:nvSpPr>
            <p:spPr bwMode="auto">
              <a:xfrm>
                <a:off x="3834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7" name="Rectangle 175"/>
              <p:cNvSpPr>
                <a:spLocks noChangeArrowheads="1"/>
              </p:cNvSpPr>
              <p:nvPr/>
            </p:nvSpPr>
            <p:spPr bwMode="auto">
              <a:xfrm>
                <a:off x="3834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8" name="Oval 176"/>
              <p:cNvSpPr>
                <a:spLocks noChangeArrowheads="1"/>
              </p:cNvSpPr>
              <p:nvPr/>
            </p:nvSpPr>
            <p:spPr bwMode="auto">
              <a:xfrm>
                <a:off x="3834" y="-80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9" name="Rectangle 177"/>
              <p:cNvSpPr>
                <a:spLocks noChangeArrowheads="1"/>
              </p:cNvSpPr>
              <p:nvPr/>
            </p:nvSpPr>
            <p:spPr bwMode="auto">
              <a:xfrm>
                <a:off x="4038" y="-805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0" name="Rectangle 178"/>
              <p:cNvSpPr>
                <a:spLocks noChangeArrowheads="1"/>
              </p:cNvSpPr>
              <p:nvPr/>
            </p:nvSpPr>
            <p:spPr bwMode="auto">
              <a:xfrm>
                <a:off x="4038" y="-769"/>
                <a:ext cx="1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1" name="Rectangle 179"/>
              <p:cNvSpPr>
                <a:spLocks noChangeArrowheads="1"/>
              </p:cNvSpPr>
              <p:nvPr/>
            </p:nvSpPr>
            <p:spPr bwMode="auto">
              <a:xfrm>
                <a:off x="4032" y="-79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2" name="Rectangle 180"/>
              <p:cNvSpPr>
                <a:spLocks noChangeArrowheads="1"/>
              </p:cNvSpPr>
              <p:nvPr/>
            </p:nvSpPr>
            <p:spPr bwMode="auto">
              <a:xfrm>
                <a:off x="4032" y="-775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3" name="Rectangle 181"/>
              <p:cNvSpPr>
                <a:spLocks noChangeArrowheads="1"/>
              </p:cNvSpPr>
              <p:nvPr/>
            </p:nvSpPr>
            <p:spPr bwMode="auto">
              <a:xfrm>
                <a:off x="4026" y="-79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4" name="Rectangle 182"/>
              <p:cNvSpPr>
                <a:spLocks noChangeArrowheads="1"/>
              </p:cNvSpPr>
              <p:nvPr/>
            </p:nvSpPr>
            <p:spPr bwMode="auto">
              <a:xfrm>
                <a:off x="4026" y="-781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5" name="Rectangle 183"/>
              <p:cNvSpPr>
                <a:spLocks noChangeArrowheads="1"/>
              </p:cNvSpPr>
              <p:nvPr/>
            </p:nvSpPr>
            <p:spPr bwMode="auto">
              <a:xfrm>
                <a:off x="4026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6" name="Rectangle 184"/>
              <p:cNvSpPr>
                <a:spLocks noChangeArrowheads="1"/>
              </p:cNvSpPr>
              <p:nvPr/>
            </p:nvSpPr>
            <p:spPr bwMode="auto">
              <a:xfrm>
                <a:off x="4026" y="-78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7" name="Oval 185"/>
              <p:cNvSpPr>
                <a:spLocks noChangeArrowheads="1"/>
              </p:cNvSpPr>
              <p:nvPr/>
            </p:nvSpPr>
            <p:spPr bwMode="auto">
              <a:xfrm>
                <a:off x="4026" y="-80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8" name="Line 186"/>
              <p:cNvSpPr>
                <a:spLocks noChangeShapeType="1"/>
              </p:cNvSpPr>
              <p:nvPr/>
            </p:nvSpPr>
            <p:spPr bwMode="auto">
              <a:xfrm>
                <a:off x="2916" y="587"/>
                <a:ext cx="143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9" name="Line 187"/>
              <p:cNvSpPr>
                <a:spLocks noChangeShapeType="1"/>
              </p:cNvSpPr>
              <p:nvPr/>
            </p:nvSpPr>
            <p:spPr bwMode="auto">
              <a:xfrm>
                <a:off x="2916" y="587"/>
                <a:ext cx="0" cy="9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0" name="Line 188"/>
              <p:cNvSpPr>
                <a:spLocks noChangeShapeType="1"/>
              </p:cNvSpPr>
              <p:nvPr/>
            </p:nvSpPr>
            <p:spPr bwMode="auto">
              <a:xfrm>
                <a:off x="3276" y="587"/>
                <a:ext cx="0" cy="9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1" name="Line 189"/>
              <p:cNvSpPr>
                <a:spLocks noChangeShapeType="1"/>
              </p:cNvSpPr>
              <p:nvPr/>
            </p:nvSpPr>
            <p:spPr bwMode="auto">
              <a:xfrm>
                <a:off x="3630" y="587"/>
                <a:ext cx="0" cy="9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2" name="Line 190"/>
              <p:cNvSpPr>
                <a:spLocks noChangeShapeType="1"/>
              </p:cNvSpPr>
              <p:nvPr/>
            </p:nvSpPr>
            <p:spPr bwMode="auto">
              <a:xfrm>
                <a:off x="3990" y="587"/>
                <a:ext cx="0" cy="9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3" name="Line 191"/>
              <p:cNvSpPr>
                <a:spLocks noChangeShapeType="1"/>
              </p:cNvSpPr>
              <p:nvPr/>
            </p:nvSpPr>
            <p:spPr bwMode="auto">
              <a:xfrm>
                <a:off x="4350" y="587"/>
                <a:ext cx="0" cy="9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4" name="Rectangle 192"/>
              <p:cNvSpPr>
                <a:spLocks noChangeArrowheads="1"/>
              </p:cNvSpPr>
              <p:nvPr/>
            </p:nvSpPr>
            <p:spPr bwMode="auto">
              <a:xfrm>
                <a:off x="2859" y="735"/>
                <a:ext cx="11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-4</a:t>
                </a:r>
                <a:endParaRPr kumimoji="0" lang="es-ES" alt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05" name="Rectangle 193"/>
              <p:cNvSpPr>
                <a:spLocks noChangeArrowheads="1"/>
              </p:cNvSpPr>
              <p:nvPr/>
            </p:nvSpPr>
            <p:spPr bwMode="auto">
              <a:xfrm>
                <a:off x="3219" y="735"/>
                <a:ext cx="11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-2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06" name="Rectangle 194"/>
              <p:cNvSpPr>
                <a:spLocks noChangeArrowheads="1"/>
              </p:cNvSpPr>
              <p:nvPr/>
            </p:nvSpPr>
            <p:spPr bwMode="auto">
              <a:xfrm>
                <a:off x="3588" y="735"/>
                <a:ext cx="8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0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07" name="Rectangle 195"/>
              <p:cNvSpPr>
                <a:spLocks noChangeArrowheads="1"/>
              </p:cNvSpPr>
              <p:nvPr/>
            </p:nvSpPr>
            <p:spPr bwMode="auto">
              <a:xfrm>
                <a:off x="3948" y="735"/>
                <a:ext cx="8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08" name="Rectangle 196"/>
              <p:cNvSpPr>
                <a:spLocks noChangeArrowheads="1"/>
              </p:cNvSpPr>
              <p:nvPr/>
            </p:nvSpPr>
            <p:spPr bwMode="auto">
              <a:xfrm>
                <a:off x="4308" y="735"/>
                <a:ext cx="8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4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09" name="Line 197"/>
              <p:cNvSpPr>
                <a:spLocks noChangeShapeType="1"/>
              </p:cNvSpPr>
              <p:nvPr/>
            </p:nvSpPr>
            <p:spPr bwMode="auto">
              <a:xfrm flipV="1">
                <a:off x="2862" y="-787"/>
                <a:ext cx="0" cy="1326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0" name="Line 198"/>
              <p:cNvSpPr>
                <a:spLocks noChangeShapeType="1"/>
              </p:cNvSpPr>
              <p:nvPr/>
            </p:nvSpPr>
            <p:spPr bwMode="auto">
              <a:xfrm flipH="1">
                <a:off x="2772" y="539"/>
                <a:ext cx="90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1" name="Line 199"/>
              <p:cNvSpPr>
                <a:spLocks noChangeShapeType="1"/>
              </p:cNvSpPr>
              <p:nvPr/>
            </p:nvSpPr>
            <p:spPr bwMode="auto">
              <a:xfrm flipH="1">
                <a:off x="2772" y="269"/>
                <a:ext cx="90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2" name="Line 200"/>
              <p:cNvSpPr>
                <a:spLocks noChangeShapeType="1"/>
              </p:cNvSpPr>
              <p:nvPr/>
            </p:nvSpPr>
            <p:spPr bwMode="auto">
              <a:xfrm flipH="1">
                <a:off x="2772" y="5"/>
                <a:ext cx="90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3" name="Line 201"/>
              <p:cNvSpPr>
                <a:spLocks noChangeShapeType="1"/>
              </p:cNvSpPr>
              <p:nvPr/>
            </p:nvSpPr>
            <p:spPr bwMode="auto">
              <a:xfrm flipH="1">
                <a:off x="2772" y="-259"/>
                <a:ext cx="90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4" name="Line 202"/>
              <p:cNvSpPr>
                <a:spLocks noChangeShapeType="1"/>
              </p:cNvSpPr>
              <p:nvPr/>
            </p:nvSpPr>
            <p:spPr bwMode="auto">
              <a:xfrm flipH="1">
                <a:off x="2772" y="-523"/>
                <a:ext cx="90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5" name="Line 203"/>
              <p:cNvSpPr>
                <a:spLocks noChangeShapeType="1"/>
              </p:cNvSpPr>
              <p:nvPr/>
            </p:nvSpPr>
            <p:spPr bwMode="auto">
              <a:xfrm flipH="1">
                <a:off x="2772" y="-787"/>
                <a:ext cx="90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6" name="Rectangle 204"/>
              <p:cNvSpPr>
                <a:spLocks noChangeArrowheads="1"/>
              </p:cNvSpPr>
              <p:nvPr/>
            </p:nvSpPr>
            <p:spPr bwMode="auto">
              <a:xfrm rot="16200000">
                <a:off x="2556" y="472"/>
                <a:ext cx="1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0.0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Rectangle 206"/>
            <p:cNvSpPr>
              <a:spLocks noChangeArrowheads="1"/>
            </p:cNvSpPr>
            <p:nvPr/>
          </p:nvSpPr>
          <p:spPr bwMode="auto">
            <a:xfrm rot="16200000">
              <a:off x="2556" y="202"/>
              <a:ext cx="15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0.2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207"/>
            <p:cNvSpPr>
              <a:spLocks noChangeArrowheads="1"/>
            </p:cNvSpPr>
            <p:nvPr/>
          </p:nvSpPr>
          <p:spPr bwMode="auto">
            <a:xfrm rot="16200000">
              <a:off x="2557" y="-62"/>
              <a:ext cx="15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0.4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208"/>
            <p:cNvSpPr>
              <a:spLocks noChangeArrowheads="1"/>
            </p:cNvSpPr>
            <p:nvPr/>
          </p:nvSpPr>
          <p:spPr bwMode="auto">
            <a:xfrm rot="16200000">
              <a:off x="2557" y="-326"/>
              <a:ext cx="15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0.6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209"/>
            <p:cNvSpPr>
              <a:spLocks noChangeArrowheads="1"/>
            </p:cNvSpPr>
            <p:nvPr/>
          </p:nvSpPr>
          <p:spPr bwMode="auto">
            <a:xfrm rot="16200000">
              <a:off x="2557" y="-590"/>
              <a:ext cx="15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0.8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210"/>
            <p:cNvSpPr>
              <a:spLocks noChangeArrowheads="1"/>
            </p:cNvSpPr>
            <p:nvPr/>
          </p:nvSpPr>
          <p:spPr bwMode="auto">
            <a:xfrm rot="16200000">
              <a:off x="2557" y="-854"/>
              <a:ext cx="15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1.0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Freeform 211"/>
            <p:cNvSpPr>
              <a:spLocks/>
            </p:cNvSpPr>
            <p:nvPr/>
          </p:nvSpPr>
          <p:spPr bwMode="auto">
            <a:xfrm>
              <a:off x="2862" y="-841"/>
              <a:ext cx="1542" cy="1428"/>
            </a:xfrm>
            <a:custGeom>
              <a:avLst/>
              <a:gdLst>
                <a:gd name="T0" fmla="*/ 0 w 257"/>
                <a:gd name="T1" fmla="*/ 0 h 238"/>
                <a:gd name="T2" fmla="*/ 0 w 257"/>
                <a:gd name="T3" fmla="*/ 238 h 238"/>
                <a:gd name="T4" fmla="*/ 257 w 257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7" h="238">
                  <a:moveTo>
                    <a:pt x="0" y="0"/>
                  </a:moveTo>
                  <a:lnTo>
                    <a:pt x="0" y="238"/>
                  </a:lnTo>
                  <a:lnTo>
                    <a:pt x="257" y="238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Rectangle 212"/>
            <p:cNvSpPr>
              <a:spLocks noChangeArrowheads="1"/>
            </p:cNvSpPr>
            <p:nvPr/>
          </p:nvSpPr>
          <p:spPr bwMode="auto">
            <a:xfrm rot="16200000">
              <a:off x="2234" y="161"/>
              <a:ext cx="6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400" i="1" dirty="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213"/>
            <p:cNvSpPr>
              <a:spLocks noChangeArrowheads="1"/>
            </p:cNvSpPr>
            <p:nvPr/>
          </p:nvSpPr>
          <p:spPr bwMode="auto">
            <a:xfrm rot="16200000">
              <a:off x="2229" y="73"/>
              <a:ext cx="7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.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214"/>
            <p:cNvSpPr>
              <a:spLocks noChangeArrowheads="1"/>
            </p:cNvSpPr>
            <p:nvPr/>
          </p:nvSpPr>
          <p:spPr bwMode="auto">
            <a:xfrm rot="16200000">
              <a:off x="2214" y="22"/>
              <a:ext cx="10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a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215"/>
            <p:cNvSpPr>
              <a:spLocks noChangeArrowheads="1"/>
            </p:cNvSpPr>
            <p:nvPr/>
          </p:nvSpPr>
          <p:spPr bwMode="auto">
            <a:xfrm rot="16200000">
              <a:off x="2229" y="-29"/>
              <a:ext cx="7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l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216"/>
            <p:cNvSpPr>
              <a:spLocks noChangeArrowheads="1"/>
            </p:cNvSpPr>
            <p:nvPr/>
          </p:nvSpPr>
          <p:spPr bwMode="auto">
            <a:xfrm rot="16200000">
              <a:off x="2217" y="-83"/>
              <a:ext cx="10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217"/>
            <p:cNvSpPr>
              <a:spLocks noChangeArrowheads="1"/>
            </p:cNvSpPr>
            <p:nvPr/>
          </p:nvSpPr>
          <p:spPr bwMode="auto">
            <a:xfrm rot="16200000">
              <a:off x="2215" y="-146"/>
              <a:ext cx="10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o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218"/>
            <p:cNvSpPr>
              <a:spLocks noChangeArrowheads="1"/>
            </p:cNvSpPr>
            <p:nvPr/>
          </p:nvSpPr>
          <p:spPr bwMode="auto">
            <a:xfrm rot="16200000">
              <a:off x="2215" y="-206"/>
              <a:ext cx="10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n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220"/>
            <p:cNvSpPr>
              <a:spLocks noChangeArrowheads="1"/>
            </p:cNvSpPr>
            <p:nvPr/>
          </p:nvSpPr>
          <p:spPr bwMode="auto">
            <a:xfrm rot="16200000">
              <a:off x="2215" y="-296"/>
              <a:ext cx="10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p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21"/>
            <p:cNvSpPr>
              <a:spLocks noChangeArrowheads="1"/>
            </p:cNvSpPr>
            <p:nvPr/>
          </p:nvSpPr>
          <p:spPr bwMode="auto">
            <a:xfrm rot="16200000">
              <a:off x="2224" y="-347"/>
              <a:ext cx="9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r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22"/>
            <p:cNvSpPr>
              <a:spLocks noChangeArrowheads="1"/>
            </p:cNvSpPr>
            <p:nvPr/>
          </p:nvSpPr>
          <p:spPr bwMode="auto">
            <a:xfrm rot="16200000">
              <a:off x="2218" y="-389"/>
              <a:ext cx="10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3"/>
            <p:cNvSpPr>
              <a:spLocks noChangeArrowheads="1"/>
            </p:cNvSpPr>
            <p:nvPr/>
          </p:nvSpPr>
          <p:spPr bwMode="auto">
            <a:xfrm rot="16200000">
              <a:off x="2221" y="-434"/>
              <a:ext cx="9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24"/>
            <p:cNvSpPr>
              <a:spLocks noChangeArrowheads="1"/>
            </p:cNvSpPr>
            <p:nvPr/>
          </p:nvSpPr>
          <p:spPr bwMode="auto">
            <a:xfrm rot="16200000">
              <a:off x="2218" y="-485"/>
              <a:ext cx="10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25"/>
            <p:cNvSpPr>
              <a:spLocks noChangeArrowheads="1"/>
            </p:cNvSpPr>
            <p:nvPr/>
          </p:nvSpPr>
          <p:spPr bwMode="auto">
            <a:xfrm rot="16200000">
              <a:off x="2215" y="-536"/>
              <a:ext cx="10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n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26"/>
            <p:cNvSpPr>
              <a:spLocks noChangeArrowheads="1"/>
            </p:cNvSpPr>
            <p:nvPr/>
          </p:nvSpPr>
          <p:spPr bwMode="auto">
            <a:xfrm rot="16200000">
              <a:off x="2218" y="-587"/>
              <a:ext cx="10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27"/>
            <p:cNvSpPr>
              <a:spLocks noChangeArrowheads="1"/>
            </p:cNvSpPr>
            <p:nvPr/>
          </p:nvSpPr>
          <p:spPr bwMode="auto">
            <a:xfrm rot="16200000">
              <a:off x="2218" y="-641"/>
              <a:ext cx="10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Freeform 228"/>
            <p:cNvSpPr>
              <a:spLocks/>
            </p:cNvSpPr>
            <p:nvPr/>
          </p:nvSpPr>
          <p:spPr bwMode="auto">
            <a:xfrm>
              <a:off x="2916" y="-739"/>
              <a:ext cx="1434" cy="1188"/>
            </a:xfrm>
            <a:custGeom>
              <a:avLst/>
              <a:gdLst>
                <a:gd name="T0" fmla="*/ 3 w 239"/>
                <a:gd name="T1" fmla="*/ 197 h 198"/>
                <a:gd name="T2" fmla="*/ 7 w 239"/>
                <a:gd name="T3" fmla="*/ 195 h 198"/>
                <a:gd name="T4" fmla="*/ 12 w 239"/>
                <a:gd name="T5" fmla="*/ 193 h 198"/>
                <a:gd name="T6" fmla="*/ 17 w 239"/>
                <a:gd name="T7" fmla="*/ 191 h 198"/>
                <a:gd name="T8" fmla="*/ 22 w 239"/>
                <a:gd name="T9" fmla="*/ 189 h 198"/>
                <a:gd name="T10" fmla="*/ 26 w 239"/>
                <a:gd name="T11" fmla="*/ 186 h 198"/>
                <a:gd name="T12" fmla="*/ 31 w 239"/>
                <a:gd name="T13" fmla="*/ 183 h 198"/>
                <a:gd name="T14" fmla="*/ 36 w 239"/>
                <a:gd name="T15" fmla="*/ 180 h 198"/>
                <a:gd name="T16" fmla="*/ 41 w 239"/>
                <a:gd name="T17" fmla="*/ 176 h 198"/>
                <a:gd name="T18" fmla="*/ 45 w 239"/>
                <a:gd name="T19" fmla="*/ 173 h 198"/>
                <a:gd name="T20" fmla="*/ 50 w 239"/>
                <a:gd name="T21" fmla="*/ 169 h 198"/>
                <a:gd name="T22" fmla="*/ 55 w 239"/>
                <a:gd name="T23" fmla="*/ 164 h 198"/>
                <a:gd name="T24" fmla="*/ 60 w 239"/>
                <a:gd name="T25" fmla="*/ 160 h 198"/>
                <a:gd name="T26" fmla="*/ 65 w 239"/>
                <a:gd name="T27" fmla="*/ 155 h 198"/>
                <a:gd name="T28" fmla="*/ 69 w 239"/>
                <a:gd name="T29" fmla="*/ 150 h 198"/>
                <a:gd name="T30" fmla="*/ 74 w 239"/>
                <a:gd name="T31" fmla="*/ 144 h 198"/>
                <a:gd name="T32" fmla="*/ 79 w 239"/>
                <a:gd name="T33" fmla="*/ 139 h 198"/>
                <a:gd name="T34" fmla="*/ 84 w 239"/>
                <a:gd name="T35" fmla="*/ 133 h 198"/>
                <a:gd name="T36" fmla="*/ 88 w 239"/>
                <a:gd name="T37" fmla="*/ 127 h 198"/>
                <a:gd name="T38" fmla="*/ 93 w 239"/>
                <a:gd name="T39" fmla="*/ 120 h 198"/>
                <a:gd name="T40" fmla="*/ 98 w 239"/>
                <a:gd name="T41" fmla="*/ 114 h 198"/>
                <a:gd name="T42" fmla="*/ 103 w 239"/>
                <a:gd name="T43" fmla="*/ 107 h 198"/>
                <a:gd name="T44" fmla="*/ 107 w 239"/>
                <a:gd name="T45" fmla="*/ 101 h 198"/>
                <a:gd name="T46" fmla="*/ 112 w 239"/>
                <a:gd name="T47" fmla="*/ 94 h 198"/>
                <a:gd name="T48" fmla="*/ 117 w 239"/>
                <a:gd name="T49" fmla="*/ 88 h 198"/>
                <a:gd name="T50" fmla="*/ 122 w 239"/>
                <a:gd name="T51" fmla="*/ 82 h 198"/>
                <a:gd name="T52" fmla="*/ 127 w 239"/>
                <a:gd name="T53" fmla="*/ 75 h 198"/>
                <a:gd name="T54" fmla="*/ 131 w 239"/>
                <a:gd name="T55" fmla="*/ 69 h 198"/>
                <a:gd name="T56" fmla="*/ 136 w 239"/>
                <a:gd name="T57" fmla="*/ 64 h 198"/>
                <a:gd name="T58" fmla="*/ 141 w 239"/>
                <a:gd name="T59" fmla="*/ 58 h 198"/>
                <a:gd name="T60" fmla="*/ 146 w 239"/>
                <a:gd name="T61" fmla="*/ 53 h 198"/>
                <a:gd name="T62" fmla="*/ 150 w 239"/>
                <a:gd name="T63" fmla="*/ 48 h 198"/>
                <a:gd name="T64" fmla="*/ 155 w 239"/>
                <a:gd name="T65" fmla="*/ 43 h 198"/>
                <a:gd name="T66" fmla="*/ 160 w 239"/>
                <a:gd name="T67" fmla="*/ 38 h 198"/>
                <a:gd name="T68" fmla="*/ 165 w 239"/>
                <a:gd name="T69" fmla="*/ 34 h 198"/>
                <a:gd name="T70" fmla="*/ 169 w 239"/>
                <a:gd name="T71" fmla="*/ 30 h 198"/>
                <a:gd name="T72" fmla="*/ 174 w 239"/>
                <a:gd name="T73" fmla="*/ 27 h 198"/>
                <a:gd name="T74" fmla="*/ 179 w 239"/>
                <a:gd name="T75" fmla="*/ 23 h 198"/>
                <a:gd name="T76" fmla="*/ 184 w 239"/>
                <a:gd name="T77" fmla="*/ 20 h 198"/>
                <a:gd name="T78" fmla="*/ 189 w 239"/>
                <a:gd name="T79" fmla="*/ 17 h 198"/>
                <a:gd name="T80" fmla="*/ 193 w 239"/>
                <a:gd name="T81" fmla="*/ 15 h 198"/>
                <a:gd name="T82" fmla="*/ 198 w 239"/>
                <a:gd name="T83" fmla="*/ 12 h 198"/>
                <a:gd name="T84" fmla="*/ 203 w 239"/>
                <a:gd name="T85" fmla="*/ 10 h 198"/>
                <a:gd name="T86" fmla="*/ 208 w 239"/>
                <a:gd name="T87" fmla="*/ 8 h 198"/>
                <a:gd name="T88" fmla="*/ 212 w 239"/>
                <a:gd name="T89" fmla="*/ 7 h 198"/>
                <a:gd name="T90" fmla="*/ 217 w 239"/>
                <a:gd name="T91" fmla="*/ 5 h 198"/>
                <a:gd name="T92" fmla="*/ 222 w 239"/>
                <a:gd name="T93" fmla="*/ 4 h 198"/>
                <a:gd name="T94" fmla="*/ 227 w 239"/>
                <a:gd name="T95" fmla="*/ 2 h 198"/>
                <a:gd name="T96" fmla="*/ 232 w 239"/>
                <a:gd name="T97" fmla="*/ 1 h 198"/>
                <a:gd name="T98" fmla="*/ 236 w 239"/>
                <a:gd name="T9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198">
                  <a:moveTo>
                    <a:pt x="0" y="198"/>
                  </a:moveTo>
                  <a:lnTo>
                    <a:pt x="3" y="197"/>
                  </a:lnTo>
                  <a:lnTo>
                    <a:pt x="5" y="196"/>
                  </a:lnTo>
                  <a:lnTo>
                    <a:pt x="7" y="195"/>
                  </a:lnTo>
                  <a:lnTo>
                    <a:pt x="10" y="194"/>
                  </a:lnTo>
                  <a:lnTo>
                    <a:pt x="12" y="193"/>
                  </a:lnTo>
                  <a:lnTo>
                    <a:pt x="14" y="192"/>
                  </a:lnTo>
                  <a:lnTo>
                    <a:pt x="17" y="191"/>
                  </a:lnTo>
                  <a:lnTo>
                    <a:pt x="19" y="190"/>
                  </a:lnTo>
                  <a:lnTo>
                    <a:pt x="22" y="189"/>
                  </a:lnTo>
                  <a:lnTo>
                    <a:pt x="24" y="187"/>
                  </a:lnTo>
                  <a:lnTo>
                    <a:pt x="26" y="186"/>
                  </a:lnTo>
                  <a:lnTo>
                    <a:pt x="29" y="184"/>
                  </a:lnTo>
                  <a:lnTo>
                    <a:pt x="31" y="183"/>
                  </a:lnTo>
                  <a:lnTo>
                    <a:pt x="34" y="181"/>
                  </a:lnTo>
                  <a:lnTo>
                    <a:pt x="36" y="180"/>
                  </a:lnTo>
                  <a:lnTo>
                    <a:pt x="38" y="178"/>
                  </a:lnTo>
                  <a:lnTo>
                    <a:pt x="41" y="176"/>
                  </a:lnTo>
                  <a:lnTo>
                    <a:pt x="43" y="175"/>
                  </a:lnTo>
                  <a:lnTo>
                    <a:pt x="45" y="173"/>
                  </a:lnTo>
                  <a:lnTo>
                    <a:pt x="48" y="171"/>
                  </a:lnTo>
                  <a:lnTo>
                    <a:pt x="50" y="169"/>
                  </a:lnTo>
                  <a:lnTo>
                    <a:pt x="53" y="167"/>
                  </a:lnTo>
                  <a:lnTo>
                    <a:pt x="55" y="164"/>
                  </a:lnTo>
                  <a:lnTo>
                    <a:pt x="57" y="162"/>
                  </a:lnTo>
                  <a:lnTo>
                    <a:pt x="60" y="160"/>
                  </a:lnTo>
                  <a:lnTo>
                    <a:pt x="62" y="157"/>
                  </a:lnTo>
                  <a:lnTo>
                    <a:pt x="65" y="155"/>
                  </a:lnTo>
                  <a:lnTo>
                    <a:pt x="67" y="152"/>
                  </a:lnTo>
                  <a:lnTo>
                    <a:pt x="69" y="150"/>
                  </a:lnTo>
                  <a:lnTo>
                    <a:pt x="72" y="147"/>
                  </a:lnTo>
                  <a:lnTo>
                    <a:pt x="74" y="144"/>
                  </a:lnTo>
                  <a:lnTo>
                    <a:pt x="76" y="141"/>
                  </a:lnTo>
                  <a:lnTo>
                    <a:pt x="79" y="139"/>
                  </a:lnTo>
                  <a:lnTo>
                    <a:pt x="81" y="136"/>
                  </a:lnTo>
                  <a:lnTo>
                    <a:pt x="84" y="133"/>
                  </a:lnTo>
                  <a:lnTo>
                    <a:pt x="86" y="130"/>
                  </a:lnTo>
                  <a:lnTo>
                    <a:pt x="88" y="127"/>
                  </a:lnTo>
                  <a:lnTo>
                    <a:pt x="91" y="123"/>
                  </a:lnTo>
                  <a:lnTo>
                    <a:pt x="93" y="120"/>
                  </a:lnTo>
                  <a:lnTo>
                    <a:pt x="96" y="117"/>
                  </a:lnTo>
                  <a:lnTo>
                    <a:pt x="98" y="114"/>
                  </a:lnTo>
                  <a:lnTo>
                    <a:pt x="100" y="111"/>
                  </a:lnTo>
                  <a:lnTo>
                    <a:pt x="103" y="107"/>
                  </a:lnTo>
                  <a:lnTo>
                    <a:pt x="105" y="104"/>
                  </a:lnTo>
                  <a:lnTo>
                    <a:pt x="107" y="101"/>
                  </a:lnTo>
                  <a:lnTo>
                    <a:pt x="110" y="98"/>
                  </a:lnTo>
                  <a:lnTo>
                    <a:pt x="112" y="94"/>
                  </a:lnTo>
                  <a:lnTo>
                    <a:pt x="115" y="91"/>
                  </a:lnTo>
                  <a:lnTo>
                    <a:pt x="117" y="88"/>
                  </a:lnTo>
                  <a:lnTo>
                    <a:pt x="119" y="85"/>
                  </a:lnTo>
                  <a:lnTo>
                    <a:pt x="122" y="82"/>
                  </a:lnTo>
                  <a:lnTo>
                    <a:pt x="124" y="78"/>
                  </a:lnTo>
                  <a:lnTo>
                    <a:pt x="127" y="75"/>
                  </a:lnTo>
                  <a:lnTo>
                    <a:pt x="129" y="72"/>
                  </a:lnTo>
                  <a:lnTo>
                    <a:pt x="131" y="69"/>
                  </a:lnTo>
                  <a:lnTo>
                    <a:pt x="134" y="66"/>
                  </a:lnTo>
                  <a:lnTo>
                    <a:pt x="136" y="64"/>
                  </a:lnTo>
                  <a:lnTo>
                    <a:pt x="138" y="61"/>
                  </a:lnTo>
                  <a:lnTo>
                    <a:pt x="141" y="58"/>
                  </a:lnTo>
                  <a:lnTo>
                    <a:pt x="143" y="55"/>
                  </a:lnTo>
                  <a:lnTo>
                    <a:pt x="146" y="53"/>
                  </a:lnTo>
                  <a:lnTo>
                    <a:pt x="148" y="50"/>
                  </a:lnTo>
                  <a:lnTo>
                    <a:pt x="150" y="48"/>
                  </a:lnTo>
                  <a:lnTo>
                    <a:pt x="153" y="45"/>
                  </a:lnTo>
                  <a:lnTo>
                    <a:pt x="155" y="43"/>
                  </a:lnTo>
                  <a:lnTo>
                    <a:pt x="158" y="40"/>
                  </a:lnTo>
                  <a:lnTo>
                    <a:pt x="160" y="38"/>
                  </a:lnTo>
                  <a:lnTo>
                    <a:pt x="162" y="36"/>
                  </a:lnTo>
                  <a:lnTo>
                    <a:pt x="165" y="34"/>
                  </a:lnTo>
                  <a:lnTo>
                    <a:pt x="167" y="32"/>
                  </a:lnTo>
                  <a:lnTo>
                    <a:pt x="169" y="30"/>
                  </a:lnTo>
                  <a:lnTo>
                    <a:pt x="172" y="28"/>
                  </a:lnTo>
                  <a:lnTo>
                    <a:pt x="174" y="27"/>
                  </a:lnTo>
                  <a:lnTo>
                    <a:pt x="177" y="25"/>
                  </a:lnTo>
                  <a:lnTo>
                    <a:pt x="179" y="23"/>
                  </a:lnTo>
                  <a:lnTo>
                    <a:pt x="181" y="22"/>
                  </a:lnTo>
                  <a:lnTo>
                    <a:pt x="184" y="20"/>
                  </a:lnTo>
                  <a:lnTo>
                    <a:pt x="186" y="19"/>
                  </a:lnTo>
                  <a:lnTo>
                    <a:pt x="189" y="17"/>
                  </a:lnTo>
                  <a:lnTo>
                    <a:pt x="191" y="16"/>
                  </a:lnTo>
                  <a:lnTo>
                    <a:pt x="193" y="15"/>
                  </a:lnTo>
                  <a:lnTo>
                    <a:pt x="196" y="14"/>
                  </a:lnTo>
                  <a:lnTo>
                    <a:pt x="198" y="12"/>
                  </a:lnTo>
                  <a:lnTo>
                    <a:pt x="201" y="11"/>
                  </a:lnTo>
                  <a:lnTo>
                    <a:pt x="203" y="10"/>
                  </a:lnTo>
                  <a:lnTo>
                    <a:pt x="205" y="9"/>
                  </a:lnTo>
                  <a:lnTo>
                    <a:pt x="208" y="8"/>
                  </a:lnTo>
                  <a:lnTo>
                    <a:pt x="210" y="8"/>
                  </a:lnTo>
                  <a:lnTo>
                    <a:pt x="212" y="7"/>
                  </a:lnTo>
                  <a:lnTo>
                    <a:pt x="215" y="6"/>
                  </a:lnTo>
                  <a:lnTo>
                    <a:pt x="217" y="5"/>
                  </a:lnTo>
                  <a:lnTo>
                    <a:pt x="220" y="4"/>
                  </a:lnTo>
                  <a:lnTo>
                    <a:pt x="222" y="4"/>
                  </a:lnTo>
                  <a:lnTo>
                    <a:pt x="224" y="3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2" y="1"/>
                  </a:lnTo>
                  <a:lnTo>
                    <a:pt x="234" y="1"/>
                  </a:lnTo>
                  <a:lnTo>
                    <a:pt x="236" y="0"/>
                  </a:lnTo>
                  <a:lnTo>
                    <a:pt x="239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460" name="2459 CuadroTexto"/>
          <p:cNvSpPr txBox="1"/>
          <p:nvPr/>
        </p:nvSpPr>
        <p:spPr>
          <a:xfrm>
            <a:off x="3997907" y="3803552"/>
            <a:ext cx="2460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Myrmica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abundance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(log)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21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34082"/>
          </a:xfrm>
        </p:spPr>
        <p:txBody>
          <a:bodyPr>
            <a:normAutofit/>
          </a:bodyPr>
          <a:lstStyle/>
          <a:p>
            <a:r>
              <a:rPr lang="es-ES" sz="2000" dirty="0" err="1" smtClean="0">
                <a:solidFill>
                  <a:srgbClr val="FF0000"/>
                </a:solidFill>
              </a:rPr>
              <a:t>Additional</a:t>
            </a:r>
            <a:r>
              <a:rPr lang="es-ES" sz="2000" dirty="0" smtClean="0">
                <a:solidFill>
                  <a:srgbClr val="FF0000"/>
                </a:solidFill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</a:rPr>
              <a:t>analyses</a:t>
            </a:r>
            <a:endParaRPr lang="es-ES" sz="2000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220463" y="634597"/>
            <a:ext cx="23463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</a:p>
          <a:p>
            <a:pPr algn="ctr"/>
            <a:endParaRPr lang="es-ES" sz="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0.001</a:t>
            </a: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340350" y="620688"/>
            <a:ext cx="23225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  <a:p>
            <a:pPr algn="ctr"/>
            <a:endParaRPr lang="es-ES" sz="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0.001</a:t>
            </a: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109 CuadroTexto"/>
          <p:cNvSpPr txBox="1"/>
          <p:nvPr/>
        </p:nvSpPr>
        <p:spPr>
          <a:xfrm>
            <a:off x="5340352" y="3748970"/>
            <a:ext cx="2322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0.046</a:t>
            </a: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110 CuadroTexto"/>
          <p:cNvSpPr txBox="1"/>
          <p:nvPr/>
        </p:nvSpPr>
        <p:spPr>
          <a:xfrm>
            <a:off x="971600" y="1153775"/>
            <a:ext cx="504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167 CuadroTexto"/>
          <p:cNvSpPr txBox="1"/>
          <p:nvPr/>
        </p:nvSpPr>
        <p:spPr>
          <a:xfrm>
            <a:off x="2244276" y="3748970"/>
            <a:ext cx="232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0.850</a:t>
            </a: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24" name="Group 16"/>
          <p:cNvGrpSpPr>
            <a:grpSpLocks noChangeAspect="1"/>
          </p:cNvGrpSpPr>
          <p:nvPr/>
        </p:nvGrpSpPr>
        <p:grpSpPr bwMode="auto">
          <a:xfrm>
            <a:off x="1260022" y="3965576"/>
            <a:ext cx="3454401" cy="2847975"/>
            <a:chOff x="658" y="2498"/>
            <a:chExt cx="2176" cy="1794"/>
          </a:xfrm>
        </p:grpSpPr>
        <p:sp>
          <p:nvSpPr>
            <p:cNvPr id="1025" name="AutoShape 15"/>
            <p:cNvSpPr>
              <a:spLocks noChangeAspect="1" noChangeArrowheads="1" noTextEdit="1"/>
            </p:cNvSpPr>
            <p:nvPr/>
          </p:nvSpPr>
          <p:spPr bwMode="auto">
            <a:xfrm>
              <a:off x="884" y="2498"/>
              <a:ext cx="1950" cy="1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38" name="Line 17"/>
            <p:cNvSpPr>
              <a:spLocks noChangeShapeType="1"/>
            </p:cNvSpPr>
            <p:nvPr/>
          </p:nvSpPr>
          <p:spPr bwMode="auto">
            <a:xfrm>
              <a:off x="1645" y="3090"/>
              <a:ext cx="65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39" name="Line 18"/>
            <p:cNvSpPr>
              <a:spLocks noChangeShapeType="1"/>
            </p:cNvSpPr>
            <p:nvPr/>
          </p:nvSpPr>
          <p:spPr bwMode="auto">
            <a:xfrm>
              <a:off x="1675" y="3090"/>
              <a:ext cx="0" cy="224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0" name="Line 19"/>
            <p:cNvSpPr>
              <a:spLocks noChangeShapeType="1"/>
            </p:cNvSpPr>
            <p:nvPr/>
          </p:nvSpPr>
          <p:spPr bwMode="auto">
            <a:xfrm>
              <a:off x="1645" y="3314"/>
              <a:ext cx="65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1" name="Line 20"/>
            <p:cNvSpPr>
              <a:spLocks noChangeShapeType="1"/>
            </p:cNvSpPr>
            <p:nvPr/>
          </p:nvSpPr>
          <p:spPr bwMode="auto">
            <a:xfrm>
              <a:off x="2307" y="3100"/>
              <a:ext cx="69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2" name="Line 21"/>
            <p:cNvSpPr>
              <a:spLocks noChangeShapeType="1"/>
            </p:cNvSpPr>
            <p:nvPr/>
          </p:nvSpPr>
          <p:spPr bwMode="auto">
            <a:xfrm>
              <a:off x="2342" y="3100"/>
              <a:ext cx="0" cy="154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3" name="Line 22"/>
            <p:cNvSpPr>
              <a:spLocks noChangeShapeType="1"/>
            </p:cNvSpPr>
            <p:nvPr/>
          </p:nvSpPr>
          <p:spPr bwMode="auto">
            <a:xfrm>
              <a:off x="2307" y="3254"/>
              <a:ext cx="69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4" name="Rectangle 23"/>
            <p:cNvSpPr>
              <a:spLocks noChangeArrowheads="1"/>
            </p:cNvSpPr>
            <p:nvPr/>
          </p:nvSpPr>
          <p:spPr bwMode="auto">
            <a:xfrm>
              <a:off x="1665" y="3160"/>
              <a:ext cx="2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5" name="Rectangle 24"/>
            <p:cNvSpPr>
              <a:spLocks noChangeArrowheads="1"/>
            </p:cNvSpPr>
            <p:nvPr/>
          </p:nvSpPr>
          <p:spPr bwMode="auto">
            <a:xfrm>
              <a:off x="1665" y="3239"/>
              <a:ext cx="2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6" name="Rectangle 25"/>
            <p:cNvSpPr>
              <a:spLocks noChangeArrowheads="1"/>
            </p:cNvSpPr>
            <p:nvPr/>
          </p:nvSpPr>
          <p:spPr bwMode="auto">
            <a:xfrm>
              <a:off x="1655" y="3165"/>
              <a:ext cx="4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7" name="Rectangle 26"/>
            <p:cNvSpPr>
              <a:spLocks noChangeArrowheads="1"/>
            </p:cNvSpPr>
            <p:nvPr/>
          </p:nvSpPr>
          <p:spPr bwMode="auto">
            <a:xfrm>
              <a:off x="1655" y="3235"/>
              <a:ext cx="4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8" name="Rectangle 27"/>
            <p:cNvSpPr>
              <a:spLocks noChangeArrowheads="1"/>
            </p:cNvSpPr>
            <p:nvPr/>
          </p:nvSpPr>
          <p:spPr bwMode="auto">
            <a:xfrm>
              <a:off x="1650" y="3170"/>
              <a:ext cx="5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9" name="Rectangle 28"/>
            <p:cNvSpPr>
              <a:spLocks noChangeArrowheads="1"/>
            </p:cNvSpPr>
            <p:nvPr/>
          </p:nvSpPr>
          <p:spPr bwMode="auto">
            <a:xfrm>
              <a:off x="1650" y="3230"/>
              <a:ext cx="5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0" name="Rectangle 29"/>
            <p:cNvSpPr>
              <a:spLocks noChangeArrowheads="1"/>
            </p:cNvSpPr>
            <p:nvPr/>
          </p:nvSpPr>
          <p:spPr bwMode="auto">
            <a:xfrm>
              <a:off x="1645" y="3175"/>
              <a:ext cx="6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1" name="Rectangle 30"/>
            <p:cNvSpPr>
              <a:spLocks noChangeArrowheads="1"/>
            </p:cNvSpPr>
            <p:nvPr/>
          </p:nvSpPr>
          <p:spPr bwMode="auto">
            <a:xfrm>
              <a:off x="1645" y="3225"/>
              <a:ext cx="6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2" name="Rectangle 31"/>
            <p:cNvSpPr>
              <a:spLocks noChangeArrowheads="1"/>
            </p:cNvSpPr>
            <p:nvPr/>
          </p:nvSpPr>
          <p:spPr bwMode="auto">
            <a:xfrm>
              <a:off x="1640" y="3180"/>
              <a:ext cx="75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3" name="Rectangle 32"/>
            <p:cNvSpPr>
              <a:spLocks noChangeArrowheads="1"/>
            </p:cNvSpPr>
            <p:nvPr/>
          </p:nvSpPr>
          <p:spPr bwMode="auto">
            <a:xfrm>
              <a:off x="1640" y="3215"/>
              <a:ext cx="75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4" name="Rectangle 33"/>
            <p:cNvSpPr>
              <a:spLocks noChangeArrowheads="1"/>
            </p:cNvSpPr>
            <p:nvPr/>
          </p:nvSpPr>
          <p:spPr bwMode="auto">
            <a:xfrm>
              <a:off x="1635" y="3190"/>
              <a:ext cx="85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5" name="Rectangle 34"/>
            <p:cNvSpPr>
              <a:spLocks noChangeArrowheads="1"/>
            </p:cNvSpPr>
            <p:nvPr/>
          </p:nvSpPr>
          <p:spPr bwMode="auto">
            <a:xfrm>
              <a:off x="1635" y="3205"/>
              <a:ext cx="85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1" name="Rectangle 35"/>
            <p:cNvSpPr>
              <a:spLocks noChangeArrowheads="1"/>
            </p:cNvSpPr>
            <p:nvPr/>
          </p:nvSpPr>
          <p:spPr bwMode="auto">
            <a:xfrm>
              <a:off x="1635" y="3200"/>
              <a:ext cx="8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2" name="Rectangle 36"/>
            <p:cNvSpPr>
              <a:spLocks noChangeArrowheads="1"/>
            </p:cNvSpPr>
            <p:nvPr/>
          </p:nvSpPr>
          <p:spPr bwMode="auto">
            <a:xfrm>
              <a:off x="1635" y="3200"/>
              <a:ext cx="8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3" name="Rectangle 37"/>
            <p:cNvSpPr>
              <a:spLocks noChangeArrowheads="1"/>
            </p:cNvSpPr>
            <p:nvPr/>
          </p:nvSpPr>
          <p:spPr bwMode="auto">
            <a:xfrm>
              <a:off x="2332" y="3135"/>
              <a:ext cx="2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5" name="Rectangle 38"/>
            <p:cNvSpPr>
              <a:spLocks noChangeArrowheads="1"/>
            </p:cNvSpPr>
            <p:nvPr/>
          </p:nvSpPr>
          <p:spPr bwMode="auto">
            <a:xfrm>
              <a:off x="2332" y="3215"/>
              <a:ext cx="2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6" name="Rectangle 39"/>
            <p:cNvSpPr>
              <a:spLocks noChangeArrowheads="1"/>
            </p:cNvSpPr>
            <p:nvPr/>
          </p:nvSpPr>
          <p:spPr bwMode="auto">
            <a:xfrm>
              <a:off x="2322" y="3140"/>
              <a:ext cx="4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7" name="Rectangle 40"/>
            <p:cNvSpPr>
              <a:spLocks noChangeArrowheads="1"/>
            </p:cNvSpPr>
            <p:nvPr/>
          </p:nvSpPr>
          <p:spPr bwMode="auto">
            <a:xfrm>
              <a:off x="2322" y="3210"/>
              <a:ext cx="4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9" name="Rectangle 41"/>
            <p:cNvSpPr>
              <a:spLocks noChangeArrowheads="1"/>
            </p:cNvSpPr>
            <p:nvPr/>
          </p:nvSpPr>
          <p:spPr bwMode="auto">
            <a:xfrm>
              <a:off x="2317" y="3145"/>
              <a:ext cx="5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0" name="Rectangle 42"/>
            <p:cNvSpPr>
              <a:spLocks noChangeArrowheads="1"/>
            </p:cNvSpPr>
            <p:nvPr/>
          </p:nvSpPr>
          <p:spPr bwMode="auto">
            <a:xfrm>
              <a:off x="2317" y="3205"/>
              <a:ext cx="5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1" name="Rectangle 43"/>
            <p:cNvSpPr>
              <a:spLocks noChangeArrowheads="1"/>
            </p:cNvSpPr>
            <p:nvPr/>
          </p:nvSpPr>
          <p:spPr bwMode="auto">
            <a:xfrm>
              <a:off x="2312" y="3150"/>
              <a:ext cx="6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2" name="Rectangle 44"/>
            <p:cNvSpPr>
              <a:spLocks noChangeArrowheads="1"/>
            </p:cNvSpPr>
            <p:nvPr/>
          </p:nvSpPr>
          <p:spPr bwMode="auto">
            <a:xfrm>
              <a:off x="2312" y="3200"/>
              <a:ext cx="6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3" name="Rectangle 45"/>
            <p:cNvSpPr>
              <a:spLocks noChangeArrowheads="1"/>
            </p:cNvSpPr>
            <p:nvPr/>
          </p:nvSpPr>
          <p:spPr bwMode="auto">
            <a:xfrm>
              <a:off x="2307" y="3155"/>
              <a:ext cx="7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4" name="Rectangle 46"/>
            <p:cNvSpPr>
              <a:spLocks noChangeArrowheads="1"/>
            </p:cNvSpPr>
            <p:nvPr/>
          </p:nvSpPr>
          <p:spPr bwMode="auto">
            <a:xfrm>
              <a:off x="2307" y="3190"/>
              <a:ext cx="7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5" name="Rectangle 47"/>
            <p:cNvSpPr>
              <a:spLocks noChangeArrowheads="1"/>
            </p:cNvSpPr>
            <p:nvPr/>
          </p:nvSpPr>
          <p:spPr bwMode="auto">
            <a:xfrm>
              <a:off x="2302" y="3165"/>
              <a:ext cx="8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6" name="Rectangle 48"/>
            <p:cNvSpPr>
              <a:spLocks noChangeArrowheads="1"/>
            </p:cNvSpPr>
            <p:nvPr/>
          </p:nvSpPr>
          <p:spPr bwMode="auto">
            <a:xfrm>
              <a:off x="2302" y="3180"/>
              <a:ext cx="8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7" name="Rectangle 49"/>
            <p:cNvSpPr>
              <a:spLocks noChangeArrowheads="1"/>
            </p:cNvSpPr>
            <p:nvPr/>
          </p:nvSpPr>
          <p:spPr bwMode="auto">
            <a:xfrm>
              <a:off x="2302" y="3175"/>
              <a:ext cx="8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8" name="Rectangle 50"/>
            <p:cNvSpPr>
              <a:spLocks noChangeArrowheads="1"/>
            </p:cNvSpPr>
            <p:nvPr/>
          </p:nvSpPr>
          <p:spPr bwMode="auto">
            <a:xfrm>
              <a:off x="2302" y="3175"/>
              <a:ext cx="8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9" name="Line 51"/>
            <p:cNvSpPr>
              <a:spLocks noChangeShapeType="1"/>
            </p:cNvSpPr>
            <p:nvPr/>
          </p:nvSpPr>
          <p:spPr bwMode="auto">
            <a:xfrm flipV="1">
              <a:off x="1277" y="2593"/>
              <a:ext cx="0" cy="1318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0" name="Rectangle 52"/>
            <p:cNvSpPr>
              <a:spLocks noChangeArrowheads="1"/>
            </p:cNvSpPr>
            <p:nvPr/>
          </p:nvSpPr>
          <p:spPr bwMode="auto">
            <a:xfrm>
              <a:off x="993" y="3608"/>
              <a:ext cx="23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-0.2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1" name="Rectangle 53"/>
            <p:cNvSpPr>
              <a:spLocks noChangeArrowheads="1"/>
            </p:cNvSpPr>
            <p:nvPr/>
          </p:nvSpPr>
          <p:spPr bwMode="auto">
            <a:xfrm>
              <a:off x="1033" y="3265"/>
              <a:ext cx="19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Rectangle 54"/>
            <p:cNvSpPr>
              <a:spLocks noChangeArrowheads="1"/>
            </p:cNvSpPr>
            <p:nvPr/>
          </p:nvSpPr>
          <p:spPr bwMode="auto">
            <a:xfrm>
              <a:off x="1033" y="2921"/>
              <a:ext cx="19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0.2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3" name="Rectangle 55"/>
            <p:cNvSpPr>
              <a:spLocks noChangeArrowheads="1"/>
            </p:cNvSpPr>
            <p:nvPr/>
          </p:nvSpPr>
          <p:spPr bwMode="auto">
            <a:xfrm>
              <a:off x="1033" y="2578"/>
              <a:ext cx="19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0.4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Line 56"/>
            <p:cNvSpPr>
              <a:spLocks noChangeShapeType="1"/>
            </p:cNvSpPr>
            <p:nvPr/>
          </p:nvSpPr>
          <p:spPr bwMode="auto">
            <a:xfrm>
              <a:off x="1247" y="3677"/>
              <a:ext cx="3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5" name="Line 57"/>
            <p:cNvSpPr>
              <a:spLocks noChangeShapeType="1"/>
            </p:cNvSpPr>
            <p:nvPr/>
          </p:nvSpPr>
          <p:spPr bwMode="auto">
            <a:xfrm>
              <a:off x="1247" y="3334"/>
              <a:ext cx="3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6" name="Line 58"/>
            <p:cNvSpPr>
              <a:spLocks noChangeShapeType="1"/>
            </p:cNvSpPr>
            <p:nvPr/>
          </p:nvSpPr>
          <p:spPr bwMode="auto">
            <a:xfrm>
              <a:off x="1247" y="2996"/>
              <a:ext cx="3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7" name="Line 59"/>
            <p:cNvSpPr>
              <a:spLocks noChangeShapeType="1"/>
            </p:cNvSpPr>
            <p:nvPr/>
          </p:nvSpPr>
          <p:spPr bwMode="auto">
            <a:xfrm>
              <a:off x="1247" y="2652"/>
              <a:ext cx="3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8" name="Line 60"/>
            <p:cNvSpPr>
              <a:spLocks noChangeShapeType="1"/>
            </p:cNvSpPr>
            <p:nvPr/>
          </p:nvSpPr>
          <p:spPr bwMode="auto">
            <a:xfrm>
              <a:off x="1277" y="3911"/>
              <a:ext cx="1463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9" name="Line 61"/>
            <p:cNvSpPr>
              <a:spLocks noChangeShapeType="1"/>
            </p:cNvSpPr>
            <p:nvPr/>
          </p:nvSpPr>
          <p:spPr bwMode="auto">
            <a:xfrm flipV="1">
              <a:off x="1675" y="3911"/>
              <a:ext cx="0" cy="3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0" name="Line 62"/>
            <p:cNvSpPr>
              <a:spLocks noChangeShapeType="1"/>
            </p:cNvSpPr>
            <p:nvPr/>
          </p:nvSpPr>
          <p:spPr bwMode="auto">
            <a:xfrm flipV="1">
              <a:off x="2342" y="3911"/>
              <a:ext cx="0" cy="3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1" name="Rectangle 63"/>
            <p:cNvSpPr>
              <a:spLocks noChangeArrowheads="1"/>
            </p:cNvSpPr>
            <p:nvPr/>
          </p:nvSpPr>
          <p:spPr bwMode="auto">
            <a:xfrm>
              <a:off x="1651" y="4008"/>
              <a:ext cx="10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6" name="Rectangle 64"/>
            <p:cNvSpPr>
              <a:spLocks noChangeArrowheads="1"/>
            </p:cNvSpPr>
            <p:nvPr/>
          </p:nvSpPr>
          <p:spPr bwMode="auto">
            <a:xfrm>
              <a:off x="2318" y="4008"/>
              <a:ext cx="10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7" name="Rectangle 65"/>
            <p:cNvSpPr>
              <a:spLocks noChangeArrowheads="1"/>
            </p:cNvSpPr>
            <p:nvPr/>
          </p:nvSpPr>
          <p:spPr bwMode="auto">
            <a:xfrm>
              <a:off x="1782" y="4147"/>
              <a:ext cx="43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M. </a:t>
              </a:r>
              <a:r>
                <a:rPr kumimoji="0" lang="es-ES" altLang="es-ES" sz="15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alcon</a:t>
              </a:r>
              <a:endParaRPr kumimoji="0" lang="es-ES" altLang="es-E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58" name="Rectangle 66"/>
            <p:cNvSpPr>
              <a:spLocks noChangeArrowheads="1"/>
            </p:cNvSpPr>
            <p:nvPr/>
          </p:nvSpPr>
          <p:spPr bwMode="auto">
            <a:xfrm rot="16200000">
              <a:off x="280" y="3103"/>
              <a:ext cx="104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Selection</a:t>
              </a:r>
              <a:r>
                <a:rPr kumimoji="0" lang="es-ES" altLang="es-ES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r>
                <a:rPr kumimoji="0" lang="es-ES" altLang="es-ES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gradient</a:t>
              </a:r>
              <a:r>
                <a:rPr kumimoji="0" lang="es-ES" altLang="es-ES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r>
                <a:rPr kumimoji="0" lang="es-ES" altLang="es-ES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for</a:t>
              </a:r>
              <a:endParaRPr lang="es-ES" altLang="es-ES" sz="1500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shoot</a:t>
              </a:r>
              <a:r>
                <a:rPr kumimoji="0" lang="es-ES" altLang="es-ES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r>
                <a:rPr kumimoji="0" lang="es-ES" altLang="es-ES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height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59" name="Group 69"/>
          <p:cNvGrpSpPr>
            <a:grpSpLocks noChangeAspect="1"/>
          </p:cNvGrpSpPr>
          <p:nvPr/>
        </p:nvGrpSpPr>
        <p:grpSpPr bwMode="auto">
          <a:xfrm>
            <a:off x="4716463" y="3965576"/>
            <a:ext cx="3095625" cy="2847976"/>
            <a:chOff x="2971" y="2498"/>
            <a:chExt cx="1950" cy="1794"/>
          </a:xfrm>
        </p:grpSpPr>
        <p:sp>
          <p:nvSpPr>
            <p:cNvPr id="1060" name="AutoShape 68"/>
            <p:cNvSpPr>
              <a:spLocks noChangeAspect="1" noChangeArrowheads="1" noTextEdit="1"/>
            </p:cNvSpPr>
            <p:nvPr/>
          </p:nvSpPr>
          <p:spPr bwMode="auto">
            <a:xfrm>
              <a:off x="2971" y="2498"/>
              <a:ext cx="1950" cy="1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1" name="Line 70"/>
            <p:cNvSpPr>
              <a:spLocks noChangeShapeType="1"/>
            </p:cNvSpPr>
            <p:nvPr/>
          </p:nvSpPr>
          <p:spPr bwMode="auto">
            <a:xfrm>
              <a:off x="3732" y="2742"/>
              <a:ext cx="65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2" name="Line 71"/>
            <p:cNvSpPr>
              <a:spLocks noChangeShapeType="1"/>
            </p:cNvSpPr>
            <p:nvPr/>
          </p:nvSpPr>
          <p:spPr bwMode="auto">
            <a:xfrm>
              <a:off x="3762" y="2742"/>
              <a:ext cx="0" cy="532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3" name="Line 72"/>
            <p:cNvSpPr>
              <a:spLocks noChangeShapeType="1"/>
            </p:cNvSpPr>
            <p:nvPr/>
          </p:nvSpPr>
          <p:spPr bwMode="auto">
            <a:xfrm>
              <a:off x="3732" y="3274"/>
              <a:ext cx="65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4" name="Line 73"/>
            <p:cNvSpPr>
              <a:spLocks noChangeShapeType="1"/>
            </p:cNvSpPr>
            <p:nvPr/>
          </p:nvSpPr>
          <p:spPr bwMode="auto">
            <a:xfrm>
              <a:off x="4394" y="3444"/>
              <a:ext cx="69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5" name="Line 74"/>
            <p:cNvSpPr>
              <a:spLocks noChangeShapeType="1"/>
            </p:cNvSpPr>
            <p:nvPr/>
          </p:nvSpPr>
          <p:spPr bwMode="auto">
            <a:xfrm>
              <a:off x="4429" y="3444"/>
              <a:ext cx="0" cy="253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6" name="Line 75"/>
            <p:cNvSpPr>
              <a:spLocks noChangeShapeType="1"/>
            </p:cNvSpPr>
            <p:nvPr/>
          </p:nvSpPr>
          <p:spPr bwMode="auto">
            <a:xfrm>
              <a:off x="4394" y="3697"/>
              <a:ext cx="69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7" name="Rectangle 76"/>
            <p:cNvSpPr>
              <a:spLocks noChangeArrowheads="1"/>
            </p:cNvSpPr>
            <p:nvPr/>
          </p:nvSpPr>
          <p:spPr bwMode="auto">
            <a:xfrm>
              <a:off x="3752" y="2971"/>
              <a:ext cx="2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8" name="Rectangle 77"/>
            <p:cNvSpPr>
              <a:spLocks noChangeArrowheads="1"/>
            </p:cNvSpPr>
            <p:nvPr/>
          </p:nvSpPr>
          <p:spPr bwMode="auto">
            <a:xfrm>
              <a:off x="3752" y="3050"/>
              <a:ext cx="2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9" name="Rectangle 78"/>
            <p:cNvSpPr>
              <a:spLocks noChangeArrowheads="1"/>
            </p:cNvSpPr>
            <p:nvPr/>
          </p:nvSpPr>
          <p:spPr bwMode="auto">
            <a:xfrm>
              <a:off x="3742" y="2976"/>
              <a:ext cx="4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0" name="Rectangle 79"/>
            <p:cNvSpPr>
              <a:spLocks noChangeArrowheads="1"/>
            </p:cNvSpPr>
            <p:nvPr/>
          </p:nvSpPr>
          <p:spPr bwMode="auto">
            <a:xfrm>
              <a:off x="3742" y="3045"/>
              <a:ext cx="4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1" name="Rectangle 80"/>
            <p:cNvSpPr>
              <a:spLocks noChangeArrowheads="1"/>
            </p:cNvSpPr>
            <p:nvPr/>
          </p:nvSpPr>
          <p:spPr bwMode="auto">
            <a:xfrm>
              <a:off x="3737" y="2981"/>
              <a:ext cx="5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2" name="Rectangle 81"/>
            <p:cNvSpPr>
              <a:spLocks noChangeArrowheads="1"/>
            </p:cNvSpPr>
            <p:nvPr/>
          </p:nvSpPr>
          <p:spPr bwMode="auto">
            <a:xfrm>
              <a:off x="3737" y="3040"/>
              <a:ext cx="5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3" name="Rectangle 82"/>
            <p:cNvSpPr>
              <a:spLocks noChangeArrowheads="1"/>
            </p:cNvSpPr>
            <p:nvPr/>
          </p:nvSpPr>
          <p:spPr bwMode="auto">
            <a:xfrm>
              <a:off x="3732" y="2986"/>
              <a:ext cx="6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4" name="Rectangle 83"/>
            <p:cNvSpPr>
              <a:spLocks noChangeArrowheads="1"/>
            </p:cNvSpPr>
            <p:nvPr/>
          </p:nvSpPr>
          <p:spPr bwMode="auto">
            <a:xfrm>
              <a:off x="3732" y="3035"/>
              <a:ext cx="6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5" name="Rectangle 84"/>
            <p:cNvSpPr>
              <a:spLocks noChangeArrowheads="1"/>
            </p:cNvSpPr>
            <p:nvPr/>
          </p:nvSpPr>
          <p:spPr bwMode="auto">
            <a:xfrm>
              <a:off x="3727" y="2991"/>
              <a:ext cx="75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6" name="Rectangle 85"/>
            <p:cNvSpPr>
              <a:spLocks noChangeArrowheads="1"/>
            </p:cNvSpPr>
            <p:nvPr/>
          </p:nvSpPr>
          <p:spPr bwMode="auto">
            <a:xfrm>
              <a:off x="3727" y="3026"/>
              <a:ext cx="75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7" name="Rectangle 86"/>
            <p:cNvSpPr>
              <a:spLocks noChangeArrowheads="1"/>
            </p:cNvSpPr>
            <p:nvPr/>
          </p:nvSpPr>
          <p:spPr bwMode="auto">
            <a:xfrm>
              <a:off x="3722" y="3001"/>
              <a:ext cx="85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8" name="Rectangle 87"/>
            <p:cNvSpPr>
              <a:spLocks noChangeArrowheads="1"/>
            </p:cNvSpPr>
            <p:nvPr/>
          </p:nvSpPr>
          <p:spPr bwMode="auto">
            <a:xfrm>
              <a:off x="3722" y="3016"/>
              <a:ext cx="85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9" name="Rectangle 88"/>
            <p:cNvSpPr>
              <a:spLocks noChangeArrowheads="1"/>
            </p:cNvSpPr>
            <p:nvPr/>
          </p:nvSpPr>
          <p:spPr bwMode="auto">
            <a:xfrm>
              <a:off x="3722" y="3011"/>
              <a:ext cx="8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80" name="Rectangle 89"/>
            <p:cNvSpPr>
              <a:spLocks noChangeArrowheads="1"/>
            </p:cNvSpPr>
            <p:nvPr/>
          </p:nvSpPr>
          <p:spPr bwMode="auto">
            <a:xfrm>
              <a:off x="3722" y="3011"/>
              <a:ext cx="8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81" name="Rectangle 90"/>
            <p:cNvSpPr>
              <a:spLocks noChangeArrowheads="1"/>
            </p:cNvSpPr>
            <p:nvPr/>
          </p:nvSpPr>
          <p:spPr bwMode="auto">
            <a:xfrm>
              <a:off x="4419" y="3528"/>
              <a:ext cx="2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82" name="Rectangle 91"/>
            <p:cNvSpPr>
              <a:spLocks noChangeArrowheads="1"/>
            </p:cNvSpPr>
            <p:nvPr/>
          </p:nvSpPr>
          <p:spPr bwMode="auto">
            <a:xfrm>
              <a:off x="4419" y="3608"/>
              <a:ext cx="2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83" name="Rectangle 92"/>
            <p:cNvSpPr>
              <a:spLocks noChangeArrowheads="1"/>
            </p:cNvSpPr>
            <p:nvPr/>
          </p:nvSpPr>
          <p:spPr bwMode="auto">
            <a:xfrm>
              <a:off x="4409" y="3533"/>
              <a:ext cx="4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84" name="Rectangle 93"/>
            <p:cNvSpPr>
              <a:spLocks noChangeArrowheads="1"/>
            </p:cNvSpPr>
            <p:nvPr/>
          </p:nvSpPr>
          <p:spPr bwMode="auto">
            <a:xfrm>
              <a:off x="4409" y="3603"/>
              <a:ext cx="4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85" name="Rectangle 94"/>
            <p:cNvSpPr>
              <a:spLocks noChangeArrowheads="1"/>
            </p:cNvSpPr>
            <p:nvPr/>
          </p:nvSpPr>
          <p:spPr bwMode="auto">
            <a:xfrm>
              <a:off x="4404" y="3538"/>
              <a:ext cx="5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86" name="Rectangle 95"/>
            <p:cNvSpPr>
              <a:spLocks noChangeArrowheads="1"/>
            </p:cNvSpPr>
            <p:nvPr/>
          </p:nvSpPr>
          <p:spPr bwMode="auto">
            <a:xfrm>
              <a:off x="4404" y="3598"/>
              <a:ext cx="5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87" name="Rectangle 96"/>
            <p:cNvSpPr>
              <a:spLocks noChangeArrowheads="1"/>
            </p:cNvSpPr>
            <p:nvPr/>
          </p:nvSpPr>
          <p:spPr bwMode="auto">
            <a:xfrm>
              <a:off x="4399" y="3543"/>
              <a:ext cx="6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88" name="Rectangle 97"/>
            <p:cNvSpPr>
              <a:spLocks noChangeArrowheads="1"/>
            </p:cNvSpPr>
            <p:nvPr/>
          </p:nvSpPr>
          <p:spPr bwMode="auto">
            <a:xfrm>
              <a:off x="4399" y="3593"/>
              <a:ext cx="6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89" name="Rectangle 98"/>
            <p:cNvSpPr>
              <a:spLocks noChangeArrowheads="1"/>
            </p:cNvSpPr>
            <p:nvPr/>
          </p:nvSpPr>
          <p:spPr bwMode="auto">
            <a:xfrm>
              <a:off x="4394" y="3548"/>
              <a:ext cx="7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90" name="Rectangle 99"/>
            <p:cNvSpPr>
              <a:spLocks noChangeArrowheads="1"/>
            </p:cNvSpPr>
            <p:nvPr/>
          </p:nvSpPr>
          <p:spPr bwMode="auto">
            <a:xfrm>
              <a:off x="4394" y="3583"/>
              <a:ext cx="7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91" name="Rectangle 100"/>
            <p:cNvSpPr>
              <a:spLocks noChangeArrowheads="1"/>
            </p:cNvSpPr>
            <p:nvPr/>
          </p:nvSpPr>
          <p:spPr bwMode="auto">
            <a:xfrm>
              <a:off x="4389" y="3558"/>
              <a:ext cx="8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92" name="Rectangle 101"/>
            <p:cNvSpPr>
              <a:spLocks noChangeArrowheads="1"/>
            </p:cNvSpPr>
            <p:nvPr/>
          </p:nvSpPr>
          <p:spPr bwMode="auto">
            <a:xfrm>
              <a:off x="4389" y="3573"/>
              <a:ext cx="8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93" name="Rectangle 102"/>
            <p:cNvSpPr>
              <a:spLocks noChangeArrowheads="1"/>
            </p:cNvSpPr>
            <p:nvPr/>
          </p:nvSpPr>
          <p:spPr bwMode="auto">
            <a:xfrm>
              <a:off x="4389" y="3568"/>
              <a:ext cx="8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94" name="Rectangle 103"/>
            <p:cNvSpPr>
              <a:spLocks noChangeArrowheads="1"/>
            </p:cNvSpPr>
            <p:nvPr/>
          </p:nvSpPr>
          <p:spPr bwMode="auto">
            <a:xfrm>
              <a:off x="4389" y="3568"/>
              <a:ext cx="8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95" name="Line 104"/>
            <p:cNvSpPr>
              <a:spLocks noChangeShapeType="1"/>
            </p:cNvSpPr>
            <p:nvPr/>
          </p:nvSpPr>
          <p:spPr bwMode="auto">
            <a:xfrm flipV="1">
              <a:off x="3364" y="2593"/>
              <a:ext cx="0" cy="1318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96" name="Rectangle 105"/>
            <p:cNvSpPr>
              <a:spLocks noChangeArrowheads="1"/>
            </p:cNvSpPr>
            <p:nvPr/>
          </p:nvSpPr>
          <p:spPr bwMode="auto">
            <a:xfrm>
              <a:off x="3080" y="3608"/>
              <a:ext cx="23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-0.2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7" name="Rectangle 106"/>
            <p:cNvSpPr>
              <a:spLocks noChangeArrowheads="1"/>
            </p:cNvSpPr>
            <p:nvPr/>
          </p:nvSpPr>
          <p:spPr bwMode="auto">
            <a:xfrm>
              <a:off x="3120" y="3265"/>
              <a:ext cx="19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8" name="Rectangle 107"/>
            <p:cNvSpPr>
              <a:spLocks noChangeArrowheads="1"/>
            </p:cNvSpPr>
            <p:nvPr/>
          </p:nvSpPr>
          <p:spPr bwMode="auto">
            <a:xfrm>
              <a:off x="3120" y="2921"/>
              <a:ext cx="19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0.2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9" name="Rectangle 108"/>
            <p:cNvSpPr>
              <a:spLocks noChangeArrowheads="1"/>
            </p:cNvSpPr>
            <p:nvPr/>
          </p:nvSpPr>
          <p:spPr bwMode="auto">
            <a:xfrm>
              <a:off x="3120" y="2578"/>
              <a:ext cx="19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0.4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0" name="Line 109"/>
            <p:cNvSpPr>
              <a:spLocks noChangeShapeType="1"/>
            </p:cNvSpPr>
            <p:nvPr/>
          </p:nvSpPr>
          <p:spPr bwMode="auto">
            <a:xfrm>
              <a:off x="3334" y="3677"/>
              <a:ext cx="3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1" name="Line 110"/>
            <p:cNvSpPr>
              <a:spLocks noChangeShapeType="1"/>
            </p:cNvSpPr>
            <p:nvPr/>
          </p:nvSpPr>
          <p:spPr bwMode="auto">
            <a:xfrm>
              <a:off x="3334" y="3334"/>
              <a:ext cx="3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2" name="Line 111"/>
            <p:cNvSpPr>
              <a:spLocks noChangeShapeType="1"/>
            </p:cNvSpPr>
            <p:nvPr/>
          </p:nvSpPr>
          <p:spPr bwMode="auto">
            <a:xfrm>
              <a:off x="3334" y="2996"/>
              <a:ext cx="3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3" name="Line 112"/>
            <p:cNvSpPr>
              <a:spLocks noChangeShapeType="1"/>
            </p:cNvSpPr>
            <p:nvPr/>
          </p:nvSpPr>
          <p:spPr bwMode="auto">
            <a:xfrm>
              <a:off x="3334" y="2652"/>
              <a:ext cx="3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4" name="Line 113"/>
            <p:cNvSpPr>
              <a:spLocks noChangeShapeType="1"/>
            </p:cNvSpPr>
            <p:nvPr/>
          </p:nvSpPr>
          <p:spPr bwMode="auto">
            <a:xfrm>
              <a:off x="3364" y="3911"/>
              <a:ext cx="1463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5" name="Line 114"/>
            <p:cNvSpPr>
              <a:spLocks noChangeShapeType="1"/>
            </p:cNvSpPr>
            <p:nvPr/>
          </p:nvSpPr>
          <p:spPr bwMode="auto">
            <a:xfrm flipV="1">
              <a:off x="3762" y="3911"/>
              <a:ext cx="0" cy="3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6" name="Line 115"/>
            <p:cNvSpPr>
              <a:spLocks noChangeShapeType="1"/>
            </p:cNvSpPr>
            <p:nvPr/>
          </p:nvSpPr>
          <p:spPr bwMode="auto">
            <a:xfrm flipV="1">
              <a:off x="4429" y="3911"/>
              <a:ext cx="0" cy="3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7" name="Rectangle 116"/>
            <p:cNvSpPr>
              <a:spLocks noChangeArrowheads="1"/>
            </p:cNvSpPr>
            <p:nvPr/>
          </p:nvSpPr>
          <p:spPr bwMode="auto">
            <a:xfrm>
              <a:off x="3738" y="4008"/>
              <a:ext cx="10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8" name="Rectangle 117"/>
            <p:cNvSpPr>
              <a:spLocks noChangeArrowheads="1"/>
            </p:cNvSpPr>
            <p:nvPr/>
          </p:nvSpPr>
          <p:spPr bwMode="auto">
            <a:xfrm>
              <a:off x="4405" y="4008"/>
              <a:ext cx="10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9" name="Rectangle 118"/>
            <p:cNvSpPr>
              <a:spLocks noChangeArrowheads="1"/>
            </p:cNvSpPr>
            <p:nvPr/>
          </p:nvSpPr>
          <p:spPr bwMode="auto">
            <a:xfrm>
              <a:off x="3869" y="4147"/>
              <a:ext cx="43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500" i="1" dirty="0" smtClean="0">
                  <a:solidFill>
                    <a:srgbClr val="000000"/>
                  </a:solidFill>
                  <a:latin typeface="Times New Roman" pitchFamily="18" charset="0"/>
                </a:rPr>
                <a:t>M. </a:t>
              </a:r>
              <a:r>
                <a:rPr lang="es-ES" altLang="es-ES" sz="1500" i="1" dirty="0" err="1" smtClean="0">
                  <a:solidFill>
                    <a:srgbClr val="000000"/>
                  </a:solidFill>
                  <a:latin typeface="Times New Roman" pitchFamily="18" charset="0"/>
                </a:rPr>
                <a:t>alcon</a:t>
              </a:r>
              <a:endParaRPr kumimoji="0" lang="es-ES" altLang="es-E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111" name="Group 122"/>
          <p:cNvGrpSpPr>
            <a:grpSpLocks noChangeAspect="1"/>
          </p:cNvGrpSpPr>
          <p:nvPr/>
        </p:nvGrpSpPr>
        <p:grpSpPr bwMode="auto">
          <a:xfrm>
            <a:off x="1228275" y="1176217"/>
            <a:ext cx="3487741" cy="2662241"/>
            <a:chOff x="638" y="877"/>
            <a:chExt cx="2197" cy="1677"/>
          </a:xfrm>
        </p:grpSpPr>
        <p:sp>
          <p:nvSpPr>
            <p:cNvPr id="1112" name="AutoShape 121"/>
            <p:cNvSpPr>
              <a:spLocks noChangeAspect="1" noChangeArrowheads="1" noTextEdit="1"/>
            </p:cNvSpPr>
            <p:nvPr/>
          </p:nvSpPr>
          <p:spPr bwMode="auto">
            <a:xfrm>
              <a:off x="885" y="877"/>
              <a:ext cx="1950" cy="1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3" name="Line 123"/>
            <p:cNvSpPr>
              <a:spLocks noChangeShapeType="1"/>
            </p:cNvSpPr>
            <p:nvPr/>
          </p:nvSpPr>
          <p:spPr bwMode="auto">
            <a:xfrm>
              <a:off x="1646" y="1230"/>
              <a:ext cx="65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4" name="Line 124"/>
            <p:cNvSpPr>
              <a:spLocks noChangeShapeType="1"/>
            </p:cNvSpPr>
            <p:nvPr/>
          </p:nvSpPr>
          <p:spPr bwMode="auto">
            <a:xfrm>
              <a:off x="1676" y="1230"/>
              <a:ext cx="0" cy="229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5" name="Line 125"/>
            <p:cNvSpPr>
              <a:spLocks noChangeShapeType="1"/>
            </p:cNvSpPr>
            <p:nvPr/>
          </p:nvSpPr>
          <p:spPr bwMode="auto">
            <a:xfrm>
              <a:off x="1646" y="1459"/>
              <a:ext cx="65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6" name="Line 126"/>
            <p:cNvSpPr>
              <a:spLocks noChangeShapeType="1"/>
            </p:cNvSpPr>
            <p:nvPr/>
          </p:nvSpPr>
          <p:spPr bwMode="auto">
            <a:xfrm>
              <a:off x="2308" y="1907"/>
              <a:ext cx="69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7" name="Line 127"/>
            <p:cNvSpPr>
              <a:spLocks noChangeShapeType="1"/>
            </p:cNvSpPr>
            <p:nvPr/>
          </p:nvSpPr>
          <p:spPr bwMode="auto">
            <a:xfrm>
              <a:off x="2343" y="1907"/>
              <a:ext cx="0" cy="234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8" name="Line 128"/>
            <p:cNvSpPr>
              <a:spLocks noChangeShapeType="1"/>
            </p:cNvSpPr>
            <p:nvPr/>
          </p:nvSpPr>
          <p:spPr bwMode="auto">
            <a:xfrm>
              <a:off x="2308" y="2141"/>
              <a:ext cx="69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9" name="Rectangle 129"/>
            <p:cNvSpPr>
              <a:spLocks noChangeArrowheads="1"/>
            </p:cNvSpPr>
            <p:nvPr/>
          </p:nvSpPr>
          <p:spPr bwMode="auto">
            <a:xfrm>
              <a:off x="1666" y="1305"/>
              <a:ext cx="2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20" name="Rectangle 130"/>
            <p:cNvSpPr>
              <a:spLocks noChangeArrowheads="1"/>
            </p:cNvSpPr>
            <p:nvPr/>
          </p:nvSpPr>
          <p:spPr bwMode="auto">
            <a:xfrm>
              <a:off x="1666" y="1385"/>
              <a:ext cx="2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21" name="Rectangle 131"/>
            <p:cNvSpPr>
              <a:spLocks noChangeArrowheads="1"/>
            </p:cNvSpPr>
            <p:nvPr/>
          </p:nvSpPr>
          <p:spPr bwMode="auto">
            <a:xfrm>
              <a:off x="1656" y="1310"/>
              <a:ext cx="4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22" name="Rectangle 132"/>
            <p:cNvSpPr>
              <a:spLocks noChangeArrowheads="1"/>
            </p:cNvSpPr>
            <p:nvPr/>
          </p:nvSpPr>
          <p:spPr bwMode="auto">
            <a:xfrm>
              <a:off x="1656" y="1380"/>
              <a:ext cx="4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23" name="Rectangle 133"/>
            <p:cNvSpPr>
              <a:spLocks noChangeArrowheads="1"/>
            </p:cNvSpPr>
            <p:nvPr/>
          </p:nvSpPr>
          <p:spPr bwMode="auto">
            <a:xfrm>
              <a:off x="1651" y="1315"/>
              <a:ext cx="5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24" name="Rectangle 134"/>
            <p:cNvSpPr>
              <a:spLocks noChangeArrowheads="1"/>
            </p:cNvSpPr>
            <p:nvPr/>
          </p:nvSpPr>
          <p:spPr bwMode="auto">
            <a:xfrm>
              <a:off x="1651" y="1375"/>
              <a:ext cx="5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25" name="Rectangle 135"/>
            <p:cNvSpPr>
              <a:spLocks noChangeArrowheads="1"/>
            </p:cNvSpPr>
            <p:nvPr/>
          </p:nvSpPr>
          <p:spPr bwMode="auto">
            <a:xfrm>
              <a:off x="1646" y="1320"/>
              <a:ext cx="6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26" name="Rectangle 136"/>
            <p:cNvSpPr>
              <a:spLocks noChangeArrowheads="1"/>
            </p:cNvSpPr>
            <p:nvPr/>
          </p:nvSpPr>
          <p:spPr bwMode="auto">
            <a:xfrm>
              <a:off x="1646" y="1370"/>
              <a:ext cx="6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27" name="Rectangle 137"/>
            <p:cNvSpPr>
              <a:spLocks noChangeArrowheads="1"/>
            </p:cNvSpPr>
            <p:nvPr/>
          </p:nvSpPr>
          <p:spPr bwMode="auto">
            <a:xfrm>
              <a:off x="1641" y="1325"/>
              <a:ext cx="75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28" name="Rectangle 138"/>
            <p:cNvSpPr>
              <a:spLocks noChangeArrowheads="1"/>
            </p:cNvSpPr>
            <p:nvPr/>
          </p:nvSpPr>
          <p:spPr bwMode="auto">
            <a:xfrm>
              <a:off x="1641" y="1360"/>
              <a:ext cx="75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29" name="Rectangle 139"/>
            <p:cNvSpPr>
              <a:spLocks noChangeArrowheads="1"/>
            </p:cNvSpPr>
            <p:nvPr/>
          </p:nvSpPr>
          <p:spPr bwMode="auto">
            <a:xfrm>
              <a:off x="1636" y="1335"/>
              <a:ext cx="85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30" name="Rectangle 140"/>
            <p:cNvSpPr>
              <a:spLocks noChangeArrowheads="1"/>
            </p:cNvSpPr>
            <p:nvPr/>
          </p:nvSpPr>
          <p:spPr bwMode="auto">
            <a:xfrm>
              <a:off x="1636" y="1350"/>
              <a:ext cx="85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31" name="Rectangle 141"/>
            <p:cNvSpPr>
              <a:spLocks noChangeArrowheads="1"/>
            </p:cNvSpPr>
            <p:nvPr/>
          </p:nvSpPr>
          <p:spPr bwMode="auto">
            <a:xfrm>
              <a:off x="1636" y="1345"/>
              <a:ext cx="8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32" name="Rectangle 142"/>
            <p:cNvSpPr>
              <a:spLocks noChangeArrowheads="1"/>
            </p:cNvSpPr>
            <p:nvPr/>
          </p:nvSpPr>
          <p:spPr bwMode="auto">
            <a:xfrm>
              <a:off x="1636" y="1345"/>
              <a:ext cx="8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33" name="Rectangle 143"/>
            <p:cNvSpPr>
              <a:spLocks noChangeArrowheads="1"/>
            </p:cNvSpPr>
            <p:nvPr/>
          </p:nvSpPr>
          <p:spPr bwMode="auto">
            <a:xfrm>
              <a:off x="2333" y="1987"/>
              <a:ext cx="2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34" name="Rectangle 144"/>
            <p:cNvSpPr>
              <a:spLocks noChangeArrowheads="1"/>
            </p:cNvSpPr>
            <p:nvPr/>
          </p:nvSpPr>
          <p:spPr bwMode="auto">
            <a:xfrm>
              <a:off x="2333" y="2066"/>
              <a:ext cx="2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35" name="Rectangle 145"/>
            <p:cNvSpPr>
              <a:spLocks noChangeArrowheads="1"/>
            </p:cNvSpPr>
            <p:nvPr/>
          </p:nvSpPr>
          <p:spPr bwMode="auto">
            <a:xfrm>
              <a:off x="2323" y="1992"/>
              <a:ext cx="4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36" name="Rectangle 146"/>
            <p:cNvSpPr>
              <a:spLocks noChangeArrowheads="1"/>
            </p:cNvSpPr>
            <p:nvPr/>
          </p:nvSpPr>
          <p:spPr bwMode="auto">
            <a:xfrm>
              <a:off x="2323" y="2061"/>
              <a:ext cx="4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37" name="Rectangle 147"/>
            <p:cNvSpPr>
              <a:spLocks noChangeArrowheads="1"/>
            </p:cNvSpPr>
            <p:nvPr/>
          </p:nvSpPr>
          <p:spPr bwMode="auto">
            <a:xfrm>
              <a:off x="2318" y="1997"/>
              <a:ext cx="5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38" name="Rectangle 148"/>
            <p:cNvSpPr>
              <a:spLocks noChangeArrowheads="1"/>
            </p:cNvSpPr>
            <p:nvPr/>
          </p:nvSpPr>
          <p:spPr bwMode="auto">
            <a:xfrm>
              <a:off x="2318" y="2056"/>
              <a:ext cx="5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39" name="Rectangle 149"/>
            <p:cNvSpPr>
              <a:spLocks noChangeArrowheads="1"/>
            </p:cNvSpPr>
            <p:nvPr/>
          </p:nvSpPr>
          <p:spPr bwMode="auto">
            <a:xfrm>
              <a:off x="2313" y="2002"/>
              <a:ext cx="6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40" name="Rectangle 150"/>
            <p:cNvSpPr>
              <a:spLocks noChangeArrowheads="1"/>
            </p:cNvSpPr>
            <p:nvPr/>
          </p:nvSpPr>
          <p:spPr bwMode="auto">
            <a:xfrm>
              <a:off x="2313" y="2051"/>
              <a:ext cx="6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41" name="Rectangle 151"/>
            <p:cNvSpPr>
              <a:spLocks noChangeArrowheads="1"/>
            </p:cNvSpPr>
            <p:nvPr/>
          </p:nvSpPr>
          <p:spPr bwMode="auto">
            <a:xfrm>
              <a:off x="2308" y="2007"/>
              <a:ext cx="7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42" name="Rectangle 152"/>
            <p:cNvSpPr>
              <a:spLocks noChangeArrowheads="1"/>
            </p:cNvSpPr>
            <p:nvPr/>
          </p:nvSpPr>
          <p:spPr bwMode="auto">
            <a:xfrm>
              <a:off x="2308" y="2041"/>
              <a:ext cx="7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43" name="Rectangle 153"/>
            <p:cNvSpPr>
              <a:spLocks noChangeArrowheads="1"/>
            </p:cNvSpPr>
            <p:nvPr/>
          </p:nvSpPr>
          <p:spPr bwMode="auto">
            <a:xfrm>
              <a:off x="2303" y="2017"/>
              <a:ext cx="8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44" name="Rectangle 154"/>
            <p:cNvSpPr>
              <a:spLocks noChangeArrowheads="1"/>
            </p:cNvSpPr>
            <p:nvPr/>
          </p:nvSpPr>
          <p:spPr bwMode="auto">
            <a:xfrm>
              <a:off x="2303" y="2032"/>
              <a:ext cx="84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45" name="Rectangle 155"/>
            <p:cNvSpPr>
              <a:spLocks noChangeArrowheads="1"/>
            </p:cNvSpPr>
            <p:nvPr/>
          </p:nvSpPr>
          <p:spPr bwMode="auto">
            <a:xfrm>
              <a:off x="2303" y="2027"/>
              <a:ext cx="8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46" name="Rectangle 156"/>
            <p:cNvSpPr>
              <a:spLocks noChangeArrowheads="1"/>
            </p:cNvSpPr>
            <p:nvPr/>
          </p:nvSpPr>
          <p:spPr bwMode="auto">
            <a:xfrm>
              <a:off x="2303" y="2027"/>
              <a:ext cx="8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47" name="Line 157"/>
            <p:cNvSpPr>
              <a:spLocks noChangeShapeType="1"/>
            </p:cNvSpPr>
            <p:nvPr/>
          </p:nvSpPr>
          <p:spPr bwMode="auto">
            <a:xfrm flipV="1">
              <a:off x="1278" y="972"/>
              <a:ext cx="0" cy="1318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48" name="Rectangle 158"/>
            <p:cNvSpPr>
              <a:spLocks noChangeArrowheads="1"/>
            </p:cNvSpPr>
            <p:nvPr/>
          </p:nvSpPr>
          <p:spPr bwMode="auto">
            <a:xfrm>
              <a:off x="994" y="1987"/>
              <a:ext cx="23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-0.2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9" name="Rectangle 159"/>
            <p:cNvSpPr>
              <a:spLocks noChangeArrowheads="1"/>
            </p:cNvSpPr>
            <p:nvPr/>
          </p:nvSpPr>
          <p:spPr bwMode="auto">
            <a:xfrm>
              <a:off x="1034" y="1644"/>
              <a:ext cx="19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0" name="Rectangle 160"/>
            <p:cNvSpPr>
              <a:spLocks noChangeArrowheads="1"/>
            </p:cNvSpPr>
            <p:nvPr/>
          </p:nvSpPr>
          <p:spPr bwMode="auto">
            <a:xfrm>
              <a:off x="1034" y="1300"/>
              <a:ext cx="19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0.2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1" name="Rectangle 161"/>
            <p:cNvSpPr>
              <a:spLocks noChangeArrowheads="1"/>
            </p:cNvSpPr>
            <p:nvPr/>
          </p:nvSpPr>
          <p:spPr bwMode="auto">
            <a:xfrm>
              <a:off x="1034" y="957"/>
              <a:ext cx="19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0.4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2" name="Line 162"/>
            <p:cNvSpPr>
              <a:spLocks noChangeShapeType="1"/>
            </p:cNvSpPr>
            <p:nvPr/>
          </p:nvSpPr>
          <p:spPr bwMode="auto">
            <a:xfrm>
              <a:off x="1248" y="2056"/>
              <a:ext cx="3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53" name="Line 163"/>
            <p:cNvSpPr>
              <a:spLocks noChangeShapeType="1"/>
            </p:cNvSpPr>
            <p:nvPr/>
          </p:nvSpPr>
          <p:spPr bwMode="auto">
            <a:xfrm>
              <a:off x="1248" y="1713"/>
              <a:ext cx="3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54" name="Line 164"/>
            <p:cNvSpPr>
              <a:spLocks noChangeShapeType="1"/>
            </p:cNvSpPr>
            <p:nvPr/>
          </p:nvSpPr>
          <p:spPr bwMode="auto">
            <a:xfrm>
              <a:off x="1248" y="1375"/>
              <a:ext cx="3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55" name="Line 165"/>
            <p:cNvSpPr>
              <a:spLocks noChangeShapeType="1"/>
            </p:cNvSpPr>
            <p:nvPr/>
          </p:nvSpPr>
          <p:spPr bwMode="auto">
            <a:xfrm>
              <a:off x="1248" y="1031"/>
              <a:ext cx="3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56" name="Line 166"/>
            <p:cNvSpPr>
              <a:spLocks noChangeShapeType="1"/>
            </p:cNvSpPr>
            <p:nvPr/>
          </p:nvSpPr>
          <p:spPr bwMode="auto">
            <a:xfrm>
              <a:off x="1278" y="2290"/>
              <a:ext cx="1463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57" name="Line 167"/>
            <p:cNvSpPr>
              <a:spLocks noChangeShapeType="1"/>
            </p:cNvSpPr>
            <p:nvPr/>
          </p:nvSpPr>
          <p:spPr bwMode="auto">
            <a:xfrm flipV="1">
              <a:off x="1676" y="2290"/>
              <a:ext cx="0" cy="3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58" name="Line 168"/>
            <p:cNvSpPr>
              <a:spLocks noChangeShapeType="1"/>
            </p:cNvSpPr>
            <p:nvPr/>
          </p:nvSpPr>
          <p:spPr bwMode="auto">
            <a:xfrm flipV="1">
              <a:off x="2343" y="2290"/>
              <a:ext cx="0" cy="3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59" name="Rectangle 169"/>
            <p:cNvSpPr>
              <a:spLocks noChangeArrowheads="1"/>
            </p:cNvSpPr>
            <p:nvPr/>
          </p:nvSpPr>
          <p:spPr bwMode="auto">
            <a:xfrm>
              <a:off x="1651" y="2364"/>
              <a:ext cx="10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0" name="Rectangle 170"/>
            <p:cNvSpPr>
              <a:spLocks noChangeArrowheads="1"/>
            </p:cNvSpPr>
            <p:nvPr/>
          </p:nvSpPr>
          <p:spPr bwMode="auto">
            <a:xfrm>
              <a:off x="2318" y="2364"/>
              <a:ext cx="10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2" name="Rectangle 172"/>
            <p:cNvSpPr>
              <a:spLocks noChangeArrowheads="1"/>
            </p:cNvSpPr>
            <p:nvPr/>
          </p:nvSpPr>
          <p:spPr bwMode="auto">
            <a:xfrm rot="16200000">
              <a:off x="102" y="1482"/>
              <a:ext cx="136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Selection</a:t>
              </a:r>
              <a:r>
                <a:rPr kumimoji="0" lang="es-ES" altLang="es-ES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r>
                <a:rPr kumimoji="0" lang="es-ES" altLang="es-ES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gradient</a:t>
              </a:r>
              <a:r>
                <a:rPr kumimoji="0" lang="es-ES" altLang="es-ES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r>
                <a:rPr kumimoji="0" lang="es-ES" altLang="es-ES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for</a:t>
              </a:r>
              <a:endParaRPr lang="es-ES" altLang="es-ES" sz="1500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phenology</a:t>
              </a:r>
              <a:r>
                <a:rPr kumimoji="0" lang="es-ES" altLang="es-ES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(</a:t>
              </a:r>
              <a:r>
                <a:rPr kumimoji="0" lang="es-ES" altLang="es-ES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early</a:t>
              </a:r>
              <a:r>
                <a:rPr kumimoji="0" lang="es-ES" altLang="es-ES" sz="15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r>
                <a:rPr kumimoji="0" lang="es-ES" altLang="es-ES" sz="1500" b="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flowering</a:t>
              </a:r>
              <a:r>
                <a:rPr kumimoji="0" lang="es-ES" altLang="es-ES" sz="15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)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63" name="Group 175"/>
          <p:cNvGrpSpPr>
            <a:grpSpLocks noChangeAspect="1"/>
          </p:cNvGrpSpPr>
          <p:nvPr/>
        </p:nvGrpSpPr>
        <p:grpSpPr bwMode="auto">
          <a:xfrm>
            <a:off x="4716463" y="1176214"/>
            <a:ext cx="3095625" cy="2662237"/>
            <a:chOff x="2971" y="877"/>
            <a:chExt cx="1950" cy="1677"/>
          </a:xfrm>
        </p:grpSpPr>
        <p:sp>
          <p:nvSpPr>
            <p:cNvPr id="1164" name="AutoShape 174"/>
            <p:cNvSpPr>
              <a:spLocks noChangeAspect="1" noChangeArrowheads="1" noTextEdit="1"/>
            </p:cNvSpPr>
            <p:nvPr/>
          </p:nvSpPr>
          <p:spPr bwMode="auto">
            <a:xfrm>
              <a:off x="2971" y="877"/>
              <a:ext cx="1950" cy="1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65" name="Line 176"/>
            <p:cNvSpPr>
              <a:spLocks noChangeShapeType="1"/>
            </p:cNvSpPr>
            <p:nvPr/>
          </p:nvSpPr>
          <p:spPr bwMode="auto">
            <a:xfrm>
              <a:off x="3732" y="1116"/>
              <a:ext cx="65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66" name="Line 177"/>
            <p:cNvSpPr>
              <a:spLocks noChangeShapeType="1"/>
            </p:cNvSpPr>
            <p:nvPr/>
          </p:nvSpPr>
          <p:spPr bwMode="auto">
            <a:xfrm>
              <a:off x="3762" y="1116"/>
              <a:ext cx="0" cy="179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67" name="Line 178"/>
            <p:cNvSpPr>
              <a:spLocks noChangeShapeType="1"/>
            </p:cNvSpPr>
            <p:nvPr/>
          </p:nvSpPr>
          <p:spPr bwMode="auto">
            <a:xfrm>
              <a:off x="3732" y="1295"/>
              <a:ext cx="65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68" name="Line 179"/>
            <p:cNvSpPr>
              <a:spLocks noChangeShapeType="1"/>
            </p:cNvSpPr>
            <p:nvPr/>
          </p:nvSpPr>
          <p:spPr bwMode="auto">
            <a:xfrm>
              <a:off x="4394" y="1778"/>
              <a:ext cx="69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69" name="Line 180"/>
            <p:cNvSpPr>
              <a:spLocks noChangeShapeType="1"/>
            </p:cNvSpPr>
            <p:nvPr/>
          </p:nvSpPr>
          <p:spPr bwMode="auto">
            <a:xfrm>
              <a:off x="4429" y="1778"/>
              <a:ext cx="0" cy="204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70" name="Line 181"/>
            <p:cNvSpPr>
              <a:spLocks noChangeShapeType="1"/>
            </p:cNvSpPr>
            <p:nvPr/>
          </p:nvSpPr>
          <p:spPr bwMode="auto">
            <a:xfrm>
              <a:off x="4394" y="1982"/>
              <a:ext cx="69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71" name="Rectangle 182"/>
            <p:cNvSpPr>
              <a:spLocks noChangeArrowheads="1"/>
            </p:cNvSpPr>
            <p:nvPr/>
          </p:nvSpPr>
          <p:spPr bwMode="auto">
            <a:xfrm>
              <a:off x="3752" y="1166"/>
              <a:ext cx="2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72" name="Rectangle 183"/>
            <p:cNvSpPr>
              <a:spLocks noChangeArrowheads="1"/>
            </p:cNvSpPr>
            <p:nvPr/>
          </p:nvSpPr>
          <p:spPr bwMode="auto">
            <a:xfrm>
              <a:off x="3752" y="1245"/>
              <a:ext cx="2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73" name="Rectangle 184"/>
            <p:cNvSpPr>
              <a:spLocks noChangeArrowheads="1"/>
            </p:cNvSpPr>
            <p:nvPr/>
          </p:nvSpPr>
          <p:spPr bwMode="auto">
            <a:xfrm>
              <a:off x="3742" y="1171"/>
              <a:ext cx="4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74" name="Rectangle 185"/>
            <p:cNvSpPr>
              <a:spLocks noChangeArrowheads="1"/>
            </p:cNvSpPr>
            <p:nvPr/>
          </p:nvSpPr>
          <p:spPr bwMode="auto">
            <a:xfrm>
              <a:off x="3742" y="1240"/>
              <a:ext cx="4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75" name="Rectangle 186"/>
            <p:cNvSpPr>
              <a:spLocks noChangeArrowheads="1"/>
            </p:cNvSpPr>
            <p:nvPr/>
          </p:nvSpPr>
          <p:spPr bwMode="auto">
            <a:xfrm>
              <a:off x="3737" y="1176"/>
              <a:ext cx="5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76" name="Rectangle 187"/>
            <p:cNvSpPr>
              <a:spLocks noChangeArrowheads="1"/>
            </p:cNvSpPr>
            <p:nvPr/>
          </p:nvSpPr>
          <p:spPr bwMode="auto">
            <a:xfrm>
              <a:off x="3737" y="1235"/>
              <a:ext cx="5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77" name="Rectangle 188"/>
            <p:cNvSpPr>
              <a:spLocks noChangeArrowheads="1"/>
            </p:cNvSpPr>
            <p:nvPr/>
          </p:nvSpPr>
          <p:spPr bwMode="auto">
            <a:xfrm>
              <a:off x="3732" y="1181"/>
              <a:ext cx="6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78" name="Rectangle 189"/>
            <p:cNvSpPr>
              <a:spLocks noChangeArrowheads="1"/>
            </p:cNvSpPr>
            <p:nvPr/>
          </p:nvSpPr>
          <p:spPr bwMode="auto">
            <a:xfrm>
              <a:off x="3732" y="1230"/>
              <a:ext cx="6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79" name="Rectangle 190"/>
            <p:cNvSpPr>
              <a:spLocks noChangeArrowheads="1"/>
            </p:cNvSpPr>
            <p:nvPr/>
          </p:nvSpPr>
          <p:spPr bwMode="auto">
            <a:xfrm>
              <a:off x="3727" y="1186"/>
              <a:ext cx="75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0" name="Rectangle 191"/>
            <p:cNvSpPr>
              <a:spLocks noChangeArrowheads="1"/>
            </p:cNvSpPr>
            <p:nvPr/>
          </p:nvSpPr>
          <p:spPr bwMode="auto">
            <a:xfrm>
              <a:off x="3727" y="1220"/>
              <a:ext cx="75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1" name="Rectangle 192"/>
            <p:cNvSpPr>
              <a:spLocks noChangeArrowheads="1"/>
            </p:cNvSpPr>
            <p:nvPr/>
          </p:nvSpPr>
          <p:spPr bwMode="auto">
            <a:xfrm>
              <a:off x="3722" y="1195"/>
              <a:ext cx="85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2" name="Rectangle 193"/>
            <p:cNvSpPr>
              <a:spLocks noChangeArrowheads="1"/>
            </p:cNvSpPr>
            <p:nvPr/>
          </p:nvSpPr>
          <p:spPr bwMode="auto">
            <a:xfrm>
              <a:off x="3722" y="1210"/>
              <a:ext cx="85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3" name="Rectangle 194"/>
            <p:cNvSpPr>
              <a:spLocks noChangeArrowheads="1"/>
            </p:cNvSpPr>
            <p:nvPr/>
          </p:nvSpPr>
          <p:spPr bwMode="auto">
            <a:xfrm>
              <a:off x="3722" y="1205"/>
              <a:ext cx="8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4" name="Rectangle 195"/>
            <p:cNvSpPr>
              <a:spLocks noChangeArrowheads="1"/>
            </p:cNvSpPr>
            <p:nvPr/>
          </p:nvSpPr>
          <p:spPr bwMode="auto">
            <a:xfrm>
              <a:off x="3722" y="1205"/>
              <a:ext cx="8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5" name="Rectangle 196"/>
            <p:cNvSpPr>
              <a:spLocks noChangeArrowheads="1"/>
            </p:cNvSpPr>
            <p:nvPr/>
          </p:nvSpPr>
          <p:spPr bwMode="auto">
            <a:xfrm>
              <a:off x="4419" y="1842"/>
              <a:ext cx="2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6" name="Rectangle 197"/>
            <p:cNvSpPr>
              <a:spLocks noChangeArrowheads="1"/>
            </p:cNvSpPr>
            <p:nvPr/>
          </p:nvSpPr>
          <p:spPr bwMode="auto">
            <a:xfrm>
              <a:off x="4419" y="1922"/>
              <a:ext cx="2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7" name="Rectangle 198"/>
            <p:cNvSpPr>
              <a:spLocks noChangeArrowheads="1"/>
            </p:cNvSpPr>
            <p:nvPr/>
          </p:nvSpPr>
          <p:spPr bwMode="auto">
            <a:xfrm>
              <a:off x="4409" y="1847"/>
              <a:ext cx="4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8" name="Rectangle 199"/>
            <p:cNvSpPr>
              <a:spLocks noChangeArrowheads="1"/>
            </p:cNvSpPr>
            <p:nvPr/>
          </p:nvSpPr>
          <p:spPr bwMode="auto">
            <a:xfrm>
              <a:off x="4409" y="1917"/>
              <a:ext cx="4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9" name="Rectangle 200"/>
            <p:cNvSpPr>
              <a:spLocks noChangeArrowheads="1"/>
            </p:cNvSpPr>
            <p:nvPr/>
          </p:nvSpPr>
          <p:spPr bwMode="auto">
            <a:xfrm>
              <a:off x="4404" y="1852"/>
              <a:ext cx="5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90" name="Rectangle 201"/>
            <p:cNvSpPr>
              <a:spLocks noChangeArrowheads="1"/>
            </p:cNvSpPr>
            <p:nvPr/>
          </p:nvSpPr>
          <p:spPr bwMode="auto">
            <a:xfrm>
              <a:off x="4404" y="1912"/>
              <a:ext cx="5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91" name="Rectangle 202"/>
            <p:cNvSpPr>
              <a:spLocks noChangeArrowheads="1"/>
            </p:cNvSpPr>
            <p:nvPr/>
          </p:nvSpPr>
          <p:spPr bwMode="auto">
            <a:xfrm>
              <a:off x="4399" y="1857"/>
              <a:ext cx="6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92" name="Rectangle 203"/>
            <p:cNvSpPr>
              <a:spLocks noChangeArrowheads="1"/>
            </p:cNvSpPr>
            <p:nvPr/>
          </p:nvSpPr>
          <p:spPr bwMode="auto">
            <a:xfrm>
              <a:off x="4399" y="1907"/>
              <a:ext cx="6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93" name="Rectangle 204"/>
            <p:cNvSpPr>
              <a:spLocks noChangeArrowheads="1"/>
            </p:cNvSpPr>
            <p:nvPr/>
          </p:nvSpPr>
          <p:spPr bwMode="auto">
            <a:xfrm>
              <a:off x="4394" y="1862"/>
              <a:ext cx="7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94" name="Rectangle 205"/>
            <p:cNvSpPr>
              <a:spLocks noChangeArrowheads="1"/>
            </p:cNvSpPr>
            <p:nvPr/>
          </p:nvSpPr>
          <p:spPr bwMode="auto">
            <a:xfrm>
              <a:off x="4394" y="1897"/>
              <a:ext cx="7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95" name="Rectangle 206"/>
            <p:cNvSpPr>
              <a:spLocks noChangeArrowheads="1"/>
            </p:cNvSpPr>
            <p:nvPr/>
          </p:nvSpPr>
          <p:spPr bwMode="auto">
            <a:xfrm>
              <a:off x="4389" y="1872"/>
              <a:ext cx="8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96" name="Rectangle 207"/>
            <p:cNvSpPr>
              <a:spLocks noChangeArrowheads="1"/>
            </p:cNvSpPr>
            <p:nvPr/>
          </p:nvSpPr>
          <p:spPr bwMode="auto">
            <a:xfrm>
              <a:off x="4389" y="1887"/>
              <a:ext cx="8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97" name="Rectangle 208"/>
            <p:cNvSpPr>
              <a:spLocks noChangeArrowheads="1"/>
            </p:cNvSpPr>
            <p:nvPr/>
          </p:nvSpPr>
          <p:spPr bwMode="auto">
            <a:xfrm>
              <a:off x="4389" y="1882"/>
              <a:ext cx="8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98" name="Rectangle 209"/>
            <p:cNvSpPr>
              <a:spLocks noChangeArrowheads="1"/>
            </p:cNvSpPr>
            <p:nvPr/>
          </p:nvSpPr>
          <p:spPr bwMode="auto">
            <a:xfrm>
              <a:off x="4389" y="1882"/>
              <a:ext cx="8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99" name="Line 210"/>
            <p:cNvSpPr>
              <a:spLocks noChangeShapeType="1"/>
            </p:cNvSpPr>
            <p:nvPr/>
          </p:nvSpPr>
          <p:spPr bwMode="auto">
            <a:xfrm flipV="1">
              <a:off x="3364" y="972"/>
              <a:ext cx="0" cy="1318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00" name="Rectangle 211"/>
            <p:cNvSpPr>
              <a:spLocks noChangeArrowheads="1"/>
            </p:cNvSpPr>
            <p:nvPr/>
          </p:nvSpPr>
          <p:spPr bwMode="auto">
            <a:xfrm>
              <a:off x="3080" y="1987"/>
              <a:ext cx="23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-0.2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1" name="Rectangle 212"/>
            <p:cNvSpPr>
              <a:spLocks noChangeArrowheads="1"/>
            </p:cNvSpPr>
            <p:nvPr/>
          </p:nvSpPr>
          <p:spPr bwMode="auto">
            <a:xfrm>
              <a:off x="3120" y="1644"/>
              <a:ext cx="19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2" name="Rectangle 213"/>
            <p:cNvSpPr>
              <a:spLocks noChangeArrowheads="1"/>
            </p:cNvSpPr>
            <p:nvPr/>
          </p:nvSpPr>
          <p:spPr bwMode="auto">
            <a:xfrm>
              <a:off x="3120" y="1300"/>
              <a:ext cx="19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0.2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3" name="Rectangle 214"/>
            <p:cNvSpPr>
              <a:spLocks noChangeArrowheads="1"/>
            </p:cNvSpPr>
            <p:nvPr/>
          </p:nvSpPr>
          <p:spPr bwMode="auto">
            <a:xfrm>
              <a:off x="3120" y="957"/>
              <a:ext cx="19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0.4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4" name="Line 215"/>
            <p:cNvSpPr>
              <a:spLocks noChangeShapeType="1"/>
            </p:cNvSpPr>
            <p:nvPr/>
          </p:nvSpPr>
          <p:spPr bwMode="auto">
            <a:xfrm>
              <a:off x="3334" y="2056"/>
              <a:ext cx="3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05" name="Line 216"/>
            <p:cNvSpPr>
              <a:spLocks noChangeShapeType="1"/>
            </p:cNvSpPr>
            <p:nvPr/>
          </p:nvSpPr>
          <p:spPr bwMode="auto">
            <a:xfrm>
              <a:off x="3334" y="1713"/>
              <a:ext cx="3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06" name="Line 217"/>
            <p:cNvSpPr>
              <a:spLocks noChangeShapeType="1"/>
            </p:cNvSpPr>
            <p:nvPr/>
          </p:nvSpPr>
          <p:spPr bwMode="auto">
            <a:xfrm>
              <a:off x="3334" y="1375"/>
              <a:ext cx="3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07" name="Line 218"/>
            <p:cNvSpPr>
              <a:spLocks noChangeShapeType="1"/>
            </p:cNvSpPr>
            <p:nvPr/>
          </p:nvSpPr>
          <p:spPr bwMode="auto">
            <a:xfrm>
              <a:off x="3334" y="1031"/>
              <a:ext cx="3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08" name="Line 219"/>
            <p:cNvSpPr>
              <a:spLocks noChangeShapeType="1"/>
            </p:cNvSpPr>
            <p:nvPr/>
          </p:nvSpPr>
          <p:spPr bwMode="auto">
            <a:xfrm>
              <a:off x="3364" y="2290"/>
              <a:ext cx="1463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09" name="Line 220"/>
            <p:cNvSpPr>
              <a:spLocks noChangeShapeType="1"/>
            </p:cNvSpPr>
            <p:nvPr/>
          </p:nvSpPr>
          <p:spPr bwMode="auto">
            <a:xfrm flipV="1">
              <a:off x="3762" y="2290"/>
              <a:ext cx="0" cy="3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10" name="Line 221"/>
            <p:cNvSpPr>
              <a:spLocks noChangeShapeType="1"/>
            </p:cNvSpPr>
            <p:nvPr/>
          </p:nvSpPr>
          <p:spPr bwMode="auto">
            <a:xfrm flipV="1">
              <a:off x="4429" y="2290"/>
              <a:ext cx="0" cy="3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11" name="Rectangle 222"/>
            <p:cNvSpPr>
              <a:spLocks noChangeArrowheads="1"/>
            </p:cNvSpPr>
            <p:nvPr/>
          </p:nvSpPr>
          <p:spPr bwMode="auto">
            <a:xfrm>
              <a:off x="3738" y="2364"/>
              <a:ext cx="10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2" name="Rectangle 223"/>
            <p:cNvSpPr>
              <a:spLocks noChangeArrowheads="1"/>
            </p:cNvSpPr>
            <p:nvPr/>
          </p:nvSpPr>
          <p:spPr bwMode="auto">
            <a:xfrm>
              <a:off x="4405" y="2364"/>
              <a:ext cx="10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14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34082"/>
          </a:xfrm>
        </p:spPr>
        <p:txBody>
          <a:bodyPr>
            <a:normAutofit/>
          </a:bodyPr>
          <a:lstStyle/>
          <a:p>
            <a:r>
              <a:rPr lang="es-ES" sz="2000" dirty="0" err="1" smtClean="0">
                <a:solidFill>
                  <a:srgbClr val="FF0000"/>
                </a:solidFill>
              </a:rPr>
              <a:t>Additional</a:t>
            </a:r>
            <a:r>
              <a:rPr lang="es-ES" sz="2000" dirty="0" smtClean="0">
                <a:solidFill>
                  <a:srgbClr val="FF0000"/>
                </a:solidFill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</a:rPr>
              <a:t>analyses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0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3570</TotalTime>
  <Words>1939</Words>
  <Application>Microsoft Office PowerPoint</Application>
  <PresentationFormat>Presentación en pantalla (4:3)</PresentationFormat>
  <Paragraphs>1521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Additional analyses</vt:lpstr>
      <vt:lpstr>Additional analyses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</dc:creator>
  <cp:lastModifiedBy>Alicia</cp:lastModifiedBy>
  <cp:revision>135</cp:revision>
  <dcterms:created xsi:type="dcterms:W3CDTF">2015-01-26T10:00:11Z</dcterms:created>
  <dcterms:modified xsi:type="dcterms:W3CDTF">2016-01-12T15:20:33Z</dcterms:modified>
</cp:coreProperties>
</file>