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860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4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4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7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7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8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9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F8C6-165D-4CC0-A742-53933555531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9DE-3F89-4A1F-9D37-92B55625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63 CuadroTexto"/>
          <p:cNvSpPr txBox="1">
            <a:spLocks noChangeArrowheads="1"/>
          </p:cNvSpPr>
          <p:nvPr/>
        </p:nvSpPr>
        <p:spPr bwMode="auto">
          <a:xfrm>
            <a:off x="840692" y="372444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264 CuadroTexto"/>
          <p:cNvSpPr txBox="1">
            <a:spLocks noChangeArrowheads="1"/>
          </p:cNvSpPr>
          <p:nvPr/>
        </p:nvSpPr>
        <p:spPr bwMode="auto">
          <a:xfrm>
            <a:off x="840691" y="1556792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65 CuadroTexto"/>
          <p:cNvSpPr txBox="1">
            <a:spLocks noChangeArrowheads="1"/>
          </p:cNvSpPr>
          <p:nvPr/>
        </p:nvSpPr>
        <p:spPr bwMode="auto">
          <a:xfrm>
            <a:off x="840691" y="2822739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66 CuadroTexto"/>
          <p:cNvSpPr txBox="1">
            <a:spLocks noChangeArrowheads="1"/>
          </p:cNvSpPr>
          <p:nvPr/>
        </p:nvSpPr>
        <p:spPr bwMode="auto">
          <a:xfrm>
            <a:off x="2996194" y="1454587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267 CuadroTexto"/>
          <p:cNvSpPr txBox="1">
            <a:spLocks noChangeArrowheads="1"/>
          </p:cNvSpPr>
          <p:nvPr/>
        </p:nvSpPr>
        <p:spPr bwMode="auto">
          <a:xfrm>
            <a:off x="5220072" y="1454587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0.13/ 0.32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136836" y="1788290"/>
            <a:ext cx="803971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183853" y="2162473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136836" y="734507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6200000" flipH="1" flipV="1">
            <a:off x="-510717" y="1833325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36836" y="2163053"/>
            <a:ext cx="3443276" cy="8037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curvado"/>
          <p:cNvCxnSpPr/>
          <p:nvPr/>
        </p:nvCxnSpPr>
        <p:spPr>
          <a:xfrm rot="16200000" flipH="1">
            <a:off x="3768759" y="-248008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/>
          <p:nvPr/>
        </p:nvCxnSpPr>
        <p:spPr>
          <a:xfrm rot="10800000" flipV="1">
            <a:off x="768685" y="692696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76493" y="44624"/>
            <a:ext cx="3767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n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Fisher′s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1.93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0.380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3 Marcador de contenido"/>
          <p:cNvSpPr txBox="1">
            <a:spLocks/>
          </p:cNvSpPr>
          <p:nvPr/>
        </p:nvSpPr>
        <p:spPr>
          <a:xfrm>
            <a:off x="2480302" y="894299"/>
            <a:ext cx="5795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17 Conector curvado"/>
          <p:cNvCxnSpPr/>
          <p:nvPr/>
        </p:nvCxnSpPr>
        <p:spPr>
          <a:xfrm rot="10800000" flipV="1">
            <a:off x="768686" y="1945782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3 Marcador de contenido"/>
          <p:cNvSpPr txBox="1">
            <a:spLocks/>
          </p:cNvSpPr>
          <p:nvPr/>
        </p:nvSpPr>
        <p:spPr>
          <a:xfrm>
            <a:off x="2770067" y="2276048"/>
            <a:ext cx="4644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3 Marcador de contenido"/>
          <p:cNvSpPr txBox="1">
            <a:spLocks/>
          </p:cNvSpPr>
          <p:nvPr/>
        </p:nvSpPr>
        <p:spPr>
          <a:xfrm>
            <a:off x="2267744" y="1584811"/>
            <a:ext cx="50405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4297076" y="1784865"/>
            <a:ext cx="882000" cy="342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3 Marcador de contenido"/>
          <p:cNvSpPr txBox="1">
            <a:spLocks/>
          </p:cNvSpPr>
          <p:nvPr/>
        </p:nvSpPr>
        <p:spPr>
          <a:xfrm>
            <a:off x="4444558" y="1584812"/>
            <a:ext cx="54638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3 Marcador de contenido"/>
          <p:cNvSpPr txBox="1">
            <a:spLocks/>
          </p:cNvSpPr>
          <p:nvPr/>
        </p:nvSpPr>
        <p:spPr>
          <a:xfrm>
            <a:off x="3957372" y="2323232"/>
            <a:ext cx="47061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3 Marcador de contenido"/>
          <p:cNvSpPr txBox="1">
            <a:spLocks/>
          </p:cNvSpPr>
          <p:nvPr/>
        </p:nvSpPr>
        <p:spPr>
          <a:xfrm>
            <a:off x="4800808" y="2524834"/>
            <a:ext cx="49888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3 Marcador de contenido"/>
          <p:cNvSpPr txBox="1">
            <a:spLocks/>
          </p:cNvSpPr>
          <p:nvPr/>
        </p:nvSpPr>
        <p:spPr>
          <a:xfrm>
            <a:off x="-247362" y="1674457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3 Marcador de contenido"/>
          <p:cNvSpPr txBox="1">
            <a:spLocks/>
          </p:cNvSpPr>
          <p:nvPr/>
        </p:nvSpPr>
        <p:spPr>
          <a:xfrm>
            <a:off x="323528" y="1103092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3 Marcador de contenido"/>
          <p:cNvSpPr txBox="1">
            <a:spLocks/>
          </p:cNvSpPr>
          <p:nvPr/>
        </p:nvSpPr>
        <p:spPr>
          <a:xfrm>
            <a:off x="323528" y="2413378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263 CuadroTexto"/>
          <p:cNvSpPr txBox="1">
            <a:spLocks noChangeArrowheads="1"/>
          </p:cNvSpPr>
          <p:nvPr/>
        </p:nvSpPr>
        <p:spPr bwMode="auto">
          <a:xfrm>
            <a:off x="840692" y="3943227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9" name="264 CuadroTexto"/>
          <p:cNvSpPr txBox="1">
            <a:spLocks noChangeArrowheads="1"/>
          </p:cNvSpPr>
          <p:nvPr/>
        </p:nvSpPr>
        <p:spPr bwMode="auto">
          <a:xfrm>
            <a:off x="840691" y="5127575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265 CuadroTexto"/>
          <p:cNvSpPr txBox="1">
            <a:spLocks noChangeArrowheads="1"/>
          </p:cNvSpPr>
          <p:nvPr/>
        </p:nvSpPr>
        <p:spPr bwMode="auto">
          <a:xfrm>
            <a:off x="840691" y="6279703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266 CuadroTexto"/>
          <p:cNvSpPr txBox="1">
            <a:spLocks noChangeArrowheads="1"/>
          </p:cNvSpPr>
          <p:nvPr/>
        </p:nvSpPr>
        <p:spPr bwMode="auto">
          <a:xfrm>
            <a:off x="2996194" y="5025370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eggs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0.32 / 0.52</a:t>
            </a:r>
          </a:p>
        </p:txBody>
      </p:sp>
      <p:sp>
        <p:nvSpPr>
          <p:cNvPr id="32" name="267 CuadroTexto"/>
          <p:cNvSpPr txBox="1">
            <a:spLocks noChangeArrowheads="1"/>
          </p:cNvSpPr>
          <p:nvPr/>
        </p:nvSpPr>
        <p:spPr bwMode="auto">
          <a:xfrm>
            <a:off x="5220072" y="5025370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0.31 / 0.41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136836" y="5359073"/>
            <a:ext cx="803971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2183853" y="5733256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2136836" y="4305290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2136836" y="4017258"/>
            <a:ext cx="3112826" cy="9361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2136836" y="5733256"/>
            <a:ext cx="3443276" cy="80428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/>
          <p:nvPr/>
        </p:nvCxnSpPr>
        <p:spPr>
          <a:xfrm rot="10800000" flipV="1">
            <a:off x="768685" y="4250038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76493" y="3615407"/>
            <a:ext cx="3764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 n = 1099; Fisher′s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2.77;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0.250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3 Marcador de contenido"/>
          <p:cNvSpPr txBox="1">
            <a:spLocks/>
          </p:cNvSpPr>
          <p:nvPr/>
        </p:nvSpPr>
        <p:spPr>
          <a:xfrm>
            <a:off x="2555776" y="4422691"/>
            <a:ext cx="45703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42 Conector curvado"/>
          <p:cNvCxnSpPr/>
          <p:nvPr/>
        </p:nvCxnSpPr>
        <p:spPr>
          <a:xfrm rot="10800000" flipV="1">
            <a:off x="768686" y="5474174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3 Marcador de contenido"/>
          <p:cNvSpPr txBox="1">
            <a:spLocks/>
          </p:cNvSpPr>
          <p:nvPr/>
        </p:nvSpPr>
        <p:spPr>
          <a:xfrm>
            <a:off x="2784294" y="5851624"/>
            <a:ext cx="45017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3 Marcador de contenido"/>
          <p:cNvSpPr txBox="1">
            <a:spLocks/>
          </p:cNvSpPr>
          <p:nvPr/>
        </p:nvSpPr>
        <p:spPr>
          <a:xfrm>
            <a:off x="2267744" y="5155594"/>
            <a:ext cx="50405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4283968" y="5359074"/>
            <a:ext cx="895108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 Marcador de contenido"/>
          <p:cNvSpPr txBox="1">
            <a:spLocks/>
          </p:cNvSpPr>
          <p:nvPr/>
        </p:nvSpPr>
        <p:spPr>
          <a:xfrm>
            <a:off x="4427984" y="5157192"/>
            <a:ext cx="56295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-0.28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3 Marcador de contenido"/>
          <p:cNvSpPr txBox="1">
            <a:spLocks/>
          </p:cNvSpPr>
          <p:nvPr/>
        </p:nvSpPr>
        <p:spPr>
          <a:xfrm>
            <a:off x="3920462" y="5909210"/>
            <a:ext cx="5075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3 Marcador de contenido"/>
          <p:cNvSpPr txBox="1">
            <a:spLocks/>
          </p:cNvSpPr>
          <p:nvPr/>
        </p:nvSpPr>
        <p:spPr>
          <a:xfrm>
            <a:off x="323528" y="4664025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3 Marcador de contenido"/>
          <p:cNvSpPr txBox="1">
            <a:spLocks/>
          </p:cNvSpPr>
          <p:nvPr/>
        </p:nvSpPr>
        <p:spPr>
          <a:xfrm>
            <a:off x="323528" y="5945361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3 Marcador de contenido"/>
          <p:cNvSpPr txBox="1">
            <a:spLocks/>
          </p:cNvSpPr>
          <p:nvPr/>
        </p:nvSpPr>
        <p:spPr>
          <a:xfrm>
            <a:off x="3377842" y="4278675"/>
            <a:ext cx="5795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263 CuadroTexto"/>
          <p:cNvSpPr txBox="1">
            <a:spLocks noChangeArrowheads="1"/>
          </p:cNvSpPr>
          <p:nvPr/>
        </p:nvSpPr>
        <p:spPr bwMode="auto">
          <a:xfrm>
            <a:off x="8113500" y="373024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264 CuadroTexto"/>
          <p:cNvSpPr txBox="1">
            <a:spLocks noChangeArrowheads="1"/>
          </p:cNvSpPr>
          <p:nvPr/>
        </p:nvSpPr>
        <p:spPr bwMode="auto">
          <a:xfrm>
            <a:off x="8113499" y="1557372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265 CuadroTexto"/>
          <p:cNvSpPr txBox="1">
            <a:spLocks noChangeArrowheads="1"/>
          </p:cNvSpPr>
          <p:nvPr/>
        </p:nvSpPr>
        <p:spPr bwMode="auto">
          <a:xfrm>
            <a:off x="8113499" y="2823319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266 CuadroTexto"/>
          <p:cNvSpPr txBox="1">
            <a:spLocks noChangeArrowheads="1"/>
          </p:cNvSpPr>
          <p:nvPr/>
        </p:nvSpPr>
        <p:spPr bwMode="auto">
          <a:xfrm>
            <a:off x="10269002" y="1455167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Probability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267 CuadroTexto"/>
          <p:cNvSpPr txBox="1">
            <a:spLocks noChangeArrowheads="1"/>
          </p:cNvSpPr>
          <p:nvPr/>
        </p:nvSpPr>
        <p:spPr bwMode="auto">
          <a:xfrm>
            <a:off x="12505988" y="1455167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 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0.31</a:t>
            </a:r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9409644" y="1788870"/>
            <a:ext cx="803971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V="1">
            <a:off x="9456661" y="2163053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409644" y="735087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9409644" y="2163053"/>
            <a:ext cx="3371268" cy="804283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0800000" flipV="1">
            <a:off x="8041493" y="692696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7349301" y="44624"/>
            <a:ext cx="3767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n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Fisher′s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3.29;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0.193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3 Marcador de contenido"/>
          <p:cNvSpPr txBox="1">
            <a:spLocks/>
          </p:cNvSpPr>
          <p:nvPr/>
        </p:nvSpPr>
        <p:spPr>
          <a:xfrm>
            <a:off x="9756576" y="894299"/>
            <a:ext cx="45703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67 Conector curvado"/>
          <p:cNvCxnSpPr/>
          <p:nvPr/>
        </p:nvCxnSpPr>
        <p:spPr>
          <a:xfrm rot="10800000" flipV="1">
            <a:off x="8041494" y="1916832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 Marcador de contenido"/>
          <p:cNvSpPr txBox="1">
            <a:spLocks/>
          </p:cNvSpPr>
          <p:nvPr/>
        </p:nvSpPr>
        <p:spPr>
          <a:xfrm>
            <a:off x="9999760" y="2262451"/>
            <a:ext cx="4768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3 Marcador de contenido"/>
          <p:cNvSpPr txBox="1">
            <a:spLocks/>
          </p:cNvSpPr>
          <p:nvPr/>
        </p:nvSpPr>
        <p:spPr>
          <a:xfrm>
            <a:off x="9540552" y="1585391"/>
            <a:ext cx="47985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70 Conector recto de flecha"/>
          <p:cNvCxnSpPr/>
          <p:nvPr/>
        </p:nvCxnSpPr>
        <p:spPr>
          <a:xfrm flipV="1">
            <a:off x="11569884" y="1784865"/>
            <a:ext cx="850988" cy="40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3 Marcador de contenido"/>
          <p:cNvSpPr txBox="1">
            <a:spLocks/>
          </p:cNvSpPr>
          <p:nvPr/>
        </p:nvSpPr>
        <p:spPr>
          <a:xfrm>
            <a:off x="11713900" y="1585392"/>
            <a:ext cx="531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3 Marcador de contenido"/>
          <p:cNvSpPr txBox="1">
            <a:spLocks/>
          </p:cNvSpPr>
          <p:nvPr/>
        </p:nvSpPr>
        <p:spPr>
          <a:xfrm>
            <a:off x="11124728" y="2334459"/>
            <a:ext cx="5171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3 Marcador de contenido"/>
          <p:cNvSpPr txBox="1">
            <a:spLocks/>
          </p:cNvSpPr>
          <p:nvPr/>
        </p:nvSpPr>
        <p:spPr>
          <a:xfrm>
            <a:off x="7601510" y="1103092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3 Marcador de contenido"/>
          <p:cNvSpPr txBox="1">
            <a:spLocks/>
          </p:cNvSpPr>
          <p:nvPr/>
        </p:nvSpPr>
        <p:spPr>
          <a:xfrm>
            <a:off x="7601510" y="2384428"/>
            <a:ext cx="498882" cy="21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1259632" y="-433252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eggs</a:t>
            </a:r>
            <a:endParaRPr lang="es-ES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7598664" y="-459432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Attack</a:t>
            </a:r>
            <a:endParaRPr lang="es-ES" dirty="0" smtClean="0"/>
          </a:p>
        </p:txBody>
      </p:sp>
      <p:sp>
        <p:nvSpPr>
          <p:cNvPr id="80" name="79 CuadroTexto"/>
          <p:cNvSpPr txBox="1"/>
          <p:nvPr/>
        </p:nvSpPr>
        <p:spPr>
          <a:xfrm>
            <a:off x="-1116631" y="15204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2010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-1116632" y="50549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2011</a:t>
            </a:r>
          </a:p>
        </p:txBody>
      </p:sp>
      <p:sp>
        <p:nvSpPr>
          <p:cNvPr id="82" name="263 CuadroTexto"/>
          <p:cNvSpPr txBox="1">
            <a:spLocks noChangeArrowheads="1"/>
          </p:cNvSpPr>
          <p:nvPr/>
        </p:nvSpPr>
        <p:spPr bwMode="auto">
          <a:xfrm>
            <a:off x="8113500" y="3943227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Phenology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flowering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3" name="264 CuadroTexto"/>
          <p:cNvSpPr txBox="1">
            <a:spLocks noChangeArrowheads="1"/>
          </p:cNvSpPr>
          <p:nvPr/>
        </p:nvSpPr>
        <p:spPr bwMode="auto">
          <a:xfrm>
            <a:off x="8113499" y="5127575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Shoot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s-ES" altLang="es-E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265 CuadroTexto"/>
          <p:cNvSpPr txBox="1">
            <a:spLocks noChangeArrowheads="1"/>
          </p:cNvSpPr>
          <p:nvPr/>
        </p:nvSpPr>
        <p:spPr bwMode="auto">
          <a:xfrm>
            <a:off x="8113499" y="6279703"/>
            <a:ext cx="12593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Flowers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266 CuadroTexto"/>
          <p:cNvSpPr txBox="1">
            <a:spLocks noChangeArrowheads="1"/>
          </p:cNvSpPr>
          <p:nvPr/>
        </p:nvSpPr>
        <p:spPr bwMode="auto">
          <a:xfrm>
            <a:off x="10269002" y="5025370"/>
            <a:ext cx="121576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Probability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altLang="es-ES" sz="1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0.36 / 0.50</a:t>
            </a:r>
          </a:p>
        </p:txBody>
      </p:sp>
      <p:sp>
        <p:nvSpPr>
          <p:cNvPr id="86" name="267 CuadroTexto"/>
          <p:cNvSpPr txBox="1">
            <a:spLocks noChangeArrowheads="1"/>
          </p:cNvSpPr>
          <p:nvPr/>
        </p:nvSpPr>
        <p:spPr bwMode="auto">
          <a:xfrm>
            <a:off x="12505988" y="5025370"/>
            <a:ext cx="12830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of</a:t>
            </a:r>
          </a:p>
          <a:p>
            <a:pPr algn="ctr"/>
            <a:r>
              <a:rPr lang="es-ES" altLang="es-ES" sz="1200" dirty="0" err="1">
                <a:latin typeface="Times New Roman" pitchFamily="18" charset="0"/>
                <a:cs typeface="Times New Roman" pitchFamily="18" charset="0"/>
              </a:rPr>
              <a:t>intact</a:t>
            </a:r>
            <a:r>
              <a:rPr lang="es-ES" altLang="es-E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200" dirty="0" err="1" smtClean="0">
                <a:latin typeface="Times New Roman" pitchFamily="18" charset="0"/>
                <a:cs typeface="Times New Roman" pitchFamily="18" charset="0"/>
              </a:rPr>
              <a:t>fruits</a:t>
            </a:r>
            <a:endParaRPr lang="es-ES" alt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1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0.16 / 0.28</a:t>
            </a:r>
          </a:p>
        </p:txBody>
      </p:sp>
      <p:cxnSp>
        <p:nvCxnSpPr>
          <p:cNvPr id="87" name="86 Conector recto de flecha"/>
          <p:cNvCxnSpPr/>
          <p:nvPr/>
        </p:nvCxnSpPr>
        <p:spPr>
          <a:xfrm flipV="1">
            <a:off x="9456661" y="5733256"/>
            <a:ext cx="1380035" cy="72008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9409644" y="4305290"/>
            <a:ext cx="1304503" cy="6480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9409644" y="4017258"/>
            <a:ext cx="3112826" cy="9361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V="1">
            <a:off x="9409644" y="5733256"/>
            <a:ext cx="3371268" cy="804283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curvado"/>
          <p:cNvCxnSpPr/>
          <p:nvPr/>
        </p:nvCxnSpPr>
        <p:spPr>
          <a:xfrm rot="10800000" flipV="1">
            <a:off x="8041493" y="4250037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Rectángulo"/>
          <p:cNvSpPr/>
          <p:nvPr/>
        </p:nvSpPr>
        <p:spPr>
          <a:xfrm>
            <a:off x="7349301" y="3614827"/>
            <a:ext cx="3764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  n = 1099; Fisher′s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2.75;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0.253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3 Marcador de contenido"/>
          <p:cNvSpPr txBox="1">
            <a:spLocks/>
          </p:cNvSpPr>
          <p:nvPr/>
        </p:nvSpPr>
        <p:spPr>
          <a:xfrm>
            <a:off x="9730642" y="4375701"/>
            <a:ext cx="48297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95 Conector curvado"/>
          <p:cNvCxnSpPr/>
          <p:nvPr/>
        </p:nvCxnSpPr>
        <p:spPr>
          <a:xfrm rot="10800000" flipV="1">
            <a:off x="8041494" y="5414360"/>
            <a:ext cx="1" cy="979162"/>
          </a:xfrm>
          <a:prstGeom prst="curvedConnector3">
            <a:avLst>
              <a:gd name="adj1" fmla="val 22860100000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 Marcador de contenido"/>
          <p:cNvSpPr txBox="1">
            <a:spLocks/>
          </p:cNvSpPr>
          <p:nvPr/>
        </p:nvSpPr>
        <p:spPr>
          <a:xfrm>
            <a:off x="9999760" y="5862851"/>
            <a:ext cx="4768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97 Conector recto de flecha"/>
          <p:cNvCxnSpPr/>
          <p:nvPr/>
        </p:nvCxnSpPr>
        <p:spPr>
          <a:xfrm flipV="1">
            <a:off x="11569884" y="5358407"/>
            <a:ext cx="850988" cy="66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3 Marcador de contenido"/>
          <p:cNvSpPr txBox="1">
            <a:spLocks/>
          </p:cNvSpPr>
          <p:nvPr/>
        </p:nvSpPr>
        <p:spPr>
          <a:xfrm>
            <a:off x="11713900" y="5155595"/>
            <a:ext cx="531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3 Marcador de contenido"/>
          <p:cNvSpPr txBox="1">
            <a:spLocks/>
          </p:cNvSpPr>
          <p:nvPr/>
        </p:nvSpPr>
        <p:spPr>
          <a:xfrm>
            <a:off x="11124728" y="5914147"/>
            <a:ext cx="5171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3 Marcador de contenido"/>
          <p:cNvSpPr txBox="1">
            <a:spLocks/>
          </p:cNvSpPr>
          <p:nvPr/>
        </p:nvSpPr>
        <p:spPr>
          <a:xfrm>
            <a:off x="7601510" y="4664024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3 Marcador de contenido"/>
          <p:cNvSpPr txBox="1">
            <a:spLocks/>
          </p:cNvSpPr>
          <p:nvPr/>
        </p:nvSpPr>
        <p:spPr>
          <a:xfrm>
            <a:off x="7601510" y="5885547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3 Marcador de contenido"/>
          <p:cNvSpPr txBox="1">
            <a:spLocks/>
          </p:cNvSpPr>
          <p:nvPr/>
        </p:nvSpPr>
        <p:spPr>
          <a:xfrm>
            <a:off x="10738753" y="4303693"/>
            <a:ext cx="4579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126 Conector curvado"/>
          <p:cNvCxnSpPr/>
          <p:nvPr/>
        </p:nvCxnSpPr>
        <p:spPr>
          <a:xfrm rot="16200000" flipH="1">
            <a:off x="10987288" y="-238134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curvado"/>
          <p:cNvCxnSpPr/>
          <p:nvPr/>
        </p:nvCxnSpPr>
        <p:spPr>
          <a:xfrm rot="16200000" flipH="1">
            <a:off x="11033716" y="3311162"/>
            <a:ext cx="82461" cy="4679266"/>
          </a:xfrm>
          <a:prstGeom prst="curvedConnector3">
            <a:avLst>
              <a:gd name="adj1" fmla="val 957454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curvado"/>
          <p:cNvCxnSpPr/>
          <p:nvPr/>
        </p:nvCxnSpPr>
        <p:spPr>
          <a:xfrm rot="16200000" flipH="1" flipV="1">
            <a:off x="-473730" y="5324900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curvado"/>
          <p:cNvCxnSpPr/>
          <p:nvPr/>
        </p:nvCxnSpPr>
        <p:spPr>
          <a:xfrm rot="16200000" flipH="1" flipV="1">
            <a:off x="6774003" y="5330066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curvado"/>
          <p:cNvCxnSpPr/>
          <p:nvPr/>
        </p:nvCxnSpPr>
        <p:spPr>
          <a:xfrm rot="16200000" flipH="1" flipV="1">
            <a:off x="6774002" y="1833326"/>
            <a:ext cx="2615284" cy="1"/>
          </a:xfrm>
          <a:prstGeom prst="curvedConnector5">
            <a:avLst>
              <a:gd name="adj1" fmla="val -203"/>
              <a:gd name="adj2" fmla="val 85826600000"/>
              <a:gd name="adj3" fmla="val 99797"/>
            </a:avLst>
          </a:prstGeom>
          <a:ln w="9525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3 Marcador de contenido"/>
          <p:cNvSpPr txBox="1">
            <a:spLocks/>
          </p:cNvSpPr>
          <p:nvPr/>
        </p:nvSpPr>
        <p:spPr>
          <a:xfrm>
            <a:off x="-252536" y="5237475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3 Marcador de contenido"/>
          <p:cNvSpPr txBox="1">
            <a:spLocks/>
          </p:cNvSpPr>
          <p:nvPr/>
        </p:nvSpPr>
        <p:spPr>
          <a:xfrm>
            <a:off x="7025446" y="1700808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3 Marcador de contenido"/>
          <p:cNvSpPr txBox="1">
            <a:spLocks/>
          </p:cNvSpPr>
          <p:nvPr/>
        </p:nvSpPr>
        <p:spPr>
          <a:xfrm>
            <a:off x="7025446" y="5271011"/>
            <a:ext cx="498882" cy="2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5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3 Marcador de contenido"/>
          <p:cNvSpPr txBox="1">
            <a:spLocks/>
          </p:cNvSpPr>
          <p:nvPr/>
        </p:nvSpPr>
        <p:spPr>
          <a:xfrm>
            <a:off x="11949781" y="2539256"/>
            <a:ext cx="4710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es-E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3 Marcador de contenido"/>
          <p:cNvSpPr txBox="1">
            <a:spLocks/>
          </p:cNvSpPr>
          <p:nvPr/>
        </p:nvSpPr>
        <p:spPr>
          <a:xfrm>
            <a:off x="11995378" y="6109459"/>
            <a:ext cx="51061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ctr" anchorCtr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</a:p>
          <a:p>
            <a:pPr algn="ctr">
              <a:lnSpc>
                <a:spcPts val="1200"/>
              </a:lnSpc>
              <a:spcBef>
                <a:spcPts val="0"/>
              </a:spcBef>
              <a:buNone/>
            </a:pPr>
            <a:r>
              <a:rPr lang="es-E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es-E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7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240</Words>
  <Application>Microsoft Office PowerPoint</Application>
  <PresentationFormat>Presentación en pantalla (4:3)</PresentationFormat>
  <Paragraphs>116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27</cp:revision>
  <dcterms:created xsi:type="dcterms:W3CDTF">2016-04-29T14:08:32Z</dcterms:created>
  <dcterms:modified xsi:type="dcterms:W3CDTF">2016-05-03T16:01:56Z</dcterms:modified>
</cp:coreProperties>
</file>