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c4e1d3f0a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c4e1d3f0a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4e1d3f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c4e1d3f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c4e1d3f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c4e1d3f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c4e1d3f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c4e1d3f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c4e1d3f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c4e1d3f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kład niestandardowy 2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kład niestandardowy">
  <p:cSld name="AUTOLAYOUT_7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kład niestandardowy 4">
  <p:cSld name="AUTOLAYOUT_8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kład niestandardowy 1">
  <p:cSld name="AUTOLAYOUT_9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0" y="453225"/>
            <a:ext cx="1534200" cy="1231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1150500" y="1956125"/>
            <a:ext cx="436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434343"/>
                </a:solidFill>
              </a:rPr>
              <a:t>1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4800600" y="453225"/>
            <a:ext cx="436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434343"/>
                </a:solidFill>
              </a:rPr>
              <a:t>3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150500" y="3459075"/>
            <a:ext cx="436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434343"/>
                </a:solidFill>
              </a:rPr>
              <a:t>2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800600" y="1956150"/>
            <a:ext cx="436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434343"/>
                </a:solidFill>
              </a:rPr>
              <a:t>4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800600" y="3459075"/>
            <a:ext cx="436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434343"/>
                </a:solidFill>
              </a:rPr>
              <a:t>5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640475" y="505725"/>
            <a:ext cx="3201000" cy="112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678500" y="1956150"/>
            <a:ext cx="26649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1678500" y="3459075"/>
            <a:ext cx="26649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3" type="body"/>
          </p:nvPr>
        </p:nvSpPr>
        <p:spPr>
          <a:xfrm>
            <a:off x="5328601" y="453225"/>
            <a:ext cx="26649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4" type="body"/>
          </p:nvPr>
        </p:nvSpPr>
        <p:spPr>
          <a:xfrm>
            <a:off x="5328601" y="1959025"/>
            <a:ext cx="26649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5" type="body"/>
          </p:nvPr>
        </p:nvSpPr>
        <p:spPr>
          <a:xfrm>
            <a:off x="5328601" y="3459075"/>
            <a:ext cx="26649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 amt="65000"/>
          </a:blip>
          <a:srcRect b="20909" l="0" r="0" t="209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r>
              <a:rPr lang="pl"/>
              <a:t>Coffee recommendation system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640475" y="505725"/>
            <a:ext cx="32010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does it work?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678500" y="1956150"/>
            <a:ext cx="26649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Choose your preferred roast level 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1678500" y="3459075"/>
            <a:ext cx="26649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Based on your choice, program will recommend you drinks containing coffee that go well with your chosen roast level</a:t>
            </a:r>
            <a:endParaRPr/>
          </a:p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>
            <a:off x="5328601" y="453225"/>
            <a:ext cx="26649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The only modification that you can do, once drink for you is chosen, is milk type</a:t>
            </a:r>
            <a:endParaRPr/>
          </a:p>
        </p:txBody>
      </p:sp>
      <p:sp>
        <p:nvSpPr>
          <p:cNvPr id="96" name="Google Shape;96;p18"/>
          <p:cNvSpPr txBox="1"/>
          <p:nvPr>
            <p:ph idx="4" type="body"/>
          </p:nvPr>
        </p:nvSpPr>
        <p:spPr>
          <a:xfrm>
            <a:off x="5328601" y="1959025"/>
            <a:ext cx="26649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If you chose “I don’t know what I want at all” option, the program will select you a random drink</a:t>
            </a:r>
            <a:endParaRPr/>
          </a:p>
        </p:txBody>
      </p:sp>
      <p:sp>
        <p:nvSpPr>
          <p:cNvPr id="97" name="Google Shape;97;p18"/>
          <p:cNvSpPr txBox="1"/>
          <p:nvPr>
            <p:ph idx="5" type="body"/>
          </p:nvPr>
        </p:nvSpPr>
        <p:spPr>
          <a:xfrm>
            <a:off x="5328601" y="3459075"/>
            <a:ext cx="26649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After choosing drink for you, it also shows recipe for your drink 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Did I have any problems?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901250"/>
            <a:ext cx="85206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4100"/>
              <a:t>Yes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928825"/>
            <a:ext cx="8520600" cy="26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4300"/>
              <a:t>Java’s syntax</a:t>
            </a:r>
            <a:endParaRPr sz="4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 amt="60000"/>
          </a:blip>
          <a:srcRect b="0" l="27387" r="27382" t="0"/>
          <a:stretch/>
        </p:blipFill>
        <p:spPr>
          <a:xfrm>
            <a:off x="0" y="0"/>
            <a:ext cx="35126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did I learn?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Moving more comfortably through object-oriented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lot of useful features that java comes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How to not use getters and setters in 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To always start project earlier and to not finish it on the same day of the deadline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Despite a lot of struggle I ended up liking java, although it’s still a love-hate relationship.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could be improved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More coffee choices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Extended to other beverages - tea, water, juice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Less lines of code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More organized code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13673" r="13673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