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2" r:id="rId5"/>
    <p:sldId id="260" r:id="rId6"/>
    <p:sldId id="271" r:id="rId7"/>
    <p:sldId id="27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68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69" r:id="rId24"/>
    <p:sldId id="270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ja\Desktop\Zeszyt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ja\Desktop\Zeszyt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ja\Desktop\Zeszy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651905908759672E-2"/>
          <c:y val="4.8041705043525638E-2"/>
          <c:w val="0.83253435232360662"/>
          <c:h val="0.7996443711368996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Arkusz1!$M$2:$M$501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Arkusz1!$N$2:$N$501</c:f>
              <c:numCache>
                <c:formatCode>General</c:formatCode>
                <c:ptCount val="500"/>
                <c:pt idx="0">
                  <c:v>1996</c:v>
                </c:pt>
                <c:pt idx="1">
                  <c:v>1229</c:v>
                </c:pt>
                <c:pt idx="2">
                  <c:v>1453</c:v>
                </c:pt>
                <c:pt idx="3">
                  <c:v>1206</c:v>
                </c:pt>
                <c:pt idx="4">
                  <c:v>1457</c:v>
                </c:pt>
                <c:pt idx="5">
                  <c:v>1476</c:v>
                </c:pt>
                <c:pt idx="6">
                  <c:v>1242</c:v>
                </c:pt>
                <c:pt idx="7">
                  <c:v>1495</c:v>
                </c:pt>
                <c:pt idx="8">
                  <c:v>1020</c:v>
                </c:pt>
                <c:pt idx="9">
                  <c:v>1702</c:v>
                </c:pt>
                <c:pt idx="10">
                  <c:v>1582</c:v>
                </c:pt>
                <c:pt idx="11">
                  <c:v>1214</c:v>
                </c:pt>
                <c:pt idx="12">
                  <c:v>1447</c:v>
                </c:pt>
                <c:pt idx="13">
                  <c:v>1201</c:v>
                </c:pt>
                <c:pt idx="14">
                  <c:v>1696</c:v>
                </c:pt>
                <c:pt idx="15">
                  <c:v>1397</c:v>
                </c:pt>
                <c:pt idx="16">
                  <c:v>1063</c:v>
                </c:pt>
                <c:pt idx="17">
                  <c:v>1572</c:v>
                </c:pt>
                <c:pt idx="18">
                  <c:v>1486</c:v>
                </c:pt>
                <c:pt idx="19">
                  <c:v>1140</c:v>
                </c:pt>
                <c:pt idx="20">
                  <c:v>1362</c:v>
                </c:pt>
                <c:pt idx="21">
                  <c:v>1375</c:v>
                </c:pt>
                <c:pt idx="22">
                  <c:v>1207</c:v>
                </c:pt>
                <c:pt idx="23">
                  <c:v>1511</c:v>
                </c:pt>
                <c:pt idx="24">
                  <c:v>1020</c:v>
                </c:pt>
                <c:pt idx="25">
                  <c:v>1429</c:v>
                </c:pt>
                <c:pt idx="26">
                  <c:v>1414</c:v>
                </c:pt>
                <c:pt idx="27">
                  <c:v>1345</c:v>
                </c:pt>
                <c:pt idx="28">
                  <c:v>1041</c:v>
                </c:pt>
                <c:pt idx="29">
                  <c:v>1540</c:v>
                </c:pt>
                <c:pt idx="30">
                  <c:v>1425</c:v>
                </c:pt>
                <c:pt idx="31">
                  <c:v>1142</c:v>
                </c:pt>
                <c:pt idx="32">
                  <c:v>1412</c:v>
                </c:pt>
                <c:pt idx="33">
                  <c:v>1613</c:v>
                </c:pt>
                <c:pt idx="34">
                  <c:v>1155</c:v>
                </c:pt>
                <c:pt idx="35">
                  <c:v>1414</c:v>
                </c:pt>
                <c:pt idx="36">
                  <c:v>1443</c:v>
                </c:pt>
                <c:pt idx="37">
                  <c:v>1007</c:v>
                </c:pt>
                <c:pt idx="38">
                  <c:v>1511</c:v>
                </c:pt>
                <c:pt idx="39">
                  <c:v>1437</c:v>
                </c:pt>
                <c:pt idx="40">
                  <c:v>1083</c:v>
                </c:pt>
                <c:pt idx="41">
                  <c:v>1395</c:v>
                </c:pt>
                <c:pt idx="42">
                  <c:v>1339</c:v>
                </c:pt>
                <c:pt idx="43">
                  <c:v>1042</c:v>
                </c:pt>
                <c:pt idx="44">
                  <c:v>1425</c:v>
                </c:pt>
                <c:pt idx="45">
                  <c:v>1466</c:v>
                </c:pt>
                <c:pt idx="46">
                  <c:v>1258</c:v>
                </c:pt>
                <c:pt idx="47">
                  <c:v>1417</c:v>
                </c:pt>
                <c:pt idx="48">
                  <c:v>1348</c:v>
                </c:pt>
                <c:pt idx="49">
                  <c:v>1104</c:v>
                </c:pt>
                <c:pt idx="50">
                  <c:v>1424</c:v>
                </c:pt>
                <c:pt idx="51">
                  <c:v>1362</c:v>
                </c:pt>
                <c:pt idx="52">
                  <c:v>1205</c:v>
                </c:pt>
                <c:pt idx="53">
                  <c:v>1511</c:v>
                </c:pt>
                <c:pt idx="54">
                  <c:v>1361</c:v>
                </c:pt>
                <c:pt idx="55">
                  <c:v>1259</c:v>
                </c:pt>
                <c:pt idx="56">
                  <c:v>1441</c:v>
                </c:pt>
                <c:pt idx="57">
                  <c:v>1321</c:v>
                </c:pt>
                <c:pt idx="58">
                  <c:v>1061</c:v>
                </c:pt>
                <c:pt idx="59">
                  <c:v>1398</c:v>
                </c:pt>
                <c:pt idx="60">
                  <c:v>1362</c:v>
                </c:pt>
                <c:pt idx="61">
                  <c:v>1359</c:v>
                </c:pt>
                <c:pt idx="62">
                  <c:v>1054</c:v>
                </c:pt>
                <c:pt idx="63">
                  <c:v>1528</c:v>
                </c:pt>
                <c:pt idx="64">
                  <c:v>1596</c:v>
                </c:pt>
                <c:pt idx="65">
                  <c:v>1287</c:v>
                </c:pt>
                <c:pt idx="66">
                  <c:v>1402</c:v>
                </c:pt>
                <c:pt idx="67">
                  <c:v>1107</c:v>
                </c:pt>
                <c:pt idx="68">
                  <c:v>1638</c:v>
                </c:pt>
                <c:pt idx="69">
                  <c:v>1377</c:v>
                </c:pt>
                <c:pt idx="70">
                  <c:v>1147</c:v>
                </c:pt>
                <c:pt idx="71">
                  <c:v>1396</c:v>
                </c:pt>
                <c:pt idx="72">
                  <c:v>1374</c:v>
                </c:pt>
                <c:pt idx="73">
                  <c:v>1097</c:v>
                </c:pt>
                <c:pt idx="74">
                  <c:v>1425</c:v>
                </c:pt>
                <c:pt idx="75">
                  <c:v>1360</c:v>
                </c:pt>
                <c:pt idx="76">
                  <c:v>1314</c:v>
                </c:pt>
                <c:pt idx="77">
                  <c:v>1500</c:v>
                </c:pt>
                <c:pt idx="78">
                  <c:v>1464</c:v>
                </c:pt>
                <c:pt idx="79">
                  <c:v>1143</c:v>
                </c:pt>
                <c:pt idx="80">
                  <c:v>1423</c:v>
                </c:pt>
                <c:pt idx="81">
                  <c:v>1324</c:v>
                </c:pt>
                <c:pt idx="82">
                  <c:v>1144</c:v>
                </c:pt>
                <c:pt idx="83">
                  <c:v>1397</c:v>
                </c:pt>
                <c:pt idx="84">
                  <c:v>1382</c:v>
                </c:pt>
                <c:pt idx="85">
                  <c:v>1190</c:v>
                </c:pt>
                <c:pt idx="86">
                  <c:v>1458</c:v>
                </c:pt>
                <c:pt idx="87">
                  <c:v>1498</c:v>
                </c:pt>
                <c:pt idx="88">
                  <c:v>1304</c:v>
                </c:pt>
                <c:pt idx="89">
                  <c:v>1350</c:v>
                </c:pt>
                <c:pt idx="90">
                  <c:v>1090</c:v>
                </c:pt>
                <c:pt idx="91">
                  <c:v>1592</c:v>
                </c:pt>
                <c:pt idx="92">
                  <c:v>1367</c:v>
                </c:pt>
                <c:pt idx="93">
                  <c:v>1240</c:v>
                </c:pt>
                <c:pt idx="94">
                  <c:v>1424</c:v>
                </c:pt>
                <c:pt idx="95">
                  <c:v>1412</c:v>
                </c:pt>
                <c:pt idx="96">
                  <c:v>1064</c:v>
                </c:pt>
                <c:pt idx="97">
                  <c:v>1518</c:v>
                </c:pt>
                <c:pt idx="98">
                  <c:v>1489</c:v>
                </c:pt>
                <c:pt idx="99">
                  <c:v>1247</c:v>
                </c:pt>
                <c:pt idx="100">
                  <c:v>1425</c:v>
                </c:pt>
                <c:pt idx="101">
                  <c:v>1439</c:v>
                </c:pt>
                <c:pt idx="102">
                  <c:v>1244</c:v>
                </c:pt>
                <c:pt idx="103">
                  <c:v>1407</c:v>
                </c:pt>
                <c:pt idx="104">
                  <c:v>1345</c:v>
                </c:pt>
                <c:pt idx="105">
                  <c:v>1222</c:v>
                </c:pt>
                <c:pt idx="106">
                  <c:v>1483</c:v>
                </c:pt>
                <c:pt idx="107">
                  <c:v>1222</c:v>
                </c:pt>
                <c:pt idx="108">
                  <c:v>1834</c:v>
                </c:pt>
                <c:pt idx="109">
                  <c:v>1130</c:v>
                </c:pt>
                <c:pt idx="110">
                  <c:v>2082</c:v>
                </c:pt>
                <c:pt idx="111">
                  <c:v>1411</c:v>
                </c:pt>
                <c:pt idx="112">
                  <c:v>1425</c:v>
                </c:pt>
                <c:pt idx="113">
                  <c:v>1167</c:v>
                </c:pt>
                <c:pt idx="114">
                  <c:v>1716</c:v>
                </c:pt>
                <c:pt idx="115">
                  <c:v>1698</c:v>
                </c:pt>
                <c:pt idx="116">
                  <c:v>1151</c:v>
                </c:pt>
                <c:pt idx="117">
                  <c:v>1514</c:v>
                </c:pt>
                <c:pt idx="118">
                  <c:v>1162</c:v>
                </c:pt>
                <c:pt idx="119">
                  <c:v>1492</c:v>
                </c:pt>
                <c:pt idx="120">
                  <c:v>1818</c:v>
                </c:pt>
                <c:pt idx="121">
                  <c:v>1248</c:v>
                </c:pt>
                <c:pt idx="122">
                  <c:v>1351</c:v>
                </c:pt>
                <c:pt idx="123">
                  <c:v>1447</c:v>
                </c:pt>
                <c:pt idx="124">
                  <c:v>1488</c:v>
                </c:pt>
                <c:pt idx="125">
                  <c:v>1195</c:v>
                </c:pt>
                <c:pt idx="126">
                  <c:v>1372</c:v>
                </c:pt>
                <c:pt idx="127">
                  <c:v>1501</c:v>
                </c:pt>
                <c:pt idx="128">
                  <c:v>1161</c:v>
                </c:pt>
                <c:pt idx="129">
                  <c:v>1385</c:v>
                </c:pt>
                <c:pt idx="130">
                  <c:v>1631</c:v>
                </c:pt>
                <c:pt idx="131">
                  <c:v>1220</c:v>
                </c:pt>
                <c:pt idx="132">
                  <c:v>1405</c:v>
                </c:pt>
                <c:pt idx="133">
                  <c:v>1108</c:v>
                </c:pt>
                <c:pt idx="134">
                  <c:v>1525</c:v>
                </c:pt>
                <c:pt idx="135">
                  <c:v>1325</c:v>
                </c:pt>
                <c:pt idx="136">
                  <c:v>1387</c:v>
                </c:pt>
                <c:pt idx="137">
                  <c:v>1716</c:v>
                </c:pt>
                <c:pt idx="138">
                  <c:v>1332</c:v>
                </c:pt>
                <c:pt idx="139">
                  <c:v>1509</c:v>
                </c:pt>
                <c:pt idx="140">
                  <c:v>1294</c:v>
                </c:pt>
                <c:pt idx="141">
                  <c:v>1734</c:v>
                </c:pt>
                <c:pt idx="142">
                  <c:v>1228</c:v>
                </c:pt>
                <c:pt idx="143">
                  <c:v>1638</c:v>
                </c:pt>
                <c:pt idx="144">
                  <c:v>1472</c:v>
                </c:pt>
                <c:pt idx="145">
                  <c:v>1282</c:v>
                </c:pt>
                <c:pt idx="146">
                  <c:v>1501</c:v>
                </c:pt>
                <c:pt idx="147">
                  <c:v>1223</c:v>
                </c:pt>
                <c:pt idx="148">
                  <c:v>1506</c:v>
                </c:pt>
                <c:pt idx="149">
                  <c:v>1609</c:v>
                </c:pt>
                <c:pt idx="150">
                  <c:v>1162</c:v>
                </c:pt>
                <c:pt idx="151">
                  <c:v>1475</c:v>
                </c:pt>
                <c:pt idx="152">
                  <c:v>1093</c:v>
                </c:pt>
                <c:pt idx="153">
                  <c:v>1498</c:v>
                </c:pt>
                <c:pt idx="154">
                  <c:v>1323</c:v>
                </c:pt>
                <c:pt idx="155">
                  <c:v>1118</c:v>
                </c:pt>
                <c:pt idx="156">
                  <c:v>1785</c:v>
                </c:pt>
                <c:pt idx="157">
                  <c:v>869</c:v>
                </c:pt>
                <c:pt idx="158">
                  <c:v>1324</c:v>
                </c:pt>
                <c:pt idx="159">
                  <c:v>1125</c:v>
                </c:pt>
                <c:pt idx="160">
                  <c:v>1689</c:v>
                </c:pt>
                <c:pt idx="161">
                  <c:v>1222</c:v>
                </c:pt>
                <c:pt idx="162">
                  <c:v>1553</c:v>
                </c:pt>
                <c:pt idx="163">
                  <c:v>1253</c:v>
                </c:pt>
                <c:pt idx="164">
                  <c:v>1044</c:v>
                </c:pt>
                <c:pt idx="165">
                  <c:v>1493</c:v>
                </c:pt>
                <c:pt idx="166">
                  <c:v>1466</c:v>
                </c:pt>
                <c:pt idx="167">
                  <c:v>1224</c:v>
                </c:pt>
                <c:pt idx="168">
                  <c:v>1447</c:v>
                </c:pt>
                <c:pt idx="169">
                  <c:v>1369</c:v>
                </c:pt>
                <c:pt idx="170">
                  <c:v>1151</c:v>
                </c:pt>
                <c:pt idx="171">
                  <c:v>1542</c:v>
                </c:pt>
                <c:pt idx="172">
                  <c:v>1399</c:v>
                </c:pt>
                <c:pt idx="173">
                  <c:v>1303</c:v>
                </c:pt>
                <c:pt idx="174">
                  <c:v>1478</c:v>
                </c:pt>
                <c:pt idx="175">
                  <c:v>1453</c:v>
                </c:pt>
                <c:pt idx="176">
                  <c:v>1093</c:v>
                </c:pt>
                <c:pt idx="177">
                  <c:v>1404</c:v>
                </c:pt>
                <c:pt idx="178">
                  <c:v>1346</c:v>
                </c:pt>
                <c:pt idx="179">
                  <c:v>1107</c:v>
                </c:pt>
                <c:pt idx="180">
                  <c:v>1649</c:v>
                </c:pt>
                <c:pt idx="181">
                  <c:v>1050</c:v>
                </c:pt>
                <c:pt idx="182">
                  <c:v>1680</c:v>
                </c:pt>
                <c:pt idx="183">
                  <c:v>1466</c:v>
                </c:pt>
                <c:pt idx="184">
                  <c:v>1060</c:v>
                </c:pt>
                <c:pt idx="185">
                  <c:v>1491</c:v>
                </c:pt>
                <c:pt idx="186">
                  <c:v>1331</c:v>
                </c:pt>
                <c:pt idx="187">
                  <c:v>1073</c:v>
                </c:pt>
                <c:pt idx="188">
                  <c:v>1524</c:v>
                </c:pt>
                <c:pt idx="189">
                  <c:v>1415</c:v>
                </c:pt>
                <c:pt idx="190">
                  <c:v>1132</c:v>
                </c:pt>
                <c:pt idx="191">
                  <c:v>1580</c:v>
                </c:pt>
                <c:pt idx="192">
                  <c:v>1352</c:v>
                </c:pt>
                <c:pt idx="193">
                  <c:v>1228</c:v>
                </c:pt>
                <c:pt idx="194">
                  <c:v>1438</c:v>
                </c:pt>
                <c:pt idx="195">
                  <c:v>1322</c:v>
                </c:pt>
                <c:pt idx="196">
                  <c:v>1170</c:v>
                </c:pt>
                <c:pt idx="197">
                  <c:v>1502</c:v>
                </c:pt>
                <c:pt idx="198">
                  <c:v>1390</c:v>
                </c:pt>
                <c:pt idx="199">
                  <c:v>1130</c:v>
                </c:pt>
                <c:pt idx="200">
                  <c:v>1466</c:v>
                </c:pt>
                <c:pt idx="201">
                  <c:v>1224</c:v>
                </c:pt>
                <c:pt idx="202">
                  <c:v>1048</c:v>
                </c:pt>
                <c:pt idx="203">
                  <c:v>1411</c:v>
                </c:pt>
                <c:pt idx="204">
                  <c:v>1491</c:v>
                </c:pt>
                <c:pt idx="205">
                  <c:v>1442</c:v>
                </c:pt>
                <c:pt idx="206">
                  <c:v>1138</c:v>
                </c:pt>
                <c:pt idx="207">
                  <c:v>1391</c:v>
                </c:pt>
                <c:pt idx="208">
                  <c:v>1338</c:v>
                </c:pt>
                <c:pt idx="209">
                  <c:v>1069</c:v>
                </c:pt>
                <c:pt idx="210">
                  <c:v>1510</c:v>
                </c:pt>
                <c:pt idx="211">
                  <c:v>1476</c:v>
                </c:pt>
                <c:pt idx="212">
                  <c:v>1427</c:v>
                </c:pt>
                <c:pt idx="213">
                  <c:v>1491</c:v>
                </c:pt>
                <c:pt idx="214">
                  <c:v>1234</c:v>
                </c:pt>
                <c:pt idx="215">
                  <c:v>1481</c:v>
                </c:pt>
                <c:pt idx="216">
                  <c:v>1484</c:v>
                </c:pt>
                <c:pt idx="217">
                  <c:v>1146</c:v>
                </c:pt>
                <c:pt idx="218">
                  <c:v>1386</c:v>
                </c:pt>
                <c:pt idx="219">
                  <c:v>1522</c:v>
                </c:pt>
                <c:pt idx="220">
                  <c:v>1184</c:v>
                </c:pt>
                <c:pt idx="221">
                  <c:v>2832</c:v>
                </c:pt>
                <c:pt idx="222">
                  <c:v>1179</c:v>
                </c:pt>
                <c:pt idx="223">
                  <c:v>1331</c:v>
                </c:pt>
                <c:pt idx="224">
                  <c:v>1098</c:v>
                </c:pt>
                <c:pt idx="225">
                  <c:v>1378</c:v>
                </c:pt>
                <c:pt idx="226">
                  <c:v>1526</c:v>
                </c:pt>
                <c:pt idx="227">
                  <c:v>1245</c:v>
                </c:pt>
                <c:pt idx="228">
                  <c:v>1429</c:v>
                </c:pt>
                <c:pt idx="229">
                  <c:v>1294</c:v>
                </c:pt>
                <c:pt idx="230">
                  <c:v>1122</c:v>
                </c:pt>
                <c:pt idx="231">
                  <c:v>1504</c:v>
                </c:pt>
                <c:pt idx="232">
                  <c:v>1428</c:v>
                </c:pt>
                <c:pt idx="233">
                  <c:v>1251</c:v>
                </c:pt>
                <c:pt idx="234">
                  <c:v>1450</c:v>
                </c:pt>
                <c:pt idx="235">
                  <c:v>1244</c:v>
                </c:pt>
                <c:pt idx="236">
                  <c:v>1064</c:v>
                </c:pt>
                <c:pt idx="237">
                  <c:v>1349</c:v>
                </c:pt>
                <c:pt idx="238">
                  <c:v>1460</c:v>
                </c:pt>
                <c:pt idx="239">
                  <c:v>1376</c:v>
                </c:pt>
                <c:pt idx="240">
                  <c:v>1114</c:v>
                </c:pt>
                <c:pt idx="241">
                  <c:v>1475</c:v>
                </c:pt>
                <c:pt idx="242">
                  <c:v>1423</c:v>
                </c:pt>
                <c:pt idx="243">
                  <c:v>1128</c:v>
                </c:pt>
                <c:pt idx="244">
                  <c:v>1436</c:v>
                </c:pt>
                <c:pt idx="245">
                  <c:v>1423</c:v>
                </c:pt>
                <c:pt idx="246">
                  <c:v>1133</c:v>
                </c:pt>
                <c:pt idx="247">
                  <c:v>1467</c:v>
                </c:pt>
                <c:pt idx="248">
                  <c:v>1604</c:v>
                </c:pt>
                <c:pt idx="249">
                  <c:v>1307</c:v>
                </c:pt>
                <c:pt idx="250">
                  <c:v>1558</c:v>
                </c:pt>
                <c:pt idx="251">
                  <c:v>1286</c:v>
                </c:pt>
                <c:pt idx="252">
                  <c:v>1473</c:v>
                </c:pt>
                <c:pt idx="253">
                  <c:v>1268</c:v>
                </c:pt>
                <c:pt idx="254">
                  <c:v>1639</c:v>
                </c:pt>
                <c:pt idx="255">
                  <c:v>1441</c:v>
                </c:pt>
                <c:pt idx="256">
                  <c:v>1097</c:v>
                </c:pt>
                <c:pt idx="257">
                  <c:v>1381</c:v>
                </c:pt>
                <c:pt idx="258">
                  <c:v>1548</c:v>
                </c:pt>
                <c:pt idx="259">
                  <c:v>1304</c:v>
                </c:pt>
                <c:pt idx="260">
                  <c:v>1386</c:v>
                </c:pt>
                <c:pt idx="261">
                  <c:v>1039</c:v>
                </c:pt>
                <c:pt idx="262">
                  <c:v>1487</c:v>
                </c:pt>
                <c:pt idx="263">
                  <c:v>1367</c:v>
                </c:pt>
                <c:pt idx="264">
                  <c:v>1182</c:v>
                </c:pt>
                <c:pt idx="265">
                  <c:v>1484</c:v>
                </c:pt>
                <c:pt idx="266">
                  <c:v>1380</c:v>
                </c:pt>
                <c:pt idx="267">
                  <c:v>1227</c:v>
                </c:pt>
                <c:pt idx="268">
                  <c:v>1634</c:v>
                </c:pt>
                <c:pt idx="269">
                  <c:v>1328</c:v>
                </c:pt>
                <c:pt idx="270">
                  <c:v>1397</c:v>
                </c:pt>
                <c:pt idx="271">
                  <c:v>1759</c:v>
                </c:pt>
                <c:pt idx="272">
                  <c:v>1452</c:v>
                </c:pt>
                <c:pt idx="273">
                  <c:v>1375</c:v>
                </c:pt>
                <c:pt idx="274">
                  <c:v>1339</c:v>
                </c:pt>
                <c:pt idx="275">
                  <c:v>1501</c:v>
                </c:pt>
                <c:pt idx="276">
                  <c:v>1050</c:v>
                </c:pt>
                <c:pt idx="277">
                  <c:v>1856</c:v>
                </c:pt>
                <c:pt idx="278">
                  <c:v>1404</c:v>
                </c:pt>
                <c:pt idx="279">
                  <c:v>1549</c:v>
                </c:pt>
                <c:pt idx="280">
                  <c:v>1435</c:v>
                </c:pt>
                <c:pt idx="281">
                  <c:v>1174</c:v>
                </c:pt>
                <c:pt idx="282">
                  <c:v>1408</c:v>
                </c:pt>
                <c:pt idx="283">
                  <c:v>1571</c:v>
                </c:pt>
                <c:pt idx="284">
                  <c:v>1164</c:v>
                </c:pt>
                <c:pt idx="285">
                  <c:v>1477</c:v>
                </c:pt>
                <c:pt idx="286">
                  <c:v>1109</c:v>
                </c:pt>
                <c:pt idx="287">
                  <c:v>1550</c:v>
                </c:pt>
                <c:pt idx="288">
                  <c:v>1297</c:v>
                </c:pt>
                <c:pt idx="289">
                  <c:v>1185</c:v>
                </c:pt>
                <c:pt idx="290">
                  <c:v>1546</c:v>
                </c:pt>
                <c:pt idx="291">
                  <c:v>1477</c:v>
                </c:pt>
                <c:pt idx="292">
                  <c:v>1165</c:v>
                </c:pt>
                <c:pt idx="293">
                  <c:v>1486</c:v>
                </c:pt>
                <c:pt idx="294">
                  <c:v>2637</c:v>
                </c:pt>
                <c:pt idx="295">
                  <c:v>1326</c:v>
                </c:pt>
                <c:pt idx="296">
                  <c:v>1618</c:v>
                </c:pt>
                <c:pt idx="297">
                  <c:v>1593</c:v>
                </c:pt>
                <c:pt idx="298">
                  <c:v>1812</c:v>
                </c:pt>
                <c:pt idx="299">
                  <c:v>1769</c:v>
                </c:pt>
                <c:pt idx="300">
                  <c:v>1703</c:v>
                </c:pt>
                <c:pt idx="301">
                  <c:v>1397</c:v>
                </c:pt>
                <c:pt idx="302">
                  <c:v>1557</c:v>
                </c:pt>
                <c:pt idx="303">
                  <c:v>979</c:v>
                </c:pt>
                <c:pt idx="304">
                  <c:v>1632</c:v>
                </c:pt>
                <c:pt idx="305">
                  <c:v>1131</c:v>
                </c:pt>
                <c:pt idx="306">
                  <c:v>1535</c:v>
                </c:pt>
                <c:pt idx="307">
                  <c:v>1350</c:v>
                </c:pt>
                <c:pt idx="308">
                  <c:v>1093</c:v>
                </c:pt>
                <c:pt idx="309">
                  <c:v>1779</c:v>
                </c:pt>
                <c:pt idx="310">
                  <c:v>1541</c:v>
                </c:pt>
                <c:pt idx="311">
                  <c:v>1160</c:v>
                </c:pt>
                <c:pt idx="312">
                  <c:v>1928</c:v>
                </c:pt>
                <c:pt idx="313">
                  <c:v>1330</c:v>
                </c:pt>
                <c:pt idx="314">
                  <c:v>1346</c:v>
                </c:pt>
                <c:pt idx="315">
                  <c:v>1119</c:v>
                </c:pt>
                <c:pt idx="316">
                  <c:v>1626</c:v>
                </c:pt>
                <c:pt idx="317">
                  <c:v>1412</c:v>
                </c:pt>
                <c:pt idx="318">
                  <c:v>1239</c:v>
                </c:pt>
                <c:pt idx="319">
                  <c:v>1399</c:v>
                </c:pt>
                <c:pt idx="320">
                  <c:v>1410</c:v>
                </c:pt>
                <c:pt idx="321">
                  <c:v>1124</c:v>
                </c:pt>
                <c:pt idx="322">
                  <c:v>1450</c:v>
                </c:pt>
                <c:pt idx="323">
                  <c:v>1408</c:v>
                </c:pt>
                <c:pt idx="324">
                  <c:v>1081</c:v>
                </c:pt>
                <c:pt idx="325">
                  <c:v>1379</c:v>
                </c:pt>
                <c:pt idx="326">
                  <c:v>1464</c:v>
                </c:pt>
                <c:pt idx="327">
                  <c:v>1140</c:v>
                </c:pt>
                <c:pt idx="328">
                  <c:v>1402</c:v>
                </c:pt>
                <c:pt idx="329">
                  <c:v>1299</c:v>
                </c:pt>
                <c:pt idx="330">
                  <c:v>1116</c:v>
                </c:pt>
                <c:pt idx="331">
                  <c:v>1424</c:v>
                </c:pt>
                <c:pt idx="332">
                  <c:v>1375</c:v>
                </c:pt>
                <c:pt idx="333">
                  <c:v>1213</c:v>
                </c:pt>
                <c:pt idx="334">
                  <c:v>1541</c:v>
                </c:pt>
                <c:pt idx="335">
                  <c:v>1356</c:v>
                </c:pt>
                <c:pt idx="336">
                  <c:v>1226</c:v>
                </c:pt>
                <c:pt idx="337">
                  <c:v>1496</c:v>
                </c:pt>
                <c:pt idx="338">
                  <c:v>1401</c:v>
                </c:pt>
                <c:pt idx="339">
                  <c:v>1185</c:v>
                </c:pt>
                <c:pt idx="340">
                  <c:v>1408</c:v>
                </c:pt>
                <c:pt idx="341">
                  <c:v>1412</c:v>
                </c:pt>
                <c:pt idx="342">
                  <c:v>1429</c:v>
                </c:pt>
                <c:pt idx="343">
                  <c:v>1388</c:v>
                </c:pt>
                <c:pt idx="344">
                  <c:v>995</c:v>
                </c:pt>
                <c:pt idx="345">
                  <c:v>1454</c:v>
                </c:pt>
                <c:pt idx="346">
                  <c:v>1399</c:v>
                </c:pt>
                <c:pt idx="347">
                  <c:v>1440</c:v>
                </c:pt>
                <c:pt idx="348">
                  <c:v>1154</c:v>
                </c:pt>
                <c:pt idx="349">
                  <c:v>1350</c:v>
                </c:pt>
                <c:pt idx="350">
                  <c:v>1510</c:v>
                </c:pt>
                <c:pt idx="351">
                  <c:v>1179</c:v>
                </c:pt>
                <c:pt idx="352">
                  <c:v>1359</c:v>
                </c:pt>
                <c:pt idx="353">
                  <c:v>1298</c:v>
                </c:pt>
                <c:pt idx="354">
                  <c:v>1044</c:v>
                </c:pt>
                <c:pt idx="355">
                  <c:v>1452</c:v>
                </c:pt>
                <c:pt idx="356">
                  <c:v>1359</c:v>
                </c:pt>
                <c:pt idx="357">
                  <c:v>1243</c:v>
                </c:pt>
                <c:pt idx="358">
                  <c:v>1553</c:v>
                </c:pt>
                <c:pt idx="359">
                  <c:v>1393</c:v>
                </c:pt>
                <c:pt idx="360">
                  <c:v>1212</c:v>
                </c:pt>
                <c:pt idx="361">
                  <c:v>1381</c:v>
                </c:pt>
                <c:pt idx="362">
                  <c:v>1399</c:v>
                </c:pt>
                <c:pt idx="363">
                  <c:v>1143</c:v>
                </c:pt>
                <c:pt idx="364">
                  <c:v>1519</c:v>
                </c:pt>
                <c:pt idx="365">
                  <c:v>1461</c:v>
                </c:pt>
                <c:pt idx="366">
                  <c:v>1507</c:v>
                </c:pt>
                <c:pt idx="367">
                  <c:v>1542</c:v>
                </c:pt>
                <c:pt idx="368">
                  <c:v>1152</c:v>
                </c:pt>
                <c:pt idx="369">
                  <c:v>1354</c:v>
                </c:pt>
                <c:pt idx="370">
                  <c:v>1382</c:v>
                </c:pt>
                <c:pt idx="371">
                  <c:v>1135</c:v>
                </c:pt>
                <c:pt idx="372">
                  <c:v>1470</c:v>
                </c:pt>
                <c:pt idx="373">
                  <c:v>1384</c:v>
                </c:pt>
                <c:pt idx="374">
                  <c:v>1048</c:v>
                </c:pt>
                <c:pt idx="375">
                  <c:v>1477</c:v>
                </c:pt>
                <c:pt idx="376">
                  <c:v>1279</c:v>
                </c:pt>
                <c:pt idx="377">
                  <c:v>1152</c:v>
                </c:pt>
                <c:pt idx="378">
                  <c:v>1472</c:v>
                </c:pt>
                <c:pt idx="379">
                  <c:v>1309</c:v>
                </c:pt>
                <c:pt idx="380">
                  <c:v>1178</c:v>
                </c:pt>
                <c:pt idx="381">
                  <c:v>1712</c:v>
                </c:pt>
                <c:pt idx="382">
                  <c:v>1324</c:v>
                </c:pt>
                <c:pt idx="383">
                  <c:v>1144</c:v>
                </c:pt>
                <c:pt idx="384">
                  <c:v>1467</c:v>
                </c:pt>
                <c:pt idx="385">
                  <c:v>1493</c:v>
                </c:pt>
                <c:pt idx="386">
                  <c:v>1185</c:v>
                </c:pt>
                <c:pt idx="387">
                  <c:v>1478</c:v>
                </c:pt>
                <c:pt idx="388">
                  <c:v>1002</c:v>
                </c:pt>
                <c:pt idx="389">
                  <c:v>1553</c:v>
                </c:pt>
                <c:pt idx="390">
                  <c:v>1508</c:v>
                </c:pt>
                <c:pt idx="391">
                  <c:v>1290</c:v>
                </c:pt>
                <c:pt idx="392">
                  <c:v>1470</c:v>
                </c:pt>
                <c:pt idx="393">
                  <c:v>1273</c:v>
                </c:pt>
                <c:pt idx="394">
                  <c:v>1095</c:v>
                </c:pt>
                <c:pt idx="395">
                  <c:v>1361</c:v>
                </c:pt>
                <c:pt idx="396">
                  <c:v>1425</c:v>
                </c:pt>
                <c:pt idx="397">
                  <c:v>1120</c:v>
                </c:pt>
                <c:pt idx="398">
                  <c:v>1488</c:v>
                </c:pt>
                <c:pt idx="399">
                  <c:v>1367</c:v>
                </c:pt>
                <c:pt idx="400">
                  <c:v>1355</c:v>
                </c:pt>
                <c:pt idx="401">
                  <c:v>1040</c:v>
                </c:pt>
                <c:pt idx="402">
                  <c:v>1435</c:v>
                </c:pt>
                <c:pt idx="403">
                  <c:v>1259</c:v>
                </c:pt>
                <c:pt idx="404">
                  <c:v>998</c:v>
                </c:pt>
                <c:pt idx="405">
                  <c:v>1346</c:v>
                </c:pt>
                <c:pt idx="406">
                  <c:v>1403</c:v>
                </c:pt>
                <c:pt idx="407">
                  <c:v>1317</c:v>
                </c:pt>
                <c:pt idx="408">
                  <c:v>1101</c:v>
                </c:pt>
                <c:pt idx="409">
                  <c:v>1383</c:v>
                </c:pt>
                <c:pt idx="410">
                  <c:v>1426</c:v>
                </c:pt>
                <c:pt idx="411">
                  <c:v>1077</c:v>
                </c:pt>
                <c:pt idx="412">
                  <c:v>1450</c:v>
                </c:pt>
                <c:pt idx="413">
                  <c:v>1545</c:v>
                </c:pt>
                <c:pt idx="414">
                  <c:v>1367</c:v>
                </c:pt>
                <c:pt idx="415">
                  <c:v>2039</c:v>
                </c:pt>
                <c:pt idx="416">
                  <c:v>1423</c:v>
                </c:pt>
                <c:pt idx="417">
                  <c:v>1612</c:v>
                </c:pt>
                <c:pt idx="418">
                  <c:v>1327</c:v>
                </c:pt>
                <c:pt idx="419">
                  <c:v>2535</c:v>
                </c:pt>
                <c:pt idx="420">
                  <c:v>1397</c:v>
                </c:pt>
                <c:pt idx="421">
                  <c:v>1356</c:v>
                </c:pt>
                <c:pt idx="422">
                  <c:v>1035</c:v>
                </c:pt>
                <c:pt idx="423">
                  <c:v>1763</c:v>
                </c:pt>
                <c:pt idx="424">
                  <c:v>1467</c:v>
                </c:pt>
                <c:pt idx="425">
                  <c:v>1856</c:v>
                </c:pt>
                <c:pt idx="426">
                  <c:v>1526</c:v>
                </c:pt>
                <c:pt idx="427">
                  <c:v>1366</c:v>
                </c:pt>
                <c:pt idx="428">
                  <c:v>1051</c:v>
                </c:pt>
                <c:pt idx="429">
                  <c:v>1536</c:v>
                </c:pt>
                <c:pt idx="430">
                  <c:v>1457</c:v>
                </c:pt>
                <c:pt idx="431">
                  <c:v>1269</c:v>
                </c:pt>
                <c:pt idx="432">
                  <c:v>1602</c:v>
                </c:pt>
                <c:pt idx="433">
                  <c:v>1061</c:v>
                </c:pt>
                <c:pt idx="434">
                  <c:v>1367</c:v>
                </c:pt>
                <c:pt idx="435">
                  <c:v>1400</c:v>
                </c:pt>
                <c:pt idx="436">
                  <c:v>1369</c:v>
                </c:pt>
                <c:pt idx="437">
                  <c:v>1147</c:v>
                </c:pt>
                <c:pt idx="438">
                  <c:v>1499</c:v>
                </c:pt>
                <c:pt idx="439">
                  <c:v>1338</c:v>
                </c:pt>
                <c:pt idx="440">
                  <c:v>1021</c:v>
                </c:pt>
                <c:pt idx="441">
                  <c:v>1461</c:v>
                </c:pt>
                <c:pt idx="442">
                  <c:v>1346</c:v>
                </c:pt>
                <c:pt idx="443">
                  <c:v>995</c:v>
                </c:pt>
                <c:pt idx="444">
                  <c:v>1468</c:v>
                </c:pt>
                <c:pt idx="445">
                  <c:v>1369</c:v>
                </c:pt>
                <c:pt idx="446">
                  <c:v>1412</c:v>
                </c:pt>
                <c:pt idx="447">
                  <c:v>1049</c:v>
                </c:pt>
                <c:pt idx="448">
                  <c:v>1633</c:v>
                </c:pt>
                <c:pt idx="449">
                  <c:v>987</c:v>
                </c:pt>
                <c:pt idx="450">
                  <c:v>1394</c:v>
                </c:pt>
                <c:pt idx="451">
                  <c:v>1445</c:v>
                </c:pt>
                <c:pt idx="452">
                  <c:v>1468</c:v>
                </c:pt>
                <c:pt idx="453">
                  <c:v>1147</c:v>
                </c:pt>
                <c:pt idx="454">
                  <c:v>1410</c:v>
                </c:pt>
                <c:pt idx="455">
                  <c:v>1434</c:v>
                </c:pt>
                <c:pt idx="456">
                  <c:v>1187</c:v>
                </c:pt>
                <c:pt idx="457">
                  <c:v>1407</c:v>
                </c:pt>
                <c:pt idx="458">
                  <c:v>1524</c:v>
                </c:pt>
                <c:pt idx="459">
                  <c:v>1141</c:v>
                </c:pt>
                <c:pt idx="460">
                  <c:v>1403</c:v>
                </c:pt>
                <c:pt idx="461">
                  <c:v>1388</c:v>
                </c:pt>
                <c:pt idx="462">
                  <c:v>1157</c:v>
                </c:pt>
                <c:pt idx="463">
                  <c:v>1415</c:v>
                </c:pt>
                <c:pt idx="464">
                  <c:v>1376</c:v>
                </c:pt>
                <c:pt idx="465">
                  <c:v>1009</c:v>
                </c:pt>
                <c:pt idx="466">
                  <c:v>1420</c:v>
                </c:pt>
                <c:pt idx="467">
                  <c:v>1348</c:v>
                </c:pt>
                <c:pt idx="468">
                  <c:v>1012</c:v>
                </c:pt>
                <c:pt idx="469">
                  <c:v>1447</c:v>
                </c:pt>
                <c:pt idx="470">
                  <c:v>1436</c:v>
                </c:pt>
                <c:pt idx="471">
                  <c:v>1409</c:v>
                </c:pt>
                <c:pt idx="472">
                  <c:v>1470</c:v>
                </c:pt>
                <c:pt idx="473">
                  <c:v>1365</c:v>
                </c:pt>
                <c:pt idx="474">
                  <c:v>1116</c:v>
                </c:pt>
                <c:pt idx="475">
                  <c:v>1470</c:v>
                </c:pt>
                <c:pt idx="476">
                  <c:v>1234</c:v>
                </c:pt>
                <c:pt idx="477">
                  <c:v>1017</c:v>
                </c:pt>
                <c:pt idx="478">
                  <c:v>1390</c:v>
                </c:pt>
                <c:pt idx="479">
                  <c:v>1508</c:v>
                </c:pt>
                <c:pt idx="480">
                  <c:v>1304</c:v>
                </c:pt>
                <c:pt idx="481">
                  <c:v>1037</c:v>
                </c:pt>
                <c:pt idx="482">
                  <c:v>1535</c:v>
                </c:pt>
                <c:pt idx="483">
                  <c:v>1400</c:v>
                </c:pt>
                <c:pt idx="484">
                  <c:v>1176</c:v>
                </c:pt>
                <c:pt idx="485">
                  <c:v>1350</c:v>
                </c:pt>
                <c:pt idx="486">
                  <c:v>1250</c:v>
                </c:pt>
                <c:pt idx="487">
                  <c:v>1408</c:v>
                </c:pt>
                <c:pt idx="488">
                  <c:v>1083</c:v>
                </c:pt>
                <c:pt idx="489">
                  <c:v>1426</c:v>
                </c:pt>
                <c:pt idx="490">
                  <c:v>1486</c:v>
                </c:pt>
                <c:pt idx="491">
                  <c:v>1201</c:v>
                </c:pt>
                <c:pt idx="492">
                  <c:v>1379</c:v>
                </c:pt>
                <c:pt idx="493">
                  <c:v>1367</c:v>
                </c:pt>
                <c:pt idx="494">
                  <c:v>1202</c:v>
                </c:pt>
                <c:pt idx="495">
                  <c:v>1466</c:v>
                </c:pt>
                <c:pt idx="496">
                  <c:v>1111</c:v>
                </c:pt>
                <c:pt idx="497">
                  <c:v>1590</c:v>
                </c:pt>
                <c:pt idx="498">
                  <c:v>1456</c:v>
                </c:pt>
                <c:pt idx="499">
                  <c:v>1255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Arkusz1!$M$2:$M$501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Arkusz1!$O$2:$O$501</c:f>
              <c:numCache>
                <c:formatCode>#,##0</c:formatCode>
                <c:ptCount val="500"/>
                <c:pt idx="0">
                  <c:v>1888</c:v>
                </c:pt>
                <c:pt idx="1">
                  <c:v>1059</c:v>
                </c:pt>
                <c:pt idx="2">
                  <c:v>1414</c:v>
                </c:pt>
                <c:pt idx="3">
                  <c:v>1118</c:v>
                </c:pt>
                <c:pt idx="4">
                  <c:v>1509</c:v>
                </c:pt>
                <c:pt idx="5">
                  <c:v>1389</c:v>
                </c:pt>
                <c:pt idx="6">
                  <c:v>1143</c:v>
                </c:pt>
                <c:pt idx="7">
                  <c:v>1471</c:v>
                </c:pt>
                <c:pt idx="8">
                  <c:v>1285</c:v>
                </c:pt>
                <c:pt idx="9">
                  <c:v>981</c:v>
                </c:pt>
                <c:pt idx="10">
                  <c:v>1365</c:v>
                </c:pt>
                <c:pt idx="11">
                  <c:v>1442</c:v>
                </c:pt>
                <c:pt idx="12">
                  <c:v>1355</c:v>
                </c:pt>
                <c:pt idx="13">
                  <c:v>1128</c:v>
                </c:pt>
                <c:pt idx="14">
                  <c:v>1392</c:v>
                </c:pt>
                <c:pt idx="15">
                  <c:v>1308</c:v>
                </c:pt>
                <c:pt idx="16">
                  <c:v>1014</c:v>
                </c:pt>
                <c:pt idx="17">
                  <c:v>1455</c:v>
                </c:pt>
                <c:pt idx="18">
                  <c:v>1350</c:v>
                </c:pt>
                <c:pt idx="19">
                  <c:v>1379</c:v>
                </c:pt>
                <c:pt idx="20">
                  <c:v>1015</c:v>
                </c:pt>
                <c:pt idx="21">
                  <c:v>1477</c:v>
                </c:pt>
                <c:pt idx="22">
                  <c:v>1338</c:v>
                </c:pt>
                <c:pt idx="23">
                  <c:v>1171</c:v>
                </c:pt>
                <c:pt idx="24">
                  <c:v>1470</c:v>
                </c:pt>
                <c:pt idx="25">
                  <c:v>1275</c:v>
                </c:pt>
                <c:pt idx="26">
                  <c:v>1020</c:v>
                </c:pt>
                <c:pt idx="27">
                  <c:v>1409</c:v>
                </c:pt>
                <c:pt idx="28">
                  <c:v>1371</c:v>
                </c:pt>
                <c:pt idx="29">
                  <c:v>1310</c:v>
                </c:pt>
                <c:pt idx="30">
                  <c:v>1052</c:v>
                </c:pt>
                <c:pt idx="31">
                  <c:v>1432</c:v>
                </c:pt>
                <c:pt idx="32">
                  <c:v>1366</c:v>
                </c:pt>
                <c:pt idx="33">
                  <c:v>1320</c:v>
                </c:pt>
                <c:pt idx="34">
                  <c:v>947</c:v>
                </c:pt>
                <c:pt idx="35">
                  <c:v>1464</c:v>
                </c:pt>
                <c:pt idx="36">
                  <c:v>1354</c:v>
                </c:pt>
                <c:pt idx="37">
                  <c:v>1105</c:v>
                </c:pt>
                <c:pt idx="38">
                  <c:v>1378</c:v>
                </c:pt>
                <c:pt idx="39">
                  <c:v>1387</c:v>
                </c:pt>
                <c:pt idx="40">
                  <c:v>1430</c:v>
                </c:pt>
                <c:pt idx="41">
                  <c:v>1123</c:v>
                </c:pt>
                <c:pt idx="42">
                  <c:v>1414</c:v>
                </c:pt>
                <c:pt idx="43">
                  <c:v>1280</c:v>
                </c:pt>
                <c:pt idx="44">
                  <c:v>1118</c:v>
                </c:pt>
                <c:pt idx="45">
                  <c:v>1132</c:v>
                </c:pt>
                <c:pt idx="46">
                  <c:v>1003</c:v>
                </c:pt>
                <c:pt idx="47">
                  <c:v>1292</c:v>
                </c:pt>
                <c:pt idx="48">
                  <c:v>1611</c:v>
                </c:pt>
                <c:pt idx="49">
                  <c:v>1072</c:v>
                </c:pt>
                <c:pt idx="50">
                  <c:v>1452</c:v>
                </c:pt>
                <c:pt idx="51">
                  <c:v>1352</c:v>
                </c:pt>
                <c:pt idx="52">
                  <c:v>1084</c:v>
                </c:pt>
                <c:pt idx="53">
                  <c:v>1461</c:v>
                </c:pt>
                <c:pt idx="54">
                  <c:v>1414</c:v>
                </c:pt>
                <c:pt idx="55">
                  <c:v>1428</c:v>
                </c:pt>
                <c:pt idx="56">
                  <c:v>1097</c:v>
                </c:pt>
                <c:pt idx="57">
                  <c:v>1405</c:v>
                </c:pt>
                <c:pt idx="58">
                  <c:v>1422</c:v>
                </c:pt>
                <c:pt idx="59">
                  <c:v>1034</c:v>
                </c:pt>
                <c:pt idx="60">
                  <c:v>1395</c:v>
                </c:pt>
                <c:pt idx="61">
                  <c:v>1358</c:v>
                </c:pt>
                <c:pt idx="62">
                  <c:v>1013</c:v>
                </c:pt>
                <c:pt idx="63">
                  <c:v>1612</c:v>
                </c:pt>
                <c:pt idx="64">
                  <c:v>1472</c:v>
                </c:pt>
                <c:pt idx="65">
                  <c:v>1269</c:v>
                </c:pt>
                <c:pt idx="66">
                  <c:v>1459</c:v>
                </c:pt>
                <c:pt idx="67">
                  <c:v>1567</c:v>
                </c:pt>
                <c:pt idx="68">
                  <c:v>1185</c:v>
                </c:pt>
                <c:pt idx="69">
                  <c:v>1472</c:v>
                </c:pt>
                <c:pt idx="70">
                  <c:v>1112</c:v>
                </c:pt>
                <c:pt idx="71">
                  <c:v>1633</c:v>
                </c:pt>
                <c:pt idx="72">
                  <c:v>1336</c:v>
                </c:pt>
                <c:pt idx="73">
                  <c:v>1171</c:v>
                </c:pt>
                <c:pt idx="74">
                  <c:v>1365</c:v>
                </c:pt>
                <c:pt idx="75">
                  <c:v>1365</c:v>
                </c:pt>
                <c:pt idx="76">
                  <c:v>1140</c:v>
                </c:pt>
                <c:pt idx="77">
                  <c:v>1433</c:v>
                </c:pt>
                <c:pt idx="78">
                  <c:v>1295</c:v>
                </c:pt>
                <c:pt idx="79">
                  <c:v>1288</c:v>
                </c:pt>
                <c:pt idx="80">
                  <c:v>1009</c:v>
                </c:pt>
                <c:pt idx="81">
                  <c:v>1466</c:v>
                </c:pt>
                <c:pt idx="82">
                  <c:v>1346</c:v>
                </c:pt>
                <c:pt idx="83">
                  <c:v>1168</c:v>
                </c:pt>
                <c:pt idx="84">
                  <c:v>1483</c:v>
                </c:pt>
                <c:pt idx="85">
                  <c:v>1261</c:v>
                </c:pt>
                <c:pt idx="86">
                  <c:v>1355</c:v>
                </c:pt>
                <c:pt idx="87">
                  <c:v>1077</c:v>
                </c:pt>
                <c:pt idx="88">
                  <c:v>1467</c:v>
                </c:pt>
                <c:pt idx="89">
                  <c:v>1421</c:v>
                </c:pt>
                <c:pt idx="90">
                  <c:v>1110</c:v>
                </c:pt>
                <c:pt idx="91">
                  <c:v>1383</c:v>
                </c:pt>
                <c:pt idx="92">
                  <c:v>1348</c:v>
                </c:pt>
                <c:pt idx="93">
                  <c:v>1083</c:v>
                </c:pt>
                <c:pt idx="94">
                  <c:v>1398</c:v>
                </c:pt>
                <c:pt idx="95">
                  <c:v>1359</c:v>
                </c:pt>
                <c:pt idx="96">
                  <c:v>1311</c:v>
                </c:pt>
                <c:pt idx="97">
                  <c:v>949</c:v>
                </c:pt>
                <c:pt idx="98">
                  <c:v>1528</c:v>
                </c:pt>
                <c:pt idx="99">
                  <c:v>1368</c:v>
                </c:pt>
                <c:pt idx="100">
                  <c:v>1123</c:v>
                </c:pt>
                <c:pt idx="101">
                  <c:v>1475</c:v>
                </c:pt>
                <c:pt idx="102">
                  <c:v>1261</c:v>
                </c:pt>
                <c:pt idx="103">
                  <c:v>957</c:v>
                </c:pt>
                <c:pt idx="104">
                  <c:v>1263</c:v>
                </c:pt>
                <c:pt idx="105">
                  <c:v>1062</c:v>
                </c:pt>
                <c:pt idx="106">
                  <c:v>1382</c:v>
                </c:pt>
                <c:pt idx="107">
                  <c:v>1350</c:v>
                </c:pt>
                <c:pt idx="108">
                  <c:v>1073</c:v>
                </c:pt>
                <c:pt idx="109">
                  <c:v>1564</c:v>
                </c:pt>
                <c:pt idx="110">
                  <c:v>1351</c:v>
                </c:pt>
                <c:pt idx="111">
                  <c:v>1034</c:v>
                </c:pt>
                <c:pt idx="112">
                  <c:v>1500</c:v>
                </c:pt>
                <c:pt idx="113">
                  <c:v>1366</c:v>
                </c:pt>
                <c:pt idx="114">
                  <c:v>1341</c:v>
                </c:pt>
                <c:pt idx="115">
                  <c:v>1074</c:v>
                </c:pt>
                <c:pt idx="116">
                  <c:v>1407</c:v>
                </c:pt>
                <c:pt idx="117">
                  <c:v>1321</c:v>
                </c:pt>
                <c:pt idx="118">
                  <c:v>1119</c:v>
                </c:pt>
                <c:pt idx="119">
                  <c:v>1454</c:v>
                </c:pt>
                <c:pt idx="120">
                  <c:v>1339</c:v>
                </c:pt>
                <c:pt idx="121">
                  <c:v>1358</c:v>
                </c:pt>
                <c:pt idx="122">
                  <c:v>1001</c:v>
                </c:pt>
                <c:pt idx="123">
                  <c:v>1484</c:v>
                </c:pt>
                <c:pt idx="124">
                  <c:v>1315</c:v>
                </c:pt>
                <c:pt idx="125">
                  <c:v>1220</c:v>
                </c:pt>
                <c:pt idx="126">
                  <c:v>1458</c:v>
                </c:pt>
                <c:pt idx="127">
                  <c:v>1303</c:v>
                </c:pt>
                <c:pt idx="128">
                  <c:v>1073</c:v>
                </c:pt>
                <c:pt idx="129">
                  <c:v>1381</c:v>
                </c:pt>
                <c:pt idx="130">
                  <c:v>1284</c:v>
                </c:pt>
                <c:pt idx="131">
                  <c:v>1244</c:v>
                </c:pt>
                <c:pt idx="132">
                  <c:v>1035</c:v>
                </c:pt>
                <c:pt idx="133">
                  <c:v>1306</c:v>
                </c:pt>
                <c:pt idx="134">
                  <c:v>1615</c:v>
                </c:pt>
                <c:pt idx="135">
                  <c:v>1120</c:v>
                </c:pt>
                <c:pt idx="136">
                  <c:v>1392</c:v>
                </c:pt>
                <c:pt idx="137">
                  <c:v>1371</c:v>
                </c:pt>
                <c:pt idx="138">
                  <c:v>1349</c:v>
                </c:pt>
                <c:pt idx="139">
                  <c:v>1046</c:v>
                </c:pt>
                <c:pt idx="140">
                  <c:v>1437</c:v>
                </c:pt>
                <c:pt idx="141">
                  <c:v>1331</c:v>
                </c:pt>
                <c:pt idx="142">
                  <c:v>1174</c:v>
                </c:pt>
                <c:pt idx="143">
                  <c:v>1464</c:v>
                </c:pt>
                <c:pt idx="144">
                  <c:v>1326</c:v>
                </c:pt>
                <c:pt idx="145">
                  <c:v>1015</c:v>
                </c:pt>
                <c:pt idx="146">
                  <c:v>1434</c:v>
                </c:pt>
                <c:pt idx="147">
                  <c:v>1386</c:v>
                </c:pt>
                <c:pt idx="148">
                  <c:v>1406</c:v>
                </c:pt>
                <c:pt idx="149">
                  <c:v>1085</c:v>
                </c:pt>
                <c:pt idx="150">
                  <c:v>1433</c:v>
                </c:pt>
                <c:pt idx="151">
                  <c:v>1303</c:v>
                </c:pt>
                <c:pt idx="152">
                  <c:v>1053</c:v>
                </c:pt>
                <c:pt idx="153">
                  <c:v>1368</c:v>
                </c:pt>
                <c:pt idx="154">
                  <c:v>1344</c:v>
                </c:pt>
                <c:pt idx="155">
                  <c:v>1331</c:v>
                </c:pt>
                <c:pt idx="156">
                  <c:v>1099</c:v>
                </c:pt>
                <c:pt idx="157">
                  <c:v>1395</c:v>
                </c:pt>
                <c:pt idx="158">
                  <c:v>1409</c:v>
                </c:pt>
                <c:pt idx="159">
                  <c:v>1056</c:v>
                </c:pt>
                <c:pt idx="160">
                  <c:v>1367</c:v>
                </c:pt>
                <c:pt idx="161">
                  <c:v>1418</c:v>
                </c:pt>
                <c:pt idx="162">
                  <c:v>1307</c:v>
                </c:pt>
                <c:pt idx="163">
                  <c:v>1233</c:v>
                </c:pt>
                <c:pt idx="164">
                  <c:v>1438</c:v>
                </c:pt>
                <c:pt idx="165">
                  <c:v>1300</c:v>
                </c:pt>
                <c:pt idx="166">
                  <c:v>1098</c:v>
                </c:pt>
                <c:pt idx="167">
                  <c:v>1377</c:v>
                </c:pt>
                <c:pt idx="168">
                  <c:v>1318</c:v>
                </c:pt>
                <c:pt idx="169">
                  <c:v>1116</c:v>
                </c:pt>
                <c:pt idx="170">
                  <c:v>1392</c:v>
                </c:pt>
                <c:pt idx="171">
                  <c:v>1339</c:v>
                </c:pt>
                <c:pt idx="172">
                  <c:v>1272</c:v>
                </c:pt>
                <c:pt idx="173">
                  <c:v>1000</c:v>
                </c:pt>
                <c:pt idx="174">
                  <c:v>1371</c:v>
                </c:pt>
                <c:pt idx="175">
                  <c:v>1410</c:v>
                </c:pt>
                <c:pt idx="176">
                  <c:v>1315</c:v>
                </c:pt>
                <c:pt idx="177">
                  <c:v>1048</c:v>
                </c:pt>
                <c:pt idx="178">
                  <c:v>1384</c:v>
                </c:pt>
                <c:pt idx="179">
                  <c:v>1344</c:v>
                </c:pt>
                <c:pt idx="180">
                  <c:v>1211</c:v>
                </c:pt>
                <c:pt idx="181">
                  <c:v>1376</c:v>
                </c:pt>
                <c:pt idx="182">
                  <c:v>1303</c:v>
                </c:pt>
                <c:pt idx="183">
                  <c:v>1305</c:v>
                </c:pt>
                <c:pt idx="184">
                  <c:v>1006</c:v>
                </c:pt>
                <c:pt idx="185">
                  <c:v>1469</c:v>
                </c:pt>
                <c:pt idx="186">
                  <c:v>1315</c:v>
                </c:pt>
                <c:pt idx="187">
                  <c:v>1071</c:v>
                </c:pt>
                <c:pt idx="188">
                  <c:v>1376</c:v>
                </c:pt>
                <c:pt idx="189">
                  <c:v>1366</c:v>
                </c:pt>
                <c:pt idx="190">
                  <c:v>1326</c:v>
                </c:pt>
                <c:pt idx="191">
                  <c:v>1058</c:v>
                </c:pt>
                <c:pt idx="192">
                  <c:v>1364</c:v>
                </c:pt>
                <c:pt idx="193">
                  <c:v>1366</c:v>
                </c:pt>
                <c:pt idx="194">
                  <c:v>1307</c:v>
                </c:pt>
                <c:pt idx="195">
                  <c:v>1028</c:v>
                </c:pt>
                <c:pt idx="196">
                  <c:v>1400</c:v>
                </c:pt>
                <c:pt idx="197">
                  <c:v>1348</c:v>
                </c:pt>
                <c:pt idx="198">
                  <c:v>1141</c:v>
                </c:pt>
                <c:pt idx="199">
                  <c:v>1424</c:v>
                </c:pt>
                <c:pt idx="200">
                  <c:v>1391</c:v>
                </c:pt>
                <c:pt idx="201">
                  <c:v>1339</c:v>
                </c:pt>
                <c:pt idx="202">
                  <c:v>974</c:v>
                </c:pt>
                <c:pt idx="203">
                  <c:v>1425</c:v>
                </c:pt>
                <c:pt idx="204">
                  <c:v>1383</c:v>
                </c:pt>
                <c:pt idx="205">
                  <c:v>1033</c:v>
                </c:pt>
                <c:pt idx="206">
                  <c:v>1455</c:v>
                </c:pt>
                <c:pt idx="207">
                  <c:v>1346</c:v>
                </c:pt>
                <c:pt idx="208">
                  <c:v>1306</c:v>
                </c:pt>
                <c:pt idx="209">
                  <c:v>1115</c:v>
                </c:pt>
                <c:pt idx="210">
                  <c:v>1402</c:v>
                </c:pt>
                <c:pt idx="211">
                  <c:v>1354</c:v>
                </c:pt>
                <c:pt idx="212">
                  <c:v>1129</c:v>
                </c:pt>
                <c:pt idx="213">
                  <c:v>1399</c:v>
                </c:pt>
                <c:pt idx="214">
                  <c:v>1386</c:v>
                </c:pt>
                <c:pt idx="215">
                  <c:v>1053</c:v>
                </c:pt>
                <c:pt idx="216">
                  <c:v>1427</c:v>
                </c:pt>
                <c:pt idx="217">
                  <c:v>1387</c:v>
                </c:pt>
                <c:pt idx="218">
                  <c:v>1352</c:v>
                </c:pt>
                <c:pt idx="219">
                  <c:v>1045</c:v>
                </c:pt>
                <c:pt idx="220">
                  <c:v>1406</c:v>
                </c:pt>
                <c:pt idx="221">
                  <c:v>1324</c:v>
                </c:pt>
                <c:pt idx="222">
                  <c:v>1020</c:v>
                </c:pt>
                <c:pt idx="223">
                  <c:v>1365</c:v>
                </c:pt>
                <c:pt idx="224">
                  <c:v>1370</c:v>
                </c:pt>
                <c:pt idx="225">
                  <c:v>1320</c:v>
                </c:pt>
                <c:pt idx="226">
                  <c:v>1021</c:v>
                </c:pt>
                <c:pt idx="227">
                  <c:v>1414</c:v>
                </c:pt>
                <c:pt idx="228">
                  <c:v>1246</c:v>
                </c:pt>
                <c:pt idx="229">
                  <c:v>1502</c:v>
                </c:pt>
                <c:pt idx="230">
                  <c:v>1067</c:v>
                </c:pt>
                <c:pt idx="231">
                  <c:v>1114</c:v>
                </c:pt>
                <c:pt idx="232">
                  <c:v>1335</c:v>
                </c:pt>
                <c:pt idx="233">
                  <c:v>1230</c:v>
                </c:pt>
                <c:pt idx="234">
                  <c:v>1408</c:v>
                </c:pt>
                <c:pt idx="235">
                  <c:v>1303</c:v>
                </c:pt>
                <c:pt idx="236">
                  <c:v>935</c:v>
                </c:pt>
                <c:pt idx="237">
                  <c:v>1348</c:v>
                </c:pt>
                <c:pt idx="238">
                  <c:v>1346</c:v>
                </c:pt>
                <c:pt idx="239">
                  <c:v>1316</c:v>
                </c:pt>
                <c:pt idx="240">
                  <c:v>1321</c:v>
                </c:pt>
                <c:pt idx="241">
                  <c:v>1214</c:v>
                </c:pt>
                <c:pt idx="242">
                  <c:v>1386</c:v>
                </c:pt>
                <c:pt idx="243">
                  <c:v>1379</c:v>
                </c:pt>
                <c:pt idx="244">
                  <c:v>1147</c:v>
                </c:pt>
                <c:pt idx="245">
                  <c:v>1381</c:v>
                </c:pt>
                <c:pt idx="246">
                  <c:v>1341</c:v>
                </c:pt>
                <c:pt idx="247">
                  <c:v>1090</c:v>
                </c:pt>
                <c:pt idx="248">
                  <c:v>1385</c:v>
                </c:pt>
                <c:pt idx="249">
                  <c:v>1350</c:v>
                </c:pt>
                <c:pt idx="250">
                  <c:v>1359</c:v>
                </c:pt>
                <c:pt idx="251">
                  <c:v>1110</c:v>
                </c:pt>
                <c:pt idx="252">
                  <c:v>1423</c:v>
                </c:pt>
                <c:pt idx="253">
                  <c:v>1324</c:v>
                </c:pt>
                <c:pt idx="254">
                  <c:v>1046</c:v>
                </c:pt>
                <c:pt idx="255">
                  <c:v>1382</c:v>
                </c:pt>
                <c:pt idx="256">
                  <c:v>1418</c:v>
                </c:pt>
                <c:pt idx="257">
                  <c:v>1103</c:v>
                </c:pt>
                <c:pt idx="258">
                  <c:v>1456</c:v>
                </c:pt>
                <c:pt idx="259">
                  <c:v>1300</c:v>
                </c:pt>
                <c:pt idx="260">
                  <c:v>1309</c:v>
                </c:pt>
                <c:pt idx="261">
                  <c:v>1002</c:v>
                </c:pt>
                <c:pt idx="262">
                  <c:v>1389</c:v>
                </c:pt>
                <c:pt idx="263">
                  <c:v>1552</c:v>
                </c:pt>
                <c:pt idx="264">
                  <c:v>1136</c:v>
                </c:pt>
                <c:pt idx="265">
                  <c:v>1391</c:v>
                </c:pt>
                <c:pt idx="266">
                  <c:v>1280</c:v>
                </c:pt>
                <c:pt idx="267">
                  <c:v>1298</c:v>
                </c:pt>
                <c:pt idx="268">
                  <c:v>1008</c:v>
                </c:pt>
                <c:pt idx="269">
                  <c:v>1444</c:v>
                </c:pt>
                <c:pt idx="270">
                  <c:v>1316</c:v>
                </c:pt>
                <c:pt idx="271">
                  <c:v>1040</c:v>
                </c:pt>
                <c:pt idx="272">
                  <c:v>1331</c:v>
                </c:pt>
                <c:pt idx="273">
                  <c:v>1385</c:v>
                </c:pt>
                <c:pt idx="274">
                  <c:v>1471</c:v>
                </c:pt>
                <c:pt idx="275">
                  <c:v>1039</c:v>
                </c:pt>
                <c:pt idx="276">
                  <c:v>1439</c:v>
                </c:pt>
                <c:pt idx="277">
                  <c:v>1331</c:v>
                </c:pt>
                <c:pt idx="278">
                  <c:v>1176</c:v>
                </c:pt>
                <c:pt idx="279">
                  <c:v>1442</c:v>
                </c:pt>
                <c:pt idx="280">
                  <c:v>1351</c:v>
                </c:pt>
                <c:pt idx="281">
                  <c:v>1020</c:v>
                </c:pt>
                <c:pt idx="282">
                  <c:v>1323</c:v>
                </c:pt>
                <c:pt idx="283">
                  <c:v>1358</c:v>
                </c:pt>
                <c:pt idx="284">
                  <c:v>1319</c:v>
                </c:pt>
                <c:pt idx="285">
                  <c:v>1072</c:v>
                </c:pt>
                <c:pt idx="286">
                  <c:v>1423</c:v>
                </c:pt>
                <c:pt idx="287">
                  <c:v>1368</c:v>
                </c:pt>
                <c:pt idx="288">
                  <c:v>1309</c:v>
                </c:pt>
                <c:pt idx="289">
                  <c:v>1041</c:v>
                </c:pt>
                <c:pt idx="290">
                  <c:v>1440</c:v>
                </c:pt>
                <c:pt idx="291">
                  <c:v>1311</c:v>
                </c:pt>
                <c:pt idx="292">
                  <c:v>1141</c:v>
                </c:pt>
                <c:pt idx="293">
                  <c:v>1438</c:v>
                </c:pt>
                <c:pt idx="294">
                  <c:v>1312</c:v>
                </c:pt>
                <c:pt idx="295">
                  <c:v>1271</c:v>
                </c:pt>
                <c:pt idx="296">
                  <c:v>1047</c:v>
                </c:pt>
                <c:pt idx="297">
                  <c:v>1355</c:v>
                </c:pt>
                <c:pt idx="298">
                  <c:v>1335</c:v>
                </c:pt>
                <c:pt idx="299">
                  <c:v>1376</c:v>
                </c:pt>
                <c:pt idx="300">
                  <c:v>1040</c:v>
                </c:pt>
                <c:pt idx="301">
                  <c:v>1448</c:v>
                </c:pt>
                <c:pt idx="302">
                  <c:v>1242</c:v>
                </c:pt>
                <c:pt idx="303">
                  <c:v>911</c:v>
                </c:pt>
                <c:pt idx="304">
                  <c:v>1209</c:v>
                </c:pt>
                <c:pt idx="305">
                  <c:v>1115</c:v>
                </c:pt>
                <c:pt idx="306">
                  <c:v>1418</c:v>
                </c:pt>
                <c:pt idx="307">
                  <c:v>1323</c:v>
                </c:pt>
                <c:pt idx="308">
                  <c:v>1065</c:v>
                </c:pt>
                <c:pt idx="309">
                  <c:v>1403</c:v>
                </c:pt>
                <c:pt idx="310">
                  <c:v>1393</c:v>
                </c:pt>
                <c:pt idx="311">
                  <c:v>1309</c:v>
                </c:pt>
                <c:pt idx="312">
                  <c:v>1059</c:v>
                </c:pt>
                <c:pt idx="313">
                  <c:v>1384</c:v>
                </c:pt>
                <c:pt idx="314">
                  <c:v>1285</c:v>
                </c:pt>
                <c:pt idx="315">
                  <c:v>1389</c:v>
                </c:pt>
                <c:pt idx="316">
                  <c:v>1039</c:v>
                </c:pt>
                <c:pt idx="317">
                  <c:v>1437</c:v>
                </c:pt>
                <c:pt idx="318">
                  <c:v>1337</c:v>
                </c:pt>
                <c:pt idx="319">
                  <c:v>1186</c:v>
                </c:pt>
                <c:pt idx="320">
                  <c:v>1461</c:v>
                </c:pt>
                <c:pt idx="321">
                  <c:v>1223</c:v>
                </c:pt>
                <c:pt idx="322">
                  <c:v>1347</c:v>
                </c:pt>
                <c:pt idx="323">
                  <c:v>1084</c:v>
                </c:pt>
                <c:pt idx="324">
                  <c:v>1377</c:v>
                </c:pt>
                <c:pt idx="325">
                  <c:v>1296</c:v>
                </c:pt>
                <c:pt idx="326">
                  <c:v>1050</c:v>
                </c:pt>
                <c:pt idx="327">
                  <c:v>1342</c:v>
                </c:pt>
                <c:pt idx="328">
                  <c:v>1391</c:v>
                </c:pt>
                <c:pt idx="329">
                  <c:v>1375</c:v>
                </c:pt>
                <c:pt idx="330">
                  <c:v>1072</c:v>
                </c:pt>
                <c:pt idx="331">
                  <c:v>1348</c:v>
                </c:pt>
                <c:pt idx="332">
                  <c:v>1330</c:v>
                </c:pt>
                <c:pt idx="333">
                  <c:v>1307</c:v>
                </c:pt>
                <c:pt idx="334">
                  <c:v>1015</c:v>
                </c:pt>
                <c:pt idx="335">
                  <c:v>1442</c:v>
                </c:pt>
                <c:pt idx="336">
                  <c:v>1266</c:v>
                </c:pt>
                <c:pt idx="337">
                  <c:v>1058</c:v>
                </c:pt>
                <c:pt idx="338">
                  <c:v>1363</c:v>
                </c:pt>
                <c:pt idx="339">
                  <c:v>1395</c:v>
                </c:pt>
                <c:pt idx="340">
                  <c:v>1315</c:v>
                </c:pt>
                <c:pt idx="341">
                  <c:v>1066</c:v>
                </c:pt>
                <c:pt idx="342">
                  <c:v>1348</c:v>
                </c:pt>
                <c:pt idx="343">
                  <c:v>1390</c:v>
                </c:pt>
                <c:pt idx="344">
                  <c:v>1274</c:v>
                </c:pt>
                <c:pt idx="345">
                  <c:v>907</c:v>
                </c:pt>
                <c:pt idx="346">
                  <c:v>1441</c:v>
                </c:pt>
                <c:pt idx="347">
                  <c:v>1358</c:v>
                </c:pt>
                <c:pt idx="348">
                  <c:v>1375</c:v>
                </c:pt>
                <c:pt idx="349">
                  <c:v>1061</c:v>
                </c:pt>
                <c:pt idx="350">
                  <c:v>1469</c:v>
                </c:pt>
                <c:pt idx="351">
                  <c:v>1248</c:v>
                </c:pt>
                <c:pt idx="352">
                  <c:v>1198</c:v>
                </c:pt>
                <c:pt idx="353">
                  <c:v>1480</c:v>
                </c:pt>
                <c:pt idx="354">
                  <c:v>1300</c:v>
                </c:pt>
                <c:pt idx="355">
                  <c:v>1099</c:v>
                </c:pt>
                <c:pt idx="356">
                  <c:v>1384</c:v>
                </c:pt>
                <c:pt idx="357">
                  <c:v>1378</c:v>
                </c:pt>
                <c:pt idx="358">
                  <c:v>1297</c:v>
                </c:pt>
                <c:pt idx="359">
                  <c:v>1048</c:v>
                </c:pt>
                <c:pt idx="360">
                  <c:v>1453</c:v>
                </c:pt>
                <c:pt idx="361">
                  <c:v>1330</c:v>
                </c:pt>
                <c:pt idx="362">
                  <c:v>1132</c:v>
                </c:pt>
                <c:pt idx="363">
                  <c:v>1461</c:v>
                </c:pt>
                <c:pt idx="364">
                  <c:v>1385</c:v>
                </c:pt>
                <c:pt idx="365">
                  <c:v>1240</c:v>
                </c:pt>
                <c:pt idx="366">
                  <c:v>1370</c:v>
                </c:pt>
                <c:pt idx="367">
                  <c:v>1343</c:v>
                </c:pt>
                <c:pt idx="368">
                  <c:v>1383</c:v>
                </c:pt>
                <c:pt idx="369">
                  <c:v>1070</c:v>
                </c:pt>
                <c:pt idx="370">
                  <c:v>1472</c:v>
                </c:pt>
                <c:pt idx="371">
                  <c:v>1297</c:v>
                </c:pt>
                <c:pt idx="372">
                  <c:v>1169</c:v>
                </c:pt>
                <c:pt idx="373">
                  <c:v>1408</c:v>
                </c:pt>
                <c:pt idx="374">
                  <c:v>1266</c:v>
                </c:pt>
                <c:pt idx="375">
                  <c:v>1038</c:v>
                </c:pt>
                <c:pt idx="376">
                  <c:v>1339</c:v>
                </c:pt>
                <c:pt idx="377">
                  <c:v>1550</c:v>
                </c:pt>
                <c:pt idx="378">
                  <c:v>1468</c:v>
                </c:pt>
                <c:pt idx="379">
                  <c:v>1188</c:v>
                </c:pt>
                <c:pt idx="380">
                  <c:v>1365</c:v>
                </c:pt>
                <c:pt idx="381">
                  <c:v>1335</c:v>
                </c:pt>
                <c:pt idx="382">
                  <c:v>1091</c:v>
                </c:pt>
                <c:pt idx="383">
                  <c:v>1387</c:v>
                </c:pt>
                <c:pt idx="384">
                  <c:v>1546</c:v>
                </c:pt>
                <c:pt idx="385">
                  <c:v>1084</c:v>
                </c:pt>
                <c:pt idx="386">
                  <c:v>1357</c:v>
                </c:pt>
                <c:pt idx="387">
                  <c:v>1248</c:v>
                </c:pt>
                <c:pt idx="388">
                  <c:v>1188</c:v>
                </c:pt>
                <c:pt idx="389">
                  <c:v>1286</c:v>
                </c:pt>
                <c:pt idx="390">
                  <c:v>1423</c:v>
                </c:pt>
                <c:pt idx="391">
                  <c:v>1343</c:v>
                </c:pt>
                <c:pt idx="392">
                  <c:v>1098</c:v>
                </c:pt>
                <c:pt idx="393">
                  <c:v>1339</c:v>
                </c:pt>
                <c:pt idx="394">
                  <c:v>1303</c:v>
                </c:pt>
                <c:pt idx="395">
                  <c:v>1326</c:v>
                </c:pt>
                <c:pt idx="396">
                  <c:v>977</c:v>
                </c:pt>
                <c:pt idx="397">
                  <c:v>1467</c:v>
                </c:pt>
                <c:pt idx="398">
                  <c:v>1311</c:v>
                </c:pt>
                <c:pt idx="399">
                  <c:v>1150</c:v>
                </c:pt>
                <c:pt idx="400">
                  <c:v>1410</c:v>
                </c:pt>
                <c:pt idx="401">
                  <c:v>1297</c:v>
                </c:pt>
                <c:pt idx="402">
                  <c:v>1287</c:v>
                </c:pt>
                <c:pt idx="403">
                  <c:v>1084</c:v>
                </c:pt>
                <c:pt idx="404">
                  <c:v>1487</c:v>
                </c:pt>
                <c:pt idx="405">
                  <c:v>1339</c:v>
                </c:pt>
                <c:pt idx="406">
                  <c:v>1172</c:v>
                </c:pt>
                <c:pt idx="407">
                  <c:v>1417</c:v>
                </c:pt>
                <c:pt idx="408">
                  <c:v>1260</c:v>
                </c:pt>
                <c:pt idx="409">
                  <c:v>1368</c:v>
                </c:pt>
                <c:pt idx="410">
                  <c:v>1021</c:v>
                </c:pt>
                <c:pt idx="411">
                  <c:v>1484</c:v>
                </c:pt>
                <c:pt idx="412">
                  <c:v>1244</c:v>
                </c:pt>
                <c:pt idx="413">
                  <c:v>1317</c:v>
                </c:pt>
                <c:pt idx="414">
                  <c:v>1441</c:v>
                </c:pt>
                <c:pt idx="415">
                  <c:v>1576</c:v>
                </c:pt>
                <c:pt idx="416">
                  <c:v>1160</c:v>
                </c:pt>
                <c:pt idx="417">
                  <c:v>1341</c:v>
                </c:pt>
                <c:pt idx="418">
                  <c:v>1355</c:v>
                </c:pt>
                <c:pt idx="419">
                  <c:v>1055</c:v>
                </c:pt>
                <c:pt idx="420">
                  <c:v>1433</c:v>
                </c:pt>
                <c:pt idx="421">
                  <c:v>1399</c:v>
                </c:pt>
                <c:pt idx="422">
                  <c:v>1440</c:v>
                </c:pt>
                <c:pt idx="423">
                  <c:v>1333</c:v>
                </c:pt>
                <c:pt idx="424">
                  <c:v>1489</c:v>
                </c:pt>
                <c:pt idx="425">
                  <c:v>1084</c:v>
                </c:pt>
                <c:pt idx="426">
                  <c:v>1456</c:v>
                </c:pt>
                <c:pt idx="427">
                  <c:v>1476</c:v>
                </c:pt>
                <c:pt idx="428">
                  <c:v>1062</c:v>
                </c:pt>
                <c:pt idx="429">
                  <c:v>1404</c:v>
                </c:pt>
                <c:pt idx="430">
                  <c:v>1383</c:v>
                </c:pt>
                <c:pt idx="431">
                  <c:v>988</c:v>
                </c:pt>
                <c:pt idx="432">
                  <c:v>1353</c:v>
                </c:pt>
                <c:pt idx="433">
                  <c:v>1306</c:v>
                </c:pt>
                <c:pt idx="434">
                  <c:v>1272</c:v>
                </c:pt>
                <c:pt idx="435">
                  <c:v>1086</c:v>
                </c:pt>
                <c:pt idx="436">
                  <c:v>1424</c:v>
                </c:pt>
                <c:pt idx="437">
                  <c:v>1337</c:v>
                </c:pt>
                <c:pt idx="438">
                  <c:v>1201</c:v>
                </c:pt>
                <c:pt idx="439">
                  <c:v>1448</c:v>
                </c:pt>
                <c:pt idx="440">
                  <c:v>1346</c:v>
                </c:pt>
                <c:pt idx="441">
                  <c:v>1016</c:v>
                </c:pt>
                <c:pt idx="442">
                  <c:v>1326</c:v>
                </c:pt>
                <c:pt idx="443">
                  <c:v>1325</c:v>
                </c:pt>
                <c:pt idx="444">
                  <c:v>1308</c:v>
                </c:pt>
                <c:pt idx="445">
                  <c:v>1085</c:v>
                </c:pt>
                <c:pt idx="446">
                  <c:v>1401</c:v>
                </c:pt>
                <c:pt idx="447">
                  <c:v>1350</c:v>
                </c:pt>
                <c:pt idx="448">
                  <c:v>1253</c:v>
                </c:pt>
                <c:pt idx="449">
                  <c:v>980</c:v>
                </c:pt>
                <c:pt idx="450">
                  <c:v>1491</c:v>
                </c:pt>
                <c:pt idx="451">
                  <c:v>1478</c:v>
                </c:pt>
                <c:pt idx="452">
                  <c:v>1159</c:v>
                </c:pt>
                <c:pt idx="453">
                  <c:v>1460</c:v>
                </c:pt>
                <c:pt idx="454">
                  <c:v>1319</c:v>
                </c:pt>
                <c:pt idx="455">
                  <c:v>1052</c:v>
                </c:pt>
                <c:pt idx="456">
                  <c:v>1366</c:v>
                </c:pt>
                <c:pt idx="457">
                  <c:v>1401</c:v>
                </c:pt>
                <c:pt idx="458">
                  <c:v>1277</c:v>
                </c:pt>
                <c:pt idx="459">
                  <c:v>1083</c:v>
                </c:pt>
                <c:pt idx="460">
                  <c:v>1409</c:v>
                </c:pt>
                <c:pt idx="461">
                  <c:v>1346</c:v>
                </c:pt>
                <c:pt idx="462">
                  <c:v>1381</c:v>
                </c:pt>
                <c:pt idx="463">
                  <c:v>1096</c:v>
                </c:pt>
                <c:pt idx="464">
                  <c:v>1449</c:v>
                </c:pt>
                <c:pt idx="465">
                  <c:v>1275</c:v>
                </c:pt>
                <c:pt idx="466">
                  <c:v>1199</c:v>
                </c:pt>
                <c:pt idx="467">
                  <c:v>1380</c:v>
                </c:pt>
                <c:pt idx="468">
                  <c:v>1513</c:v>
                </c:pt>
                <c:pt idx="469">
                  <c:v>1064</c:v>
                </c:pt>
                <c:pt idx="470">
                  <c:v>1397</c:v>
                </c:pt>
                <c:pt idx="471">
                  <c:v>1330</c:v>
                </c:pt>
                <c:pt idx="472">
                  <c:v>1003</c:v>
                </c:pt>
                <c:pt idx="473">
                  <c:v>1301</c:v>
                </c:pt>
                <c:pt idx="474">
                  <c:v>1347</c:v>
                </c:pt>
                <c:pt idx="475">
                  <c:v>1357</c:v>
                </c:pt>
                <c:pt idx="476">
                  <c:v>1103</c:v>
                </c:pt>
                <c:pt idx="477">
                  <c:v>1353</c:v>
                </c:pt>
                <c:pt idx="478">
                  <c:v>1362</c:v>
                </c:pt>
                <c:pt idx="479">
                  <c:v>1349</c:v>
                </c:pt>
                <c:pt idx="480">
                  <c:v>1092</c:v>
                </c:pt>
                <c:pt idx="481">
                  <c:v>1366</c:v>
                </c:pt>
                <c:pt idx="482">
                  <c:v>1316</c:v>
                </c:pt>
                <c:pt idx="483">
                  <c:v>1384</c:v>
                </c:pt>
                <c:pt idx="484">
                  <c:v>1085</c:v>
                </c:pt>
                <c:pt idx="485">
                  <c:v>1417</c:v>
                </c:pt>
                <c:pt idx="486">
                  <c:v>1339</c:v>
                </c:pt>
                <c:pt idx="487">
                  <c:v>1148</c:v>
                </c:pt>
                <c:pt idx="488">
                  <c:v>1536</c:v>
                </c:pt>
                <c:pt idx="489">
                  <c:v>1392</c:v>
                </c:pt>
                <c:pt idx="490">
                  <c:v>1239</c:v>
                </c:pt>
                <c:pt idx="491">
                  <c:v>1434</c:v>
                </c:pt>
                <c:pt idx="492">
                  <c:v>1431</c:v>
                </c:pt>
                <c:pt idx="493">
                  <c:v>1120</c:v>
                </c:pt>
                <c:pt idx="494">
                  <c:v>1509</c:v>
                </c:pt>
                <c:pt idx="495">
                  <c:v>1089</c:v>
                </c:pt>
                <c:pt idx="496">
                  <c:v>1478</c:v>
                </c:pt>
                <c:pt idx="497">
                  <c:v>1407</c:v>
                </c:pt>
                <c:pt idx="498">
                  <c:v>1312</c:v>
                </c:pt>
                <c:pt idx="499" formatCode="General">
                  <c:v>1160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78848"/>
        <c:axId val="37490624"/>
      </c:scatterChart>
      <c:valAx>
        <c:axId val="3547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490624"/>
        <c:crosses val="autoZero"/>
        <c:crossBetween val="midCat"/>
      </c:valAx>
      <c:valAx>
        <c:axId val="3749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78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679735704396063E-2"/>
          <c:y val="7.7856366653705142E-2"/>
          <c:w val="0.84112270341207351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Arkusz1!$R$2:$R$31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Arkusz1!$S$2:$S$31</c:f>
              <c:numCache>
                <c:formatCode>General</c:formatCode>
                <c:ptCount val="30"/>
                <c:pt idx="0">
                  <c:v>19295</c:v>
                </c:pt>
                <c:pt idx="1">
                  <c:v>16085</c:v>
                </c:pt>
                <c:pt idx="2">
                  <c:v>15440</c:v>
                </c:pt>
                <c:pt idx="3">
                  <c:v>15403</c:v>
                </c:pt>
                <c:pt idx="4">
                  <c:v>15657</c:v>
                </c:pt>
                <c:pt idx="5">
                  <c:v>18926</c:v>
                </c:pt>
                <c:pt idx="6">
                  <c:v>15511</c:v>
                </c:pt>
                <c:pt idx="7">
                  <c:v>15513</c:v>
                </c:pt>
                <c:pt idx="8">
                  <c:v>15401</c:v>
                </c:pt>
                <c:pt idx="9">
                  <c:v>15269</c:v>
                </c:pt>
                <c:pt idx="10">
                  <c:v>16683</c:v>
                </c:pt>
                <c:pt idx="11">
                  <c:v>15133</c:v>
                </c:pt>
                <c:pt idx="12">
                  <c:v>15141</c:v>
                </c:pt>
                <c:pt idx="13">
                  <c:v>15129</c:v>
                </c:pt>
                <c:pt idx="14">
                  <c:v>15165</c:v>
                </c:pt>
                <c:pt idx="15">
                  <c:v>15121</c:v>
                </c:pt>
                <c:pt idx="16">
                  <c:v>16374</c:v>
                </c:pt>
                <c:pt idx="17">
                  <c:v>16510</c:v>
                </c:pt>
                <c:pt idx="18">
                  <c:v>15152</c:v>
                </c:pt>
                <c:pt idx="19">
                  <c:v>15090</c:v>
                </c:pt>
                <c:pt idx="20">
                  <c:v>15131</c:v>
                </c:pt>
                <c:pt idx="21">
                  <c:v>15135</c:v>
                </c:pt>
                <c:pt idx="22">
                  <c:v>15146</c:v>
                </c:pt>
                <c:pt idx="23">
                  <c:v>15115</c:v>
                </c:pt>
                <c:pt idx="24">
                  <c:v>17566</c:v>
                </c:pt>
                <c:pt idx="25">
                  <c:v>15118</c:v>
                </c:pt>
                <c:pt idx="26">
                  <c:v>15112</c:v>
                </c:pt>
                <c:pt idx="27">
                  <c:v>15136</c:v>
                </c:pt>
                <c:pt idx="28">
                  <c:v>15880</c:v>
                </c:pt>
                <c:pt idx="29">
                  <c:v>15074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Arkusz1!$R$2:$R$31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Arkusz1!$T$2:$T$31</c:f>
              <c:numCache>
                <c:formatCode>General</c:formatCode>
                <c:ptCount val="30"/>
                <c:pt idx="0">
                  <c:v>16645</c:v>
                </c:pt>
                <c:pt idx="1">
                  <c:v>14785</c:v>
                </c:pt>
                <c:pt idx="2">
                  <c:v>14655</c:v>
                </c:pt>
                <c:pt idx="3">
                  <c:v>14350</c:v>
                </c:pt>
                <c:pt idx="4">
                  <c:v>16600</c:v>
                </c:pt>
                <c:pt idx="5">
                  <c:v>14371</c:v>
                </c:pt>
                <c:pt idx="6">
                  <c:v>14372</c:v>
                </c:pt>
                <c:pt idx="7">
                  <c:v>14347</c:v>
                </c:pt>
                <c:pt idx="8">
                  <c:v>14389</c:v>
                </c:pt>
                <c:pt idx="9">
                  <c:v>14357</c:v>
                </c:pt>
                <c:pt idx="10">
                  <c:v>14386</c:v>
                </c:pt>
                <c:pt idx="11">
                  <c:v>14456</c:v>
                </c:pt>
                <c:pt idx="12">
                  <c:v>18569</c:v>
                </c:pt>
                <c:pt idx="13">
                  <c:v>14361</c:v>
                </c:pt>
                <c:pt idx="14">
                  <c:v>14503</c:v>
                </c:pt>
                <c:pt idx="15">
                  <c:v>14376</c:v>
                </c:pt>
                <c:pt idx="16">
                  <c:v>16723</c:v>
                </c:pt>
                <c:pt idx="17">
                  <c:v>14499</c:v>
                </c:pt>
                <c:pt idx="18">
                  <c:v>14396</c:v>
                </c:pt>
                <c:pt idx="19">
                  <c:v>14541</c:v>
                </c:pt>
                <c:pt idx="20">
                  <c:v>14316</c:v>
                </c:pt>
                <c:pt idx="21">
                  <c:v>14271</c:v>
                </c:pt>
                <c:pt idx="22">
                  <c:v>14301</c:v>
                </c:pt>
                <c:pt idx="23">
                  <c:v>14258</c:v>
                </c:pt>
                <c:pt idx="24">
                  <c:v>15755</c:v>
                </c:pt>
                <c:pt idx="25">
                  <c:v>15707</c:v>
                </c:pt>
                <c:pt idx="26">
                  <c:v>14316</c:v>
                </c:pt>
                <c:pt idx="27">
                  <c:v>14286</c:v>
                </c:pt>
                <c:pt idx="28">
                  <c:v>16021</c:v>
                </c:pt>
                <c:pt idx="29">
                  <c:v>16776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47584"/>
        <c:axId val="35474816"/>
      </c:scatterChart>
      <c:valAx>
        <c:axId val="4174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474816"/>
        <c:crosses val="autoZero"/>
        <c:crossBetween val="midCat"/>
      </c:valAx>
      <c:valAx>
        <c:axId val="3547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747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Arkusz1!$V$2:$V$201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Arkusz1!$W$2:$W$201</c:f>
              <c:numCache>
                <c:formatCode>General</c:formatCode>
                <c:ptCount val="200"/>
                <c:pt idx="0">
                  <c:v>4520</c:v>
                </c:pt>
                <c:pt idx="1">
                  <c:v>3751</c:v>
                </c:pt>
                <c:pt idx="2">
                  <c:v>4761</c:v>
                </c:pt>
                <c:pt idx="3">
                  <c:v>4311</c:v>
                </c:pt>
                <c:pt idx="4">
                  <c:v>3958</c:v>
                </c:pt>
                <c:pt idx="5">
                  <c:v>5951</c:v>
                </c:pt>
                <c:pt idx="6">
                  <c:v>7074</c:v>
                </c:pt>
                <c:pt idx="7">
                  <c:v>3854</c:v>
                </c:pt>
                <c:pt idx="8">
                  <c:v>4509</c:v>
                </c:pt>
                <c:pt idx="9">
                  <c:v>3784</c:v>
                </c:pt>
                <c:pt idx="10">
                  <c:v>4075</c:v>
                </c:pt>
                <c:pt idx="11">
                  <c:v>4256</c:v>
                </c:pt>
                <c:pt idx="12">
                  <c:v>4149</c:v>
                </c:pt>
                <c:pt idx="13">
                  <c:v>3993</c:v>
                </c:pt>
                <c:pt idx="14">
                  <c:v>4037</c:v>
                </c:pt>
                <c:pt idx="15">
                  <c:v>4887</c:v>
                </c:pt>
                <c:pt idx="16">
                  <c:v>3967</c:v>
                </c:pt>
                <c:pt idx="17">
                  <c:v>4069</c:v>
                </c:pt>
                <c:pt idx="18">
                  <c:v>4162</c:v>
                </c:pt>
                <c:pt idx="19">
                  <c:v>4016</c:v>
                </c:pt>
                <c:pt idx="20">
                  <c:v>4224</c:v>
                </c:pt>
                <c:pt idx="21">
                  <c:v>4138</c:v>
                </c:pt>
                <c:pt idx="22">
                  <c:v>4409</c:v>
                </c:pt>
                <c:pt idx="23">
                  <c:v>5081</c:v>
                </c:pt>
                <c:pt idx="24">
                  <c:v>4570</c:v>
                </c:pt>
                <c:pt idx="25">
                  <c:v>3954</c:v>
                </c:pt>
                <c:pt idx="26">
                  <c:v>3837</c:v>
                </c:pt>
                <c:pt idx="27">
                  <c:v>4108</c:v>
                </c:pt>
                <c:pt idx="28">
                  <c:v>3889</c:v>
                </c:pt>
                <c:pt idx="29">
                  <c:v>4175</c:v>
                </c:pt>
                <c:pt idx="30">
                  <c:v>3844</c:v>
                </c:pt>
                <c:pt idx="31">
                  <c:v>3890</c:v>
                </c:pt>
                <c:pt idx="32">
                  <c:v>4306</c:v>
                </c:pt>
                <c:pt idx="33">
                  <c:v>3833</c:v>
                </c:pt>
                <c:pt idx="34">
                  <c:v>3792</c:v>
                </c:pt>
                <c:pt idx="35">
                  <c:v>6331</c:v>
                </c:pt>
                <c:pt idx="36">
                  <c:v>3986</c:v>
                </c:pt>
                <c:pt idx="37">
                  <c:v>3822</c:v>
                </c:pt>
                <c:pt idx="38">
                  <c:v>4135</c:v>
                </c:pt>
                <c:pt idx="39">
                  <c:v>3981</c:v>
                </c:pt>
                <c:pt idx="40">
                  <c:v>3894</c:v>
                </c:pt>
                <c:pt idx="41">
                  <c:v>4041</c:v>
                </c:pt>
                <c:pt idx="42">
                  <c:v>4044</c:v>
                </c:pt>
                <c:pt idx="43">
                  <c:v>4121</c:v>
                </c:pt>
                <c:pt idx="44">
                  <c:v>4069</c:v>
                </c:pt>
                <c:pt idx="45">
                  <c:v>4395</c:v>
                </c:pt>
                <c:pt idx="46">
                  <c:v>4572</c:v>
                </c:pt>
                <c:pt idx="47">
                  <c:v>4130</c:v>
                </c:pt>
                <c:pt idx="48">
                  <c:v>4439</c:v>
                </c:pt>
                <c:pt idx="49">
                  <c:v>4552</c:v>
                </c:pt>
                <c:pt idx="50">
                  <c:v>3847</c:v>
                </c:pt>
                <c:pt idx="51">
                  <c:v>4180</c:v>
                </c:pt>
                <c:pt idx="52">
                  <c:v>3872</c:v>
                </c:pt>
                <c:pt idx="53">
                  <c:v>4184</c:v>
                </c:pt>
                <c:pt idx="54">
                  <c:v>3884</c:v>
                </c:pt>
                <c:pt idx="55">
                  <c:v>4726</c:v>
                </c:pt>
                <c:pt idx="56">
                  <c:v>4519</c:v>
                </c:pt>
                <c:pt idx="57">
                  <c:v>4553</c:v>
                </c:pt>
                <c:pt idx="58">
                  <c:v>4424</c:v>
                </c:pt>
                <c:pt idx="59">
                  <c:v>3951</c:v>
                </c:pt>
                <c:pt idx="60">
                  <c:v>6323</c:v>
                </c:pt>
                <c:pt idx="61">
                  <c:v>4075</c:v>
                </c:pt>
                <c:pt idx="62">
                  <c:v>4598</c:v>
                </c:pt>
                <c:pt idx="63">
                  <c:v>4325</c:v>
                </c:pt>
                <c:pt idx="64">
                  <c:v>4285</c:v>
                </c:pt>
                <c:pt idx="65">
                  <c:v>3981</c:v>
                </c:pt>
                <c:pt idx="66">
                  <c:v>3976</c:v>
                </c:pt>
                <c:pt idx="67">
                  <c:v>4230</c:v>
                </c:pt>
                <c:pt idx="68">
                  <c:v>3800</c:v>
                </c:pt>
                <c:pt idx="69">
                  <c:v>4210</c:v>
                </c:pt>
                <c:pt idx="70">
                  <c:v>3924</c:v>
                </c:pt>
                <c:pt idx="71">
                  <c:v>3954</c:v>
                </c:pt>
                <c:pt idx="72">
                  <c:v>4042</c:v>
                </c:pt>
                <c:pt idx="73">
                  <c:v>4385</c:v>
                </c:pt>
                <c:pt idx="74">
                  <c:v>5014</c:v>
                </c:pt>
                <c:pt idx="75">
                  <c:v>4936</c:v>
                </c:pt>
                <c:pt idx="76">
                  <c:v>4371</c:v>
                </c:pt>
                <c:pt idx="77">
                  <c:v>4181</c:v>
                </c:pt>
                <c:pt idx="78">
                  <c:v>3769</c:v>
                </c:pt>
                <c:pt idx="79">
                  <c:v>4310</c:v>
                </c:pt>
                <c:pt idx="80">
                  <c:v>4715</c:v>
                </c:pt>
                <c:pt idx="81">
                  <c:v>4421</c:v>
                </c:pt>
                <c:pt idx="82">
                  <c:v>3680</c:v>
                </c:pt>
                <c:pt idx="83">
                  <c:v>4075</c:v>
                </c:pt>
                <c:pt idx="84">
                  <c:v>3761</c:v>
                </c:pt>
                <c:pt idx="85">
                  <c:v>3959</c:v>
                </c:pt>
                <c:pt idx="86">
                  <c:v>4071</c:v>
                </c:pt>
                <c:pt idx="87">
                  <c:v>3849</c:v>
                </c:pt>
                <c:pt idx="88">
                  <c:v>4038</c:v>
                </c:pt>
                <c:pt idx="89">
                  <c:v>4269</c:v>
                </c:pt>
                <c:pt idx="90">
                  <c:v>3961</c:v>
                </c:pt>
                <c:pt idx="91">
                  <c:v>4060</c:v>
                </c:pt>
                <c:pt idx="92">
                  <c:v>3959</c:v>
                </c:pt>
                <c:pt idx="93">
                  <c:v>4160</c:v>
                </c:pt>
                <c:pt idx="94">
                  <c:v>3795</c:v>
                </c:pt>
                <c:pt idx="95">
                  <c:v>4037</c:v>
                </c:pt>
                <c:pt idx="96">
                  <c:v>3917</c:v>
                </c:pt>
                <c:pt idx="97">
                  <c:v>3793</c:v>
                </c:pt>
                <c:pt idx="98">
                  <c:v>3703</c:v>
                </c:pt>
                <c:pt idx="99">
                  <c:v>3838</c:v>
                </c:pt>
                <c:pt idx="100">
                  <c:v>3837</c:v>
                </c:pt>
                <c:pt idx="101">
                  <c:v>3985</c:v>
                </c:pt>
                <c:pt idx="102">
                  <c:v>3848</c:v>
                </c:pt>
                <c:pt idx="103">
                  <c:v>4050</c:v>
                </c:pt>
                <c:pt idx="104">
                  <c:v>4182</c:v>
                </c:pt>
                <c:pt idx="105">
                  <c:v>5885</c:v>
                </c:pt>
                <c:pt idx="106">
                  <c:v>4529</c:v>
                </c:pt>
                <c:pt idx="107">
                  <c:v>3785</c:v>
                </c:pt>
                <c:pt idx="108">
                  <c:v>3835</c:v>
                </c:pt>
                <c:pt idx="109">
                  <c:v>3899</c:v>
                </c:pt>
                <c:pt idx="110">
                  <c:v>3899</c:v>
                </c:pt>
                <c:pt idx="111">
                  <c:v>3873</c:v>
                </c:pt>
                <c:pt idx="112">
                  <c:v>3760</c:v>
                </c:pt>
                <c:pt idx="113">
                  <c:v>3973</c:v>
                </c:pt>
                <c:pt idx="114">
                  <c:v>4799</c:v>
                </c:pt>
                <c:pt idx="115">
                  <c:v>4377</c:v>
                </c:pt>
                <c:pt idx="116">
                  <c:v>4315</c:v>
                </c:pt>
                <c:pt idx="117">
                  <c:v>3980</c:v>
                </c:pt>
                <c:pt idx="118">
                  <c:v>3952</c:v>
                </c:pt>
                <c:pt idx="119">
                  <c:v>4075</c:v>
                </c:pt>
                <c:pt idx="120">
                  <c:v>4015</c:v>
                </c:pt>
                <c:pt idx="121">
                  <c:v>3749</c:v>
                </c:pt>
                <c:pt idx="122">
                  <c:v>3978</c:v>
                </c:pt>
                <c:pt idx="123">
                  <c:v>3709</c:v>
                </c:pt>
                <c:pt idx="124">
                  <c:v>4296</c:v>
                </c:pt>
                <c:pt idx="125">
                  <c:v>3979</c:v>
                </c:pt>
                <c:pt idx="126">
                  <c:v>4050</c:v>
                </c:pt>
                <c:pt idx="127">
                  <c:v>4126</c:v>
                </c:pt>
                <c:pt idx="128">
                  <c:v>4059</c:v>
                </c:pt>
                <c:pt idx="129">
                  <c:v>3871</c:v>
                </c:pt>
                <c:pt idx="130">
                  <c:v>3994</c:v>
                </c:pt>
                <c:pt idx="131">
                  <c:v>3882</c:v>
                </c:pt>
                <c:pt idx="132">
                  <c:v>3949</c:v>
                </c:pt>
                <c:pt idx="133">
                  <c:v>3893</c:v>
                </c:pt>
                <c:pt idx="134">
                  <c:v>3794</c:v>
                </c:pt>
                <c:pt idx="135">
                  <c:v>4260</c:v>
                </c:pt>
                <c:pt idx="136">
                  <c:v>4115</c:v>
                </c:pt>
                <c:pt idx="137">
                  <c:v>3816</c:v>
                </c:pt>
                <c:pt idx="138">
                  <c:v>5238</c:v>
                </c:pt>
                <c:pt idx="139">
                  <c:v>3925</c:v>
                </c:pt>
                <c:pt idx="140">
                  <c:v>4446</c:v>
                </c:pt>
                <c:pt idx="141">
                  <c:v>4111</c:v>
                </c:pt>
                <c:pt idx="142">
                  <c:v>4498</c:v>
                </c:pt>
                <c:pt idx="143">
                  <c:v>11649</c:v>
                </c:pt>
                <c:pt idx="144">
                  <c:v>5412</c:v>
                </c:pt>
                <c:pt idx="145">
                  <c:v>4568</c:v>
                </c:pt>
                <c:pt idx="146">
                  <c:v>3812</c:v>
                </c:pt>
                <c:pt idx="147">
                  <c:v>3840</c:v>
                </c:pt>
                <c:pt idx="148">
                  <c:v>4074</c:v>
                </c:pt>
                <c:pt idx="149">
                  <c:v>3703</c:v>
                </c:pt>
                <c:pt idx="150">
                  <c:v>4072</c:v>
                </c:pt>
                <c:pt idx="151">
                  <c:v>3871</c:v>
                </c:pt>
                <c:pt idx="152">
                  <c:v>3860</c:v>
                </c:pt>
                <c:pt idx="153">
                  <c:v>4091</c:v>
                </c:pt>
                <c:pt idx="154">
                  <c:v>4037</c:v>
                </c:pt>
                <c:pt idx="155">
                  <c:v>3883</c:v>
                </c:pt>
                <c:pt idx="156">
                  <c:v>3981</c:v>
                </c:pt>
                <c:pt idx="157">
                  <c:v>4560</c:v>
                </c:pt>
                <c:pt idx="158">
                  <c:v>4190</c:v>
                </c:pt>
                <c:pt idx="159">
                  <c:v>3866</c:v>
                </c:pt>
                <c:pt idx="160">
                  <c:v>3828</c:v>
                </c:pt>
                <c:pt idx="161">
                  <c:v>3902</c:v>
                </c:pt>
                <c:pt idx="162">
                  <c:v>3850</c:v>
                </c:pt>
                <c:pt idx="163">
                  <c:v>4147</c:v>
                </c:pt>
                <c:pt idx="164">
                  <c:v>4029</c:v>
                </c:pt>
                <c:pt idx="165">
                  <c:v>4021</c:v>
                </c:pt>
                <c:pt idx="166">
                  <c:v>4281</c:v>
                </c:pt>
                <c:pt idx="167">
                  <c:v>4041</c:v>
                </c:pt>
                <c:pt idx="168">
                  <c:v>3862</c:v>
                </c:pt>
                <c:pt idx="169">
                  <c:v>3833</c:v>
                </c:pt>
                <c:pt idx="170">
                  <c:v>4220</c:v>
                </c:pt>
                <c:pt idx="171">
                  <c:v>3698</c:v>
                </c:pt>
                <c:pt idx="172">
                  <c:v>4500</c:v>
                </c:pt>
                <c:pt idx="173">
                  <c:v>4714</c:v>
                </c:pt>
                <c:pt idx="174">
                  <c:v>4135</c:v>
                </c:pt>
                <c:pt idx="175">
                  <c:v>4210</c:v>
                </c:pt>
                <c:pt idx="176">
                  <c:v>3380</c:v>
                </c:pt>
                <c:pt idx="177">
                  <c:v>3569</c:v>
                </c:pt>
                <c:pt idx="178">
                  <c:v>3125</c:v>
                </c:pt>
                <c:pt idx="179">
                  <c:v>3171</c:v>
                </c:pt>
                <c:pt idx="180">
                  <c:v>2926</c:v>
                </c:pt>
                <c:pt idx="181">
                  <c:v>2994</c:v>
                </c:pt>
                <c:pt idx="182">
                  <c:v>3999</c:v>
                </c:pt>
                <c:pt idx="183">
                  <c:v>3846</c:v>
                </c:pt>
                <c:pt idx="184">
                  <c:v>3535</c:v>
                </c:pt>
                <c:pt idx="185">
                  <c:v>3516</c:v>
                </c:pt>
                <c:pt idx="186">
                  <c:v>3039</c:v>
                </c:pt>
                <c:pt idx="187">
                  <c:v>3316</c:v>
                </c:pt>
                <c:pt idx="188">
                  <c:v>4062</c:v>
                </c:pt>
                <c:pt idx="189">
                  <c:v>4016</c:v>
                </c:pt>
                <c:pt idx="190">
                  <c:v>3871</c:v>
                </c:pt>
                <c:pt idx="191">
                  <c:v>4015</c:v>
                </c:pt>
                <c:pt idx="192">
                  <c:v>3826</c:v>
                </c:pt>
                <c:pt idx="193">
                  <c:v>3938</c:v>
                </c:pt>
                <c:pt idx="194">
                  <c:v>3882</c:v>
                </c:pt>
                <c:pt idx="195">
                  <c:v>3598</c:v>
                </c:pt>
                <c:pt idx="196">
                  <c:v>3648</c:v>
                </c:pt>
                <c:pt idx="197">
                  <c:v>3378</c:v>
                </c:pt>
                <c:pt idx="198">
                  <c:v>3584</c:v>
                </c:pt>
                <c:pt idx="199">
                  <c:v>3329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Arkusz1!$V$2:$V$201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Arkusz1!$X$2:$X$201</c:f>
              <c:numCache>
                <c:formatCode>General</c:formatCode>
                <c:ptCount val="200"/>
                <c:pt idx="0">
                  <c:v>1841</c:v>
                </c:pt>
                <c:pt idx="1">
                  <c:v>1543</c:v>
                </c:pt>
                <c:pt idx="2">
                  <c:v>1529</c:v>
                </c:pt>
                <c:pt idx="3">
                  <c:v>1676</c:v>
                </c:pt>
                <c:pt idx="4">
                  <c:v>1629</c:v>
                </c:pt>
                <c:pt idx="5">
                  <c:v>1552</c:v>
                </c:pt>
                <c:pt idx="6">
                  <c:v>1548</c:v>
                </c:pt>
                <c:pt idx="7">
                  <c:v>1527</c:v>
                </c:pt>
                <c:pt idx="8">
                  <c:v>1517</c:v>
                </c:pt>
                <c:pt idx="9">
                  <c:v>1575</c:v>
                </c:pt>
                <c:pt idx="10">
                  <c:v>1717</c:v>
                </c:pt>
                <c:pt idx="11">
                  <c:v>1615</c:v>
                </c:pt>
                <c:pt idx="12">
                  <c:v>1534</c:v>
                </c:pt>
                <c:pt idx="13">
                  <c:v>1513</c:v>
                </c:pt>
                <c:pt idx="14">
                  <c:v>1506</c:v>
                </c:pt>
                <c:pt idx="15">
                  <c:v>1565</c:v>
                </c:pt>
                <c:pt idx="16">
                  <c:v>1599</c:v>
                </c:pt>
                <c:pt idx="17">
                  <c:v>1696</c:v>
                </c:pt>
                <c:pt idx="18">
                  <c:v>1746</c:v>
                </c:pt>
                <c:pt idx="19">
                  <c:v>1610</c:v>
                </c:pt>
                <c:pt idx="20">
                  <c:v>1507</c:v>
                </c:pt>
                <c:pt idx="21">
                  <c:v>1472</c:v>
                </c:pt>
                <c:pt idx="22">
                  <c:v>1533</c:v>
                </c:pt>
                <c:pt idx="23">
                  <c:v>1795</c:v>
                </c:pt>
                <c:pt idx="24">
                  <c:v>1524</c:v>
                </c:pt>
                <c:pt idx="25">
                  <c:v>1505</c:v>
                </c:pt>
                <c:pt idx="26">
                  <c:v>1474</c:v>
                </c:pt>
                <c:pt idx="27">
                  <c:v>1520</c:v>
                </c:pt>
                <c:pt idx="28">
                  <c:v>1488</c:v>
                </c:pt>
                <c:pt idx="29">
                  <c:v>1507</c:v>
                </c:pt>
                <c:pt idx="30">
                  <c:v>1564</c:v>
                </c:pt>
                <c:pt idx="31">
                  <c:v>1642</c:v>
                </c:pt>
                <c:pt idx="32">
                  <c:v>1564</c:v>
                </c:pt>
                <c:pt idx="33">
                  <c:v>1546</c:v>
                </c:pt>
                <c:pt idx="34">
                  <c:v>1581</c:v>
                </c:pt>
                <c:pt idx="35">
                  <c:v>1494</c:v>
                </c:pt>
                <c:pt idx="36">
                  <c:v>1486</c:v>
                </c:pt>
                <c:pt idx="37">
                  <c:v>1552</c:v>
                </c:pt>
                <c:pt idx="38">
                  <c:v>1493</c:v>
                </c:pt>
                <c:pt idx="39">
                  <c:v>1494</c:v>
                </c:pt>
                <c:pt idx="40">
                  <c:v>1506</c:v>
                </c:pt>
                <c:pt idx="41">
                  <c:v>1503</c:v>
                </c:pt>
                <c:pt idx="42">
                  <c:v>1485</c:v>
                </c:pt>
                <c:pt idx="43">
                  <c:v>1486</c:v>
                </c:pt>
                <c:pt idx="44">
                  <c:v>1505</c:v>
                </c:pt>
                <c:pt idx="45">
                  <c:v>1529</c:v>
                </c:pt>
                <c:pt idx="46">
                  <c:v>1519</c:v>
                </c:pt>
                <c:pt idx="47">
                  <c:v>1551</c:v>
                </c:pt>
                <c:pt idx="48">
                  <c:v>1513</c:v>
                </c:pt>
                <c:pt idx="49">
                  <c:v>1592</c:v>
                </c:pt>
                <c:pt idx="50">
                  <c:v>1410</c:v>
                </c:pt>
                <c:pt idx="51">
                  <c:v>1420</c:v>
                </c:pt>
                <c:pt idx="52">
                  <c:v>1413</c:v>
                </c:pt>
                <c:pt idx="53">
                  <c:v>1423</c:v>
                </c:pt>
                <c:pt idx="54">
                  <c:v>1418</c:v>
                </c:pt>
                <c:pt idx="55">
                  <c:v>1437</c:v>
                </c:pt>
                <c:pt idx="56">
                  <c:v>1409</c:v>
                </c:pt>
                <c:pt idx="57">
                  <c:v>1469</c:v>
                </c:pt>
                <c:pt idx="58">
                  <c:v>1584</c:v>
                </c:pt>
                <c:pt idx="59">
                  <c:v>1688</c:v>
                </c:pt>
                <c:pt idx="60">
                  <c:v>1799</c:v>
                </c:pt>
                <c:pt idx="61">
                  <c:v>1820</c:v>
                </c:pt>
                <c:pt idx="62">
                  <c:v>1658</c:v>
                </c:pt>
                <c:pt idx="63">
                  <c:v>1520</c:v>
                </c:pt>
                <c:pt idx="64">
                  <c:v>1559</c:v>
                </c:pt>
                <c:pt idx="65">
                  <c:v>1542</c:v>
                </c:pt>
                <c:pt idx="66">
                  <c:v>1563</c:v>
                </c:pt>
                <c:pt idx="67">
                  <c:v>1532</c:v>
                </c:pt>
                <c:pt idx="68">
                  <c:v>1507</c:v>
                </c:pt>
                <c:pt idx="69">
                  <c:v>1496</c:v>
                </c:pt>
                <c:pt idx="70">
                  <c:v>1491</c:v>
                </c:pt>
                <c:pt idx="71">
                  <c:v>1556</c:v>
                </c:pt>
                <c:pt idx="72">
                  <c:v>1493</c:v>
                </c:pt>
                <c:pt idx="73">
                  <c:v>1495</c:v>
                </c:pt>
                <c:pt idx="74">
                  <c:v>1492</c:v>
                </c:pt>
                <c:pt idx="75">
                  <c:v>1507</c:v>
                </c:pt>
                <c:pt idx="76">
                  <c:v>1526</c:v>
                </c:pt>
                <c:pt idx="77">
                  <c:v>1547</c:v>
                </c:pt>
                <c:pt idx="78">
                  <c:v>1516</c:v>
                </c:pt>
                <c:pt idx="79">
                  <c:v>1517</c:v>
                </c:pt>
                <c:pt idx="80">
                  <c:v>1512</c:v>
                </c:pt>
                <c:pt idx="81">
                  <c:v>1508</c:v>
                </c:pt>
                <c:pt idx="82">
                  <c:v>1522</c:v>
                </c:pt>
                <c:pt idx="83">
                  <c:v>1502</c:v>
                </c:pt>
                <c:pt idx="84">
                  <c:v>1522</c:v>
                </c:pt>
                <c:pt idx="85">
                  <c:v>1513</c:v>
                </c:pt>
                <c:pt idx="86">
                  <c:v>1501</c:v>
                </c:pt>
                <c:pt idx="87">
                  <c:v>1507</c:v>
                </c:pt>
                <c:pt idx="88">
                  <c:v>1511</c:v>
                </c:pt>
                <c:pt idx="89">
                  <c:v>1514</c:v>
                </c:pt>
                <c:pt idx="90">
                  <c:v>1497</c:v>
                </c:pt>
                <c:pt idx="91">
                  <c:v>1489</c:v>
                </c:pt>
                <c:pt idx="92">
                  <c:v>1479</c:v>
                </c:pt>
                <c:pt idx="93">
                  <c:v>1485</c:v>
                </c:pt>
                <c:pt idx="94">
                  <c:v>1492</c:v>
                </c:pt>
                <c:pt idx="95">
                  <c:v>1491</c:v>
                </c:pt>
                <c:pt idx="96">
                  <c:v>1492</c:v>
                </c:pt>
                <c:pt idx="97">
                  <c:v>1532</c:v>
                </c:pt>
                <c:pt idx="98">
                  <c:v>1532</c:v>
                </c:pt>
                <c:pt idx="99">
                  <c:v>1503</c:v>
                </c:pt>
                <c:pt idx="100">
                  <c:v>1508</c:v>
                </c:pt>
                <c:pt idx="101">
                  <c:v>1500</c:v>
                </c:pt>
                <c:pt idx="102">
                  <c:v>1759</c:v>
                </c:pt>
                <c:pt idx="103">
                  <c:v>1871</c:v>
                </c:pt>
                <c:pt idx="104">
                  <c:v>1717</c:v>
                </c:pt>
                <c:pt idx="105">
                  <c:v>1514</c:v>
                </c:pt>
                <c:pt idx="106">
                  <c:v>1554</c:v>
                </c:pt>
                <c:pt idx="107">
                  <c:v>1505</c:v>
                </c:pt>
                <c:pt idx="108">
                  <c:v>1485</c:v>
                </c:pt>
                <c:pt idx="109">
                  <c:v>1503</c:v>
                </c:pt>
                <c:pt idx="110">
                  <c:v>1515</c:v>
                </c:pt>
                <c:pt idx="111">
                  <c:v>1503</c:v>
                </c:pt>
                <c:pt idx="112">
                  <c:v>1494</c:v>
                </c:pt>
                <c:pt idx="113">
                  <c:v>1486</c:v>
                </c:pt>
                <c:pt idx="114">
                  <c:v>1480</c:v>
                </c:pt>
                <c:pt idx="115">
                  <c:v>1512</c:v>
                </c:pt>
                <c:pt idx="116">
                  <c:v>1513</c:v>
                </c:pt>
                <c:pt idx="117">
                  <c:v>1521</c:v>
                </c:pt>
                <c:pt idx="118">
                  <c:v>1508</c:v>
                </c:pt>
                <c:pt idx="119">
                  <c:v>1514</c:v>
                </c:pt>
                <c:pt idx="120">
                  <c:v>1544</c:v>
                </c:pt>
                <c:pt idx="121">
                  <c:v>1505</c:v>
                </c:pt>
                <c:pt idx="122">
                  <c:v>1552</c:v>
                </c:pt>
                <c:pt idx="123">
                  <c:v>1755</c:v>
                </c:pt>
                <c:pt idx="124">
                  <c:v>1628</c:v>
                </c:pt>
                <c:pt idx="125">
                  <c:v>1881</c:v>
                </c:pt>
                <c:pt idx="126">
                  <c:v>1775</c:v>
                </c:pt>
                <c:pt idx="127">
                  <c:v>1679</c:v>
                </c:pt>
                <c:pt idx="128">
                  <c:v>1719</c:v>
                </c:pt>
                <c:pt idx="129">
                  <c:v>1635</c:v>
                </c:pt>
                <c:pt idx="130">
                  <c:v>1613</c:v>
                </c:pt>
                <c:pt idx="131">
                  <c:v>1587</c:v>
                </c:pt>
                <c:pt idx="132">
                  <c:v>1561</c:v>
                </c:pt>
                <c:pt idx="133">
                  <c:v>1492</c:v>
                </c:pt>
                <c:pt idx="134">
                  <c:v>1544</c:v>
                </c:pt>
                <c:pt idx="135">
                  <c:v>1614</c:v>
                </c:pt>
                <c:pt idx="136">
                  <c:v>1578</c:v>
                </c:pt>
                <c:pt idx="137">
                  <c:v>1751</c:v>
                </c:pt>
                <c:pt idx="138">
                  <c:v>1550</c:v>
                </c:pt>
                <c:pt idx="139">
                  <c:v>1534</c:v>
                </c:pt>
                <c:pt idx="140">
                  <c:v>1664</c:v>
                </c:pt>
                <c:pt idx="141">
                  <c:v>1564</c:v>
                </c:pt>
                <c:pt idx="142">
                  <c:v>1544</c:v>
                </c:pt>
                <c:pt idx="143">
                  <c:v>1696</c:v>
                </c:pt>
                <c:pt idx="144">
                  <c:v>1876</c:v>
                </c:pt>
                <c:pt idx="145">
                  <c:v>1886</c:v>
                </c:pt>
                <c:pt idx="146">
                  <c:v>1751</c:v>
                </c:pt>
                <c:pt idx="147">
                  <c:v>1550</c:v>
                </c:pt>
                <c:pt idx="148">
                  <c:v>1562</c:v>
                </c:pt>
                <c:pt idx="149">
                  <c:v>1551</c:v>
                </c:pt>
                <c:pt idx="150">
                  <c:v>1544</c:v>
                </c:pt>
                <c:pt idx="151">
                  <c:v>1550</c:v>
                </c:pt>
                <c:pt idx="152">
                  <c:v>1556</c:v>
                </c:pt>
                <c:pt idx="153">
                  <c:v>1545</c:v>
                </c:pt>
                <c:pt idx="154">
                  <c:v>1553</c:v>
                </c:pt>
                <c:pt idx="155">
                  <c:v>1606</c:v>
                </c:pt>
                <c:pt idx="156">
                  <c:v>1550</c:v>
                </c:pt>
                <c:pt idx="157">
                  <c:v>1670</c:v>
                </c:pt>
                <c:pt idx="158">
                  <c:v>1508</c:v>
                </c:pt>
                <c:pt idx="159">
                  <c:v>1488</c:v>
                </c:pt>
                <c:pt idx="160">
                  <c:v>1510</c:v>
                </c:pt>
                <c:pt idx="161">
                  <c:v>1511</c:v>
                </c:pt>
                <c:pt idx="162">
                  <c:v>1501</c:v>
                </c:pt>
                <c:pt idx="163">
                  <c:v>1507</c:v>
                </c:pt>
                <c:pt idx="164">
                  <c:v>1522</c:v>
                </c:pt>
                <c:pt idx="165">
                  <c:v>1532</c:v>
                </c:pt>
                <c:pt idx="166">
                  <c:v>1483</c:v>
                </c:pt>
                <c:pt idx="167">
                  <c:v>1502</c:v>
                </c:pt>
                <c:pt idx="168">
                  <c:v>1495</c:v>
                </c:pt>
                <c:pt idx="169">
                  <c:v>1516</c:v>
                </c:pt>
                <c:pt idx="170">
                  <c:v>1663</c:v>
                </c:pt>
                <c:pt idx="171">
                  <c:v>1559</c:v>
                </c:pt>
                <c:pt idx="172">
                  <c:v>1555</c:v>
                </c:pt>
                <c:pt idx="173">
                  <c:v>1548</c:v>
                </c:pt>
                <c:pt idx="174">
                  <c:v>1546</c:v>
                </c:pt>
                <c:pt idx="175">
                  <c:v>1603</c:v>
                </c:pt>
                <c:pt idx="176">
                  <c:v>1544</c:v>
                </c:pt>
                <c:pt idx="177">
                  <c:v>1548</c:v>
                </c:pt>
                <c:pt idx="178">
                  <c:v>1667</c:v>
                </c:pt>
                <c:pt idx="179">
                  <c:v>1548</c:v>
                </c:pt>
                <c:pt idx="180">
                  <c:v>1665</c:v>
                </c:pt>
                <c:pt idx="181">
                  <c:v>1515</c:v>
                </c:pt>
                <c:pt idx="182">
                  <c:v>1483</c:v>
                </c:pt>
                <c:pt idx="183">
                  <c:v>1514</c:v>
                </c:pt>
                <c:pt idx="184">
                  <c:v>1535</c:v>
                </c:pt>
                <c:pt idx="185">
                  <c:v>1666</c:v>
                </c:pt>
                <c:pt idx="186">
                  <c:v>1676</c:v>
                </c:pt>
                <c:pt idx="187">
                  <c:v>1715</c:v>
                </c:pt>
                <c:pt idx="188">
                  <c:v>1545</c:v>
                </c:pt>
                <c:pt idx="189">
                  <c:v>1512</c:v>
                </c:pt>
                <c:pt idx="190">
                  <c:v>1504</c:v>
                </c:pt>
                <c:pt idx="191">
                  <c:v>1509</c:v>
                </c:pt>
                <c:pt idx="192">
                  <c:v>1477</c:v>
                </c:pt>
                <c:pt idx="193">
                  <c:v>1647</c:v>
                </c:pt>
                <c:pt idx="194">
                  <c:v>1751</c:v>
                </c:pt>
                <c:pt idx="195">
                  <c:v>1676</c:v>
                </c:pt>
                <c:pt idx="196">
                  <c:v>1587</c:v>
                </c:pt>
                <c:pt idx="197">
                  <c:v>1516</c:v>
                </c:pt>
                <c:pt idx="198">
                  <c:v>1538</c:v>
                </c:pt>
                <c:pt idx="199">
                  <c:v>1562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52192"/>
        <c:axId val="71638336"/>
      </c:scatterChart>
      <c:valAx>
        <c:axId val="4175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638336"/>
        <c:crosses val="autoZero"/>
        <c:crossBetween val="midCat"/>
      </c:valAx>
      <c:valAx>
        <c:axId val="7163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752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0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3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4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5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7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43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0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7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1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0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832-2B65-426B-A192-34A16E977691}" type="datetimeFigureOut">
              <a:rPr lang="pl-PL" smtClean="0"/>
              <a:t>2013-05-26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1553-C454-48AC-BB7C-2E6092432C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4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ev.mysql.com/doc/refman/5.0/en/innodb-tuning.html" TargetMode="External"/><Relationship Id="rId3" Type="http://schemas.openxmlformats.org/officeDocument/2006/relationships/hyperlink" Target="http://docs.jboss.org/hibernate/orm/3.3/reference/en/html/performance.html" TargetMode="External"/><Relationship Id="rId7" Type="http://schemas.openxmlformats.org/officeDocument/2006/relationships/hyperlink" Target="http://www.mkyong.com/hibernate/hibernate-named-query-examples/" TargetMode="External"/><Relationship Id="rId2" Type="http://schemas.openxmlformats.org/officeDocument/2006/relationships/hyperlink" Target="http://java.dzone.com/articles/hibernate-performance-tuning?page=0,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0319205/hibernate-performance-best-practice" TargetMode="External"/><Relationship Id="rId5" Type="http://schemas.openxmlformats.org/officeDocument/2006/relationships/hyperlink" Target="http://arnosoftwaredev.blogspot.com/2011/01/hibernate-performance-tips.html" TargetMode="External"/><Relationship Id="rId4" Type="http://schemas.openxmlformats.org/officeDocument/2006/relationships/hyperlink" Target="http://www.laliluna.de/articles/java-persistence-hibernate/performance-tips-hibernate-java-persistenc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MySQL + </a:t>
            </a:r>
            <a:r>
              <a:rPr lang="pl-PL" dirty="0" err="1" smtClean="0">
                <a:solidFill>
                  <a:schemeClr val="accent1"/>
                </a:solidFill>
              </a:rPr>
              <a:t>Hibernate</a:t>
            </a:r>
            <a:r>
              <a:rPr lang="pl-PL" dirty="0" smtClean="0">
                <a:solidFill>
                  <a:schemeClr val="accent1"/>
                </a:solidFill>
              </a:rPr>
              <a:t/>
            </a:r>
            <a:br>
              <a:rPr lang="pl-PL" dirty="0" smtClean="0">
                <a:solidFill>
                  <a:schemeClr val="accent1"/>
                </a:solidFill>
              </a:rPr>
            </a:br>
            <a:r>
              <a:rPr lang="pl-PL" dirty="0" smtClean="0">
                <a:solidFill>
                  <a:schemeClr val="accent1"/>
                </a:solidFill>
              </a:rPr>
              <a:t>TUNING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Alicja Salamon, Dawid Aksamit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992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aki </a:t>
            </a:r>
            <a:r>
              <a:rPr lang="pl-PL" dirty="0">
                <a:solidFill>
                  <a:schemeClr val="accent1"/>
                </a:solidFill>
              </a:rPr>
              <a:t>był średni czas realizacji zamówienia w każdym roku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39552" y="1844824"/>
            <a:ext cx="7704856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sql</a:t>
            </a:r>
            <a:r>
              <a:rPr lang="en-US" dirty="0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-query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"query2</a:t>
            </a:r>
            <a:r>
              <a:rPr lang="en-US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</a:b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&lt;![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CDATA[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(DATEDIFF(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)), year(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from orders group by year(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ShippedDate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]]&gt;</a:t>
            </a:r>
            <a:r>
              <a:rPr lang="pl-PL" sz="2400" dirty="0" smtClean="0">
                <a:ea typeface="Calibri"/>
                <a:cs typeface="Times New Roman"/>
              </a:rPr>
              <a:t/>
            </a:r>
            <a:br>
              <a:rPr lang="pl-PL" sz="2400" dirty="0" smtClean="0">
                <a:ea typeface="Calibri"/>
                <a:cs typeface="Times New Roman"/>
              </a:rPr>
            </a:br>
            <a:r>
              <a:rPr lang="pl-PL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pl-PL" dirty="0" err="1">
                <a:solidFill>
                  <a:srgbClr val="3F7F7F"/>
                </a:solidFill>
                <a:highlight>
                  <a:srgbClr val="D3D3D3"/>
                </a:highlight>
                <a:latin typeface="Consolas"/>
                <a:ea typeface="Calibri"/>
                <a:cs typeface="Times New Roman"/>
              </a:rPr>
              <a:t>sql-query</a:t>
            </a: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400" dirty="0">
                <a:ea typeface="Calibri"/>
                <a:cs typeface="Times New Roman"/>
              </a:rPr>
              <a:t> </a:t>
            </a:r>
          </a:p>
        </p:txBody>
      </p:sp>
      <p:sp>
        <p:nvSpPr>
          <p:cNvPr id="9" name="Prostokąt 8"/>
          <p:cNvSpPr/>
          <p:nvPr/>
        </p:nvSpPr>
        <p:spPr>
          <a:xfrm>
            <a:off x="558889" y="4653136"/>
            <a:ext cx="769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session.getNamedQuery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("query2").list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Jaki był średni czas realizacji zamówienia w każdym roku</a:t>
            </a:r>
            <a:r>
              <a:rPr lang="pl-PL" dirty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72808" cy="4844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Słówko o indeksach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Rodzaje indeksów</a:t>
            </a:r>
          </a:p>
          <a:p>
            <a:r>
              <a:rPr lang="en-US" dirty="0" smtClean="0"/>
              <a:t>PRIMARY </a:t>
            </a:r>
            <a:r>
              <a:rPr lang="en-US" dirty="0"/>
              <a:t>KEY</a:t>
            </a:r>
            <a:r>
              <a:rPr lang="en-US" dirty="0"/>
              <a:t>, </a:t>
            </a:r>
            <a:r>
              <a:rPr lang="en-US" dirty="0"/>
              <a:t>UNIQUE</a:t>
            </a:r>
            <a:r>
              <a:rPr lang="en-US" dirty="0"/>
              <a:t>, </a:t>
            </a:r>
            <a:r>
              <a:rPr lang="en-US" dirty="0"/>
              <a:t>INDEX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FULLTEXT </a:t>
            </a:r>
            <a:endParaRPr lang="pl-PL" dirty="0" smtClean="0"/>
          </a:p>
          <a:p>
            <a:r>
              <a:rPr lang="pl-PL" dirty="0" smtClean="0"/>
              <a:t>Większość z </a:t>
            </a:r>
            <a:r>
              <a:rPr lang="pl-PL" dirty="0" err="1" smtClean="0"/>
              <a:t>MySQLowych</a:t>
            </a:r>
            <a:r>
              <a:rPr lang="pl-PL" dirty="0" smtClean="0"/>
              <a:t> indeksów jest trzymana </a:t>
            </a:r>
            <a:br>
              <a:rPr lang="pl-PL" dirty="0" smtClean="0"/>
            </a:br>
            <a:r>
              <a:rPr lang="pl-PL" dirty="0" smtClean="0"/>
              <a:t>w </a:t>
            </a:r>
            <a:r>
              <a:rPr lang="en-US" dirty="0" smtClean="0"/>
              <a:t>B-</a:t>
            </a:r>
            <a:r>
              <a:rPr lang="pl-PL" dirty="0" smtClean="0"/>
              <a:t>drzewach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Kiedy używać indeksów?</a:t>
            </a:r>
          </a:p>
          <a:p>
            <a:r>
              <a:rPr lang="pl-PL" dirty="0" smtClean="0"/>
              <a:t>Jeśli w zapytaniu z użyciem </a:t>
            </a:r>
            <a:r>
              <a:rPr lang="en-US" dirty="0" smtClean="0"/>
              <a:t>WHERE</a:t>
            </a:r>
            <a:r>
              <a:rPr lang="pl-PL" dirty="0" smtClean="0"/>
              <a:t> będziemy szukać wartości z kolumny z nałożonym indeksem</a:t>
            </a:r>
          </a:p>
          <a:p>
            <a:r>
              <a:rPr lang="pl-PL" dirty="0" smtClean="0"/>
              <a:t>Jeśli będziemy na szukali wartości </a:t>
            </a:r>
            <a:r>
              <a:rPr lang="en-US" dirty="0" smtClean="0"/>
              <a:t>MIN</a:t>
            </a:r>
            <a:r>
              <a:rPr lang="en-US" dirty="0"/>
              <a:t>() or MAX() </a:t>
            </a:r>
            <a:r>
              <a:rPr lang="pl-PL" dirty="0" smtClean="0"/>
              <a:t>dla indeksowanej kolumny</a:t>
            </a:r>
          </a:p>
          <a:p>
            <a:r>
              <a:rPr lang="pl-PL" dirty="0" smtClean="0"/>
              <a:t>Jeśli będziemy sortować wiersze tabeli po wartościach kolumny z indeksem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53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I</a:t>
            </a:r>
            <a:r>
              <a:rPr lang="pl-PL" dirty="0" smtClean="0">
                <a:solidFill>
                  <a:schemeClr val="accent1"/>
                </a:solidFill>
              </a:rPr>
              <a:t>le </a:t>
            </a:r>
            <a:r>
              <a:rPr lang="pl-PL" dirty="0">
                <a:solidFill>
                  <a:schemeClr val="accent1"/>
                </a:solidFill>
              </a:rPr>
              <a:t>sztuk produktów od każdego z dostawców udało się sprzedać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843808" y="2256510"/>
            <a:ext cx="5760640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CREATE INDEX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quantityIndex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ON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orderdetails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(Quantity);</a:t>
            </a:r>
            <a:endParaRPr lang="pl-PL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CREATE INDEX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companyNameIndex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ON suppliers(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companyName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l-PL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034"/>
            <a:ext cx="2051720" cy="542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I</a:t>
            </a:r>
            <a:r>
              <a:rPr lang="pl-PL" dirty="0" smtClean="0">
                <a:solidFill>
                  <a:schemeClr val="accent1"/>
                </a:solidFill>
              </a:rPr>
              <a:t>le </a:t>
            </a:r>
            <a:r>
              <a:rPr lang="pl-PL" dirty="0">
                <a:solidFill>
                  <a:schemeClr val="accent1"/>
                </a:solidFill>
              </a:rPr>
              <a:t>sztuk produktów od każdego z dostawców udało się sprzedać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794905" cy="4693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8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kwota zamówień była zgłaszana w każdy z dni tygodnia</a:t>
            </a:r>
            <a:r>
              <a:rPr lang="pl-PL" dirty="0" smtClean="0">
                <a:solidFill>
                  <a:schemeClr val="accent1"/>
                </a:solidFill>
              </a:rPr>
              <a:t>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67544" y="2060848"/>
            <a:ext cx="8352928" cy="194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query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"query4"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&lt;![CDATA[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sum(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od.unitPrice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from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OrderDetail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od join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od.orderID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 group by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o.orderDate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]]&gt;</a:t>
            </a:r>
            <a:endParaRPr lang="pl-PL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pl-PL" dirty="0" err="1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query</a:t>
            </a:r>
            <a:r>
              <a:rPr lang="pl-PL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2400" dirty="0">
              <a:ea typeface="Calibri"/>
              <a:cs typeface="Times New Roman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469504" y="494116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results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session.getNamedQuery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("query4").list();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Jaka kwota zamówień była zgłaszana w każdy z dni tygodnia?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29235840"/>
              </p:ext>
            </p:extLst>
          </p:nvPr>
        </p:nvGraphicFramePr>
        <p:xfrm>
          <a:off x="395536" y="1772816"/>
          <a:ext cx="849694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31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wartość produktów zamówionych z każdego z krajów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625691" y="2204864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CREATE PROCEDURE `northwindmysql`.`proc_query5` ()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BEGIN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select Country, YEAR(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sum(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UnitPrice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inner join orders 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orderdetails.OrderID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orders.OrderID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inner join customers 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orders.OrderID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orderdetails.orderID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group by Country, YEAR(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endParaRPr lang="pl-PL" dirty="0">
              <a:latin typeface="Consolas" pitchFamily="49" charset="0"/>
              <a:cs typeface="Consolas" pitchFamily="49" charset="0"/>
            </a:endParaRPr>
          </a:p>
          <a:p>
            <a:r>
              <a:rPr lang="pl-PL" dirty="0">
                <a:latin typeface="Consolas" pitchFamily="49" charset="0"/>
                <a:cs typeface="Consolas" pitchFamily="49" charset="0"/>
              </a:rPr>
              <a:t>END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26637" y="6085685"/>
            <a:ext cx="851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session.createSQLQuery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("call proc_query5()").list();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5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wartość produktów zamówionych z każdego z krajów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3993214037"/>
              </p:ext>
            </p:extLst>
          </p:nvPr>
        </p:nvGraphicFramePr>
        <p:xfrm>
          <a:off x="251520" y="198884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2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If set to 1, </a:t>
            </a:r>
            <a:r>
              <a:rPr lang="en-US" dirty="0" err="1"/>
              <a:t>InnoDB</a:t>
            </a:r>
            <a:r>
              <a:rPr lang="en-US" dirty="0"/>
              <a:t> will flush (</a:t>
            </a:r>
            <a:r>
              <a:rPr lang="en-US" dirty="0" err="1"/>
              <a:t>fsync</a:t>
            </a:r>
            <a:r>
              <a:rPr lang="en-US" dirty="0"/>
              <a:t>) the transaction logs to the</a:t>
            </a:r>
            <a:endParaRPr lang="pl-PL" dirty="0"/>
          </a:p>
          <a:p>
            <a:r>
              <a:rPr lang="en-US" dirty="0"/>
              <a:t># disk at each commit, which offers full ACID behavior. If you are</a:t>
            </a:r>
            <a:endParaRPr lang="pl-PL" dirty="0"/>
          </a:p>
          <a:p>
            <a:r>
              <a:rPr lang="en-US" dirty="0"/>
              <a:t># willing to compromise this safety, and you are running small</a:t>
            </a:r>
            <a:endParaRPr lang="pl-PL" dirty="0"/>
          </a:p>
          <a:p>
            <a:r>
              <a:rPr lang="en-US" dirty="0"/>
              <a:t># transactions, you may set this to 0 or 2 to reduce disk I/O to the</a:t>
            </a:r>
            <a:endParaRPr lang="pl-PL" dirty="0"/>
          </a:p>
          <a:p>
            <a:r>
              <a:rPr lang="en-US" dirty="0"/>
              <a:t># logs. Value 0 means that the log is only written to the log file and</a:t>
            </a:r>
            <a:endParaRPr lang="pl-PL" dirty="0"/>
          </a:p>
          <a:p>
            <a:r>
              <a:rPr lang="en-US" dirty="0"/>
              <a:t># the log file flushed to disk approximately once per second. Value 2</a:t>
            </a:r>
            <a:endParaRPr lang="pl-PL" dirty="0"/>
          </a:p>
          <a:p>
            <a:r>
              <a:rPr lang="en-US" dirty="0"/>
              <a:t># means the log is written to the log file at each commit, but the log</a:t>
            </a:r>
            <a:endParaRPr lang="pl-PL" dirty="0"/>
          </a:p>
          <a:p>
            <a:r>
              <a:rPr lang="en-US" dirty="0"/>
              <a:t># file is only flushed to disk approximately once per second.</a:t>
            </a:r>
            <a:endParaRPr lang="pl-PL" dirty="0"/>
          </a:p>
          <a:p>
            <a:r>
              <a:rPr lang="en-US" b="1" dirty="0" err="1"/>
              <a:t>innodb_flush_log_at_trx_commit</a:t>
            </a:r>
            <a:r>
              <a:rPr lang="en-US" b="1" dirty="0"/>
              <a:t>=0</a:t>
            </a:r>
            <a:endParaRPr lang="pl-PL" dirty="0"/>
          </a:p>
          <a:p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02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Agenda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Ładowanie </a:t>
            </a:r>
            <a:r>
              <a:rPr lang="pl-PL" dirty="0" smtClean="0"/>
              <a:t>danych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Zapytania 1-6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Zestawienie wyników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Bibliografia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3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Query cache is used to cache SELECT results and later return them</a:t>
            </a:r>
            <a:endParaRPr lang="pl-PL" dirty="0"/>
          </a:p>
          <a:p>
            <a:r>
              <a:rPr lang="en-US" dirty="0"/>
              <a:t># without actual executing the same query once again. Having the query</a:t>
            </a:r>
            <a:endParaRPr lang="pl-PL" dirty="0"/>
          </a:p>
          <a:p>
            <a:r>
              <a:rPr lang="en-US" dirty="0"/>
              <a:t># cache enabled may result in significant speed improvements, if your</a:t>
            </a:r>
            <a:endParaRPr lang="pl-PL" dirty="0"/>
          </a:p>
          <a:p>
            <a:r>
              <a:rPr lang="en-US" dirty="0"/>
              <a:t># have a lot of identical queries and rarely changing tables. See the</a:t>
            </a:r>
            <a:endParaRPr lang="pl-PL" dirty="0"/>
          </a:p>
          <a:p>
            <a:r>
              <a:rPr lang="en-US" dirty="0"/>
              <a:t># "</a:t>
            </a:r>
            <a:r>
              <a:rPr lang="en-US" dirty="0" err="1"/>
              <a:t>Qcache_lowmem_prunes</a:t>
            </a:r>
            <a:r>
              <a:rPr lang="en-US" dirty="0"/>
              <a:t>" status variable to check if the current value</a:t>
            </a:r>
            <a:endParaRPr lang="pl-PL" dirty="0"/>
          </a:p>
          <a:p>
            <a:r>
              <a:rPr lang="en-US" dirty="0"/>
              <a:t># is high enough for your load.</a:t>
            </a:r>
            <a:endParaRPr lang="pl-PL" dirty="0"/>
          </a:p>
          <a:p>
            <a:r>
              <a:rPr lang="en-US" dirty="0"/>
              <a:t># Note: In case your tables change very often or if your queries are</a:t>
            </a:r>
            <a:endParaRPr lang="pl-PL" dirty="0"/>
          </a:p>
          <a:p>
            <a:r>
              <a:rPr lang="en-US" dirty="0"/>
              <a:t># textually different every time, the query cache may result in a</a:t>
            </a:r>
            <a:endParaRPr lang="pl-PL" dirty="0"/>
          </a:p>
          <a:p>
            <a:r>
              <a:rPr lang="en-US" dirty="0"/>
              <a:t># slowdown instead of a performance improvement.</a:t>
            </a:r>
            <a:endParaRPr lang="pl-PL" dirty="0"/>
          </a:p>
          <a:p>
            <a:r>
              <a:rPr lang="pl-PL" b="1" dirty="0" err="1"/>
              <a:t>query_cache_size</a:t>
            </a:r>
            <a:r>
              <a:rPr lang="pl-PL" b="1" dirty="0"/>
              <a:t>=1</a:t>
            </a:r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258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220486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InnoDB</a:t>
            </a:r>
            <a:r>
              <a:rPr lang="en-US" dirty="0"/>
              <a:t>, unlike </a:t>
            </a:r>
            <a:r>
              <a:rPr lang="en-US" dirty="0" err="1"/>
              <a:t>MyISAM</a:t>
            </a:r>
            <a:r>
              <a:rPr lang="en-US" dirty="0"/>
              <a:t>, uses a buffer pool to cache both indexes and</a:t>
            </a:r>
            <a:endParaRPr lang="pl-PL" dirty="0"/>
          </a:p>
          <a:p>
            <a:r>
              <a:rPr lang="en-US" dirty="0"/>
              <a:t># row data. The bigger you set this the less disk I/O is needed to</a:t>
            </a:r>
            <a:endParaRPr lang="pl-PL" dirty="0"/>
          </a:p>
          <a:p>
            <a:r>
              <a:rPr lang="en-US" dirty="0"/>
              <a:t># access data in tables. On a dedicated database server you may set this</a:t>
            </a:r>
            <a:endParaRPr lang="pl-PL" dirty="0"/>
          </a:p>
          <a:p>
            <a:r>
              <a:rPr lang="en-US" dirty="0"/>
              <a:t># parameter up to 80% of the machine physical memory size. Do not set it</a:t>
            </a:r>
            <a:endParaRPr lang="pl-PL" dirty="0"/>
          </a:p>
          <a:p>
            <a:r>
              <a:rPr lang="en-US" dirty="0"/>
              <a:t># too large, though, because competition of the physical memory may</a:t>
            </a:r>
            <a:endParaRPr lang="pl-PL" dirty="0"/>
          </a:p>
          <a:p>
            <a:r>
              <a:rPr lang="en-US" dirty="0"/>
              <a:t># cause paging in the operating system.  Note that on 32bit systems you</a:t>
            </a:r>
            <a:endParaRPr lang="pl-PL" dirty="0"/>
          </a:p>
          <a:p>
            <a:r>
              <a:rPr lang="en-US" dirty="0"/>
              <a:t># might be limited to 2-3.5G of user level memory per process, so do not</a:t>
            </a:r>
            <a:endParaRPr lang="pl-PL" dirty="0"/>
          </a:p>
          <a:p>
            <a:r>
              <a:rPr lang="en-US" dirty="0"/>
              <a:t># set it too high.</a:t>
            </a:r>
            <a:endParaRPr lang="pl-PL" dirty="0"/>
          </a:p>
          <a:p>
            <a:r>
              <a:rPr lang="en-US" b="1" dirty="0" err="1"/>
              <a:t>innodb_buffer_pool_size</a:t>
            </a:r>
            <a:r>
              <a:rPr lang="en-US" b="1" dirty="0"/>
              <a:t>=2G</a:t>
            </a:r>
            <a:endParaRPr lang="pl-PL" dirty="0"/>
          </a:p>
          <a:p>
            <a:r>
              <a:rPr lang="en-US" dirty="0"/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966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J</a:t>
            </a:r>
            <a:r>
              <a:rPr lang="pl-PL" dirty="0" smtClean="0">
                <a:solidFill>
                  <a:schemeClr val="accent1"/>
                </a:solidFill>
              </a:rPr>
              <a:t>aka </a:t>
            </a:r>
            <a:r>
              <a:rPr lang="pl-PL" dirty="0">
                <a:solidFill>
                  <a:schemeClr val="accent1"/>
                </a:solidFill>
              </a:rPr>
              <a:t>była średnia wartość jednej sztuki produktu dla każdego ze spedytorów w każdym </a:t>
            </a:r>
            <a:r>
              <a:rPr lang="pl-PL" dirty="0" smtClean="0">
                <a:solidFill>
                  <a:schemeClr val="accent1"/>
                </a:solidFill>
              </a:rPr>
              <a:t>roku?</a:t>
            </a:r>
            <a:endParaRPr lang="pl-PL" dirty="0">
              <a:solidFill>
                <a:schemeClr val="accent1"/>
              </a:solidFill>
            </a:endParaRPr>
          </a:p>
        </p:txBody>
      </p:sp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920499378"/>
              </p:ext>
            </p:extLst>
          </p:nvPr>
        </p:nvGraphicFramePr>
        <p:xfrm>
          <a:off x="539552" y="1916832"/>
          <a:ext cx="784887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131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Zestawienie wyników</a:t>
            </a:r>
            <a:endParaRPr lang="pl-PL" dirty="0">
              <a:solidFill>
                <a:srgbClr val="0070C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4154"/>
              </p:ext>
            </p:extLst>
          </p:nvPr>
        </p:nvGraphicFramePr>
        <p:xfrm>
          <a:off x="395536" y="1556792"/>
          <a:ext cx="8280921" cy="4919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264"/>
                <a:gridCol w="1712194"/>
                <a:gridCol w="2448272"/>
                <a:gridCol w="1728191"/>
              </a:tblGrid>
              <a:tr h="681186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Przed</a:t>
                      </a:r>
                    </a:p>
                    <a:p>
                      <a:pPr algn="ctr"/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Optymalizacja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po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Ładowanie danych dotyczących zamówień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258,0667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dynamic-</a:t>
                      </a:r>
                      <a:r>
                        <a:rPr lang="pl-PL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nsert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pl-P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226,2667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 zamówień z każdego kraju zostało zrealizowanych?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58,129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EhCache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57,651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jaki był średni czas realizacji zamówienia w każdym roku?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74,746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-query name=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"query2"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l-PL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55,836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sztuk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produktów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każdego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dostawców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udało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się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sprzedać</a:t>
                      </a:r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679,9425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311,79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Jaka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kwota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zamówień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była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zgłaszana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każdy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tygodnia</a:t>
                      </a:r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1368,152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&lt;query name=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"query4"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l-PL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1291,142</a:t>
                      </a:r>
                      <a:endParaRPr lang="pl-PL" sz="1400" dirty="0"/>
                    </a:p>
                  </a:txBody>
                  <a:tcPr anchor="ctr"/>
                </a:tc>
              </a:tr>
              <a:tr h="681186">
                <a:tc>
                  <a:txBody>
                    <a:bodyPr/>
                    <a:lstStyle/>
                    <a:p>
                      <a:pPr algn="ctr"/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 była kwota produktów zamówionych z każdego z krajów w każdym </a:t>
                      </a:r>
                      <a:r>
                        <a:rPr lang="pl-PL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roku?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4142,15</a:t>
                      </a:r>
                      <a:endParaRPr lang="pl-P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innodb_buffer_pool_size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=2G</a:t>
                      </a:r>
                      <a:endParaRPr lang="pl-PL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1560,03</a:t>
                      </a:r>
                      <a:endParaRPr lang="pl-PL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0070C0"/>
                </a:solidFill>
              </a:rPr>
              <a:t>Linkografia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java.dzone.com/articles/hibernate-performance-tuning?page=0,0</a:t>
            </a:r>
            <a:endParaRPr lang="pl-PL" u="sng" dirty="0" smtClean="0"/>
          </a:p>
          <a:p>
            <a:r>
              <a:rPr lang="pl-PL" dirty="0">
                <a:hlinkClick r:id="rId3"/>
              </a:rPr>
              <a:t>http://docs.jboss.org/hibernate/orm/3.3/reference/en/html/performance.html</a:t>
            </a:r>
            <a:endParaRPr lang="pl-PL" dirty="0"/>
          </a:p>
          <a:p>
            <a:r>
              <a:rPr lang="en-US" u="sng" dirty="0">
                <a:hlinkClick r:id="rId4"/>
              </a:rPr>
              <a:t>http://www.laliluna.de/articles/java-persistence-hibernate/performance-tips-hibernate-java-persistence.html</a:t>
            </a:r>
            <a:endParaRPr lang="pl-PL" dirty="0"/>
          </a:p>
          <a:p>
            <a:r>
              <a:rPr lang="en-US" u="sng" dirty="0">
                <a:hlinkClick r:id="rId5"/>
              </a:rPr>
              <a:t>http://arnosoftwaredev.blogspot.com/2011/01/hibernate-performance-tips.html</a:t>
            </a:r>
            <a:endParaRPr lang="pl-PL" dirty="0"/>
          </a:p>
          <a:p>
            <a:r>
              <a:rPr lang="en-US" u="sng" dirty="0">
                <a:hlinkClick r:id="rId6"/>
              </a:rPr>
              <a:t>http://stackoverflow.com/questions/10319205/hibernate-performance-best-practice</a:t>
            </a:r>
            <a:endParaRPr lang="pl-PL" dirty="0"/>
          </a:p>
          <a:p>
            <a:r>
              <a:rPr lang="en-US" u="sng" dirty="0">
                <a:hlinkClick r:id="rId7"/>
              </a:rPr>
              <a:t>http://www.mkyong.com/hibernate/hibernate-named-query-examples/</a:t>
            </a:r>
            <a:endParaRPr lang="pl-PL" dirty="0"/>
          </a:p>
          <a:p>
            <a:r>
              <a:rPr lang="en-US" u="sng" dirty="0">
                <a:hlinkClick r:id="rId8"/>
              </a:rPr>
              <a:t>http://dev.mysql.com/doc/refman/5.0/en/innodb-tuning.html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806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Wstęp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Indeksy</a:t>
            </a:r>
          </a:p>
          <a:p>
            <a:r>
              <a:rPr lang="pl-PL" dirty="0" smtClean="0"/>
              <a:t>Procedury składowane</a:t>
            </a:r>
          </a:p>
          <a:p>
            <a:r>
              <a:rPr lang="pl-PL" dirty="0" smtClean="0"/>
              <a:t>Widoki</a:t>
            </a:r>
          </a:p>
          <a:p>
            <a:r>
              <a:rPr lang="pl-PL" dirty="0" smtClean="0"/>
              <a:t>Konfiguracja bazy danych</a:t>
            </a:r>
          </a:p>
          <a:p>
            <a:r>
              <a:rPr lang="pl-PL" dirty="0" err="1"/>
              <a:t>batch_size</a:t>
            </a:r>
            <a:endParaRPr lang="pl-PL" dirty="0"/>
          </a:p>
          <a:p>
            <a:r>
              <a:rPr lang="pl-PL" dirty="0" err="1"/>
              <a:t>fetch_size</a:t>
            </a:r>
            <a:endParaRPr lang="pl-PL" dirty="0"/>
          </a:p>
          <a:p>
            <a:r>
              <a:rPr lang="pl-PL" dirty="0" err="1"/>
              <a:t>EhCache</a:t>
            </a:r>
            <a:endParaRPr lang="pl-PL" dirty="0"/>
          </a:p>
          <a:p>
            <a:r>
              <a:rPr lang="en-US" dirty="0">
                <a:solidFill>
                  <a:schemeClr val="dk1"/>
                </a:solidFill>
              </a:rPr>
              <a:t>dynamic-</a:t>
            </a:r>
            <a:r>
              <a:rPr lang="pl-PL" dirty="0">
                <a:solidFill>
                  <a:schemeClr val="dk1"/>
                </a:solidFill>
              </a:rPr>
              <a:t>i</a:t>
            </a:r>
            <a:r>
              <a:rPr lang="en-US" dirty="0" err="1">
                <a:solidFill>
                  <a:schemeClr val="dk1"/>
                </a:solidFill>
              </a:rPr>
              <a:t>nsert</a:t>
            </a:r>
            <a:endParaRPr lang="pl-PL" dirty="0">
              <a:solidFill>
                <a:schemeClr val="dk1"/>
              </a:solidFill>
            </a:endParaRPr>
          </a:p>
          <a:p>
            <a:r>
              <a:rPr lang="pl-PL" dirty="0" err="1">
                <a:solidFill>
                  <a:schemeClr val="dk1"/>
                </a:solidFill>
              </a:rPr>
              <a:t>NamedQuery</a:t>
            </a:r>
            <a:endParaRPr lang="pl-PL" dirty="0">
              <a:solidFill>
                <a:schemeClr val="dk1"/>
              </a:solidFill>
            </a:endParaRPr>
          </a:p>
          <a:p>
            <a:pPr lvl="1"/>
            <a:r>
              <a:rPr lang="pl-PL" dirty="0">
                <a:solidFill>
                  <a:schemeClr val="dk1"/>
                </a:solidFill>
              </a:rPr>
              <a:t>SQL</a:t>
            </a:r>
          </a:p>
          <a:p>
            <a:pPr lvl="1"/>
            <a:r>
              <a:rPr lang="pl-PL" dirty="0" smtClean="0">
                <a:solidFill>
                  <a:schemeClr val="dk1"/>
                </a:solidFill>
              </a:rPr>
              <a:t>HQL</a:t>
            </a:r>
            <a:endParaRPr lang="pl-PL" dirty="0"/>
          </a:p>
          <a:p>
            <a:r>
              <a:rPr lang="en-US" dirty="0" err="1" smtClean="0"/>
              <a:t>innodb_buffer_pool_size</a:t>
            </a:r>
            <a:endParaRPr lang="pl-PL" dirty="0" smtClean="0"/>
          </a:p>
          <a:p>
            <a:r>
              <a:rPr lang="pl-PL" dirty="0" err="1" smtClean="0"/>
              <a:t>query_cache_size</a:t>
            </a:r>
            <a:endParaRPr lang="pl-PL" dirty="0" smtClean="0"/>
          </a:p>
          <a:p>
            <a:r>
              <a:rPr lang="pl-PL" dirty="0" err="1" smtClean="0"/>
              <a:t>Optymistic</a:t>
            </a:r>
            <a:r>
              <a:rPr lang="pl-PL" dirty="0" smtClean="0"/>
              <a:t> lock</a:t>
            </a:r>
          </a:p>
          <a:p>
            <a:r>
              <a:rPr lang="pl-PL" dirty="0" smtClean="0"/>
              <a:t>…</a:t>
            </a:r>
          </a:p>
          <a:p>
            <a:endParaRPr lang="pl-PL" dirty="0"/>
          </a:p>
        </p:txBody>
      </p:sp>
      <p:sp>
        <p:nvSpPr>
          <p:cNvPr id="6" name="AutoShape 4" descr="data:image/jpeg;base64,/9j/4AAQSkZJRgABAQAAAQABAAD/2wCEAAkGBhIQEBQUEhQQFBQUEBUSGBAXFRUVEBUYGBYVFRMTFBcXHCYgGBojHhUUIC8gIycpLCwsFR8xNTAqNyYrLCoBCQoKDgwOGg8PGiolHyQtLS8qNSk1KiotMyw1LCwpLDI0LDUtLywsLCwsLywsLCwsLC8sLCwsLCwsLCwsLCosLP/AABEIAKEBOAMBIgACEQEDEQH/xAAcAAEAAwADAQEAAAAAAAAAAAAABQYHAwQIAgH/xABJEAACAQIBBQkKCwcFAQAAAAABAgADEQQFBhIhMQcTIkFRYXGBkRQWMjRScpKxstEjM0JTY3N0k6GzwRc1YoKj0uIkQ1SE8ML/xAAaAQEAAwEBAQAAAAAAAAAAAAAAAgQFAwEG/8QANhEAAgIBAQQHBgUEAwAAAAAAAAECAxEEBRIhMRNBUVJhcYEUM6HB0fAiMkKRsRU0U/EjcuH/2gAMAwEAAhEDEQA/ANxiIgCIiAIiIAiIgCIiAIiIAiIgCIiAIiIAiIgCIiAIiIBm2fWU8VisoU8n4aoaQKhmYMV0iVLnSK69EKNg2k9kVis0MsYDh0K1SqBrIpuzHrpPqboF5NbpeR6tGrSyjh/Do6IqDmB4LnlXWVPMRzy4ZuZwU8dh1rU+PUyfKRh4SH/2sEGXekcIRcUsdfmZ3RKyyUZtp9XkUfNvdb4QpY5NA30d+UEAH6RNq9I7BNJpVVYBlIYEXDA3BHEQRtlfzrzGw+UFuw3usNldQNLocfLHT1ESl1NxvEL8Xik61dPUTINVT4p7pNO+rg1vLt5M1eJkGIw2XMmcIPUq0l4wd/p251YaSjqHTLHmruq0cRaniQtCqdQe/wAA55ifAPMdXPIyoklmPFeBOGqi3uzTi/EvkQDErlsREQBERAEREAREQBERAEREAREQBERAEREAREQBERAEREAREQBERAEREAREQD5qUwwKsAQQQQdYIOogjkmXUKbZDyqqAnuTFEAXOpbmwvzoSNfktNTlI3W8kb9gd8A4VBw/PoNwX9an+Wd6Jfi3XyZV1Mfw765x4/Uu8q2VM9jhccmHr0StKrYU8SGupJsOEthaxNjr1XB2GSGaGVu6sFQqk3Y0wreevBf8QT1zsZZyDRxe9b6Cd6rLWW2rWvEf4TxjmkElGTU0dJOU4KUGSMqGdm5vh8aC9MCjX274o4Dn6RRt6Rr6dkt8SMZuDzEnOuNixJGP5GzqxmRqww2MV3o8XGVXZp0WPhL/AA+o6prGAx9OvTWpSZXRhcMNh9x5uKdPOHN2jjqJp1lvxq48NG8pT+mwzK8m5RxOQMYaVa70HNyB4LrsFWnyMOMc1jxGWcRvWVwl/JSUpaZ4lxh29htEThwmLSqi1KbBkdQysNhB2Gc0qGgIiIAiIgCIiAIiIAiIgCIiAIiIAiIgCIiAIiIAiIgCIiAIiIAiIgCIiAJw4zCrVpvTcXV0ZGHMwsfXOaIHMzXc3xzYLFV8nVjYioXpk6gxA1285QrDoM0qZ5utZIprTTGKxp16bpTUjUX1krrGxlszA8xHJa35sY2pWwdCpV8N6KM3FckeFbn1Hrli1byVi6+fmVKG4SdL6uXkSkRErlsSEzuzYTKGHNNrBxwqdTjRv7TsI9wk3E9jJxeURlFSW6+Rkm5vnK+DxDYHE3VTUKrf/bq31r5reu3LNbmX7r+bdtDGUxY3FOrbb9HU6fk382XHMbL/AHbgqdRjeovwdTz11E9Ys380s3JTirV18/Mp6aTrk6ZdXLyJ+IiVS8IiIAiIgCIiAIiIAiIgCIiAIiIAiIgCIiAIiIAiIgCIiAIiIAiIgCIiAZzun/6nFYHBj/cqabcwZggPUBUPVNEpUwqhVFgAABxADUBM6yudLOTDA7Foi3oVjNHne3hGK8MlWjjOcvHH7IRI/JmXqOJeslJtI0KgpueK5F9R4xtHSpkhOLTXMspprKERE8PTo5byWuKw9Wi2yohW/Ifkt1Gx6pl25dlRsJjauDrcHfGK24hVp31dYuOeyzX5ku6vkdsPiqWMpcHTYXYfJqpYo3WAPQPLLWne9mt9f8lHVJxcbl1c/I1qJG5uZaXGYWnWX5a8JfJYanXqIMkpWaw8MuxaksoRETw9EREAREQBERAEREAREQBERAEREAREQBERAEREAREQBERAEREAREQDNs9G7ny3ga51KwVC3FqZkbsFVTLTn3lZsLk+tUU2cqKanjBchbjnAJPVOlulZuNjMHemCatFt8UDwmFrOo57axzqJRc6M+UxuS6NIk90Cqm+LY6wqt8IDssTo6toJl2Eek3H2cGZ1k+hdi7eK/hnU3NssthMYmncUcTelpHwdIHgtfmYgHk05uUy9czjiMg0NBfh0DYhB8pg7Eso6V0bc6iWnc/zm7twg0z8NStTqA7SR4L/AMwHaDPNRif411cH8j3SZrxXLrWV80WeIiUzQEic6chDG4SpRNgWW6MfkuNaHt1HmJktE9TaeUeSipJpmO7m+dQwFWrhsUTTRnJu17U6q8Fg3ICANfKo5Zr2HxKVFDIyup2MpBU9BEr2cW5/hMaxd1ZKp21aZsxtqGkCCD02vzyoPuf5RyexqYCvpjaafgM3MUa6P23lqXR2vOcPx5FGHS0Lda3o+HP9jVIlIzV3SkrtvGLXufEA6Ou602bk4WtG5j1Hil3lecJQeGW67I2LMWIiJA6CIiAIiIAiIgCIiAIiIAiIgCIiAIiIAiIgCIiAIiIAiIgCIiAJWcfuc4CtW31qVmJ0mVWZUc8ZZR+lryzRJRk48mQlCM/zLJ806YUAKAAAAANQAGoACVTKmbj4bFd3YNbk6sRhRq35T4T0+LfBttxkcpN7bERk4icFJcTiwmKWqiuhurC4PvB1g8RB1gics61PB6NQshsG1snySfLHI3KeP8Z2Z4/Aks9YiInh6IiZrumZ247CVlp0itOk9MMtULeox2ONJrgEatg2Ecs6V1uyW6jldaqo7zLVnTmVh8oLwxoVQLLXUDTHIG8peY9VpWclZfxOSaqYbKB06DnRpYsEkKBxMTrsNWo615xIPI+Y+PyhTWtUxY3txcMatSq/OCtwARsIvqtJ3DbjVK437E16g5FCp+J0pZxCK3JyyUc2Te/XDD7c8/NGiA32ROvk7ALh6SUk0tFFCrpMWaw2Ak64lJmkvEomdu6t3NWejh6auyHRao5OgGG1VUazbZe41jjlZp7r+ODXIw5Hk6DAdoa8qeWj/qa/2ir+Y05qmRz3GmJFypxD0G5AQqOnbd/RmxGiuKWUfPz1V0pPD5G35nZ408o0iVGhUSwekTe19jKeNTY9ksM8/wCYWXu48dTYm1NzvT8mixFmPQdE9RnoCZ+oq6OXDka2kvd0MvmuYiIlctkDnfndTydSDMNN3JCUgbFiNpJ4lFxc84mZ1d1/HFrgYdR5Ogx/EteRm6Dl/uzHVCpvTp/BJyWUnSYdLXPRaRlDI5bCVcSbhUq06S8jM2kW7AB6U1KqIRinJcWYd+qsnNqt8EaVmpusd0Vko4mmqF2CrVQnQ0jqUMp1i51XvxzRp5lycbVqX1qe0J6albVVRg1u9Zc0N07Yve6hERKhoCIiAIiIAnSyllelh1vUaxOxRrY9A/Wd2Znl/FGpiahJ2OVHMFNgP/cszdpax6WtOK4vkXNJp1fPD5Ina+fpvwKWrlZtfYB+s4e/up82na04s2M3UxCs9QtYNohQbcQJJPXJ/vOwvkt6be+ZdK2jqIKxTST8voXLHpKpbji+H32kL391Pm07Wjv7qfNp2tJrvOwvkt6be+O87C+S3pt7529m2l/kX36EOm0fcf36kdk7PJ6tZENNAGcLe5uLy2SJw2a2HpurqrBlNwdNjr7ZwZ44tqeGsptpuEJ5rEnttbrl2qV+mpnPUPea48P9FexV3WRjSsZPnKGeNGmSFvUI8nUnpHb1XkY2fr8VJetif0lWAl1wGZFIKDVLMxGsA6KjmFtZmPTq9drZPomkl5Y+bL9lGm06W+snS7/H+aT0j7o7/H+aT0j7pL95uG8l/TaO83DeS/ptLfs+0/8AIvv0OHS6Puv79SNoZ++XS61a/wCBH6yw5NyxSxAvTbWNqnUw6R+sq+cOai0aZqUi1lI0kbXqJtcHrEg8lYw0qyOvEwB5wTZh2TgtoarS3KvU8V8u06PS031udXA0XK+ONCi9QAEqBqOzWQP1lWOflT5tO1pYM6fFKvQvtrM4MltbWXUXKNcsLHzZ5oKK7K25rPE1mi+koPKoPaJ9ziwvxa+YvqE5Z9HHikZD5iRWcmblLH0DSqjnVx4SNxMP1HGJKxJptPKIyipLDMUZco5Aqm3CoM22xOHqdPHTfsOrjE0nNPPehlBbLwKoF2oMeEP4lPyl5+0CT9WkrqVYBlIsVIBUjkIO2UrLO5lT0xWwLHDV0OkoBO9E9HyerVzSy7IWr8fB9pSVVlL/AON5j2P5F4iQubmXWrA0q6b1iqQG+UjsI2CrTPykPKNh1T8lZpp4ZcjJSWUYJlnxmv8AaKv5jTR8wcijGZFxFE2u9eponyXCUijdoHVeZxlnxmv9oq/mNNb3HPEH+1P7FKauobVaa8DC0iUrmn4mN1aRRirAhlJUqdoINiDN73P8vd2YGmzG9Sn8E/LpKBZj0ronpJmc7rGQN4xm/KLJiBpcwqCwcdfBbrMbk2Xt4xm8sbJiBo8wqLcoevhL1ieXJW1by++0lp29Pe4Pr4fQ2qVvdAy/3HgajKbVKnwVPl0mBuw6BpHqEskxPdWy/wB0YzelPAw4Kcxc2NQ9Wpf5TKOnr35pGnq7eirb63wRS6aFiAASSQABtJOoATU89MhjBZDpUdWktamXI43YMXPbq6AJXtyrIHdGN31hdMOBU5i5uKY6rFv5RLvuvfu7/sU/U0u22ZtjBGbp6sUTsfWuBjmT/jqf1qe0J6anmXJ/x1P61PaE9NTnrecTts3lL0MFrbouUQzDultTEeBS4j5k1Xc8yrVxWBSpWcu5eoCxCjUGIGpQBMGxPht57eszbtyj92U/rKvtmS1UIqvKRDQ2Tla1Jt8C4RETNNkic7MY9HA4ipTYq6UXZWFrggajr1TF/wBomUf+S/o0/wC2bFnx+7cV9nf1TzyZo6SEZReUZG0LJRkt1tcD0nkDENUwmHdzdnw9J2bjJZFJOrnJmfZXQriKoO3fW/Ekj1y+5r+I4X7LR/LWceWs26eJ4V9B7W0wL35Aw4581tbRz1MMV80z6LZ+ojU8y5NETmRlBFR6bMFYvpAE2uLAaufVLXvo5R2yhYjMzEL4IRxzMB+DWnB3q4r5o+kn90ztPq9Vpq1U6W8ef0Zdtoptm5qxLP32mib4OUds+rzOGzXxQ/2j6SH1GdVa9bDva9Smw4rkdo4xOr2xOv3tLS+/BHNaCMvyWJ/fmajK1n38Qn1w9h4zaznNZt6q207Eq41aVtZBHEYz7+IT64ew8tanUQ1GinOvlg401Sq1EYyKVT2jpHrmtTJae0dI9c1qUNgcrPT5lran6PX5CIifSmORWdPilXoX2lmd0fCXzh65omdPilXoX2lmd0fCXzh658ltv+5j5L+WbuzvdPz+SNDzp8Uq9A9tZnJmjZ0+KVege2szkyO3ffx/6/NnuzfdPz+SNXwvxa+YvqE5ZxYX4tfMX1Ccs+tj+VGFLmxERJHgiIgHG2GUurlRpKCA3ygDbSF+Q2GrmE/JyxAPNOWfGa/2ir+Y01vcc8Qf7U/sUpkmWfGa/wBoq/mNNb3HPEH+1P7FKaup91+xhaL+4fqTOfmQO7MFUQC9RBvtPl0lB4I6RpL1zAqNZkZWUkMrBgeMEG4PaJ6fmC7oub/cmOfRFqdW9VOQXPDUdDX1chE5aOznBnfaNXKxepqlbPJBkvu0WuaWpfpTwNDqf8BMFq1CzFmJJJLEnaSdZJnaOVqpw4w+l8EKxrBf4iuj2c3OZMbn+b/dmNRSL06fwtTksp4KnzjYdF5YrrVKkypbbLUyjFfb6zWdz3IHceBQMLVKnwr8t2Asp6F0R03kbuvfu7/sU/U0u8pG69+7v+xT9TTOrk5WpvtNe6ChQ4rqRjmT/jqf1qe0J6ZM8zZP+Op/Wp7QnpqWdbziU9m8peh5hr+G3nH1mbduUfuyn9ZV9szLc8s1KuBrsGUmkzk06vySCbhSeJhsI5rySzO3R3yfSNFqQq09IsOFoOpO0XsQRx259s73Rdtf4Crppqi59JwNwiZp+2yn/wAWp94v9sftsp/8Wp94v9soezW9hre2U97+S358fu3FfZ39U88maRl7dZTE4atRGHdTVpsmkaikC4te1pm8vaWuUItSRla62Fkk4PJ6PzX8Rwv2Wj+Wsk5GZr+I4X7LR/LWRGJz40HZd5vosVvvm2xIv4MwtVqqtO82vGX4n0WnpnbFKCzwLVEqPf8AfQ/1P8I7/vof6n+Ep/1bSd/4P6Fn2G/u/FfUt0p+fqi9E8dnF/Rn6c/j8yPvP8ZAZWyw+JcM9gALBRsHL0mZ20to6e6h11vLeOp9uest6TSW12qUlhI5c2vG6XnH2TLJn18Qn1w9h5GZnZIdqorEEIl7E/KJFtXMLnXLFnNk018OVXWykOo5bXBHYTI6Kix7PsWOeWvgS1FsVqovPLmZ2m0dImtTJGUgkEEEaiDtHMZZMn57PTQK6B7CwbS0W69RvKmydZVpnJW8M4+GTtrtPO5RcOol8pZ1HDuUei/M2kNFhyg2jJueNKq+gymnfYSQVJ5L8UiMo5108QhSpQJHEdMaSnlB0ZWp2v2rZXbmqalHyx6ckQq0UZwxOOH5/wDpo+dPilXoX2lmd0fCXzh653K+W6z0RRZrqD/MbbATxgT7yDkxq9ZQAdFWDM3EADe3Sdkqay9a7UQdafJL1ydtPV7NVLffiXTOnxSr0D21mcmanlHBitSemdWkpF+Q8R7bTMsXg3pOUcEMOLl5xyiW9u1y6SNmOGMfFnHZk1uOPXnJqOF+LTzF9QnLKLk7POpSQIyK4UWBuVaw2X1G87nf99D/AFP8JqV7X0risyx6P6FGehuy8L+C3RKj3/fQ/wBT/CO/76H+p/hOn9W0nf8Ag/oR9hv7vxX1LdI3GZaCMURTUYW0uEqot9gZ2Nr822fGQcud1K50NDRIHhaV7i/IJEpT0kprZDU7uqaYcaS6VqhGkOPVaSt1W9CMqXwfX6pdfXx7Oo8hRiTVi5f7JrB5YDsEdWpuwJW5Vke23QddRI5IkIKQFMeCKrY1PglGitNlIDBRyaIJvx3ie6fUTaxJZ++vxPLaop8Hg62J3JsFUdnLYi7uzmzra7EsbcHnlgzczcpYCkaVEuVLmpwyCbkKDrAGrgiSsTUlZOSw2UI0wi96K4iRuXs3qGNp73XTSANwwNnU8qni9UkokE2nlHRpSWGZ6dxfC6Xx2J0eT4O/bo/pLdkDNuhgaehQWwJuzE3dzxFj+mwSUiTlbOSw2coUVweYoSMzhzepY6jvVUuF0w/BIDXF7ayDyyTiQTaeUdZRUlhlJpbkeBVlYNibqwYcNbXBuPkS7RElKcpfmZCFcIflWDjr0FqKVdVZTqKsAVPSDtlbxe5pk6ob7xoE+Q7oOwGw7Jm2J3UMoh2AqpYOwHwVPYCQOKcf7U8o/Op91T90tx01seTKE9bRL80c+iNC/ZLk/wAmt960fslyf5Nb71pnv7U8o/Op91T90ftTyj86n3VP3SfQ3974nP2nS9z4ItudW5vgcNgq9VBUDpTLKTUJF9QGo7dsyWTGWs78XjBo16zMt772AqJfi4KgX67yTzR3P8RjXVnVqdC4LVGGiWHGtMHWSeXYPwliGao5sZUtxfNKmJsmbA/0WG+y0fy1nVrZm0HZmJq3Zix4Qtcm54pN06YUBQLAAADiAGoCfUwbqa7/AHkU/M+kqnOpYi8Ff7yMPy1fSHujvIw/LV9Ie6WCJX/p+m7iO3tV3eZX+8jD8tX0h7p2cLmrhqZvoaR/iJb8Nn4SXiSjotPF5UF+x49Ta1hyZ+AW2T9iJbOB0cfkSjX11EBPlDU3aNsi2zHw/lVhzaS/qssUSrZo6LHmcE2doX2QWIyZXO8ah5Vb0k/sn2uZOHHzp6WH6CWCJzWz9Mv0In7Vd3mZzl3N98M19bUydT//AC3IfXO1m3nLvFqdTXTJ1HjQnj5xLzWoq6lWAKkWIOwyN71sL80PSf3zNey7abul0skl2PP7eKLa1sLK9y5Z8iTp1AwBBBBFwRrBHKJxYrBU6otURWHOL26OSMHgUoro0xore9rkjqudU55upb0cTS8etGbnDzFkHVzNwx2K69DH9bzj7yMPy1fSHulgiVnoNM/0L9jstTcv1Mr/AHkYflq+kPdHeRh+Wr6Q90sETz+n6buIe1Xd5nQyVkanhgwp6XCIJ0jfZq5IxWSFd9NWem9rF0IGlbZpAgg9k78TuqK1BQS4Lkc+knvb2eJ0cJklUfTZnqVLWDuQSBxhQAAvZE70ScIRgsRRGUnJ5YiIkyIiIgCIiAIiIAiIgHmPGfGP9Y3tGcMRPoFyPknzERE9PC47m3jA6ZuMRMnV/nN7Z/uxERKhoCIiAIiIAiIgCIiAIiIAiIgCIiAIiIAiIgCIiAIi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 descr="data:image/jpeg;base64,/9j/4AAQSkZJRgABAQAAAQABAAD/2wCEAAkGBhIQEBQUEhQQFBQUEBUSGBAXFRUVEBUYGBYVFRMTFBcXHCYgGBojHhUUIC8gIycpLCwsFR8xNTAqNyYrLCoBCQoKDgwOGg8PGiolHyQtLS8qNSk1KiotMyw1LCwpLDI0LDUtLywsLCwsLywsLCwsLC8sLCwsLCwsLCwsLCosLP/AABEIAKEBOAMBIgACEQEDEQH/xAAcAAEAAwADAQEAAAAAAAAAAAAABQYHAwQIAgH/xABJEAACAQIBBQkKCwcFAQAAAAABAgADEQQFBhIhMQcTIkFRYXGBkRQWMjRScpKxstEjM0JTY3N0k6GzwRc1YoKj0uIkQ1SE8ML/xAAaAQEAAwEBAQAAAAAAAAAAAAAAAgQFAwEG/8QANhEAAgIBAQQHBgUEAwAAAAAAAAECAxEEBRIhMRNBUVJhcYEUM6HB0fAiMkKRsRU0U/EjcuH/2gAMAwEAAhEDEQA/ANxiIgCIiAIiIAiIgCIiAIiIAiIgCIiAIiIAiIgCIiAIiIBm2fWU8VisoU8n4aoaQKhmYMV0iVLnSK69EKNg2k9kVis0MsYDh0K1SqBrIpuzHrpPqboF5NbpeR6tGrSyjh/Do6IqDmB4LnlXWVPMRzy4ZuZwU8dh1rU+PUyfKRh4SH/2sEGXekcIRcUsdfmZ3RKyyUZtp9XkUfNvdb4QpY5NA30d+UEAH6RNq9I7BNJpVVYBlIYEXDA3BHEQRtlfzrzGw+UFuw3usNldQNLocfLHT1ESl1NxvEL8Xik61dPUTINVT4p7pNO+rg1vLt5M1eJkGIw2XMmcIPUq0l4wd/p251YaSjqHTLHmruq0cRaniQtCqdQe/wAA55ifAPMdXPIyoklmPFeBOGqi3uzTi/EvkQDErlsREQBERAEREAREQBERAEREAREQBERAEREAREQBERAEREAREQBERAEREAREQD5qUwwKsAQQQQdYIOogjkmXUKbZDyqqAnuTFEAXOpbmwvzoSNfktNTlI3W8kb9gd8A4VBw/PoNwX9an+Wd6Jfi3XyZV1Mfw765x4/Uu8q2VM9jhccmHr0StKrYU8SGupJsOEthaxNjr1XB2GSGaGVu6sFQqk3Y0wreevBf8QT1zsZZyDRxe9b6Cd6rLWW2rWvEf4TxjmkElGTU0dJOU4KUGSMqGdm5vh8aC9MCjX274o4Dn6RRt6Rr6dkt8SMZuDzEnOuNixJGP5GzqxmRqww2MV3o8XGVXZp0WPhL/AA+o6prGAx9OvTWpSZXRhcMNh9x5uKdPOHN2jjqJp1lvxq48NG8pT+mwzK8m5RxOQMYaVa70HNyB4LrsFWnyMOMc1jxGWcRvWVwl/JSUpaZ4lxh29htEThwmLSqi1KbBkdQysNhB2Gc0qGgIiIAiIgCIiAIiIAiIgCIiAIiIAiIgCIiAIiIAiIgCIiAIiIAiIgCIiAJw4zCrVpvTcXV0ZGHMwsfXOaIHMzXc3xzYLFV8nVjYioXpk6gxA1285QrDoM0qZ5utZIprTTGKxp16bpTUjUX1krrGxlszA8xHJa35sY2pWwdCpV8N6KM3FckeFbn1Hrli1byVi6+fmVKG4SdL6uXkSkRErlsSEzuzYTKGHNNrBxwqdTjRv7TsI9wk3E9jJxeURlFSW6+Rkm5vnK+DxDYHE3VTUKrf/bq31r5reu3LNbmX7r+bdtDGUxY3FOrbb9HU6fk382XHMbL/AHbgqdRjeovwdTz11E9Ys380s3JTirV18/Mp6aTrk6ZdXLyJ+IiVS8IiIAiIgCIiAIiIAiIgCIiAIiIAiIgCIiAIiIAiIgCIiAIiIAiIgCIiAZzun/6nFYHBj/cqabcwZggPUBUPVNEpUwqhVFgAABxADUBM6yudLOTDA7Foi3oVjNHne3hGK8MlWjjOcvHH7IRI/JmXqOJeslJtI0KgpueK5F9R4xtHSpkhOLTXMspprKERE8PTo5byWuKw9Wi2yohW/Ifkt1Gx6pl25dlRsJjauDrcHfGK24hVp31dYuOeyzX5ku6vkdsPiqWMpcHTYXYfJqpYo3WAPQPLLWne9mt9f8lHVJxcbl1c/I1qJG5uZaXGYWnWX5a8JfJYanXqIMkpWaw8MuxaksoRETw9EREAREQBERAEREAREQBERAEREAREQBERAEREAREQBERAEREAREQDNs9G7ny3ga51KwVC3FqZkbsFVTLTn3lZsLk+tUU2cqKanjBchbjnAJPVOlulZuNjMHemCatFt8UDwmFrOo57axzqJRc6M+UxuS6NIk90Cqm+LY6wqt8IDssTo6toJl2Eek3H2cGZ1k+hdi7eK/hnU3NssthMYmncUcTelpHwdIHgtfmYgHk05uUy9czjiMg0NBfh0DYhB8pg7Eso6V0bc6iWnc/zm7twg0z8NStTqA7SR4L/AMwHaDPNRif411cH8j3SZrxXLrWV80WeIiUzQEic6chDG4SpRNgWW6MfkuNaHt1HmJktE9TaeUeSipJpmO7m+dQwFWrhsUTTRnJu17U6q8Fg3ICANfKo5Zr2HxKVFDIyup2MpBU9BEr2cW5/hMaxd1ZKp21aZsxtqGkCCD02vzyoPuf5RyexqYCvpjaafgM3MUa6P23lqXR2vOcPx5FGHS0Lda3o+HP9jVIlIzV3SkrtvGLXufEA6Ou602bk4WtG5j1Hil3lecJQeGW67I2LMWIiJA6CIiAIiIAiIgCIiAIiIAiIgCIiAIiIAiIgCIiAIiIAiIgCIiAJWcfuc4CtW31qVmJ0mVWZUc8ZZR+lryzRJRk48mQlCM/zLJ806YUAKAAAAANQAGoACVTKmbj4bFd3YNbk6sRhRq35T4T0+LfBttxkcpN7bERk4icFJcTiwmKWqiuhurC4PvB1g8RB1gics61PB6NQshsG1snySfLHI3KeP8Z2Z4/Aks9YiInh6IiZrumZ247CVlp0itOk9MMtULeox2ONJrgEatg2Ecs6V1uyW6jldaqo7zLVnTmVh8oLwxoVQLLXUDTHIG8peY9VpWclZfxOSaqYbKB06DnRpYsEkKBxMTrsNWo615xIPI+Y+PyhTWtUxY3txcMatSq/OCtwARsIvqtJ3DbjVK437E16g5FCp+J0pZxCK3JyyUc2Te/XDD7c8/NGiA32ROvk7ALh6SUk0tFFCrpMWaw2Ak64lJmkvEomdu6t3NWejh6auyHRao5OgGG1VUazbZe41jjlZp7r+ODXIw5Hk6DAdoa8qeWj/qa/2ir+Y05qmRz3GmJFypxD0G5AQqOnbd/RmxGiuKWUfPz1V0pPD5G35nZ408o0iVGhUSwekTe19jKeNTY9ksM8/wCYWXu48dTYm1NzvT8mixFmPQdE9RnoCZ+oq6OXDka2kvd0MvmuYiIlctkDnfndTydSDMNN3JCUgbFiNpJ4lFxc84mZ1d1/HFrgYdR5Ogx/EteRm6Dl/uzHVCpvTp/BJyWUnSYdLXPRaRlDI5bCVcSbhUq06S8jM2kW7AB6U1KqIRinJcWYd+qsnNqt8EaVmpusd0Vko4mmqF2CrVQnQ0jqUMp1i51XvxzRp5lycbVqX1qe0J6albVVRg1u9Zc0N07Yve6hERKhoCIiAIiIAnSyllelh1vUaxOxRrY9A/Wd2Znl/FGpiahJ2OVHMFNgP/cszdpax6WtOK4vkXNJp1fPD5Ina+fpvwKWrlZtfYB+s4e/up82na04s2M3UxCs9QtYNohQbcQJJPXJ/vOwvkt6be+ZdK2jqIKxTST8voXLHpKpbji+H32kL391Pm07Wjv7qfNp2tJrvOwvkt6be+O87C+S3pt7529m2l/kX36EOm0fcf36kdk7PJ6tZENNAGcLe5uLy2SJw2a2HpurqrBlNwdNjr7ZwZ44tqeGsptpuEJ5rEnttbrl2qV+mpnPUPea48P9FexV3WRjSsZPnKGeNGmSFvUI8nUnpHb1XkY2fr8VJetif0lWAl1wGZFIKDVLMxGsA6KjmFtZmPTq9drZPomkl5Y+bL9lGm06W+snS7/H+aT0j7o7/H+aT0j7pL95uG8l/TaO83DeS/ptLfs+0/8AIvv0OHS6Puv79SNoZ++XS61a/wCBH6yw5NyxSxAvTbWNqnUw6R+sq+cOai0aZqUi1lI0kbXqJtcHrEg8lYw0qyOvEwB5wTZh2TgtoarS3KvU8V8u06PS031udXA0XK+ONCi9QAEqBqOzWQP1lWOflT5tO1pYM6fFKvQvtrM4MltbWXUXKNcsLHzZ5oKK7K25rPE1mi+koPKoPaJ9ziwvxa+YvqE5Z9HHikZD5iRWcmblLH0DSqjnVx4SNxMP1HGJKxJptPKIyipLDMUZco5Aqm3CoM22xOHqdPHTfsOrjE0nNPPehlBbLwKoF2oMeEP4lPyl5+0CT9WkrqVYBlIsVIBUjkIO2UrLO5lT0xWwLHDV0OkoBO9E9HyerVzSy7IWr8fB9pSVVlL/AON5j2P5F4iQubmXWrA0q6b1iqQG+UjsI2CrTPykPKNh1T8lZpp4ZcjJSWUYJlnxmv8AaKv5jTR8wcijGZFxFE2u9eponyXCUijdoHVeZxlnxmv9oq/mNNb3HPEH+1P7FKauobVaa8DC0iUrmn4mN1aRRirAhlJUqdoINiDN73P8vd2YGmzG9Sn8E/LpKBZj0ronpJmc7rGQN4xm/KLJiBpcwqCwcdfBbrMbk2Xt4xm8sbJiBo8wqLcoevhL1ieXJW1by++0lp29Pe4Pr4fQ2qVvdAy/3HgajKbVKnwVPl0mBuw6BpHqEskxPdWy/wB0YzelPAw4Kcxc2NQ9Wpf5TKOnr35pGnq7eirb63wRS6aFiAASSQABtJOoATU89MhjBZDpUdWktamXI43YMXPbq6AJXtyrIHdGN31hdMOBU5i5uKY6rFv5RLvuvfu7/sU/U0u22ZtjBGbp6sUTsfWuBjmT/jqf1qe0J6anmXJ/x1P61PaE9NTnrecTts3lL0MFrbouUQzDultTEeBS4j5k1Xc8yrVxWBSpWcu5eoCxCjUGIGpQBMGxPht57eszbtyj92U/rKvtmS1UIqvKRDQ2Tla1Jt8C4RETNNkic7MY9HA4ipTYq6UXZWFrggajr1TF/wBomUf+S/o0/wC2bFnx+7cV9nf1TzyZo6SEZReUZG0LJRkt1tcD0nkDENUwmHdzdnw9J2bjJZFJOrnJmfZXQriKoO3fW/Ekj1y+5r+I4X7LR/LWceWs26eJ4V9B7W0wL35Aw4581tbRz1MMV80z6LZ+ojU8y5NETmRlBFR6bMFYvpAE2uLAaufVLXvo5R2yhYjMzEL4IRxzMB+DWnB3q4r5o+kn90ztPq9Vpq1U6W8ef0Zdtoptm5qxLP32mib4OUds+rzOGzXxQ/2j6SH1GdVa9bDva9Smw4rkdo4xOr2xOv3tLS+/BHNaCMvyWJ/fmajK1n38Qn1w9h4zaznNZt6q207Eq41aVtZBHEYz7+IT64ew8tanUQ1GinOvlg401Sq1EYyKVT2jpHrmtTJae0dI9c1qUNgcrPT5lran6PX5CIifSmORWdPilXoX2lmd0fCXzh65omdPilXoX2lmd0fCXzh658ltv+5j5L+WbuzvdPz+SNDzp8Uq9A9tZnJmjZ0+KVege2szkyO3ffx/6/NnuzfdPz+SNXwvxa+YvqE5ZxYX4tfMX1Ccs+tj+VGFLmxERJHgiIgHG2GUurlRpKCA3ygDbSF+Q2GrmE/JyxAPNOWfGa/2ir+Y01vcc8Qf7U/sUpkmWfGa/wBoq/mNNb3HPEH+1P7FKaup91+xhaL+4fqTOfmQO7MFUQC9RBvtPl0lB4I6RpL1zAqNZkZWUkMrBgeMEG4PaJ6fmC7oub/cmOfRFqdW9VOQXPDUdDX1chE5aOznBnfaNXKxepqlbPJBkvu0WuaWpfpTwNDqf8BMFq1CzFmJJJLEnaSdZJnaOVqpw4w+l8EKxrBf4iuj2c3OZMbn+b/dmNRSL06fwtTksp4KnzjYdF5YrrVKkypbbLUyjFfb6zWdz3IHceBQMLVKnwr8t2Asp6F0R03kbuvfu7/sU/U0u8pG69+7v+xT9TTOrk5WpvtNe6ChQ4rqRjmT/jqf1qe0J6ZM8zZP+Op/Wp7QnpqWdbziU9m8peh5hr+G3nH1mbduUfuyn9ZV9szLc8s1KuBrsGUmkzk06vySCbhSeJhsI5rySzO3R3yfSNFqQq09IsOFoOpO0XsQRx259s73Rdtf4Crppqi59JwNwiZp+2yn/wAWp94v9sftsp/8Wp94v9soezW9hre2U97+S358fu3FfZ39U88maRl7dZTE4atRGHdTVpsmkaikC4te1pm8vaWuUItSRla62Fkk4PJ6PzX8Rwv2Wj+Wsk5GZr+I4X7LR/LWRGJz40HZd5vosVvvm2xIv4MwtVqqtO82vGX4n0WnpnbFKCzwLVEqPf8AfQ/1P8I7/vof6n+Ep/1bSd/4P6Fn2G/u/FfUt0p+fqi9E8dnF/Rn6c/j8yPvP8ZAZWyw+JcM9gALBRsHL0mZ20to6e6h11vLeOp9uest6TSW12qUlhI5c2vG6XnH2TLJn18Qn1w9h5GZnZIdqorEEIl7E/KJFtXMLnXLFnNk018OVXWykOo5bXBHYTI6Kix7PsWOeWvgS1FsVqovPLmZ2m0dImtTJGUgkEEEaiDtHMZZMn57PTQK6B7CwbS0W69RvKmydZVpnJW8M4+GTtrtPO5RcOol8pZ1HDuUei/M2kNFhyg2jJueNKq+gymnfYSQVJ5L8UiMo5108QhSpQJHEdMaSnlB0ZWp2v2rZXbmqalHyx6ckQq0UZwxOOH5/wDpo+dPilXoX2lmd0fCXzh653K+W6z0RRZrqD/MbbATxgT7yDkxq9ZQAdFWDM3EADe3Sdkqay9a7UQdafJL1ydtPV7NVLffiXTOnxSr0D21mcmanlHBitSemdWkpF+Q8R7bTMsXg3pOUcEMOLl5xyiW9u1y6SNmOGMfFnHZk1uOPXnJqOF+LTzF9QnLKLk7POpSQIyK4UWBuVaw2X1G87nf99D/AFP8JqV7X0risyx6P6FGehuy8L+C3RKj3/fQ/wBT/CO/76H+p/hOn9W0nf8Ag/oR9hv7vxX1LdI3GZaCMURTUYW0uEqot9gZ2Nr822fGQcud1K50NDRIHhaV7i/IJEpT0kprZDU7uqaYcaS6VqhGkOPVaSt1W9CMqXwfX6pdfXx7Oo8hRiTVi5f7JrB5YDsEdWpuwJW5Vke23QddRI5IkIKQFMeCKrY1PglGitNlIDBRyaIJvx3ie6fUTaxJZ++vxPLaop8Hg62J3JsFUdnLYi7uzmzra7EsbcHnlgzczcpYCkaVEuVLmpwyCbkKDrAGrgiSsTUlZOSw2UI0wi96K4iRuXs3qGNp73XTSANwwNnU8qni9UkokE2nlHRpSWGZ6dxfC6Xx2J0eT4O/bo/pLdkDNuhgaehQWwJuzE3dzxFj+mwSUiTlbOSw2coUVweYoSMzhzepY6jvVUuF0w/BIDXF7ayDyyTiQTaeUdZRUlhlJpbkeBVlYNibqwYcNbXBuPkS7RElKcpfmZCFcIflWDjr0FqKVdVZTqKsAVPSDtlbxe5pk6ob7xoE+Q7oOwGw7Jm2J3UMoh2AqpYOwHwVPYCQOKcf7U8o/Op91T90tx01seTKE9bRL80c+iNC/ZLk/wAmt960fslyf5Nb71pnv7U8o/Op91T90ftTyj86n3VP3SfQ3974nP2nS9z4ItudW5vgcNgq9VBUDpTLKTUJF9QGo7dsyWTGWs78XjBo16zMt772AqJfi4KgX67yTzR3P8RjXVnVqdC4LVGGiWHGtMHWSeXYPwliGao5sZUtxfNKmJsmbA/0WG+y0fy1nVrZm0HZmJq3Zix4Qtcm54pN06YUBQLAAADiAGoCfUwbqa7/AHkU/M+kqnOpYi8Ff7yMPy1fSHujvIw/LV9Ie6WCJX/p+m7iO3tV3eZX+8jD8tX0h7p2cLmrhqZvoaR/iJb8Nn4SXiSjotPF5UF+x49Ta1hyZ+AW2T9iJbOB0cfkSjX11EBPlDU3aNsi2zHw/lVhzaS/qssUSrZo6LHmcE2doX2QWIyZXO8ah5Vb0k/sn2uZOHHzp6WH6CWCJzWz9Mv0In7Vd3mZzl3N98M19bUydT//AC3IfXO1m3nLvFqdTXTJ1HjQnj5xLzWoq6lWAKkWIOwyN71sL80PSf3zNey7abul0skl2PP7eKLa1sLK9y5Z8iTp1AwBBBBFwRrBHKJxYrBU6otURWHOL26OSMHgUoro0xore9rkjqudU55upb0cTS8etGbnDzFkHVzNwx2K69DH9bzj7yMPy1fSHulgiVnoNM/0L9jstTcv1Mr/AHkYflq+kPdHeRh+Wr6Q90sETz+n6buIe1Xd5nQyVkanhgwp6XCIJ0jfZq5IxWSFd9NWem9rF0IGlbZpAgg9k78TuqK1BQS4Lkc+knvb2eJ0cJklUfTZnqVLWDuQSBxhQAAvZE70ScIRgsRRGUnJ5YiIkyIiIgCIiAIiIAiIgHmPGfGP9Y3tGcMRPoFyPknzERE9PC47m3jA6ZuMRMnV/nN7Z/uxERKhoCIiAIiIAiIgCIiAIiIAiIgCIiAIiIAiIgCIiAIiI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153669" cy="214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http://www.solidbeans.com/image/image_gallery?uuid=8005a09b-0f5d-4abc-893a-d426f938d545&amp;groupId=10861&amp;t=12959725701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84" y="5233924"/>
            <a:ext cx="5851227" cy="16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accent1"/>
                </a:solidFill>
              </a:rPr>
              <a:t>Co rozsądny programista skonfigurować powinien…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b="1" dirty="0" smtClean="0">
                <a:solidFill>
                  <a:schemeClr val="accent1"/>
                </a:solidFill>
                <a:cs typeface="Consolas" pitchFamily="49" charset="0"/>
              </a:rPr>
              <a:t>…jeśli chce zwiększyć wydajność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"&gt;false&lt;/property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l-PL" sz="1200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itchFamily="49" charset="0"/>
                <a:cs typeface="Consolas" pitchFamily="49" charset="0"/>
              </a:rPr>
              <a:t>log4j.logger.org.hibernate.SQL=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debug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 </a:t>
            </a:r>
            <a:endParaRPr lang="pl-PL" sz="12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b="1" i="1" dirty="0">
              <a:latin typeface="+mj-lt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200" b="1" dirty="0" smtClean="0">
                <a:solidFill>
                  <a:schemeClr val="accent1"/>
                </a:solidFill>
                <a:latin typeface="+mj-lt"/>
                <a:cs typeface="Consolas" pitchFamily="49" charset="0"/>
              </a:rPr>
              <a:t>…jeśli chce badać wydajność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&lt;property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pl-PL" sz="1200" i="1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property&gt;</a:t>
            </a:r>
            <a:endParaRPr lang="pl-PL" sz="1200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logs the SQL statements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log4j.logger.org.hibernate.SQL=debug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Some more useful loggings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SQL statements for id generation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log4j.logger.org.hibernate.id=info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the JDBC-Parameter which are passed to a query (very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verbose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log4j.logger.org.hibernate.type=debug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# Logs cache related activities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log4j.logger.org.hibernate.cache=debug 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i="1" dirty="0" err="1"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"&gt;</a:t>
            </a:r>
            <a:r>
              <a:rPr lang="pl-PL" sz="1200" i="1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i="1" dirty="0">
                <a:latin typeface="Consolas" pitchFamily="49" charset="0"/>
                <a:cs typeface="Consolas" pitchFamily="49" charset="0"/>
              </a:rPr>
              <a:t>&lt;/property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name=“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format_sql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”&gt;true&lt;/property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property name=“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use_sql_comments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”&gt;true&lt;/property&gt;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Statistics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sessionFactory.getStatistics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statistics.setStatisticsEnabled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(true);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 err="1">
                <a:latin typeface="Consolas" pitchFamily="49" charset="0"/>
                <a:cs typeface="Consolas" pitchFamily="49" charset="0"/>
              </a:rPr>
              <a:t>statistics.logSummary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  <a:endParaRPr lang="pl-PL" sz="1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Ładowanie danych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ea typeface="Calibri"/>
                <a:cs typeface="Consolas" pitchFamily="49" charset="0"/>
              </a:rPr>
              <a:t>property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hibernate.jdbc.batch_size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ea typeface="Calibri"/>
                <a:cs typeface="Consolas" pitchFamily="49" charset="0"/>
              </a:rPr>
              <a:t>property</a:t>
            </a:r>
            <a:r>
              <a:rPr lang="en-US" sz="1600" dirty="0">
                <a:solidFill>
                  <a:srgbClr val="008080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endParaRPr lang="pl-PL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sessionFactory.openSession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session.beginTransaction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i=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i&lt;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i++ )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pl-PL" sz="1600" b="1" dirty="0" err="1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(.....);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session.save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b="1" dirty="0" err="1" smtClean="0">
                <a:solidFill>
                  <a:srgbClr val="7F1B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 i % 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) { //</a:t>
            </a:r>
            <a:r>
              <a:rPr lang="pl-PL" sz="16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same as the JDBC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batch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batch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of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inserts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release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memory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session.flush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session.clear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tx.commit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600" dirty="0" smtClean="0">
                <a:latin typeface="Consolas" pitchFamily="49" charset="0"/>
                <a:cs typeface="Consolas" pitchFamily="49" charset="0"/>
              </a:rPr>
            </a:b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session.close</a:t>
            </a:r>
            <a:r>
              <a:rPr lang="pl-PL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Ładowanie danych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nsolas"/>
              </a:rPr>
              <a:t>class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mapping.OrderDetail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nsolas"/>
              </a:rPr>
              <a:t>table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"ORDERDETAILS" </a:t>
            </a:r>
            <a:r>
              <a:rPr lang="en-US" sz="1400" i="1" dirty="0" smtClean="0">
                <a:solidFill>
                  <a:srgbClr val="7F007F"/>
                </a:solidFill>
                <a:latin typeface="Consolas"/>
              </a:rPr>
              <a:t>dynamic-</a:t>
            </a:r>
            <a:r>
              <a:rPr lang="pl-PL" sz="1400" i="1" dirty="0" smtClean="0">
                <a:solidFill>
                  <a:srgbClr val="7F007F"/>
                </a:solidFill>
                <a:latin typeface="Consolas"/>
              </a:rPr>
              <a:t>i</a:t>
            </a:r>
            <a:r>
              <a:rPr lang="en-US" sz="1400" i="1" dirty="0" err="1" smtClean="0">
                <a:solidFill>
                  <a:srgbClr val="7F007F"/>
                </a:solidFill>
                <a:latin typeface="Consolas"/>
              </a:rPr>
              <a:t>nsert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"true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400" i="1" dirty="0" smtClean="0">
              <a:solidFill>
                <a:srgbClr val="008080"/>
              </a:solidFill>
              <a:latin typeface="Consolas"/>
            </a:endParaRPr>
          </a:p>
          <a:p>
            <a:pPr marL="0" indent="0">
              <a:buNone/>
            </a:pPr>
            <a:endParaRPr lang="pl-PL" sz="1400" dirty="0" smtClean="0">
              <a:solidFill>
                <a:srgbClr val="000000"/>
              </a:solidFill>
              <a:latin typeface="Century Gothic" pitchFamily="34" charset="0"/>
            </a:endParaRPr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28792" cy="4114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5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Słówko o </a:t>
            </a:r>
            <a:r>
              <a:rPr lang="pl-PL" dirty="0" err="1" smtClean="0">
                <a:solidFill>
                  <a:schemeClr val="accent1"/>
                </a:solidFill>
              </a:rPr>
              <a:t>cache’u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371829" cy="443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5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Ile zamówień z każdego kraju zostało zrealizowanych?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39552" y="1772816"/>
            <a:ext cx="8604448" cy="415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hibernate.cache.use_second_level_cache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000" dirty="0" smtClean="0">
                <a:ea typeface="Calibri"/>
                <a:cs typeface="Times New Roman"/>
              </a:rPr>
              <a:t/>
            </a:r>
            <a:br>
              <a:rPr lang="pl-PL" sz="2000" dirty="0" smtClean="0"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hibernate.cache.use_query_cache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2000" dirty="0" smtClean="0">
                <a:ea typeface="Calibri"/>
                <a:cs typeface="Times New Roman"/>
              </a:rPr>
              <a:t/>
            </a:r>
            <a:br>
              <a:rPr lang="pl-PL" sz="2000" dirty="0" smtClean="0"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pl-PL" sz="1600" dirty="0" smtClean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hibernate.cache.region.factory_class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pl-PL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org.hibernate.cache.ehcache.EhCacheRegionFactory</a:t>
            </a:r>
            <a:r>
              <a:rPr lang="pl-PL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  <a:ea typeface="Calibri"/>
                <a:cs typeface="Times New Roman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pl-PL" sz="1600" dirty="0" smtClean="0">
              <a:solidFill>
                <a:srgbClr val="00808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l-PL" sz="1200" dirty="0">
              <a:solidFill>
                <a:srgbClr val="008080"/>
              </a:solidFill>
              <a:latin typeface="Consolas"/>
              <a:ea typeface="Calibri"/>
              <a:cs typeface="Times New Roman"/>
            </a:endParaRP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ehcache</a:t>
            </a:r>
            <a:r>
              <a:rPr lang="pl-PL" sz="16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pl-PL" sz="1600" dirty="0" err="1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updateCheck</a:t>
            </a:r>
            <a:r>
              <a:rPr lang="pl-PL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false</a:t>
            </a:r>
            <a:r>
              <a:rPr lang="pl-PL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pl-PL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latin typeface="Consolas"/>
              </a:rPr>
              <a:t>diskStore</a:t>
            </a:r>
            <a:r>
              <a:rPr lang="pl-PL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path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java.io.tmpdir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>
                <a:solidFill>
                  <a:srgbClr val="008080"/>
                </a:solidFill>
                <a:latin typeface="Consolas"/>
              </a:rPr>
              <a:t>/&gt;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3F7F7F"/>
                </a:solidFill>
                <a:latin typeface="Consolas"/>
              </a:rPr>
              <a:t>defaultCache</a:t>
            </a:r>
            <a:endParaRPr lang="pl-PL" sz="1600" dirty="0">
              <a:solidFill>
                <a:srgbClr val="3F7F7F"/>
              </a:solidFill>
              <a:latin typeface="Consolas"/>
            </a:endParaRP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maxElementsInMemory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"10000"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eternal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false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    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timeToIdleSeconds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"120" 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timeToLiveSeconds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"120"        </a:t>
            </a:r>
          </a:p>
          <a:p>
            <a:r>
              <a:rPr lang="pl-PL" sz="1600" dirty="0">
                <a:latin typeface="Consolas"/>
              </a:rPr>
              <a:t>        </a:t>
            </a:r>
            <a:r>
              <a:rPr lang="pl-PL" sz="1600" dirty="0" err="1">
                <a:solidFill>
                  <a:srgbClr val="7F007F"/>
                </a:solidFill>
                <a:latin typeface="Consolas"/>
              </a:rPr>
              <a:t>overflowToDisk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/>
              </a:rPr>
              <a:t>true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           </a:t>
            </a: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pl-PL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ehcache</a:t>
            </a:r>
            <a:r>
              <a:rPr lang="pl-PL" sz="16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pl-PL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78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Ile zamówień z każdego kraju zostało zrealizowanych?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6" name="Obraz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08912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628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841</Words>
  <Application>Microsoft Office PowerPoint</Application>
  <PresentationFormat>Pokaz na ekranie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MySQL + Hibernate TUNING</vt:lpstr>
      <vt:lpstr>Agenda</vt:lpstr>
      <vt:lpstr>Wstęp</vt:lpstr>
      <vt:lpstr>Co rozsądny programista skonfigurować powinien…</vt:lpstr>
      <vt:lpstr>Ładowanie danych</vt:lpstr>
      <vt:lpstr>Ładowanie danych</vt:lpstr>
      <vt:lpstr>Słówko o cache’u</vt:lpstr>
      <vt:lpstr>Ile zamówień z każdego kraju zostało zrealizowanych?</vt:lpstr>
      <vt:lpstr>Ile zamówień z każdego kraju zostało zrealizowanych?</vt:lpstr>
      <vt:lpstr>Jaki był średni czas realizacji zamówienia w każdym roku?</vt:lpstr>
      <vt:lpstr>Jaki był średni czas realizacji zamówienia w każdym roku?</vt:lpstr>
      <vt:lpstr>Słówko o indeksach</vt:lpstr>
      <vt:lpstr>Ile sztuk produktów od każdego z dostawców udało się sprzedać?</vt:lpstr>
      <vt:lpstr>Ile sztuk produktów od każdego z dostawców udało się sprzedać?</vt:lpstr>
      <vt:lpstr>Jaka kwota zamówień była zgłaszana w każdy z dni tygodnia?</vt:lpstr>
      <vt:lpstr>Jaka kwota zamówień była zgłaszana w każdy z dni tygodnia?</vt:lpstr>
      <vt:lpstr>Jaka była wartość produktów zamówionych z każdego z krajów w każdym roku?</vt:lpstr>
      <vt:lpstr>Jaka była wartość produktów zamówionych z każdego z krajów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Jaka była średnia wartość jednej sztuki produktu dla każdego ze spedytorów w każdym roku?</vt:lpstr>
      <vt:lpstr>Zestawienie wyników</vt:lpstr>
      <vt:lpstr>Linkografia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+ Hibernate TUNING</dc:title>
  <dc:creator>Alicja</dc:creator>
  <cp:lastModifiedBy>Alicja</cp:lastModifiedBy>
  <cp:revision>14</cp:revision>
  <dcterms:created xsi:type="dcterms:W3CDTF">2013-05-04T17:09:15Z</dcterms:created>
  <dcterms:modified xsi:type="dcterms:W3CDTF">2013-05-26T21:49:34Z</dcterms:modified>
</cp:coreProperties>
</file>