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56" r:id="rId3"/>
    <p:sldId id="257" r:id="rId4"/>
    <p:sldId id="264" r:id="rId5"/>
    <p:sldId id="258" r:id="rId6"/>
    <p:sldId id="259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54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179512" y="116633"/>
            <a:ext cx="8856984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tr-TR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Demand Visualization Project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1" name="Picture 3" descr="D:\Users\MASTER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88840"/>
            <a:ext cx="411193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sers\MASTER\Downloads\imag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14241"/>
            <a:ext cx="3744416" cy="27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54095" y="5157192"/>
            <a:ext cx="883602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tr-TR" dirty="0" smtClean="0"/>
              <a:t>F</a:t>
            </a:r>
            <a:r>
              <a:rPr lang="en-US" dirty="0" err="1" smtClean="0"/>
              <a:t>ree</a:t>
            </a:r>
            <a:r>
              <a:rPr lang="en-US" dirty="0" smtClean="0"/>
              <a:t> </a:t>
            </a:r>
            <a:r>
              <a:rPr lang="en-US" dirty="0"/>
              <a:t>or affordable access to bicycles has been provided for short-distance trips in an urban area as an alternative to motorized public transport or private vehicles. Thus, it is aimed to reduce traffic congestion, noise and air pollution.</a:t>
            </a:r>
          </a:p>
        </p:txBody>
      </p:sp>
    </p:spTree>
    <p:extLst>
      <p:ext uri="{BB962C8B-B14F-4D97-AF65-F5344CB8AC3E}">
        <p14:creationId xmlns:p14="http://schemas.microsoft.com/office/powerpoint/2010/main" val="21297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3501008"/>
            <a:ext cx="8784976" cy="290770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aim of this project is to reveal the current patterns in the data by showing the historical data of London bike shares with visualization tools.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This will allow us to X-ray the data as part of the EDA process before setting up a machine learning model.</a:t>
            </a:r>
          </a:p>
          <a:p>
            <a:pPr algn="l">
              <a:lnSpc>
                <a:spcPct val="120000"/>
              </a:lnSpc>
            </a:pPr>
            <a:endParaRPr lang="tr-TR" sz="2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2365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5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83568" y="211309"/>
            <a:ext cx="7848872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timestamp - timestamp field for grouping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cnt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the count of a new bike shares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t1 - real temperature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t2 - temperature in C “feels like”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hum - humidity in percentage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wind_speed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wind speed in km/h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weather_code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category of the weather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is_holiday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field - 1 holiday / 0 non holiday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is_weekend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field - 1 if the day is weekend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season - category field meteorological seasons: 0-spring ; 1-summer; 2-fall; 3-winter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27584" y="4580208"/>
            <a:ext cx="75608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"</a:t>
            </a:r>
            <a:r>
              <a:rPr lang="en-US" sz="1700" b="1" dirty="0" err="1">
                <a:solidFill>
                  <a:srgbClr val="FF0000"/>
                </a:solidFill>
              </a:rPr>
              <a:t>weather_code</a:t>
            </a:r>
            <a:r>
              <a:rPr lang="en-US" sz="1700" b="1" dirty="0">
                <a:solidFill>
                  <a:srgbClr val="FF0000"/>
                </a:solidFill>
              </a:rPr>
              <a:t>" </a:t>
            </a:r>
            <a:r>
              <a:rPr lang="en-US" sz="1700" b="1" dirty="0"/>
              <a:t>category description:</a:t>
            </a:r>
          </a:p>
          <a:p>
            <a:r>
              <a:rPr lang="en-US" sz="1500" dirty="0"/>
              <a:t>1 = Clear ; mostly clear but have some values with haze/fog/patches of fog/ fog in vicinity</a:t>
            </a:r>
          </a:p>
          <a:p>
            <a:r>
              <a:rPr lang="en-US" sz="1500" dirty="0"/>
              <a:t>2 = scattered clouds / few clouds</a:t>
            </a:r>
          </a:p>
          <a:p>
            <a:r>
              <a:rPr lang="en-US" sz="1500" dirty="0"/>
              <a:t>3 = Broken </a:t>
            </a:r>
            <a:r>
              <a:rPr lang="en-US" sz="1500" dirty="0" smtClean="0"/>
              <a:t>clouds</a:t>
            </a:r>
            <a:r>
              <a:rPr lang="tr-TR" sz="1500" dirty="0" smtClean="0"/>
              <a:t>   	</a:t>
            </a:r>
            <a:r>
              <a:rPr lang="en-US" sz="1500" dirty="0" smtClean="0"/>
              <a:t>4 </a:t>
            </a:r>
            <a:r>
              <a:rPr lang="en-US" sz="1500" dirty="0"/>
              <a:t>= </a:t>
            </a:r>
            <a:r>
              <a:rPr lang="en-US" sz="1500" dirty="0" smtClean="0"/>
              <a:t>Cloudy</a:t>
            </a:r>
            <a:r>
              <a:rPr lang="tr-TR" sz="1500" dirty="0" smtClean="0"/>
              <a:t>	 </a:t>
            </a:r>
            <a:r>
              <a:rPr lang="en-US" sz="1500" dirty="0" smtClean="0"/>
              <a:t>7 </a:t>
            </a:r>
            <a:r>
              <a:rPr lang="en-US" sz="1500" dirty="0"/>
              <a:t>= Rain/ light Rain shower/ Light rain</a:t>
            </a:r>
          </a:p>
          <a:p>
            <a:r>
              <a:rPr lang="en-US" sz="1500" dirty="0"/>
              <a:t>10 = rain with </a:t>
            </a:r>
            <a:r>
              <a:rPr lang="en-US" sz="1500" dirty="0" smtClean="0"/>
              <a:t>thunderstorm</a:t>
            </a:r>
            <a:r>
              <a:rPr lang="tr-TR" sz="1500" dirty="0" smtClean="0"/>
              <a:t>	</a:t>
            </a:r>
            <a:r>
              <a:rPr lang="en-US" sz="1500" dirty="0" smtClean="0"/>
              <a:t>26 </a:t>
            </a:r>
            <a:r>
              <a:rPr lang="en-US" sz="1500" dirty="0"/>
              <a:t>= </a:t>
            </a:r>
            <a:r>
              <a:rPr lang="en-US" sz="1500" dirty="0" smtClean="0"/>
              <a:t>snowfall</a:t>
            </a:r>
            <a:r>
              <a:rPr lang="tr-TR" sz="1500" dirty="0" smtClean="0"/>
              <a:t>	</a:t>
            </a:r>
            <a:r>
              <a:rPr lang="en-US" sz="1500" dirty="0" smtClean="0"/>
              <a:t>94 </a:t>
            </a:r>
            <a:r>
              <a:rPr lang="en-US" sz="1500" dirty="0"/>
              <a:t>= Freezing Fog</a:t>
            </a:r>
          </a:p>
        </p:txBody>
      </p:sp>
    </p:spTree>
    <p:extLst>
      <p:ext uri="{BB962C8B-B14F-4D97-AF65-F5344CB8AC3E}">
        <p14:creationId xmlns:p14="http://schemas.microsoft.com/office/powerpoint/2010/main" val="25347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7632" y="116632"/>
            <a:ext cx="8908864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300" b="0" dirty="0">
                <a:effectLst/>
              </a:rPr>
              <a:t>Check missing values and if there are any </a:t>
            </a:r>
            <a:r>
              <a:rPr lang="en-US" sz="3300" b="0" dirty="0" err="1">
                <a:effectLst/>
              </a:rPr>
              <a:t>dublicate</a:t>
            </a:r>
            <a:r>
              <a:rPr lang="en-US" sz="3300" b="0" dirty="0">
                <a:effectLst/>
              </a:rPr>
              <a:t> rows or not.</a:t>
            </a:r>
            <a:endParaRPr lang="tr-TR" sz="3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8927"/>
            <a:ext cx="4181475" cy="451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639897"/>
            <a:ext cx="22669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749879"/>
            <a:ext cx="3762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387094" y="5080956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r-TR" dirty="0" smtClean="0"/>
              <a:t>t</a:t>
            </a:r>
            <a:r>
              <a:rPr lang="en-US" dirty="0" smtClean="0"/>
              <a:t>1</a:t>
            </a:r>
            <a:r>
              <a:rPr lang="tr-TR" dirty="0" smtClean="0"/>
              <a:t>(0.39)</a:t>
            </a:r>
            <a:r>
              <a:rPr lang="en-US" dirty="0" smtClean="0"/>
              <a:t>, t2</a:t>
            </a:r>
            <a:r>
              <a:rPr lang="tr-TR" dirty="0" smtClean="0"/>
              <a:t>(0.37)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hour</a:t>
            </a:r>
            <a:r>
              <a:rPr lang="tr-TR" dirty="0" smtClean="0"/>
              <a:t>(0.32)</a:t>
            </a:r>
            <a:r>
              <a:rPr lang="en-US" dirty="0" smtClean="0"/>
              <a:t> </a:t>
            </a:r>
            <a:r>
              <a:rPr lang="en-US" dirty="0"/>
              <a:t>have the highest correlation with the count of a new bike shares.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the correlation of t1 and t2 is very close, t2 can be discarded and continue with t1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clear from the negative correlation in </a:t>
            </a:r>
            <a:r>
              <a:rPr lang="en-US" dirty="0" smtClean="0"/>
              <a:t>humidity</a:t>
            </a:r>
            <a:r>
              <a:rPr lang="tr-TR" dirty="0" smtClean="0"/>
              <a:t>(-0.46)</a:t>
            </a:r>
            <a:r>
              <a:rPr lang="en-US" dirty="0" smtClean="0"/>
              <a:t> </a:t>
            </a:r>
            <a:r>
              <a:rPr lang="en-US" dirty="0"/>
              <a:t>that the count of a new bike shares decreases when humidity increases.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00" y="36112"/>
            <a:ext cx="3419872" cy="491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" y="36112"/>
            <a:ext cx="5687024" cy="491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157182" y="5013176"/>
            <a:ext cx="8735298" cy="144632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tr-TR" dirty="0" smtClean="0"/>
              <a:t>D</a:t>
            </a:r>
            <a:r>
              <a:rPr lang="en-US" dirty="0" err="1" smtClean="0"/>
              <a:t>uring</a:t>
            </a:r>
            <a:r>
              <a:rPr lang="en-US" dirty="0" smtClean="0"/>
              <a:t> </a:t>
            </a:r>
            <a:r>
              <a:rPr lang="en-US" dirty="0"/>
              <a:t>commuting and rush hours </a:t>
            </a:r>
            <a:r>
              <a:rPr lang="tr-TR" dirty="0"/>
              <a:t>i</a:t>
            </a:r>
            <a:r>
              <a:rPr lang="en-US" dirty="0" smtClean="0"/>
              <a:t>n </a:t>
            </a:r>
            <a:r>
              <a:rPr lang="en-US" dirty="0"/>
              <a:t>8 </a:t>
            </a:r>
            <a:r>
              <a:rPr lang="en-US" dirty="0" smtClean="0"/>
              <a:t>A.M. </a:t>
            </a:r>
            <a:r>
              <a:rPr lang="en-US" dirty="0"/>
              <a:t>and 17,18 </a:t>
            </a:r>
            <a:r>
              <a:rPr lang="en-US" dirty="0" smtClean="0"/>
              <a:t>P.M., </a:t>
            </a:r>
            <a:r>
              <a:rPr lang="en-US" dirty="0"/>
              <a:t>and in the 7th and 8th month, the usage of bicycle intensified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AutoShape 4" descr="data:image/png;base64,iVBORw0KGgoAAAANSUhEUgAAAiwAAAHlCAYAAADWeKcIAAAAOXRFWHRTb2Z0d2FyZQBNYXRwbG90bGliIHZlcnNpb24zLjUuMiwgaHR0cHM6Ly9tYXRwbG90bGliLm9yZy8qNh9FAAAACXBIWXMAAA9hAAAPYQGoP6dpAAB1OUlEQVR4nO3deVwU9f8H8NcuuBwCcsSh4sEhoil4UZAHnpVHJmlZCoVXKn31p5maR95XeQGaooiKqXlfWablfZCJ5ckl5q2IIgooN/v7A5lYQWFxdz9rvJ6Pxz4eMDM789rZ672fz2dmZEqlUgkiIiIiPSYXHYCIiIioLCxYiIiISO+xYCEiIiK9x4KFiIiI9B4LFiIiItJ7LFiIiIhI77FgISIiIr3HgoWIiIj0HgsWIiIi0nssWIpZ6e6OeTIZ5slk+GfPnlKXUSqVWFqjhrTcz/7+0t/JZ87oNnA57AkMLJHv0dWr0rQdPXroLMu9c+cQu369yrQNbdtKWbIePtRZFk3JSU/Hb0OGYImDAxYaGWFZ7dqIXrjwucsXPdbIJk10F/IFbhw5gn9++UV0DGHyc3NxZNw4LKtdGwsUCiytXh2HRo8u8z5/fvcdcjIypGnXDx2SntsDI0ZoOXWhC6tXS9s8HRysk23+lySfOSPtvz2BgaLjaNSTe/dwav58lWnHp0yRHu+lHTvEBHtJLFiKqd+7t/R3wpYtpS5z548/8PjOHQCAffPmkBsa6iTbqywnIwP7hw/HmmbNcOfPP0XH0agjX3+Ns8uW4cndu8jPyUH6jRvILfZFpq8eJyfj5759sdHXF6kJCaLjCHM6OBh/zpmD9Bs3UJCbi8dJSch68OC5y18/cACRjRvjyNixKMjL02FSovL5a/FiRLi5IeaHH0RH0Th+2xbj/vHHiJo2DQBweedOFCxbVqIgubR9u/R3/d69UadDB7g+baWo5uSks6wvw9TODu8/fRxm1atrfXtJ0dH4e9GiUue1mjEDmffvAwCqVK2q9SyadvPoUelv37lzUbV6dTi0aCEwUflc+eWXEq1dldGtYs+f15gxsGvSBFb16j13+RPTpuFBfLwuohFVyIFhwwr/qFNHbBAtYMFSjE2DBnitcWPcP38emSkpuHHoEOp07KiyTGJRU5pMBvfevWFRuzbsmzXTfdiXUMXUFPV02BX0Io6tWomO8FJy0tMBAApzc3h99ZXgNKSuoucPAN4YOxYm1tYC0xDRi7BL6BnuxbuFtm5VmXf/4kWkXroEAKjh7Q2L2rVLHSMCFPaP7uzVC0urV8eCKlUQYmaGH5o3x+ngYDx7geznjWt4UR/1td9/x+a33y5cv0KB721tsblTJ1z++ecyH+PzxrAU9c1HNmmC4KpVsaBKFYTVrImfPv4YKXFxJdbzICEBv3z6KZbXrYuFxsZYZGlZ+BhDQlCQnw+gsN90U7t20n3+CgnBPJkMF1avBvDiMSz3LlzAnsBALKtdu3B8SK1a+LV/f6QmJj738UTNmIF7585hS+fOCLWwwGJra/zcty/Sb94sc78UuXX8eOFzV6MGFhoZIdzZGfuHD0fG065A4N/nJu3qVQCFX3xFGcor484d/Ozvj0VWVggxN8fWrl1xPyamxHIPL1/Gz3374ntbWyw0NsZKd3ecmDoVuZmZJZZNio7Gzg8+wLJatbDQyAiLra2xvmVLXFyzRlpmT2Agfu3XT/r/4MiRmCeT4fqhQwD+fT3+NmQIks+exea330aImRmWODjgyLhxyM/NxaOrV7Hzgw8QYm6OxTY2+OWzz5CVmqqSJS87Gye//RarPTwQWq0agk1MsLxuXewdOBDpt26pLFt8LMG9CxewpXNnhJiZ4XtbW+wbPBiZKSnl3q/led0UjTm58fQxA8D3NjaYJ5Ph0dPn9FnzZDLcPHxY+n+xlRWW161b6rJ3Tp7ExnbtEGxqiu/t7PDbkCGljtG6fuAANnXogBBzc4SYmWGdtzcuVrAp/59ffsHaN99EsIkJltWqhSNff4287OwSyz26dg37hw1DuLMzFhobY4m9PXZ99BHu/vVXqY9Znc+movfzCldXXNu/H+EuLlhobIwfy/hhknH7Nn7/3/+wwtUVwSYmCLWwwKpGjXB8yhTkZWVJyxUfKxSzdi1uHD6MDW3aILhqVSyxt8dvQ4eWup+v7tuH9S1bItjUFEurVy98HZeyb56n+OO9/ccfOBMWhpXu7gg2MUFkkybSmMf4zZsR6emJhcbGiHBzw5mwsFLXd/nnn7Glc2d8b2dX+J5u0ADHJk5E9qNHz93uzWPHkLBtG35o0aLwOa5dG0fGjZOe46J9U+Te2bMvHJ9zcc0arG7cGAuNjbHC1RUnv/22xHfT9YMHsbVLF3xva4v5hoYIrVat8PNEUHcTW1ie4f7xxzg2cSKAwu6fjt9/D5lcLv1ffLnnuXfuHNa3bIm8J0+kaQV5ebj711+4+9dfSLtxA+2eGRCljsu7d2NHjx5QPi0KACDz/n1c+/13XNu/H71+/RV1335b7fXu7d8fMWvXqkzLuH0b8Rs34vqBA+j7xx+wdHYGUPiht6F1azxJTpaWzc/Olh7jk+RktJ45s4KPEIjfsgV7AgJUPqzSb97EhVWrEL95M3rs2IE6HTqUuF/SqVM4OXu2yr6PXb8eKbGx+LSUD+RnnQ4JwaEvv4SyoECa9ujKFfy9aBHiN23Ch/v2wdbDo8KPq0jWgwdY5+2N9OvXpWlXfvkFd6OjMejKFVQxNQVQWPhuat9epRh4EB+PE1Om4Oq+ffjowAEYGhkVPvbTp7HB11flsefn5OD2iRO4feIE8rOz4TFoULkzJp85gx9btkTu48cAgNzHjwvHe1y/jmv79+PJ3buF0wHErFmDx7dv48PffpPuv+fTTxG/aZPKOtOuXcP5iAjcOHQIgRcuwNDYWGX+g/h4/PjWW1LLR+7jxzi3fDluHTuGvidPQmFm9sLMFX3daNKt48dxNixM+kLMy8zE2WXLkH7zJj7YvVta7vyqVdg3cKDKa+3OyZO4c/Ik7p09i7bz5pV7m/GbN+N2VBTw9Asn/eZN/Pntt8jJyEDHxYul5W4ePYrt3bsju9iX+pPkZCRs3ozE7dvx7urVaNi3b0UfuiTz/n3s6NFDGs9l+YJutuxHj7CxXTvVsVRZWUi5eBFRFy/i4aVL6LpuXYn7Xf7pJyRs3Sp9DuY9eYKzYWF4cvcu3t+2TVoubtMm/PzJJ9J+zsvMxJ9z5uDyrl0VemxHx4/HjYMHpf/vnT2LHd27o0lQEP4KDZWmp166hN+HDoXC3Fxlnx766itEP/P5/yAuDn/MnIn4TZvw0YEDMHd0LLHdM0uWIO7HH6X/02/cwJ9z5iA/OxvtFixQ6zFEz5uHW8ePS/8/vHwZR7/+GnIDA6ml+Oq+fdjapYvK90xOWpr0eZL98CGaFXU/6QhbWJ5h6eIC++bNAQBP7t7FzWPHpHlF3UEyuRxuH3743HWcWbIEeU+eQCaXw3viRHTbuBHtFy2CWc2aAApbGdJu3KhwxqPjxkGZnw+FuTnaLliAbhs2oNnw4YUzlUrElPLmLsvjpCSpWLFv0QLvRESg24YNaOjvDwDIvHcPf86ZIy1/au5cqVhpPnIkum3cCN+5c6VxKEXrcv/4Y7ScPl26n3O3bnh/+3bUbt/+uVkeXbuGX/v1K/zSkcnQJCgIndesQeMBAwAAuRkZ+OnDD/Hk6diX4i7v2gVLZ2e8ExGB1rNmScVm8t9/486pUy/cB3dOncKhUaOgLCiAgZER3vj6a7y7ejXqffABgMLXw84PPkB+Tg5qt2+P97dvh4mtLQDA0NQU72/fLo0NKkv6jRuQyWTo8P33eDs8HKZ2doXbSE5WGfC952nLhaGJCXwmTULX9evhOWQIAOD2iRM4NXeutOyJyZOR9+QJ5IaGeGvqVHTbuBE+kydL+6DoOWk2fDiaFvugadS/P97fvh2vNWqkuj9OnoR5rVp4JyJCZfnY9euRl5mJtvPnw3fePKnouPb771LLSdLp01KxUt3bG11++AHvrl4NBy8vAIUfkLejoko+B3/8AQNjY7SdPx8dly6FxdMWjJSYGPxRRgGszuvmtUaN8P727bB5/XXp/l3WrsX727dLz8WzSlv+7eXLSyx3Nzoa1d98E11++AGtZsyQ9v8/v/yCR9euASj8IbA/KAjKggJY1KmD9qGh6LxmDWo/Laai589XGR9VltsnTsC1e3d0Xb8ezUeOlKZfWLVKaonLSU/H7k8+kYqVBn36oHNkJJp/+SXkhoYoyMvD3v79kRIbW+7tPk/2o0cwNDZGp7AwtJ41C41ecBTOufBwqVhpGBCAbhs2oP2iRTC1twcAxG/ahPycnBL3i9+0CTV8fNB5zRq0KNYdm7hzJx4/LabzsrOx/4svpGLFrVcvdF6zBh6ff46UUlozy+PGwYNo+OmnKq/ngrw8/BUaiupvvonOa9ag/kcfSctffNqaDAAJ27ZJxYrCwgKtZs7EOytXotbTVujUS5fwc58+pW437scf4dK9O7quW4fXP/tMmn5+xQooCwqk13QRi7p18f727f9+NxRz6/hxNOrfH91+/BENAwKk6WeWLJH+jl6wAMr8fFSpWhWt58zBe5s2oc1338GoWjUAwPFJk5Bb7MeRLrCFpRTuH3+Mu6dPAyg8WqhWmzZIu3FDmubYps0LB6sWHe5oYGwM565dUcPbu/B+rVrhQUICXnv99QoPdlUqlXhnxQoknz0Lsxo14NKtW2Hm3r0R++OPyLx3TzqKSR3FD9F8rVEjuPXqBSMLC7j37o3aHTrAok4dlS+0ZsOHo+ZbbyHr4UM0DQqSpt/5808kbN4sZbBxd0fNYs3Bli4uZY6fObdsmfTLrNWMGfAePx4A8HpAAIytrXFq7lxkpabi3PLl0rwihqam+OjgQZi+9hqAwm6rog+MR//8g+pPP2BKc3rhQunXxLsrV6LB0w+ORp99hl0ffYSEzZvx8PJlJGzZggZ9+sCidm0cHDECmQAMqlRRe1yQ3+7dsC3ap0ol9n3+eWHmp4M675w8iXvnzgEAvCdOlB5rg08+weM7d5C4cyfOhYfD52mLYKuZM+HWqxfkVaqo/KK78ssvSDp16t+j25o1k9YLALaNG5eeXSZDzz17UO1p0XD111+lLlHfuXPh+TTvnT/+kIqsjJs3YV6zJiydnfHBL7/g3rlzeD0gAGY1agAATG1tsa1rVwB47uvUb9cu6T1Tp0MHrGzQAMr8fMSuW4c2s2c/d3+q+7qp16OHSneGc9euMLa0fO76y7u8Wc2a6LVvn9TylRITUzjAWalEakICqtWpg4s//CC1AnVdvx4133oLQOFnT1jNmsi8dw/nVqyAY+vWz81TnH2LFujx9AdVg08+wZ2TJ3H7xAnkPXmCjJs3YVWvHmJ//BEZTwtKj0GDpGLrdRS+L/d/8QXyc3JweuHCUgsxdflMngzPwYPLXK7+Rx/Bom5dPLx8GW+MGQPZ026N9OvXcWruXBTk5SHz/n3pNVTEvFYtfPj779J+vhsdjRuHDkFZUIC0q1dR1d4eNw4dkgb11+nUCd03by58zE9b4WKKdZWWV6127dAlMhIAYOXqKnV3GZqaoueePTC2skI9Pz+pYC/eHR1drNWs5y+/oGbLlgAKP2PWv/UW7pw8iZtHj+LWiRPSa6JI9TffRI8dOyCTyVC/d2/cOnYMDy9fRk56Op7cu4eq9vYq72OjatWe+5lUr2dPvBsRAaBw/984dAjpN27g0ZUryM/NhUGVKtJ7ydjKCq7du8OmQQMAhcMhMu/fh83rr5doIdU2trCUov5HHwFP3zSXtm2DUqlE4jNHB72I+yefAChsolzv4yONA7n9xx9wbNUKr73+eoUPh5bJZKj+5pvw/PxzWLq44Fx4OPYOHIgVrq7IvHcPAFCQm6v2eq1cXaVfCxdXr8b3r72G9W+9hcNjx8Kidm04tmkD06etCQBg7eaGBn36oJ6fH+I2bsTBL7/ED15e0hdXRTIUKT6u4NkPvOL/3zxypMR97Zs2lYoVALB2d5f+Lt5N8KLtKszNpeewvNtVl1mNGv8WK4DUkgAUNlkDheNRihybMEHqy54nkyFx504AhR/qRWNr7Dw90SgwEDXeegsX16zB7198gdWNGyPpactSvprPibmjo1SsAFBpeajVtq30d1UHh3+zP93HxlZWcO7cGc3/7//wID4ef8yahe3du2N3sa7U0vKY16olFSsAYFWvHuyejp9Iv3GjRB9/cS/zutGkWr6+0pcoUPpze7fYc/tjy5bS87pQoZDex3f++KPc23y2C7haKdssvn88ntk/HgMHQmZgAEBz+6e8xZZF7dqo36sXPAYNQuLOnTgybhw2tGmD08XOZ1Taa8WxTRuV/Vzae714K0pRS2mR+r16le+BPKP4D7CiViCg8P1nbGUFAFCYmaHK0+7Loix52dm4/fQ5fa1RI6lYAQpb7Yt315b2HNTp2FEq5uQGBirdbGV9tj3L6Z13VLZtXqvWv+t6+npxf/qDLf3mTaxq2BDhLi7YExiIh//8A0dfX1i7uUmth7rCFpZSWNSujRo+Prh94gQybt3CnT/+kE60Izc0hFsZL3SXrl3RbeNGRE2dipSYGGkcSPzGjTgwbBgaDxyoMjZG8syAp+ed5+HWiRP4bfBg3L9wAQBgoFDArlkzPE5KQu7jxyUGTpXXB7/8gsNffYX4TZuQl5mJ21FRuB0VhVPffQdLFxd0WbtW+jLJuH0b+z7/vPCkY0olIJPBun59WNSpIw1EraiiAZYGRkYwsbFRmVfUrQag1PNlGD39wChS/APt2f37rKyn2zWrUUP6YChtu5kvOE9HeRk/czSKvEoV6e+i5utnB7E+T8bt2zCrXh0psbHYN2iQ1DctMzCAbePGMLWzK+y+U/N1UdT0W0RWrMgunr/oiw6AymsvasYMRM+bJxUZJjY2sG7QAElF5+IpJc+z+wWA1O0GFLYEPpuryMu8bjRJU89txu3bmt1msYHL5sX2B1D4GWLy2mt4cvdu6a/vcn42FWdS7IfDi2SnpWH/F18gbsMGab3VnJxg6eqKB0WD/Ut7rTzzXjco9l4veh0Wjb8CSu6j53X9laX460/+nPcEUFhUPA0D4Onr7unfZs/s/2enafqz7Vnleb0UtZyf+u47pF27hkf//INH//yDi5GRMDQ2xhvjxuGtSZPU2u7LYsHyHO69e+P2iRMAgLPLl0sVb+327VV+wT/3/h99BPePPkJKXByu/f47bh09iqv79iH74UOcDQvDa40bq3SlACV/RRQ/5LJIVmoqtnXpguxHj2Dt7o4OixejZsuWMDQ2xrJatVTeoOoyfe01dF69Gh2+/x43Dh2Sbnejo/Hw8mXs9PPD4Js3ITcwwO5PPsHNI0dQpWpVdAoLg1OXLjCxtsYvAQGIecmCxdTODqkJCcjPzkZmSorKl09GsaNLin+RFZEX+/KsyHbTb95Exu3bUCqVKkVL8e2alrJddcnKkVNhbi793ez//k+lVaO4anXroiAvD9u6dcOjf/6Bqb093l6+HLXbtYPC3Bw/PjM4WhMZy2ohPL9qFY5/8w0AoPHAgfD66itY16+Pa/v3Y/MzpwoorrQv6aIWB6BkEVXcy7xuNEnd5/bt8PBSv9yfLZpfpDyv++Jf0Om3bqm0jOXn5Ej7ubTXd3k+m55laGJS5jIAsH/YMMSsXQuZgQHah4ai/ocfoqqDA4598w3+mDHjufcrz34u/nop/joCUKH3BPD8fV3We8LU1raw5V6pVHk9FtHmZ9uzyrPvgMKipcnQoUg+cwbX9+/HrWPHcPW335D35AlOTJ4M++bN4fK0i1cX2CX0HPU/+khqAbm4erU0tqH+C44OAgor+1Pz5uGXp+MerOvXR7P//Q/vbdyIXnv3SssVFUPAvydMe3L3rnQ4MAAkl3JUy/WDB6VfrEUnrjM0NsbjpCQ8Tkqq4KMt7H449NVX2NqlC24cOgSXrl3Rdu5cBJw6BafOnQEUDsx9dOUKMh88kAo4+xYt0NDfHybW1lAWFKiMjSii0pJUjl8CNXx8pL/PhYerzDtbrG+9lq+vWo+xLNWfbjcnPR3xGzeqzDtXbLuOGt7u89g1bSr9nZOejno9eki3okIyPzsbxtbWuHfuHB798w8AwOndd+HavTsU5ubIzcws9URnxZ+TirbIvUjxLlTvCRNgXb8+gMLBzy+See8erhR7nzy6ehX3zp4FUDjO4kVHCenidaPua/l5ij+3BkZG0vNay9cXl7ZuxYPYWBi9YDxNRVQvtn/OP7N/zkdESL+si7++1flselZ5uwuKXivmjo5oNmyYVEiV9VopD7tih2NfKnbkEADEPfMe1za5oaF0Usn7Fy6oDDpXFhTg3IoV0v8v9dlWVOi+xOsz5/FjRM2Ygd2ffIL9//sf7Js2hddXX6HHjh14d9Uqabk7pQyc1ya2sDxHVQcHOLZpo9Lva6BQoJ6f3wvvJ5PJcPPoUemQuV15eajXsycKcnOlc48AqmfFtXRxwb1z55D14AEOffklGvj74+qvv5Z6JlIjCwvp7zPff4+qT/tQTwcHS82p6pxfQMptYCCNXk+KjobX6NGwqFMHD2JjcePpuScMjY1R1cEB8ipVpKMKbh09imOTJsGqXj3E/PCDSsGSl50NQyMjlS+Z6wcP4uKaNbBu0OC5A2AbDxyIv0JDkZ+djWMTJiDj1i1Uf/NN3DxyRPoiMrG1VesQ3fJoEhRUOAZHqSw8H8j587CuXx+Ju3bh0tNz8li7u8Ptmb5wbXFs1QpW9eoh9dIlXFi1CjK5HLXbt8eNgwel/eDUpQvce/eGotjrIn7TJrzWqBGMra1xZulS6Zdl8ddFlWLPyeWffoJRtWpwbN36hWd5VUfxPHsHDkTj/v1x79w5lUGrz3ud7u7dG2+OHw9jKytp0CUANPz00xduUxevm+Kv5b8WLYKpnR2aPD1qSx0N/f3xx4wZKMjNxe9BQXh05QqsXF1xdtky6cdAm+++02hR7v7xxzgxaRIyU1Jwdtky5D5+jDpvv417587hr6fPi6GxMVp8+aV0H3U+mypKYWGBnPR0pF27ht+/+AI1W7ZE4q5d+KfYOaUq8pkGADVbtkQ1Z2c8+ucfXD9wAD/7+8O5a1dc378fsRU4mvJlNf3f/7Dn6RE+W7t0wRtjxsDUwQGxa9dKY5bqdOyI6m+8UeFtKMzMkJOejoeXL+P8qlWFg4DVPCBAUbUqEjZvlj7P87OzUadjR2SnpakcSaTrs7uzYHkB948/VilY6r7zzguPIijSPiQEyX/9hfSbN3Fp+3aV87cAQDVnZzQvdoG0Rv374+DT//8KDZWO5Xft0ePfM+s+VbNVK1i5uSE1IQGZ9+/j92LdSvIqVVCQm4sMNU6SVsS+aVN4T5yIP2bMQOa9ezgyZkyJZVrPni19YLt/8glifvgByoIC/FHssOWiDEDhESOWLi6wcnODoYkJ8jIzcf/8eez57DO0mjnzuQWLtZsb3g4Px76BA5Gfk4O/Fy/G38XOJaGwsED3LVtK9GG/rNpt26L1rFk4On488rOzcXLWLJX5ZjVq4P1t23R2/SiZXI7OkZHY1LEj8p48wfkVK3C+2K+wqg4OaB8SAqDwi8WxTRvcPHIEeZmZOFzsAn5Fz0nm/fvIy8qCobEx7Dw9pebpGwcP4sbBg+i6bp3GCpZG/fpJR8Zc378f1/fvl7IUKe1kflUdHKAsKMCRsWNVpts1bQqvMi5KqIvXjW2TJrj8008ACg8jNzAyKteRMM+ydHaG79y5ODhiBHIzMnBi8mSV+Y6tW6Pp//5X4ZylMbG2Rtcff8Sunj2Rk56OmLVrVc67ZKBQoPOaNbBydZWmqfPZVFGN+veXPkPOLFkifSEW/yxJv3lTaqVTh0wux7srV2LLO+8gPzsbsevWSYVK3XfewbXff1c5z4i2vf7pp7j9xx84u3Qpsh8+xNFnjnK0btAAXV7ypGx2TZrg5tGjyH38GHv790edTp0qdGbzd1etwsZ27ZCTlobzERE4//SooiIOb7yBBk9Pe6Er7BJ6gXo9e6p8OZV1dFCRanXrwv/UKXiNHg2bhg1RxcwMBkZGsK5fH82//BL+f/6p0r/ebPhw+M6bh2rOzjAwMoKthwfeXb1a5fwlRQyNjdFr3z64ffghTO3soLCwgH2zZmgfEoK3pkwBUPjmrsiVo1tNn44eO3eiTqdOMKtZE3JDQ5jY2KDu22/D76efVIqsjkuXFrbC1K0LQxOTwq6v//s/lRNjFX2wK8zM0OWHH2BVrx7kVarAvFYtVC3jsO7XAwLgf+oUXg8MhHmtWjBQKGBWsyYa9e+PT8+cQa02bdR+fOXx5tdf4+PDh+H2tB/dQKFANScnNPu//0PA339Lh/bpSg0fHwScPo0GffqgavXqMFAoYFGnDhoPHIg+f/whfbnIZDJ037oVjQcOhFnNmqhStSpea9QIPpMn4+2nrQsFeXm48uuvAAoLnA6LF0v71tLVtcSgvpdRp0MHvL9tG+ybN4ehqSnMatSAU5cu+OT4cVi5uQH49/VRnKm9PT45fhxOnTvD0MQEJra28Bw6FB8dOIAq5RgToe3XjdeoUajfuzeqVK2KKmZmcPDyUvsIjSLN/+//8MEvv6BOx44wtrKCobExrN3d8dbUqfjgl1/K9XjVVbdTJ3x69iya/u9/0ueNqZ0d6n/0Efr++SfqP3N+KXU+myrqrUmT0Hr2bFjVqwdDY2NYurigUb9+6BMVJXVvlPZaKa9avr7ofegQarVtC0NjY5jVqIE3x42TDgPXtU5LlsBv1y44de4ME1vbwu8Gd3d4f/MN/E+eVBlbVBEdlixBzZYtCwdS29hI7zd12Tdrhk///hueQ4ZIPzoNTUzwWuPGeGvqVPQ+eFB14K8OyJTa6MAmIlJD0SnFbT098VkFim0i+u9jCwsRERHpPRYsREREpPdYsBAREZHe4xgWIiIi0ntsYSEiIiK9x4KFiIiI9B4LFiIiItJ7LFiIiIhI71WaU/PP3yF+bHFVk/JffVVbjHV7YsJSmZkUiI4AufinAjZVK3aGVE1SyPNER8CjbGPREWBpnCk6Ah48MRUdAU9yNXdF4IqKSRT/+QAAk/pq9+vx5yrqX2rgRbrmlrzI6X9NpSlYiIiI9IWsih78anrFsEuIiIiI9B5bWIiIiHRMbsgWFnWxYCEiItIxWRV2cKiLe4yIiIj0HltYiIiIdIxdQupjwUJERKRjPEpIfewSIiIiIr0nrGDp1KkTtm7dKmrzREREwsgNZRq9VQbCCpYbN25g8uTJGDVqFFJSUkTFICIi0jlZFZlGb5WB0C6h5cuXIz4+Hu+++y4WL16MR48eiYxDREREekpowVK/fn3s2LEDX3zxBdatW4d27dph3LhxOHbsGLKzs0VGIyIi0hp2CalP+FFChoaGCAwMRJ8+fbBjxw7s3LkTn3/+OeRyORwdHWFpaYkNGzaIjklERKQxMoPKUWRokrCCRSZTfbIUCgU++ugjfPTRR3jw4AH+/vtvxMXF4f79+4ISEhERkb4QVrAolcrnzrO2tkaHDh3QoUMHHSYiIiLSDTlbWNQmbAzLmjVrUK1aNVGbJyIioleIsBaWN954Q9SmiYiIhJLJ2cKiLuGDbomIiCobmQFPNK8u7jEiIiLSe2xhISIi0jEOulUfCxYiIiId4xgW9bFLiIiIiPRepWlh+dxxr+gIqHL/pugIQLYeVPXJqaIT6IWHp86IjqAXqtauLjoCHpy/JDoC6jnaiY4AIxtL0RHQskMf0RGeaqLVtbNLSH2VpmAhIiLSFzw1v/rYJURERER6jy0sREREOiaTs71AXSxYiIiIdIxHCamPJR4RERHpPbawEBER6RiPElIfCxYiIiIdY5eQ+tglRERERHpPaAvLvXv3cObMGbi7u6NWrVpISEjAokWLcPXqVdSpUweff/45PDw8REYkIiLSOB4lpD5he+zvv/9G586dMWzYMHTr1g0HDx5E37598eDBA7Ru3RpZWVno06cPoqOjRUUkIiLSCplcptHby0hJScHo0aPh7e2Npk2b4vPPP0diYqI0f9y4cahfv77KrU2bNtL8goIChIaGonXr1vD09ET//v1x7do1lW3ExsbC398fTZo0Qdu2bREREaF2TmEFy7x589C5c2dER0dj+PDhGD58OLp06YJ169ZhzJgxWLFiBQYOHIgFCxaIikhERPSfN3ToUNy4cQPh4eHYsmULjI2NERgYiMzMTABAfHw8hgwZgmPHjkm3HTt2SPdfsmQJNmzYgBkzZmDjxo2QyWQYNGgQcnJyAACpqano168f6tati61bt2LYsGEICQnB1q1b1coprGCJjY3F559/DjMzM/Tr1w8FBQX46KOPVJbx8/NDQkKCoIRERETaITeQafRWUampqXB0dMT06dPRuHFjuLi4ICgoCPfu3cOlS5eQn5+PxMRENG7cGLa2ttLN2toaAJCTk4OVK1di2LBh8PX1hbu7OxYuXIi7d+/it99+AwBs2rQJCoUCU6ZMgYuLC3r27InAwECEh4ert88q/ChfUrVq1XDzZuHFAO/cuYP8/HwkJyerLJOUlAQLCwsR8YiIiP7zrKyssGDBAtSrVw8AcP/+fURERMDBwQGurq64evUqsrOz4eLiUur94+Li8PjxY3h7e0vTLCws0LBhQ5w6dQoAEB0dDS8vLxga/jts1tvbG1euXEFKSkq5swobdNu9e3eMGTMG3bp1w6FDh+Dq6ooVK1agWrVqaNSoEeLj4zFt2jS0a9dOVEQiIiKt0PRhzR06dHjh/P3795e5jm+++UZqDVm6dClMTU2RkJAAmUyGyMhIHDlyBHK5HL6+vhgxYgTMzc2RlJQEAKheXfWq63Z2drhz5w6AwsYHNze3EvMB4Pbt27CxsSnXYxRWsAwbNgwGBgY4cOAA7O3tMWHCBCQmJuLTTz9Ffn4+AKB58+YYMWKEqIhERERaofmjhApeeg2fffYZevfujR9//BFffPEF1q9fj0uXLkEul6NmzZoICwvDtWvX8O233yIhIQGRkZHSOBeFQqGyLiMjIzx69AgAkJWVVep8AMjOzi53PmEFi6GhoTTYtki9evXg6emJc+fOoXr16vDw8IBMxpPrEBERvUh5WlDK4urqCgCYPn06zpw5g7Vr12LWrFkIDAyUhme4ubnB1tYWvXv3xvnz52FsbAygcCxL0d9AYSFiYmICADA2NpYG4BafDwCmpqblzqd3Z7qtUaMGatSoIToGERGR1ujLmW5TUlIQFRWFzp07w8DAAAAgl8vh4uKC5ORkyGSyEmNJi7p3kpKSpK6g5ORk1K5dW1omOTkZ7u7uAAAHB4cSY1SL/re3ty93Vp65hoiISMf05TwsycnJGDVqFP78809pWm5uLmJiYuDi4oJRo0ZhwIABKvc5f/48gMIWGXd3d5iZmeHkyZPS/LS0NMTExKBFixYAAC8vL5w+fVoa7gEAUVFRcHJyKvf4FYAFCxERUaXl7u6OVq1aYerUqYiOjkZCQgLGjh2LtLQ0BAYGolu3bjh+/DiWLl2K69ev4/Dhwxg/fjy6desGFxcXKBQK+Pv7Y968edi/fz/i4uIwcuRIODg4oFOnTgCAnj17IiMjQxqrum3bNkRGRmLw4MFqZdW7LiEiIqL/On3pEpLJZAgODsb8+fMxYsQIpKeno0WLFli3bp00RCMkJARhYWEICwuDubk53nvvPZUDYoYPH468vDxMnDgRWVlZ8PLyQkREhDTQ1sbGBitWrMDMmTPh5+cHW1tbjBkzBn5+fuplVSqVSk0+eH2VHv2r6Aiocv+m6AiAPgxifpQqOoFeeHjqjOgIeqFq7eplL6RlD85fEh0BZo52oiPAyMZSdASkd+gjOgIAoLp7E62u/1LfLhpdX711v2h0ffqIXUJERESk9ypNl9CW9HdFR4CJhfjGLLlMfAYz2/yyF9IyU0We6AiwbpouOgIU8pyyF9Ky67nmoiNA8a74/XA3X1H2QlqWnmskOgJuJxuXvZAOBLhrd/0vczr9yqrSFCxERET6Ql/GsLxK2CVEREREeo8tLERERDqm+VPz//exYCEiItIxdgmpjyUeERER6T22sBAREekYW1jUx4KFiIhIxziGRX3cY0RERKT3hLawPHr0COvXr8epU6dw//595OTkwNzcHHXq1EGbNm3QrVs3yFmFEhHRfwy7hNQnrBq4ceMGunbtip07d8LCwgJGRka4efMmGjVqhLy8PMyYMQO9evXCw4cPRUUkIiIiPSGsheXbb79F+/btMXXqVMieXpBv9erVOH36NBYtWoT09HQMHToU3333HWbNmiUqJhERkcZxDIv6hO2xP/74A/369ZOKFQDo27cvDh48iIyMDJibm2PixIk4ePCgqIhERETaIZNp9lYJCCtYzMzMcP36dZVpKSkpyMvLg1JZeIE+uVyOgoICEfGIiIhIjwgrWDp06IDJkyfj6NGjyMzMxD///IPRo0ejSZMmMDc3x8WLFzFt2jR4e3uLikhERKQVMrlMo7fKQNgYllGjRuH69esYNGiQ1C3k7OyMJUuWAADmzJkDuVyOb775RlREIiIireAYFvUJK1hMTU0RHh6O+Ph4XLlyBba2tvD09IShYWGksLAwVK1aVVQ8IiIi0iPCz3Rbv3591K9fv8R0FitERPRfVVm6cTRJeMFCRERU2bBLSH3cY0RERKT32MJCRESkY+wSUh8LFiIiIh1jwaI+dgkRERGR3qs0LSwnolJER4CxaRXREaBQGIiOgGrVjERHgIW5segIMDQUn8GiqvhfeTl5ohMAmVlK0RGQqwf74e7dLNERoCzIFB2hUBsT7a6fg27VVmkKFiIiIn0hqyTX/9EklnhERESk99jCQkREpGM8D4v6WLAQERHpGI8SUh9LPCIiItJ7bGEhIiLSNXYJqU1vCpYHDx7gzp07yM7OhqmpKezs7GBtbS06FhEREekB4QXL9u3bER4ejitXrgAAlMrC8yHIZDI4OTlh8ODBeP/990VGJCIi0iiOYVGf0IJl5cqVCAkJQWBgILy9vWFnZweFQoGcnBwkJyfjxIkTmDx5Mh4/fow+ffqIjEpERKQxMhm7hNQltGD54YcfMGXKFPj5+ZWY5+LiAh8fHzg5OWHJkiUsWIiIiCoxoQXLw4cP4enp+cJlPD09ce/ePR0lIiIi0gF2CalNaJtUo0aNsHr1ahQUFJQ6X6lUYsWKFWjQoIGOkxEREWmPTC7X6K0yENrCMn78ePTv3x9HjhxBixYtUL16dZUxLNHR0cjIyEBERITImERERCSY0IKlQYMG2LNnDzZu3IjTp08jISEBWVlZMDIyQvXq1dG7d2/06tWLhzcTEdF/Co8SUp/ww5otLS0xePBg0TGIiIh0h0cJqY17jIiIiPSe0BaWgIAAyGTlaxZbs2aNltMQERHpBruE1Ce0YPHx8cGiRYvg7OwMDw8PkVGIiIh0p5Ic2aNJQguWoKAgmJqaIjQ0FMuWLYOjo6PIOERERJVOSkoK5syZg6NHjyI7OxteXl4YM2YMXF1dAQCxsbGYOXMmLly4AEtLSwQEBGDAgAHS/QsKCrB48WJs3rwZaWlpaN68OSZPnow6depIy5S1jvIQXuIFBgaiWbNmCA4OFh2FiIhIJ2QymUZvL2Po0KG4ceMGwsPDsWXLFhgbGyMwMBCZmZlITU1Fv379ULduXWzduhXDhg1DSEgItm7dKt1/yZIl2LBhA2bMmIGNGzdCJpNh0KBByMnJAYByraM8hB8lBAAzZ85ETEyM6BhERES6oSddQqmpqXB0dMTQoUNRr149AIW9H++//z4uXbqEqKgoKBQKTJkyBYaGhnBxccG1a9cQHh6Onj17IicnBytXrsTo0aPh6+sLAFi4cCFat26N3377DV27dsWmTZteuI7y0os9Zm9vj3bt2omOQUREVKlYWVlhwYIFUrFy//59REREwMHBAa6uroiOjoaXlxcMDf9t3/D29saVK1eQkpKCuLg4PH78GN7e3tJ8CwsLNGzYEKdOnQKAMtdRXnrRwqILco7IBgBUqWIgOgKqVhWfwcJM/OuhQCk6AWBuki86gl5IlYl/TeaXfoUSnUp+ya4FTTBUiM+gC5o+SqhDhw4vnL9///4y1/HNN99IrSFLly6FqakpkpKS4ObmprKcnZ0dAOD27dtISkoCAFSvXr3EMnfu3AGAMtdhY2NTZjZAT1pYiIiIKhWZXLM3Dfjss8+wdetWdO/eHV988QUuXryIrKwsKBQKleWMjIwAANnZ2cjMzASAUpfJzs4GgDLXUV6VpoWFiIjov6o8LShlKToqaPr06Thz5gzWrl0LY2NjafBskaIiw9TUFMbGxgCAnJwc6e+iZUxMTACgzHWUF1tYiIiIdE0u0+ytglJSUrB7927k5//bPSyXy+Hi4oLk5GQ4ODggOTlZ5T5F/9vb20tdQaUt4+DgAABlrqO8WLAQERFVUsnJyRg1ahT+/PNPaVpubi5iYmLg4uICLy8vnD59WqWgiYqKgpOTE2xsbODu7g4zMzOcPHlSmp+WloaYmBi0aNECAMpcR3mxYCEiItIxmUyu0VtFubu7o1WrVpg6dSqio6ORkJCAsWPHIi0tDYGBgejZsycyMjIwYcIEJCYmYtu2bYiMjJQuWqxQKODv74958+Zh//79iIuLw8iRI+Hg4IBOnToBQJnrKC+OYSEiItI1PTlyVSaTITg4GPPnz8eIESOQnp6OFi1aYN26dahRowYAYMWKFZg5cyb8/Pxga2uLMWPGwM/PT1rH8OHDkZeXh4kTJyIrKwteXl6IiIiQBtra2NiUuY5yZVUqlXpwcKX2DZ7zQHQEKIzF14dVqyrKXkjLbG2NREeAlYX4Dwt9OKzZxpyHNQNAagYPawaAy1eyREeAgYH49yYAzOyv3c+px+ETNbq+qoNmaHR9+kj8NygREVElI9OTM92+SoQWLLdv3y73skVNU0RERK88PThJ36tGaMHStWtXZGW9uAlSqVRCJpMhNjZWR6mIiIhI3wgtWLZt24Z+/frhtddew5gxY0RGISIi0h12CalNaMHi5OSEZcuWoXfv3khLS0PHjh1FxiEiItINdgmpTXiJV79+fQwePBirV68WHYWIiIj0lF4cJTR06FAMHTpUdAwiIiKd4FFC6tOLgoWIiKhS0dAVlisToQVLQEAAZOXsx1uzZo2W0xAREZG+Elqw+Pj4YNGiRXB2doaHh4fIKERERLqjJ6fmf5UILViCgoJgamqK0NBQLFu2DI6OjiLjEBER6cTLXLCwshK+xwIDA9GsWTMEBweLjkJERER6Si8G3c6cORMxMTGiYxAREekGu4TUphcFi729Pezt7UXHICIi0g12CamNe4yIiIj0nl60sOiClY2p6AgwNRW/uy3MDURHQA1bpegIsK6aIzoClOJ3A2xN00RHQL5S/GvS0sREdARk54vfD4/SFKIjoEqVStJVwlPzq40tLERERKT3xP/kJyIiqmx4an61sWAhIiLSNQ66VRv3GBEREek9trAQERHpGs/DojYWLERERLrGLiG16cUey83NxcOHD0udV1BQgNu3b+s2EBEREekVoQVLdnY2xo8fj6ZNm8LHxwe9evXC+fPnVZZ58OABOnToICghERGRFshkmr1VAkILlpCQEERFRWHWrFmYM2cO8vLy0LdvXxw+fFhlOaU+nGGLiIhIU+Ryzd4qAaGP8tdff8X06dPRvXt3vP/++9i8eTPat2+P4cOH49SpU9JyskpSPRIREVHphBYsqampqFOnjvR/lSpVMH/+fHh5eSEoKAiJiYkC0xEREWkJu4TUJrRgcXFxwd69e1WmGRgYICQkBDVq1MDAgQPxzz//CEpHRESkJTK5Zm+VgNBHGRQUhIULF2LgwIGIj4+XpletWhUrVqyAiYkJBg4cKDAhERER6QOhBUv79u0RGRkJKyurEgNrbW1tsXHjRnTp0gUKhfgriBIREWkMB92qTfiJ41q0aIEWLVqUOs/CwgJz5szB7NmzdZyKiIhIiyrJuBNNeiXKMh4lREREVLkJbWEJCAgodzGyZs0aLachIiLSkUoyUFaThBYsPj4+WLRoEZydneHh4SEyChERke6w50BtQguWoKAgmJqaIjQ0FMuWLYOjo6PIOERERKSnhLdJBQYGolmzZggODhYdhYiISDd4lJDahB8lBAAzZ85ETEyM6BhEREQ6oWSXkNr0omCxt7eHvb296BhERESkp/SiYCEiIqpUeJSQ2ipNwaJQ8MUB6MfAdIWhsuyFtMxMkSU6AgqU4l+TpvJM0RGQpxT/MZRlIP5s2vrw3tSHrwRFFb3YEaSHxL86iYiIKhu2sKiNBQsREZGOcdCt+ljiERERkd5jwUJERKRrMrlmby/h4cOHmDRpEtq0aYNmzZrhk08+QXR0tDR/3LhxqF+/vsqtTZs20vyCggKEhoaidevW8PT0RP/+/XHt2jWVbcTGxsLf3x9NmjRB27ZtERERoXZOFixERES6JpNp9vYSvvzyS5w9exYLFizAli1b8Prrr2PAgAG4fPkyACA+Ph5DhgzBsWPHpNuOHTuk+y9ZsgQbNmzAjBkzsHHjRshkMgwaNAg5OTkAgNTUVPTr1w9169bF1q1bMWzYMISEhGDr1q1q5dTLguXOnTs4e/YsHj16JDoKERHRf9a1a9dw/PhxTJ48GS1atICzszMmTJgAe3t77N69G/n5+UhMTETjxo1ha2sr3aytrQEAOTk5WLlyJYYNGwZfX1+4u7tj4cKFuHv3Ln777TcAwKZNm6BQKDBlyhS4uLigZ8+eCAwMRHh4uFpZhRcskZGRGDJkCNauXYu8vDyMHDkS7du3R+/evdGyZUvMnTtXdEQiIiLN0pNT81tZWWH58uVo1KiRNE0mk0GpVOLRo0e4evUqsrOz4eLiUur94+Li8PjxY3h7e0vTLCws0LBhQ5w6dQoAEB0dDS8vLxga/nucj7e3N65cuYKUlJRyZxV6lFB4eDiWLl2Kt956C6GhoTh8+DBiY2Mxf/58uLm54cyZM5g3bx4sLS0xaNAgkVGJiIg0RtNHCXXo0OGF8/fv31/qdAsLC/j6+qpM27NnD65fv45WrVohISEBMpkMkZGROHLkCORyOXx9fTFixAiYm5sjKSkJAFC9enWVddjZ2eHOnTsAgKSkJLi5uZWYDwC3b9+GjY1NuR6j0IJl8+bN+O6779CxY0ccOXIEgwcPRkhICN5++20AgKurK0xNTTFv3jwWLERERFp2+vRpjB8/Hh06dED79u0RGhoKuVyOmjVrIiwsDNeuXcO3336LhIQEREZGIjOz8OSTCoXqyReNjIykYR1ZWVmlzgeA7OzscmcTWrDcvXsXDRo0AAC0atUKcrkctWvXVlmmUaNGSE1NFRGPiIhIOzR84rjntaCo4/fff8dXX30FT09PLFiwAAAwbNgwBAYGwsLCAgDg5uYGW1tb9O7dG+fPn4exsTGAwrEsRX8DhYWIiYkJAMDY2FgagFt8PgCYmpqWO5/QMSx16tTB0aNHC4PI5fj999/h6OiossyuXbvg6uoqIh4REZFWKGVyjd5e1tq1azFs2DC0adMG4eHhUvEhk8mkYqVIUfdOUlKS1BWUnJysskxycjIcHBwAAA4ODqXOB6DWhY+FFiyDBw/GjBkzEBoaCqCwD8zMzAwAcOHCBfTt2xdhYWEYMWKEwJRERET/XevXr8f06dPRt29fBAcHq3TfjBo1CgMGDFBZ/vz58wAKh224u7vDzMwMJ0+elOanpaUhJiYGLVq0AAB4eXnh9OnTyM/Pl5aJioqCk5NTucevAIK7hLp27QozMzPcv3+/xLysrCxYWloiMjISzZs3F5COiIhIS/Tk1PxXrlzBrFmz0KlTJwwePFjlqB1jY2N069YNQ4cOxdKlS9G1a1dcuXIF06ZNQ7du3aQjh/z9/TFv3jxYW1ujZs2amDt3LhwcHNCpUycAQM+ePbFixQpMmDABAwcOxLlz5xAZGYmpU6eqlVWmVCrFXzpXByZF5pS9kJYZGgo/ihzVLAxER0AdhwLREeBgniE6gl5crfk1hfjxYfpwtebUHIuyF9Ky3ALx783oBCPREVDVVPz7AgCGvqvd9af/+bNG12f+RtcK3S8sLAwLFy4sdZ6fnx/mzJmDvXv3IiwsDP/88w/Mzc3x3nvvYcSIEdLA2fz8fCxYsADbtm1DVlYWvLy8MGnSJJUhHufOncPMmTMRExMDW1tb9O/fH/7+/mplZcGiQyxYCrFgKcSCpRALlkIsWAqxYKmYihYsrxKhnxQBAQGQlbNZbM2aNVpOQ0REpCN60iX0KhFasPj4+GDRokVwdnaGh4eHyChERES6o+HDmisDoQVLUFAQTE1NERoaimXLlpU4pJmIiIgI0INrCQUGBqJZs2YIDg4WHYWIiEgnlDKZRm+VgfjRboA0cpiIiIioNHpRsNjb26t1tjsiIqJXGsewqE0vChYiIqLKRInK0Y2jSZWmYMnJEX/uj7w88ae8MTMTf66HvAK+UQEgJ1/8208G8a9JA1l+2QtpmT58eeTki39v5uSKfz1U0YMMhcS/JkiV+E9MIiKiSkYTFyysbFiwEBER6RoLFrVxjxEREZHeYwsLERGRjlWWc6doEgsWIiIiHeMYFvXp7R7bvXs3njx5IjoGERER6QG9LVgmTZqElJQU0TGIiIg0TybT7K0SENol1L59e8ies6MzMzMREBAAA4PCcxPs379fl9GIiIi0hl1C6hNasLz11lvYsmUL3njjDbzxxhvSdKVSiWXLlqFjx46wtLQUF5CIiIj0gtCCZcaMGWjbti0mTZqE119/HV9++SWqVKkCAFi5ciU+++wz1KpVS2REIiIijdOHsyu/aoS3SXXs2BE7duxAQkICevbsiUuXLomOREREpFVKmVyjt8pALx6lnZ0dIiIi4Ofnhz59+mDlypWiIxEREZEe0avzsPTr1w8+Pj4YPXo0srKyRMchIiLSjkpyZI8m6VXBAgDu7u7YunUrzp49Czs7O9FxiIiINE6pHx0crxS9K1gAQKFQwMvLS3QMIiIi0hNCC5aAgIDnnoflWWvWrNFyGiIiIt3gtYTUJ7Rg8fHxwaJFi+Ds7AwPDw+RUYiIiEiPCS1YgoKCYGpqitDQUCxbtgyOjo4i4xAREelEZTkUWZOE77HAwEA0a9YMwcHBoqMQERHphBIyjd4qA70YdDtz5kzExMSIjkFERER6qkIFS1hYGDp06IB69eppJIS9vT3s7e01si4iIiJ9xy4h9VVoj61YsQJ37tzRdBYiIqJKQSmTafRWGVSohaVu3bq4dOkS2rRpo+k8WmNgIP4JlcnFZ1BUEZ0AqKrIFx0BZoaZoiOgilz8fqia90h0BBTowS/Nx4amoiNABqXoCFBUEb8f5OJfDqSnKlSwtG3bFgsXLsTBgwdRr1492NjYqMyXyWT44osvNBKQiIjov6ayDJTVpAoVLIsXLwYAREdHIzo6usR8FixERETPxzEs6qtQwRIXF6fpHERERETPpReHNRMREVUm7BJSX4UKlnHjxpW5zOzZsyuyaiIiov88dgmpr0IFy8mTJ0tMe/LkCR4+fAhLS0s0btz4pUKdO3cOd+/ehYuLC5ydnV9qXURERPTqq1DBcuDAgVKn//PPPxg2bBh69OhRrvW0bdsW27dvh5WVFQAgIyMDQUFB+PPPPwEUDt597733MGPGDCgUiopEJSIi0jvsElKfRtuknJ2d8cUXX0hHEZUlKSkJBQUF0v/BwcG4c+cONm7ciL///hurV6/GX3/9hZCQEE3GJCIiEkopk2v0Vhlo/FGamZnh1q1bFbrv4cOHMXbsWHh6esLExARvvvkmvvnmG/z0008aTklERESvkgp1Cd2+fbvEtPz8fCQlJSE4OBguLi7lWo/smdMJFxQUoG7duirTnJ2dkZ6eXpGYREREeoldQuqrUMHSvn37EsUGACiVSpiYmGDRokXlWo9SqcTatWvRqFEjuLq6ok2bNjh8+DBcXV2lZX7++Wc4OTlVJCYREZFeqizX/9GkChUss2bNKlGwyGQymJmZwdvbG2ZmZuVaj5+fHw4fPoyVK1ciJycHAGBgYIDevXvDzMwMAwYMQFRUFMewEBERacnDhw+xYMECHDp0CBkZGahfvz5GjRqFFi1aAABiY2Mxc+ZMXLhwAZaWlggICMCAAQOk+xcUFGDx4sXYvHkz0tLS0Lx5c0yePBl16tSRlilrHeVRoYLlgw8+qMjdSig6V0tBQQGuXr2KhIQEXLp0SSp4LC0tsWTJErRt21Yj2yMiItIHSqX+tLB8+eWXSElJwYIFC2BtbY3169djwIAB2LZtG6ytrdGvXz907NgRU6dOxZkzZzB16lRYWlqiZ8+eAIAlS5Zgw4YNmD17Nuzt7TF37lwMGjQIu3fvhkKhQGpqapnrKI8Kn+n2wYMHWLVqFU6ePIm0tDRYWVmhRYsWCAwMLHExxLLI5XI4OzvD2dkZ7777rjR9/vz5FY1HREREZbh27RqOHz+OH3/8Ec2aNQMATJgwAUeOHMHu3bthbGwMhUKBKVOmwNDQEC4uLrh27RrCw8PRs2dP5OTkYOXKlRg9ejR8fX0BAAsXLkTr1q3x22+/oWvXrti0adML11FeFTpKKCkpCX5+fli9ejWMjIzQsGFDGBoaYtWqVejRowfu3r1bkdUSERFVCkrINXqrKCsrKyxfvhyNGjWSpslkMiiVSjx69AjR0dHw8vKCoeG/7Rve3t64cuUKUlJSEBcXh8ePH8Pb21uab2FhgYYNG+LUqVMAUOY6yqtCLSxz586FoaEhfvnlF9SqVUuafuPGDfTv3x8LFy7EnDlzylxPQEBAqYN3S7NmzZqKRCUiItI7+nKUkIWFhdQyUmTPnj24fv06WrVqhYULF8LNzU1lvp2dHYDCI4aTkpIAANWrVy+xzJ07dwAUNnK8aB3l7ZWpUMFy7NgxjB8/XqVYAYBatWrhiy++wHfffVeu9fj4+GDRokVwdnaGh4dHRaIQERFVeh06dHjh/P3795drPadPn8b48ePRoUMHtG/fHrNnzy5xpnkjIyMAQHZ2NjIzMwGg1GUePXoEAMjKynrhOsqrQgVLfn6+dDr9Z1lbWyMjI6Nc6wkKCoKpqSlCQ0OxbNkyODo6ViQOERHRK0VfWliK+/333/HVV1/B09MTCxYsAAAYGxtLR/EWKSoyTE1NYWxsDADIycmR/i5axsTEpFzrKK8KFSz169fHzp070aZNmxLzduzYUaLp50UCAwNx7NgxBAcHY968eRWJQ0RE9ErRdMFS3haU51m7di1mzpyJTp06Yd68eVKLiIODA5KTk1WWLfrf3t4eeXl50rTatWurLOPu7l6udZRXhQqWoKAgDBgwAA8fPsR7772H1157Dffv38dPP/2EEydOIDQ0VK31zZw5EzExMRWJQkRERC9h/fr1mD59OgICAjB+/HjI5f8O4vXy8sKGDRuQn58PAwMDAEBUVBScnJxgY2MDc3NzmJmZ4eTJk1LBkpaWhpiYGPj7+5drHeVVoYKlZcuW+PbbbzF37lwcP35cmv7aa69h1qxZ6NSpk1rrs7e3V6vKIiIiepXpS5fQlStXpO/twYMHqxy1Y2xsjJ49e2LFihWYMGECBg4ciHPnziEyMhJTp04FUDh2xd/fH/PmzYO1tTVq1qyJuXPnwsHBQaoFylpHecmUSqWyog80IyMDsbGxMDQ0RLVq1aBQKKTKrEaNGhVdrVZMWFn+gT3aIpOLf4E62FURHQEu1fNER0At8/IfSqct2QWKshfSsurKm6IjoEAPrjSbjOplL6RlmXlGoiMgKq784wm0xchI/OckAAzrqt0cMYklr8n3Mhq6Vuw7NywsDAsXLix1np+fH+bMmYNz585JPSG2trbo37+/1HoCFI5rXbBgAbZt24asrCx4eXlh0qRJKuNSy1pHeVSoYLl+/Tq+/PJLXLx48bnLxMbGqrtarVqws8J1mcaYGot/I9pZFYiOAFer+6IjwD7vhugIMMjPKXshLTO7e0l0BBQoTERHwGObOmUvpGXpRuqdcFMbTtx2Fh0BjzPFf04CwOC3tbt+fSlYXiUV6hKaOnUqrl+/jsGDB6NWrVoq/V1ERET0YvrSJfQqqVDB8tdff2Hy5Mno0aOHhuMQERH997FgUV+FmkaqVq0KW1tbTWchIiIiKlWFCpb3338fa9asQX5+vqbzEBER/ecpIdPorTIod5fQuHHjpL/z8vJw9OhRdOrUCR4eHtLZ7IrIZDLMmjVLcymJiIj+Q5TKylFkaFK5C5aTJ0+q/O/g4ACg8FClZ5X3goZFHj9+jKpVq0r/X7hwATdv3kSdOnXQoEEDtdZFRERE/z3lLlgOHDig8Y2npqZi7NixuHr1Kvbt24f09HQEBQVJl6SWyWTw9vbGokWLYGZmpvHtExERiVBQSbpxNEno8cgzZ87EzZs3MWnSJADA3Llz8eDBA2zevBlnzpzBhg0bcP/+fXz77bciYxIREWkUx7CoT2jBcvToUcyZMwetWrUCABw7dgzjx49H48aNYWxsDE9PT0yZMgX79u0TGZOIiIgEq9B5WDSloKAAhob/RjA0NISFhYXKMhYWFiUuS01ERPQq46Bb9QltYWndujWmTp2KBw8eAAB69OiBFStWSIdL5+TkIDQ0FG+++abImERERCSY0BaWcePGoV+/fujYsSN8fHzg6OiIqKgodOzYEU5OToiLi4NcLsf69etFxiQiItKoyjLuRJOEFiy2trbYtm0bdu/ejWPHjuHUqVOwtLRElSpVIJPJEBAQgI8//hhWVlYiYxIREWkUu4TUJ7RgAQCFQoEPPvgAH3zwgegoREREpKeEFyxERESVDbuE1Ce0YAkICCj3WXHXrFmj5TRERES6wS4h9QktWHx8fLBo0SI4OzvDw8NDZBQiIiLSY0ILlqCgIJiamiI0NBTLli2Do6OjyDhEREQ6USA6wCtI6HlYACAwMBDNmjVDcHCw6ChEREQ6oVTKNHqrDPRi0O3MmTMRExMjOgYRERHpKb0oWOzt7WFvby86BhERkU7wKCH16UXBQkREVJlUlm4cTao0Bcu7r98RHQHGskzREWD5+LboCDA5eVR0BGRevSY6AlITboqOgJM/JoqOAPP6pqIjwK6BregIcGzbRHQEdGn9nugISLTVlyNGq4kOQM+oNAULERGRvmCXkPpYsBAREelYgVJ0gleP8MOaiYiIiMrCFhYiIiIdY5eQ+liwEBER6RiPElIfu4SIiIhI7wktWHbu3IknT56IjEBERKRzSqVmb5WB0IJl7Nix+Oijj5CYKP5cEERERKS/hHcJOTo6okePHpg/fz4yMjJExyEiItK6Asg0eqsMhBYsMpkMM2fOxJw5c7Br1y60a9cOCxcuxM2b4s8ASkREpC28WrP6hB4lpHza8datWzd06NABP/74I9auXYvly5fDw8MD3t7ecHNzg6WlJVq2bCkyKhEREQmkN4c1m5iYoH///ggMDMTJkyexf/9+HDlyBBEREcjPz0dsbKzoiERERBpRWQbKapLeFCxF5HI5fHx84OPjAwAoKCjAw4cPxYYiIiLSIJ44Tn1Cx7B4eXmhSpUqL1xGLpfD2tpaR4mIiIhIHwltYfnhhx9Ebp6IiEgIXvxQfXrXJURERPRfV1mO7NEkoQVLQEAAZLLyPWlr1qzRchoiIiLSV0ILFh8fHyxatAjOzs7w8PAQGYWIiEhneJSQ+oQWLEFBQTA1NUVoaCiWLVsGR0dHkXGIiIh0orKcnVaThJ+aPzAwEM2aNUNwcLDoKERERKSnhBcsADBz5kx07dpVdAwiIiKd0NerNS9ZsgQBAQEq08aNG4f69eur3Nq0aSPNLygoQGhoKFq3bg1PT0/0798f165dU1lHbGws/P390aRJE7Rt2xYRERFqZ9OLgsXe3h7t2rUTHYOIiEgn9PFaQqtXr0ZoaGiJ6fHx8RgyZAiOHTsm3Xbs2CHNX7JkCTZs2IAZM2Zg48aNkMlkGDRoEHJycgAAqamp6NevH+rWrYutW7di2LBhCAkJwdatW9XKV2kOa36UayY6Ap7ITURHQH5V8U95LevXREeAIiNddAQYJT0QHQFWnhaiI8DcQfx707KunegIMHRxEx0BD42tREdAWpax6AiVzt27dzFhwgScPn0aTk5OKvPy8/ORmJiIoKAg2NralrhvTk4OVq5cidGjR8PX1xcAsHDhQrRu3Rq//fYbunbtik2bNkGhUGDKlCkwNDSEi4sLrl27hvDwcPTs2bPcOfWihYWIiKgyKVBq9vYyLl68iGrVqmHXrl3w9PRUmXf16lVkZ2fDxcWl1PvGxcXh8ePH8Pb2lqZZWFigYcOGOHXqFAAgOjoaXl5eMDT89wezt7c3rly5gpSUlHLnFP9zm4iIqJLR9GHNHTp0eOH8/fv3P3de+/bt0b59+1LnJSQkQCaTITIyEkeOHIFcLoevry9GjBgBc3NzJCUlAQCqV6+ucj87OzvcuXMHAJCUlAQ3N7cS8wHg9u3bsLGxefGDe4otLERERFSqS5cuQS6Xo2bNmggLC8PYsWNx+PBhBAUFoaCgAJmZmQAAhUKhcj8jIyNkZ2cDALKyskqdD0BapjzYwkJERKRjmr5a84taUF7GsGHDEBgYCAuLwvFubm5usLW1Re/evXH+/HkYGxeOOcrJyZH+BgoLEROTwnGbxsbG0gDc4vMBwNTUtNxZ2MJCRESkY/o0huVFZDKZVKwUKereSUpKkrqCkpOTVZZJTk6Gg4MDAMDBwaHU+UDhUcLlxYKFiIiISjVq1CgMGDBAZdr58+cBAK6urnB3d4eZmRlOnjwpzU9LS0NMTAxatGgBAPDy8sLp06eRn58vLRMVFQUnJ6dyj18B9LRgiY+Px969exEXFyc6ChERkcbp64njntWtWzccP34cS5cuxfXr13H48GGMHz8e3bp1g4uLCxQKBfz9/TFv3jzs378fcXFxGDlyJBwcHNCpUycAQM+ePZGRkYEJEyYgMTER27ZtQ2RkJAYPHqxWFqFjWHJychAcHIxjx46hSZMmmDhxIiZPnozt27cDKGyK8vX1RXBwsErfGBEREWlfu3btEBISgrCwMISFhcHc3BzvvfceRowYIS0zfPhw5OXlYeLEicjKyoKXlxciIiKkgbY2NjZYsWIFZs6cCT8/P9ja2mLMmDHw8/NTK4tMqRR3zci5c+di+/bt6N69Ow4fPgw7Oztcu3YNs2fPRpMmTRAfH49x48ahbdu2GDt27EttKyo2TUOpK66KPL/shbSsmqH4/VArfq/oCMi7fkV0BDy8kCg6Aq7/cVV0BL04cZxtg5qiI8CyQ1vREXDf2bvshbQsLque6AgAgI4eRlpd/6aoAo2u7yMfveww0Sihj/Dnn3/Gd999h6+//hrh4eE4efIkxo8fDx8fH5iYmKBJkyaYNGkS9u3bJzImERGRRhUoZRq9VQZCC5a0tDTUqVMHAFCjRg0YGBigVq1aKss4Ojri4cOHAtIRERGRvhBasLz++utYuXIlnjx5glWrVkEul2PXrl0qy2zfvh316ulHEyEREZEmvCqDbvWJ0EG3Y8aMwaBBg7BhwwYAwKBBg3D16lX069cPjRs3Rnx8PI4ePYqwsDCRMYmIiDSqshQZmiS0YGncuDH27NmD06dPw9LSEi1atEB6ejrmzp2LAwcOwMHBAeHh4WjZsqXImERERCSY8FPzW1lZoWPHjtL/5ubmmDZtmsBERERE2qXNs9P+VwkvWIiIiCobZSU5skeThBYsAQEBkMnK96StWbNGy2mIiIhIXwktWHx8fLBo0SI4OzvDw8NDZBQiIiKd4aBb9QktWIKCgmBqaorQ0FAsW7YMjo6OIuMQERHpBMewqE/4uXwDAwPRrFkzBAcHi45CREREekovBt3OnDkTMTExomMQERHpBLuE1KcXBYu9vT3s7e1FxyAiItIJFizq04uCRRd+P2MqOgIMDcQfxmZibCk6Aho7fSo6Aqq7PRAdAVZtk0VHgGffq6IjINfYQnQE3DZ3Fx0B0Wl2oiPgznXxXwk3b+eKjgAA6MjjQPSO+FcnERFRJcNBt+pjwUJERKRj7BJSn/CjhIiIiIjKwhYWIiIiHSsoEJ3g1cMWFiIiItJ7bGEhIiLSMY5hUZ9eFCy5ubk4f/48UlJSkJOTAzMzM9StWxd16tQRHY2IiEjjWLCoT3jBsmzZMoSFhSEzMxMAIJfLoXz6TDo6OuKrr77CO++8IzIiERERCSa0YFm3bh1++OEHTJs2DQ0bNsTNmzcREhKCzz77DI0aNcKePXswevRoyGQyvP322yKjEhERaQzPw6I+oQXLDz/8gBkzZqBt27YAABcXF9StWxd9+/bF0aNH8b///Q+2trZYsmQJCxYiIvrPUGq8T0j8mdS1TehRQnfv3kXt2rVVptWsWROpqam4f/8+AKB169a4du2aiHhERESkJ4QWLPXq1cPatWtVpv38888wMjKCra0tAOD48eO8MCIREf2nKJWavVUGQruERo4ciQEDBuDixYto3rw5kpKSsHfvXowYMQIAMGXKFGzZsgUzZswQGZOIiEijeOI49QltYfHx8cH69ethZ2eHI0eOIDU1FXPmzMGgQYMAFLbArFy5Ej169BAZk4iIiAQTflhzkyZNsGjRolLn9e3bV8dpiIiItK+ydONokvCChYiIqLLhYc3qE1qwBAQEQCYr36FYa9as0XIaIiIi0ldCCxYfHx8sWrQIzs7O8PDwEBmFiIhIZ9glpD6hBUtQUBBMTU0RGhqKZcuWwdHRUWQcIiIinVBqvE+IJ47TusDAQDRr1gzBwcGioxAREZGe0otBtzNnzkRMTIzoGERERDrBQbfq04uCxd7enmezJSKiSoNjWNQnvEuIiIiIqCx60cKiC5di7omOUO5DuLWpipH4p/zefXPREVC3dg3REWBl7iA6Auws6omOgIeZxqIjIPGi+N9uDx/mio6ABymPREdARlqW6AhPabfVv4B9QmoT/y4lIiIiKoP4n9tERESVDMewqI8FCxERkY6xYFEfu4SIiIhI7+lFC8uDBw9w584dZGdnw9TUFHZ2drC2thYdi4iISCsK2MSiNqEtLNu3b0eXLl3QsmVL9OrVC3369EGPHj3QsmVLdOnSBTt37hQZj4iISCuUBZq9acqSJUsQEBCgMi02Nhb+/v5o0qQJ2rZti4iICJX5BQUFCA0NRevWreHp6Yn+/fvj2rVraq2jPIS1sKxcuRIhISEIDAyEt7c37OzsoFAokJOTg+TkZJw4cQKTJ0/G48eP0adPH1ExiYiIKoXVq1cjNDQUXl5e0rTU1FT069cPHTt2xNSpU3HmzBlMnToVlpaW6NmzJ4DCImfDhg2YPXs27O3tMXfuXAwaNAi7d++GQqEo1zrKQ1jB8sMPP2DKlCnw8/MrMc/FxQU+Pj5wcnLCkiVLWLAQEdF/ilKPuoTu3r2LCRMm4PTp03ByclKZt2nTJigUCkyZMgWGhoZwcXHBtWvXEB4ejp49eyInJwcrV67E6NGj4evrCwBYuHAhWrdujd9++w1du3Ytcx3lJaxL6OHDh/D09HzhMp6enrh3T/wJ34iIiDSpoECzt5dx8eJFVKtWDbt27SrxvRwdHQ0vLy8YGv7bvuHt7Y0rV64gJSUFcXFxePz4Mby9vaX5FhYWaNiwIU6dOlWudZSXsBaWRo0aYfXq1ZgyZQrk8pJ1k1KpxIoVK9CgQQMB6YiIiF4dHTp0eOH8/fv3P3de+/bt0b59+1LnJSUlwc3NTWWanZ0dAOD27dtISkoCAFSvXr3EMnfu3CnXOmxsbF6YvYiwgmX8+PHo378/jhw5ghYtWqB69eoqY1iio6ORkZFRoYE5RERE+kyfuoReJCsrCwqFQmWakZERACA7OxuZmZkAUOoyjx49Ktc6yktYwdKgQQPs2bMHmzZtQnR0NBISEpCVlQUjIyNUr14dvXv3Rq9evXh4MxER/edo+lJCL2pBeRnGxsbIyclRmVZUZJiamsLYuPBaYDk5OdLfRcuYmJiUax3lJfQ8LKmpqcjOzkbt2rXRp08ftG3bVmV+RkYGxo0bh9mzZ4sJSEREVIk5ODggOTlZZVrR//b29sjLy5Om1a5dW2UZd3f3cq2jvIQNuj19+jT8/Pywe/duHDlyBEOHDsWwYcNUqrCsrCzs2LFDVEQiIiKtUBYoNXrTFi8vL5w+fRr5+fnStKioKDg5OcHGxgbu7u4wMzPDyZMnpflpaWmIiYlBixYtyrWO8hJWsMyfPx+9evXC3r17sW/fPixYsADHjx/HkCFDkJsr/jLrRERE2qJUavamLT179kRGRgYmTJiAxMREbNu2DZGRkRg8eDCAwrEr/v7+mDdvHvbv34+4uDiMHDkSDg4O6NSpU7nWUV7CCpb4+Hj4+/tL/3fu3Bnh4eH4+++/MWbMGFGxiIiI6CkbGxusWLECV65cgZ+fHxYvXowxY8aonENt+PDh6NWrFyZOnIhPPvkEBgYGiIiIkAbalmcd5SFTChqq7Ovri+DgYDRt2lRl+u+//47hw4cjICAAgwYNQuvWrREbG/vS2/v0mzsvvY6XJZPJREdAFSPxl4+yr24uOgLq1jYSHQFW5ho8n3YF2Zllio6Ah5nGZS+kZYm3xF8H9uFD8S3LD1LEvx4y0rJERwAArJ5S/rEVFfF1uGYf55xB4t9H2ibsXerr64tp06bh7NmzKl1AHTt2xPjx4xEZGYlp06aJikdERKQ1SqVSo7fKQFjBMmrUKFhZWeHjjz9GVFSUyjx/f39MmjQJBw4cEJSOiIiI9Imw/oFq1aph5cqVuH79OqysrErM79OnD3x8fLBv3z4B6YiIiLRHk1dYriyED2goftz2s5ycnNQeRUxERET/PcILFiIiosqmoJKMO9GkSlOwpNwp/xUhtUVuYCA6AqoYVREdAZkZ5b92hLY8flxNdARUqyb+SCXb18p/WmxteZCaX/ZCWpZyP0N0BDx5nFP2QlqW9kD8fsjJEr8fCmn3KKHKMlBWk8Qfy0dERERUhkrTwkJERKQvCrR4Ov3/KhYsREREOsYeIfWxS4iIiIj0HltYiIiIdEybV1j+r2LBQkREpGM8rFl9wgqWU6dOlXtZLy8vLSYhIiIifSesYBk5ciRSUgrPjfKi49FlMplGrtZMRESkL9glpD5hBcuuXbsQGBgIhUKB4OBgyGQyUVGIiIh0igWL+oQVLNbW1ggLC4Ofnx9OnjyJnj17iopCREREek7oYc01atTAV199hQMHDoiMQUREpFMFSs3eKgPhRwl9+OGH+PDDD0XHICIi0hl2CalPaAvLlStXsGjRIsyYMQOHDx8uMT8jIwPjxo0TkIyIiIj0ibCC5fTp0/Dz88Pu3btx5MgRDBkyBMOGDUNOzr9X6szKysKOHTtERSQiItIKpVKp0VtlIKxgmT9/Pnr16oW9e/di3759WLBgAY4fP44hQ4YgNzdXVCwiIiKtKyhQavRWGQgrWOLj4+Hv7y/937lzZ4SHh+Pvv//GmDFjRMUiIiIiPSSsYDEzM0NqaqrKtObNm2Pu3LnYu3cvZs+eLSgZERGRdrFLSH3CChZfX19MmzYNZ8+eVekC6tixI8aPH4/IyEhMmzZNVDwiIiLSI8IKllGjRsHKygoff/wxoqKiVOb5+/tj0qRJPD8LERH9JykLlBq9VQbCzsNSrVo1rFy5EtevX4eVlVWJ+X369IGPjw/27dsnIB0REZH2VJYiQ5OEnziudu3az53n5OSEwYMH6zANERER6SPhBQsREVFlU1BJBspqUqUpWLIynoiOALmBgegIyMkSn6Egr0B0BMjk4q8OnpdbVXQEZGcbiY6AjPRs0RGQkZYlOgKyn4jfD0/SxX9OVhbsElKf0FPzExEREZVHpWlhISIi0heV5dwpmsSChYiISMcqy+n0NYldQkRERKT3hBcsubm5ePjwYanzCgoKcPv2bd0GIiIi0jKeOE59wgqW7OxsjB8/Hk2bNoWPjw969eqF8+fPqyzz4MEDdOjQQVBCIiIi7eC1hNQnrGAJCQlBVFQUZs2ahTlz5iAvLw99+/bF4cOHVZarLE8EERERPZ+wguXXX3/F9OnT0b17d7z//vvYvHkz2rdvj+HDh+PUqVPScjKZ+PNlEBERaZKyoECjt8pAWMGSmpqKOnXqSP9XqVIF8+fPh5eXF4KCgpCYmCgqGhERkVYVFCg1eqsMhBUsLi4u2Lt3r8o0AwMDhISEoEaNGhg4cCD++ecfQemIiIhInwgrWIKCgrBw4UIMGDAA8fHx0vSqVatixYoVMDExwcCBA0XFIyIi0hoOulWfsIKlffv2iIyMhLW1dYmdbWtri40bN6JLly4wMhJ/rRMiIiJN4mHN6hN6plsbGxvUqlULW7ZsQevWreHr6yvNs7CwwMSJEwWmIyIiIn0hrIXl9OnT8PPzw88//4wjR45gyJAhGDZsGHJycqRlsrKysHPnTlERiYiItIItLOoTVrDMnz8fvXr1wt69e7Fv3z4sWLAAx48fx5AhQ5CbmysqFhERUaVy69Yt1K9fv8Rt8+bNAIDY2Fj4+/ujSZMmaNu2LSIiIlTuX1BQgNDQULRu3Rqenp7o378/rl27pvGcwgqW+Ph4+Pv7S/937twZ4eHh+PvvvzFmzBhRsYiIiLSuQFmg0dvLiI+Ph5GREY4ePYpjx45Jt/feew+pqano168f6tati61bt2LYsGEICQnB1q1bpfsvWbIEGzZswIwZM7Bx40bIZDIMGjRIpcdEE4QVLGZmZkhNTVWZ1rx5c8ydOxd79+7F7NmzBSUjIiLSLn3qEkpISICTkxPs7Oxga2sr3YyNjbFp0yYoFApMmTIFLi4u6NmzJwIDAxEeHg4AyMnJwcqVKzFs2DD4+vrC3d0dCxcuxN27d/Hbb79pYldJhBUsvr6+mDZtGs6ePavSBdSxY0eMHz8ekZGRmDZtmqh4RERElUJ8fDxcXV1LnRcdHQ0vLy8YGv57jI63tzeuXLmClJQUxMXF4fHjx/D29pbmW1hYoGHDhipnrdcEYUcJjRo1CiNHjsTHH3+MZcuWoU2bNtI8f39/yOVyzJo1S1Q8IiIirdH0QNmyLhS8f//+585LSEiAra0t+vTpg6tXr6JOnToICgpC69atkZSUBDc3N5Xl7ezsAAC3b99GUlISAKB69eollrlz505FHspzCStYqlWrhpUrV+L69euwsrIqMb9Pnz7w8fHBvn37BKQjIiLSHn052VtOTg6uXr0KExMTjBkzBqampti1axcGDRqEVatWISsrCwqFQuU+RedHy87ORmZmJgCUusyjR480mlXoeVgAoHbt2s+d5+TkhMGDB+swDRER0avnRS0oL6JQKHDq1CkYGhpKRUejRo1w+fJlREREwNjYuMTg2ezsbACAqakpjI2NARQWPkV/Fy1jYmJSoUzPI2wMCxERUWVVUFCg0dvLMDU1LdFC4ubmhrt378LBwQHJyckq84r+t7e3l7qCSlvGwcHhpXI9S3gLi65kP84UHQEyufj6UCaXiY6A/Jw80RGQn58vOgJysjR7yF9FPLEwFR0B2Vniz7v0+NFj0RGQlyv+fZGZniE6AuQGBqIj6IS+nOwtLi4On3zyCcLDw9GiRQtp+oULF+Dq6ooGDRpgw4YNyM/Ph8HT5yYqKgpOTk6wsbGBubk5zMzMcPLkSanHJC0tDTExMSqnLtEE8d+gREREJISbmxvq1auHqVOnIjo6GpcvX8bs2bNx5swZDBkyBD179kRGRgYmTJiAxMREbNu2DZGRkdJwDYVCAX9/f8ybNw/79+9HXFwcRo4cCQcHB3Tq1EmjWStNCwsREZG+UL7kyd40RS6XIywsDPPmzcOIESOQlpaGhg0bYtWqVahfvz4AYMWKFZg5cyb8/Pxga2uLMWPGwM/PT1rH8OHDkZeXh4kTJyIrKwteXl6IiIgo0c30smRKfRmqrGWt3jssOgK7hJ5SFBuYJYqJRVXREWBiptkBaRVhxi4hAOwSKsIuoX/9tq65Vtffpf95ja7vl5WNNbo+fST+G5SIiIioDOwSIiIi0jF9GXT7KtG7guXOnTtITk5G3bp1Ua1aNdFxiIiINO5lL1hYGQktWCIjIxEVFYVWrVrh448/xujRo/Hrr79CqVTC0NAQn332GUaPHi0yIhEREekBYQVLeHg4li5dirfeeguhoaE4fPgwYmNjMX/+fLi5ueHMmTOYN28eLC0tMWjQIFExiYiINI5dQuoTVrBs3rwZ3333HTp27IgjR45g8ODBCAkJwdtvvw0AcHV1hampKebNm8eChYiI/lOUL3l22spI2FFCd+/eRYMGDQAArVq1glwuL3FdoUaNGiE1NVVEPCIiItIjwgqWOnXq4OjRo4Uh5HL8/vvvcHR0VFlm165dcHV1FRGPiIhIa5QFSo3eKgNhXUKDBw/G2LFjkZycjOHDh0sXUAIKr2Ewe/ZsnD17FsuWLRMVkYiISCv05Uy3rxJhBUvXrl1hZmaGlJSUEvOysrJgaWmJyMhING+u3bMNEhERkf4Teqbb2rVr49atW5gxYwYOH/731PktWrTA999/j/r162PcuHECExIREWleQYFSo7fKQFjBcvr0afj5+WH37t04cuQIhgwZgmHDhiEnJ0daJisrCzt27BAVkYiIiPSEsIJl/vz56NWrF/bu3Yt9+/ZhwYIFOH78OIYMGYLcXPEXQyMiItIWZUGBRm+VgbCCJT4+Hv7+/tL/nTt3Rnh4OP7++2+MGTNGVCwiIiKt41FC6hNWsJiZmZU4x0rz5s0xd+5c7N27F7NnzxaUjIiIiPSNsILF19cX06ZNw9mzZ1W6gDp27Ijx48cjMjIS06ZNExWPiIhIa5TKAo3eKgNhBcuoUaNgZWWFjz/+GFFRUSrz/P39MWnSJBw4cEBQOiIiIu1hl5D6hJ2HpVq1ali5ciWuX78OKyurEvP79OkDHx8f7Nu3T0A6IiIi0ifCCpYiz14/qDgnJycMHjxYh2mIiIi0r7Ic2aNJMqVSWTnakoiIiOiVJfRMt0RERETlwYKFiIiI9B4LFiIiItJ7LFiIiIhI77FgISIiIr3HgoWIiIj0HgsWIiIi0nssWIiIiEjvsWAhIiIivceChYiIiPQeCxYiIiLSeyxYiIiISO+xYCEiIiK9x4JFDUuWLEFAQIDOt/vw4UNMmjQJbdq0QbNmzfDJJ58gOjpapxlSUlIwevRoeHt7o2nTpvj888+RmJio0wxFrly5gqZNm2Lbtm063/atW7dQv379ErfNmzfrNMeOHTvQpUsXNG7cGF27dsWePXt0tu2TJ0+Wug/q16+PDh066CxHbm4uFi5ciLZt26Jp06bo06cP/vrrL51tHwAeP36M6dOnw9fXF82bN0dQUBCuX7+us+2X9pkUGxsLf39/NGnSBG3btkVERISQHEDhe7VJkya4efOmzrd/4MAB9OzZE02bNkX79u3x7bffIisrS6s5SMuUVC6rVq1S1q9fX+nv76/zbffr10/ZvXt35alTp5SXL19WTp8+Xenh4aFMTEzUWYYPP/xQ2bt3b+W5c+eUiYmJymHDhilbtmypfPLkic4yKJVKZU5OjvKDDz5Qurm5Kbdu3arTbSuVSuX+/fuVjRs3Vt69e1eZnJws3TIzM3WWYceOHcoGDRooV69erbx69apy8eLFSnd3d+Vff/2lk+1nZ2erPPbk5GTlsWPHlA0bNlRu2rRJJxmUSqUyJCRE2bJlS+XRo0eVV69eVU6YMEHZrFkzZVJSks4yDBw4UNm6dWvlgQMHlImJicqJEycq33rrLeWDBw+0vu3SPpMePHigfPPNN5UTJkxQJiYmKrds2aJs3LixcsuWLTrNoVQqlXFxcUpfX1+lm5ub8saNGzrd/qlTp5QNGjRQLlu2THn16lXl4cOHlb6+vsqvv/5aazlI+1iwlCEpKUk5YMAAZZMmTZTvvvuuzguWq1evKt3c3JSnT5+WphUUFCg7deqkDA4O1kmGBw8eKEeOHKlMSEiQpsXGxird3NyUZ8+e1UmGIvPnz1cGBAQIK1iWLl2q7N69u863W6SgoEDZrl075Zw5c1Sm9+/fXxkWFiYkU05OjrJr167KESNG6HS73bt3V86ePVv6Pz09Xenm5qb89ddfdbL9ovfAoUOHpGn5+fnKt99+W7l48WKtbfdFn0lhYWHK1q1bK3Nzc6Vp8+fPV77zzjs6zbFkyRKlh4eH0s/PT2sFy4u2P2rUKGW/fv1Ult+xY4eyYcOGyuzsbI1nId1gl1AZLl68iGrVqmHXrl3w9PTU+fatrKywfPlyNGrUSJomk8mgVCrx6NEjnWVYsGAB6tWrBwC4f/8+IiIi4ODgAFdXV51kAIBTp05h48aN+Pbbb3W2zWfFx8fr9DE/659//sGtW7fw3nvvqUyPiIjA4MGDhWRat24d7ty5g3Hjxul0u5aWljh48CBu3ryJ/Px8bNy4EQqFAg0aNNDJ9q9cuQIAaNGihTRNLpfD3d0dp06d0tp2X/SZFB0dDS8vLxgaGkrTvL29ceXKFaSkpOgsx9GjRzF37lyMHTtWo9ss7/b79++PMWPGlLhPXl4eMjIytJaJtMuw7EUqt/bt26N9+/bCtm9hYQFfX1+VaXv27MH169fRqlUrnef55ptvsGnTJigUCixduhSmpqY62W5aWhrGjBmDiRMnonr16jrZZmkSEhJga2uLPn364OrVq6hTpw6CgoLQunVrnWz/6tWrAIAnT55gwIABiImJgaOjI4YOHSrkdZqdnY2wsDB89tlnsLOz0+m2J0yYgJEjR6JDhw4wMDCAXC5HSEgIateurZPt29raAgCSkpLg4uIiTb916xays7O1tt0XfSYlJSXBzc1NZVrR83L79m3Y2NjoJMf69esBFI530pYXbb9hw4Yq/+fk5GDVqlV4/fXXYW1trbVMpF1sYXnFnD59GuPHj0eHDh2EfEF99tln2Lp1K7p3744vvvgCFy9e1Ml2p0yZgiZNmpRoWdClnJwcXL16FRkZGRgxYgSWL1+Oxo0bY9CgQYiKitJJhqJfh2PHjkW3bt2wcuVKtGzZEkFBQTrLUNzOnTuRnZ0tZDD65cuXYWFhge+//x4bN27EBx98gLFjxyIuLk4n2/f09ISLiwsmT56MO3fuICcnB6tXr0ZsbCxycnJ0kuFZWVlZUCgUKtOMjIwAQKtFlD7Ly8vDmDFjkJiYiMmTJ4uOQy+BLSyvkN9//x1fffUVPD09sWDBAiEZirpDpk+fjjNnzmDt2rWYPXu2Vre5Y8cOREdH46efftLqdsqiUChw6tQpGBoaSl8KjRo1wuXLlxEREQEfHx+tZ6hSpQoAYMCAAfDz8wMANGjQADExMVi1apVOMhS3Y8cOvP3227CystLpdm/duoXRo0dj9erVUpdM48aNkZiYiEWLFuH777/XeoYqVarg+++/x9dff422bdvC0NAQbdu2Ra9evXDhwgWtb780xsbGJYqlokJFV62h+qTox8XJkycRGhoqpFufNIctLK+ItWvXYtiwYWjTpg3Cw8NhbGyss22npKRg9+7dyM/Pl6bJ5XK4uLggOTlZ69vfunUrUlJSpMNXmzZtCgCYPHkyunbtqvXtF2dqalriF6ybmxvu3r2rk+07ODhI2yzO1dVV64eOPuvBgwf4+++/0aVLF51uFwDOnTuH3NxcNG7cWGW6p6en1G2mC05OTti4cSP+/PNPREVF4fvvv8fDhw9Rt25dnWUozsHBocR7suh/e3t7EZGESU5ORt++ffH3338jPDxcaNc+aQYLllfA+vXrMX36dPTt2xfBwcElvjC1LTk5GaNGjcKff/4pTcvNzUVMTIxK3722zJs3D7/88gt27Ngh3QBg+PDhWL58uda3XyQuLg5NmzYtcQ6cCxcu6GwgbsOGDVG1alWcPXtWZXpCQoLOxm4U+euvvyCTyfDGG2/odLsApHFM8fHxKtMTEhJQp04dnWTIyMiAv78/Lly4gGrVqsHCwgLp6ek4ceKEzsY0PcvLywunT59W+XERFRUFJycnjY5f0XePHj3CZ599hgcPHmD9+vXw9vYWHYk0gF1Ceu7KlSuYNWsWOnXqhMGDB6uM9Dc2Noa5ubnWM7i7u6NVq1aYOnUqZsyYAQsLC4SFhSEtLQ2BgYFa3/7zfhna2NigZs2aWt9+ETc3N9SrVw9Tp07F5MmTYWVlhU2bNuHMmTPYsmWLTjIYGxtj4MCB+P7772Fvbw8PDw/8/PPPOH78OFavXq2TDEXi4uJQq1YtmJiY6HS7AODh4YEWLVpg7NixmDx5MhwcHLBjxw5ERUVJAz61zczMDDKZDLNmzcLkyZOhVCoxffp01KhRA926ddNJhmf17NkTK1aswIQJEzBw4ECcO3cOkZGRmDp1qpA8osyePRs3btzAihUrYG1tjXv37knzrK2tYWBgIDAdVRQLFj23d+9e5Obm4rfffsNvv/2mMs/Pzw9z5szRegaZTIbg4GDMnz8fI0aMQHp6Olq0aIF169ahRo0aWt++vpDL5QgLC8O8efMwYsQIpKWloWHDhli1ahXq16+vsxxBQUEwMTHBwoULcffuXbi4uGDRokV48803dZYBKDy83dLSUqfbLCKXy7FkyRIEBwdj3LhxePToEdzc3LB69Wo0adJEZznmz5+PGTNmwN/fH3K5HO3atcOYMWNUDivWJRsbG6xYsQIzZ86En58fbG1tMWbMGGm8U2VQUFCAX375Bbm5ufjss89KzN+/fz8cHR0FJKOXJVMqlUrRIYiIiIhehGNYiIiISO+xYCEiIiK9x4KFiIiI9B4LFiIiItJ7LFiIiIhI77FgISIiIr3HgoWIyoVnQCAikViwENELpaWlYezYsSqXJAgICBByhWYiqrxYsBDRC8XGxmLHjh0oKCgQHYWIKjEWLERERKT3WLAQvQLat2+PxYsXY/bs2XjzzTfRtGlTjBo1Co8fP8by5cvRpk0bNG/eHMOGDUNqaioAID8/H+vWrcN7770HDw8PtG3bFvPmzUN2dra03q+//hqBgYHYunUr3nnnHTRq1Ajdu3fH4cOHAQAnT57Ep59+CgD49NNPVbqBlEolwsPD0bZtW3h4eKB37944f/68DvcKEVUmvPgh0Sti1apVeOutt7Bw4UKcP38eCxYswMWLF2Fvb4/p06fjypUr+O677/Daa69h8uTJmDRpEnbs2IGBAwfijTfeQExMDL7//nvExsZixYoVkMlkAIALFy4gOTkZw4cPh5mZGUJCQjB8+HAcOXIEr7/+OiZNmoRp06Zh0qRJKhdYPH36NHJycvDNN98gJycH3377LYYMGYLDhw8Lu/gfEf138VOF6BVRtWpVLFy4EIaGhnjrrbewfft2JCcnY/PmzTA3N4evry/++OMP/PXXX0hMTMSWLVswYsQIDB06FADQsmVL2NnZYcyYMThy5Ah8fX0BAOnp6di2bRtq164NADA1NYW/vz/++OMPvPPOO3B1dQUAuLq6Sn8DgEKhwPLly6UrNmdkZGDixIlITEyEu7u7DvcMEVUG7BIiekV4eHiotFzY2trC2dkZ5ubm0jRLS0ukp6fjzz//BAC89957Kuvo2rUrDAwMcPLkSWmatbW1VKwAgIODAwAgMzPzhXlcXV2lYgUAHB0dARQWQEREmsaChegVYWZmVmKaiYlJqcs+evQIQGFRU5yhoSGsrKxUiopn11HUVVTWUUGmpqYq/8vl8nLdj4ioIliwEP0HVatWDQBw7949lem5ublITU2FlZWViFhERBXGgoXoP+iNN94AAPz0008q03/++Wfk5+ejefPm5V6XgYGBRrMREVUEB90S/Qe5urrCz88PixcvRlZWFt58803ExsZi8eLFePPNN9G6detyr6tojMyhQ4dQrVo1DqglIiFYsBD9R82cORN16tTB1q1bERERATs7OwQEBOCLL76QxpuUR7169dCtWzesW7cOR48exe7du7WYmoiodDIlr2hGREREeo5jWIiIiEjvsWAhIiIivceChYiIiPQeCxYiIiLSeyxYiIiISO+xYCEiIiK9x4KFiIiI9B4LFiIiItJ7LFiIiIhI77FgISIiIr3HgoWIiIj0HgsWIiIi0nv/DxIjteQzEWT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6" descr="data:image/png;base64,iVBORw0KGgoAAAANSUhEUgAAAiwAAAHlCAYAAADWeKcIAAAAOXRFWHRTb2Z0d2FyZQBNYXRwbG90bGliIHZlcnNpb24zLjUuMiwgaHR0cHM6Ly9tYXRwbG90bGliLm9yZy8qNh9FAAAACXBIWXMAAA9hAAAPYQGoP6dpAAB1OUlEQVR4nO3deVwU9f8H8NcuuBwCcsSh4sEhoil4UZAHnpVHJmlZCoVXKn31p5maR95XeQGaooiKqXlfWablfZCJ5ckl5q2IIgooN/v7A5lYQWFxdz9rvJ6Pxz4eMDM789rZ672fz2dmZEqlUgkiIiIiPSYXHYCIiIioLCxYiIiISO+xYCEiIiK9x4KFiIiI9B4LFiIiItJ7LFiIiIhI77FgISIiIr3HgoWIiIj0HgsWIiIi0nssWIpZ6e6OeTIZ5slk+GfPnlKXUSqVWFqjhrTcz/7+0t/JZ87oNnA57AkMLJHv0dWr0rQdPXroLMu9c+cQu369yrQNbdtKWbIePtRZFk3JSU/Hb0OGYImDAxYaGWFZ7dqIXrjwucsXPdbIJk10F/IFbhw5gn9++UV0DGHyc3NxZNw4LKtdGwsUCiytXh2HRo8u8z5/fvcdcjIypGnXDx2SntsDI0ZoOXWhC6tXS9s8HRysk23+lySfOSPtvz2BgaLjaNSTe/dwav58lWnHp0yRHu+lHTvEBHtJLFiKqd+7t/R3wpYtpS5z548/8PjOHQCAffPmkBsa6iTbqywnIwP7hw/HmmbNcOfPP0XH0agjX3+Ns8uW4cndu8jPyUH6jRvILfZFpq8eJyfj5759sdHXF6kJCaLjCHM6OBh/zpmD9Bs3UJCbi8dJSch68OC5y18/cACRjRvjyNixKMjL02FSovL5a/FiRLi5IeaHH0RH0Th+2xbj/vHHiJo2DQBweedOFCxbVqIgubR9u/R3/d69UadDB7g+baWo5uSks6wvw9TODu8/fRxm1atrfXtJ0dH4e9GiUue1mjEDmffvAwCqVK2q9SyadvPoUelv37lzUbV6dTi0aCEwUflc+eWXEq1dldGtYs+f15gxsGvSBFb16j13+RPTpuFBfLwuohFVyIFhwwr/qFNHbBAtYMFSjE2DBnitcWPcP38emSkpuHHoEOp07KiyTGJRU5pMBvfevWFRuzbsmzXTfdiXUMXUFPV02BX0Io6tWomO8FJy0tMBAApzc3h99ZXgNKSuoucPAN4YOxYm1tYC0xDRi7BL6BnuxbuFtm5VmXf/4kWkXroEAKjh7Q2L2rVLHSMCFPaP7uzVC0urV8eCKlUQYmaGH5o3x+ngYDx7geznjWt4UR/1td9/x+a33y5cv0KB721tsblTJ1z++ecyH+PzxrAU9c1HNmmC4KpVsaBKFYTVrImfPv4YKXFxJdbzICEBv3z6KZbXrYuFxsZYZGlZ+BhDQlCQnw+gsN90U7t20n3+CgnBPJkMF1avBvDiMSz3LlzAnsBALKtdu3B8SK1a+LV/f6QmJj738UTNmIF7585hS+fOCLWwwGJra/zcty/Sb94sc78UuXX8eOFzV6MGFhoZIdzZGfuHD0fG065A4N/nJu3qVQCFX3xFGcor484d/Ozvj0VWVggxN8fWrl1xPyamxHIPL1/Gz3374ntbWyw0NsZKd3ecmDoVuZmZJZZNio7Gzg8+wLJatbDQyAiLra2xvmVLXFyzRlpmT2Agfu3XT/r/4MiRmCeT4fqhQwD+fT3+NmQIks+exea330aImRmWODjgyLhxyM/NxaOrV7Hzgw8QYm6OxTY2+OWzz5CVmqqSJS87Gye//RarPTwQWq0agk1MsLxuXewdOBDpt26pLFt8LMG9CxewpXNnhJiZ4XtbW+wbPBiZKSnl3q/led0UjTm58fQxA8D3NjaYJ5Ph0dPn9FnzZDLcPHxY+n+xlRWW161b6rJ3Tp7ExnbtEGxqiu/t7PDbkCGljtG6fuAANnXogBBzc4SYmWGdtzcuVrAp/59ffsHaN99EsIkJltWqhSNff4287OwSyz26dg37hw1DuLMzFhobY4m9PXZ99BHu/vVXqY9Znc+movfzCldXXNu/H+EuLlhobIwfy/hhknH7Nn7/3/+wwtUVwSYmCLWwwKpGjXB8yhTkZWVJyxUfKxSzdi1uHD6MDW3aILhqVSyxt8dvQ4eWup+v7tuH9S1bItjUFEurVy98HZeyb56n+OO9/ccfOBMWhpXu7gg2MUFkkybSmMf4zZsR6emJhcbGiHBzw5mwsFLXd/nnn7Glc2d8b2dX+J5u0ADHJk5E9qNHz93uzWPHkLBtG35o0aLwOa5dG0fGjZOe46J9U+Te2bMvHJ9zcc0arG7cGAuNjbHC1RUnv/22xHfT9YMHsbVLF3xva4v5hoYIrVat8PNEUHcTW1ie4f7xxzg2cSKAwu6fjt9/D5lcLv1ffLnnuXfuHNa3bIm8J0+kaQV5ebj711+4+9dfSLtxA+2eGRCljsu7d2NHjx5QPi0KACDz/n1c+/13XNu/H71+/RV1335b7fXu7d8fMWvXqkzLuH0b8Rs34vqBA+j7xx+wdHYGUPiht6F1azxJTpaWzc/Olh7jk+RktJ45s4KPEIjfsgV7AgJUPqzSb97EhVWrEL95M3rs2IE6HTqUuF/SqVM4OXu2yr6PXb8eKbGx+LSUD+RnnQ4JwaEvv4SyoECa9ujKFfy9aBHiN23Ch/v2wdbDo8KPq0jWgwdY5+2N9OvXpWlXfvkFd6OjMejKFVQxNQVQWPhuat9epRh4EB+PE1Om4Oq+ffjowAEYGhkVPvbTp7HB11flsefn5OD2iRO4feIE8rOz4TFoULkzJp85gx9btkTu48cAgNzHjwvHe1y/jmv79+PJ3buF0wHErFmDx7dv48PffpPuv+fTTxG/aZPKOtOuXcP5iAjcOHQIgRcuwNDYWGX+g/h4/PjWW1LLR+7jxzi3fDluHTuGvidPQmFm9sLMFX3daNKt48dxNixM+kLMy8zE2WXLkH7zJj7YvVta7vyqVdg3cKDKa+3OyZO4c/Ik7p09i7bz5pV7m/GbN+N2VBTw9Asn/eZN/Pntt8jJyEDHxYul5W4ePYrt3bsju9iX+pPkZCRs3ozE7dvx7urVaNi3b0UfuiTz/n3s6NFDGs9l+YJutuxHj7CxXTvVsVRZWUi5eBFRFy/i4aVL6LpuXYn7Xf7pJyRs3Sp9DuY9eYKzYWF4cvcu3t+2TVoubtMm/PzJJ9J+zsvMxJ9z5uDyrl0VemxHx4/HjYMHpf/vnT2LHd27o0lQEP4KDZWmp166hN+HDoXC3Fxlnx766itEP/P5/yAuDn/MnIn4TZvw0YEDMHd0LLHdM0uWIO7HH6X/02/cwJ9z5iA/OxvtFixQ6zFEz5uHW8ePS/8/vHwZR7/+GnIDA6ml+Oq+fdjapYvK90xOWpr0eZL98CGaFXU/6QhbWJ5h6eIC++bNAQBP7t7FzWPHpHlF3UEyuRxuH3743HWcWbIEeU+eQCaXw3viRHTbuBHtFy2CWc2aAApbGdJu3KhwxqPjxkGZnw+FuTnaLliAbhs2oNnw4YUzlUrElPLmLsvjpCSpWLFv0QLvRESg24YNaOjvDwDIvHcPf86ZIy1/au5cqVhpPnIkum3cCN+5c6VxKEXrcv/4Y7ScPl26n3O3bnh/+3bUbt/+uVkeXbuGX/v1K/zSkcnQJCgIndesQeMBAwAAuRkZ+OnDD/Hk6diX4i7v2gVLZ2e8ExGB1rNmScVm8t9/486pUy/cB3dOncKhUaOgLCiAgZER3vj6a7y7ejXqffABgMLXw84PPkB+Tg5qt2+P97dvh4mtLQDA0NQU72/fLo0NKkv6jRuQyWTo8P33eDs8HKZ2doXbSE5WGfC952nLhaGJCXwmTULX9evhOWQIAOD2iRM4NXeutOyJyZOR9+QJ5IaGeGvqVHTbuBE+kydL+6DoOWk2fDiaFvugadS/P97fvh2vNWqkuj9OnoR5rVp4JyJCZfnY9euRl5mJtvPnw3fePKnouPb771LLSdLp01KxUt3bG11++AHvrl4NBy8vAIUfkLejoko+B3/8AQNjY7SdPx8dly6FxdMWjJSYGPxRRgGszuvmtUaN8P727bB5/XXp/l3WrsX727dLz8WzSlv+7eXLSyx3Nzoa1d98E11++AGtZsyQ9v8/v/yCR9euASj8IbA/KAjKggJY1KmD9qGh6LxmDWo/Laai589XGR9VltsnTsC1e3d0Xb8ezUeOlKZfWLVKaonLSU/H7k8+kYqVBn36oHNkJJp/+SXkhoYoyMvD3v79kRIbW+7tPk/2o0cwNDZGp7AwtJ41C41ecBTOufBwqVhpGBCAbhs2oP2iRTC1twcAxG/ahPycnBL3i9+0CTV8fNB5zRq0KNYdm7hzJx4/LabzsrOx/4svpGLFrVcvdF6zBh6ff46UUlozy+PGwYNo+OmnKq/ngrw8/BUaiupvvonOa9ag/kcfSctffNqaDAAJ27ZJxYrCwgKtZs7EOytXotbTVujUS5fwc58+pW437scf4dK9O7quW4fXP/tMmn5+xQooCwqk13QRi7p18f727f9+NxRz6/hxNOrfH91+/BENAwKk6WeWLJH+jl6wAMr8fFSpWhWt58zBe5s2oc1338GoWjUAwPFJk5Bb7MeRLrCFpRTuH3+Mu6dPAyg8WqhWmzZIu3FDmubYps0LB6sWHe5oYGwM565dUcPbu/B+rVrhQUICXnv99QoPdlUqlXhnxQoknz0Lsxo14NKtW2Hm3r0R++OPyLx3TzqKSR3FD9F8rVEjuPXqBSMLC7j37o3aHTrAok4dlS+0ZsOHo+ZbbyHr4UM0DQqSpt/5808kbN4sZbBxd0fNYs3Bli4uZY6fObdsmfTLrNWMGfAePx4A8HpAAIytrXFq7lxkpabi3PLl0rwihqam+OjgQZi+9hqAwm6rog+MR//8g+pPP2BKc3rhQunXxLsrV6LB0w+ORp99hl0ffYSEzZvx8PJlJGzZggZ9+sCidm0cHDECmQAMqlRRe1yQ3+7dsC3ap0ol9n3+eWHmp4M675w8iXvnzgEAvCdOlB5rg08+weM7d5C4cyfOhYfD52mLYKuZM+HWqxfkVaqo/KK78ssvSDp16t+j25o1k9YLALaNG5eeXSZDzz17UO1p0XD111+lLlHfuXPh+TTvnT/+kIqsjJs3YV6zJiydnfHBL7/g3rlzeD0gAGY1agAATG1tsa1rVwB47uvUb9cu6T1Tp0MHrGzQAMr8fMSuW4c2s2c/d3+q+7qp16OHSneGc9euMLa0fO76y7u8Wc2a6LVvn9TylRITUzjAWalEakICqtWpg4s//CC1AnVdvx4133oLQOFnT1jNmsi8dw/nVqyAY+vWz81TnH2LFujx9AdVg08+wZ2TJ3H7xAnkPXmCjJs3YVWvHmJ//BEZTwtKj0GDpGLrdRS+L/d/8QXyc3JweuHCUgsxdflMngzPwYPLXK7+Rx/Bom5dPLx8GW+MGQPZ026N9OvXcWruXBTk5SHz/n3pNVTEvFYtfPj779J+vhsdjRuHDkFZUIC0q1dR1d4eNw4dkgb11+nUCd03by58zE9b4WKKdZWWV6127dAlMhIAYOXqKnV3GZqaoueePTC2skI9Pz+pYC/eHR1drNWs5y+/oGbLlgAKP2PWv/UW7pw8iZtHj+LWiRPSa6JI9TffRI8dOyCTyVC/d2/cOnYMDy9fRk56Op7cu4eq9vYq72OjatWe+5lUr2dPvBsRAaBw/984dAjpN27g0ZUryM/NhUGVKtJ7ydjKCq7du8OmQQMAhcMhMu/fh83rr5doIdU2trCUov5HHwFP3zSXtm2DUqlE4jNHB72I+yefAChsolzv4yONA7n9xx9wbNUKr73+eoUPh5bJZKj+5pvw/PxzWLq44Fx4OPYOHIgVrq7IvHcPAFCQm6v2eq1cXaVfCxdXr8b3r72G9W+9hcNjx8Kidm04tmkD06etCQBg7eaGBn36oJ6fH+I2bsTBL7/ED15e0hdXRTIUKT6u4NkPvOL/3zxypMR97Zs2lYoVALB2d5f+Lt5N8KLtKszNpeewvNtVl1mNGv8WK4DUkgAUNlkDheNRihybMEHqy54nkyFx504AhR/qRWNr7Dw90SgwEDXeegsX16zB7198gdWNGyPpactSvprPibmjo1SsAFBpeajVtq30d1UHh3+zP93HxlZWcO7cGc3/7//wID4ef8yahe3du2N3sa7U0vKY16olFSsAYFWvHuyejp9Iv3GjRB9/cS/zutGkWr6+0pcoUPpze7fYc/tjy5bS87pQoZDex3f++KPc23y2C7haKdssvn88ntk/HgMHQmZgAEBz+6e8xZZF7dqo36sXPAYNQuLOnTgybhw2tGmD08XOZ1Taa8WxTRuV/Vzae714K0pRS2mR+r16le+BPKP4D7CiViCg8P1nbGUFAFCYmaHK0+7Loix52dm4/fQ5fa1RI6lYAQpb7Yt315b2HNTp2FEq5uQGBirdbGV9tj3L6Z13VLZtXqvWv+t6+npxf/qDLf3mTaxq2BDhLi7YExiIh//8A0dfX1i7uUmth7rCFpZSWNSujRo+Prh94gQybt3CnT/+kE60Izc0hFsZL3SXrl3RbeNGRE2dipSYGGkcSPzGjTgwbBgaDxyoMjZG8syAp+ed5+HWiRP4bfBg3L9wAQBgoFDArlkzPE5KQu7jxyUGTpXXB7/8gsNffYX4TZuQl5mJ21FRuB0VhVPffQdLFxd0WbtW+jLJuH0b+z7/vPCkY0olIJPBun59WNSpIw1EraiiAZYGRkYwsbFRmVfUrQag1PNlGD39wChS/APt2f37rKyn2zWrUUP6YChtu5kvOE9HeRk/czSKvEoV6e+i5utnB7E+T8bt2zCrXh0psbHYN2iQ1DctMzCAbePGMLWzK+y+U/N1UdT0W0RWrMgunr/oiw6AymsvasYMRM+bJxUZJjY2sG7QAElF5+IpJc+z+wWA1O0GFLYEPpuryMu8bjRJU89txu3bmt1msYHL5sX2B1D4GWLy2mt4cvdu6a/vcn42FWdS7IfDi2SnpWH/F18gbsMGab3VnJxg6eqKB0WD/Ut7rTzzXjco9l4veh0Wjb8CSu6j53X9laX460/+nPcEUFhUPA0D4Onr7unfZs/s/2enafqz7Vnleb0UtZyf+u47pF27hkf//INH//yDi5GRMDQ2xhvjxuGtSZPU2u7LYsHyHO69e+P2iRMAgLPLl0sVb+327VV+wT/3/h99BPePPkJKXByu/f47bh09iqv79iH74UOcDQvDa40bq3SlACV/RRQ/5LJIVmoqtnXpguxHj2Dt7o4OixejZsuWMDQ2xrJatVTeoOoyfe01dF69Gh2+/x43Dh2Sbnejo/Hw8mXs9PPD4Js3ITcwwO5PPsHNI0dQpWpVdAoLg1OXLjCxtsYvAQGIecmCxdTODqkJCcjPzkZmSorKl09GsaNLin+RFZEX+/KsyHbTb95Exu3bUCqVKkVL8e2alrJddcnKkVNhbi793ez//k+lVaO4anXroiAvD9u6dcOjf/6Bqb093l6+HLXbtYPC3Bw/PjM4WhMZy2ohPL9qFY5/8w0AoPHAgfD66itY16+Pa/v3Y/MzpwoorrQv6aIWB6BkEVXcy7xuNEnd5/bt8PBSv9yfLZpfpDyv++Jf0Om3bqm0jOXn5Ej7ubTXd3k+m55laGJS5jIAsH/YMMSsXQuZgQHah4ai/ocfoqqDA4598w3+mDHjufcrz34u/nop/joCUKH3BPD8fV3We8LU1raw5V6pVHk9FtHmZ9uzyrPvgMKipcnQoUg+cwbX9+/HrWPHcPW335D35AlOTJ4M++bN4fK0i1cX2CX0HPU/+khqAbm4erU0tqH+C44OAgor+1Pz5uGXp+MerOvXR7P//Q/vbdyIXnv3SssVFUPAvydMe3L3rnQ4MAAkl3JUy/WDB6VfrEUnrjM0NsbjpCQ8Tkqq4KMt7H449NVX2NqlC24cOgSXrl3Rdu5cBJw6BafOnQEUDsx9dOUKMh88kAo4+xYt0NDfHybW1lAWFKiMjSii0pJUjl8CNXx8pL/PhYerzDtbrG+9lq+vWo+xLNWfbjcnPR3xGzeqzDtXbLuOGt7u89g1bSr9nZOejno9eki3okIyPzsbxtbWuHfuHB798w8AwOndd+HavTsU5ubIzcws9URnxZ+TirbIvUjxLlTvCRNgXb8+gMLBzy+See8erhR7nzy6ehX3zp4FUDjO4kVHCenidaPua/l5ij+3BkZG0vNay9cXl7ZuxYPYWBi9YDxNRVQvtn/OP7N/zkdESL+si7++1flselZ5uwuKXivmjo5oNmyYVEiV9VopD7tih2NfKnbkEADEPfMe1za5oaF0Usn7Fy6oDDpXFhTg3IoV0v8v9dlWVOi+xOsz5/FjRM2Ygd2ffIL9//sf7Js2hddXX6HHjh14d9Uqabk7pQyc1ya2sDxHVQcHOLZpo9Lva6BQoJ6f3wvvJ5PJcPPoUemQuV15eajXsycKcnOlc48AqmfFtXRxwb1z55D14AEOffklGvj74+qvv5Z6JlIjCwvp7zPff4+qT/tQTwcHS82p6pxfQMptYCCNXk+KjobX6NGwqFMHD2JjcePpuScMjY1R1cEB8ipVpKMKbh09imOTJsGqXj3E/PCDSsGSl50NQyMjlS+Z6wcP4uKaNbBu0OC5A2AbDxyIv0JDkZ+djWMTJiDj1i1Uf/NN3DxyRPoiMrG1VesQ3fJoEhRUOAZHqSw8H8j587CuXx+Ju3bh0tNz8li7u8Ptmb5wbXFs1QpW9eoh9dIlXFi1CjK5HLXbt8eNgwel/eDUpQvce/eGotjrIn7TJrzWqBGMra1xZulS6Zdl8ddFlWLPyeWffoJRtWpwbN36hWd5VUfxPHsHDkTj/v1x79w5lUGrz3ud7u7dG2+OHw9jKytp0CUANPz00xduUxevm+Kv5b8WLYKpnR2aPD1qSx0N/f3xx4wZKMjNxe9BQXh05QqsXF1xdtky6cdAm+++02hR7v7xxzgxaRIyU1Jwdtky5D5+jDpvv417587hr6fPi6GxMVp8+aV0H3U+mypKYWGBnPR0pF27ht+/+AI1W7ZE4q5d+KfYOaUq8pkGADVbtkQ1Z2c8+ucfXD9wAD/7+8O5a1dc378fsRU4mvJlNf3f/7Dn6RE+W7t0wRtjxsDUwQGxa9dKY5bqdOyI6m+8UeFtKMzMkJOejoeXL+P8qlWFg4DVPCBAUbUqEjZvlj7P87OzUadjR2SnpakcSaTrs7uzYHkB948/VilY6r7zzguPIijSPiQEyX/9hfSbN3Fp+3aV87cAQDVnZzQvdoG0Rv374+DT//8KDZWO5Xft0ePfM+s+VbNVK1i5uSE1IQGZ9+/j92LdSvIqVVCQm4sMNU6SVsS+aVN4T5yIP2bMQOa9ezgyZkyJZVrPni19YLt/8glifvgByoIC/FHssOWiDEDhESOWLi6wcnODoYkJ8jIzcf/8eez57DO0mjnzuQWLtZsb3g4Px76BA5Gfk4O/Fy/G38XOJaGwsED3LVtK9GG/rNpt26L1rFk4On488rOzcXLWLJX5ZjVq4P1t23R2/SiZXI7OkZHY1LEj8p48wfkVK3C+2K+wqg4OaB8SAqDwi8WxTRvcPHIEeZmZOFzsAn5Fz0nm/fvIy8qCobEx7Dw9pebpGwcP4sbBg+i6bp3GCpZG/fpJR8Zc378f1/fvl7IUKe1kflUdHKAsKMCRsWNVpts1bQqvMi5KqIvXjW2TJrj8008ACg8jNzAyKteRMM+ydHaG79y5ODhiBHIzMnBi8mSV+Y6tW6Pp//5X4ZylMbG2Rtcff8Sunj2Rk56OmLVrVc67ZKBQoPOaNbBydZWmqfPZVFGN+veXPkPOLFkifSEW/yxJv3lTaqVTh0wux7srV2LLO+8gPzsbsevWSYVK3XfewbXff1c5z4i2vf7pp7j9xx84u3Qpsh8+xNFnjnK0btAAXV7ypGx2TZrg5tGjyH38GHv790edTp0qdGbzd1etwsZ27ZCTlobzERE4//SooiIOb7yBBk9Pe6Er7BJ6gXo9e6p8OZV1dFCRanXrwv/UKXiNHg2bhg1RxcwMBkZGsK5fH82//BL+f/6p0r/ebPhw+M6bh2rOzjAwMoKthwfeXb1a5fwlRQyNjdFr3z64ffghTO3soLCwgH2zZmgfEoK3pkwBUPjmrsiVo1tNn44eO3eiTqdOMKtZE3JDQ5jY2KDu22/D76efVIqsjkuXFrbC1K0LQxOTwq6v//s/lRNjFX2wK8zM0OWHH2BVrx7kVarAvFYtVC3jsO7XAwLgf+oUXg8MhHmtWjBQKGBWsyYa9e+PT8+cQa02bdR+fOXx5tdf4+PDh+H2tB/dQKFANScnNPu//0PA339Lh/bpSg0fHwScPo0GffqgavXqMFAoYFGnDhoPHIg+f/whfbnIZDJ037oVjQcOhFnNmqhStSpea9QIPpMn4+2nrQsFeXm48uuvAAoLnA6LF0v71tLVtcSgvpdRp0MHvL9tG+ybN4ehqSnMatSAU5cu+OT4cVi5uQH49/VRnKm9PT45fhxOnTvD0MQEJra28Bw6FB8dOIAq5RgToe3XjdeoUajfuzeqVK2KKmZmcPDyUvsIjSLN/+//8MEvv6BOx44wtrKCobExrN3d8dbUqfjgl1/K9XjVVbdTJ3x69iya/u9/0ueNqZ0d6n/0Efr++SfqP3N+KXU+myrqrUmT0Hr2bFjVqwdDY2NYurigUb9+6BMVJXVvlPZaKa9avr7ofegQarVtC0NjY5jVqIE3x42TDgPXtU5LlsBv1y44de4ME1vbwu8Gd3d4f/MN/E+eVBlbVBEdlixBzZYtCwdS29hI7zd12Tdrhk///hueQ4ZIPzoNTUzwWuPGeGvqVPQ+eFB14K8OyJTa6MAmIlJD0SnFbT098VkFim0i+u9jCwsRERHpPRYsREREpPdYsBAREZHe4xgWIiIi0ntsYSEiIiK9x4KFiIiI9B4LFiIiItJ7LFiIiIhI71WaU/PP3yF+bHFVk/JffVVbjHV7YsJSmZkUiI4AufinAjZVK3aGVE1SyPNER8CjbGPREWBpnCk6Ah48MRUdAU9yNXdF4IqKSRT/+QAAk/pq9+vx5yrqX2rgRbrmlrzI6X9NpSlYiIiI9IWsih78anrFsEuIiIiI9B5bWIiIiHRMbsgWFnWxYCEiItIxWRV2cKiLe4yIiIj0HltYiIiIdIxdQupjwUJERKRjPEpIfewSIiIiIr0nrGDp1KkTtm7dKmrzREREwsgNZRq9VQbCCpYbN25g8uTJGDVqFFJSUkTFICIi0jlZFZlGb5WB0C6h5cuXIz4+Hu+++y4WL16MR48eiYxDREREekpowVK/fn3s2LEDX3zxBdatW4d27dph3LhxOHbsGLKzs0VGIyIi0hp2CalP+FFChoaGCAwMRJ8+fbBjxw7s3LkTn3/+OeRyORwdHWFpaYkNGzaIjklERKQxMoPKUWRokrCCRSZTfbIUCgU++ugjfPTRR3jw4AH+/vtvxMXF4f79+4ISEhERkb4QVrAolcrnzrO2tkaHDh3QoUMHHSYiIiLSDTlbWNQmbAzLmjVrUK1aNVGbJyIioleIsBaWN954Q9SmiYiIhJLJ2cKiLuGDbomIiCobmQFPNK8u7jEiIiLSe2xhISIi0jEOulUfCxYiIiId4xgW9bFLiIiIiPRepWlh+dxxr+gIqHL/pugIQLYeVPXJqaIT6IWHp86IjqAXqtauLjoCHpy/JDoC6jnaiY4AIxtL0RHQskMf0RGeaqLVtbNLSH2VpmAhIiLSFzw1v/rYJURERER6jy0sREREOiaTs71AXSxYiIiIdIxHCamPJR4RERHpPbawEBER6RiPElIfCxYiIiIdY5eQ+tglRERERHpPaAvLvXv3cObMGbi7u6NWrVpISEjAokWLcPXqVdSpUweff/45PDw8REYkIiLSOB4lpD5he+zvv/9G586dMWzYMHTr1g0HDx5E37598eDBA7Ru3RpZWVno06cPoqOjRUUkIiLSCplcptHby0hJScHo0aPh7e2Npk2b4vPPP0diYqI0f9y4cahfv77KrU2bNtL8goIChIaGonXr1vD09ET//v1x7do1lW3ExsbC398fTZo0Qdu2bREREaF2TmEFy7x589C5c2dER0dj+PDhGD58OLp06YJ169ZhzJgxWLFiBQYOHIgFCxaIikhERPSfN3ToUNy4cQPh4eHYsmULjI2NERgYiMzMTABAfHw8hgwZgmPHjkm3HTt2SPdfsmQJNmzYgBkzZmDjxo2QyWQYNGgQcnJyAACpqano168f6tati61bt2LYsGEICQnB1q1b1coprGCJjY3F559/DjMzM/Tr1w8FBQX46KOPVJbx8/NDQkKCoIRERETaITeQafRWUampqXB0dMT06dPRuHFjuLi4ICgoCPfu3cOlS5eQn5+PxMRENG7cGLa2ttLN2toaAJCTk4OVK1di2LBh8PX1hbu7OxYuXIi7d+/it99+AwBs2rQJCoUCU6ZMgYuLC3r27InAwECEh4ert88q/ChfUrVq1XDzZuHFAO/cuYP8/HwkJyerLJOUlAQLCwsR8YiIiP7zrKyssGDBAtSrVw8AcP/+fURERMDBwQGurq64evUqsrOz4eLiUur94+Li8PjxY3h7e0vTLCws0LBhQ5w6dQoAEB0dDS8vLxga/jts1tvbG1euXEFKSkq5swobdNu9e3eMGTMG3bp1w6FDh+Dq6ooVK1agWrVqaNSoEeLj4zFt2jS0a9dOVEQiIiKt0PRhzR06dHjh/P3795e5jm+++UZqDVm6dClMTU2RkJAAmUyGyMhIHDlyBHK5HL6+vhgxYgTMzc2RlJQEAKheXfWq63Z2drhz5w6AwsYHNze3EvMB4Pbt27CxsSnXYxRWsAwbNgwGBgY4cOAA7O3tMWHCBCQmJuLTTz9Ffn4+AKB58+YYMWKEqIhERERaofmjhApeeg2fffYZevfujR9//BFffPEF1q9fj0uXLkEul6NmzZoICwvDtWvX8O233yIhIQGRkZHSOBeFQqGyLiMjIzx69AgAkJWVVep8AMjOzi53PmEFi6GhoTTYtki9evXg6emJc+fOoXr16vDw8IBMxpPrEBERvUh5WlDK4urqCgCYPn06zpw5g7Vr12LWrFkIDAyUhme4ubnB1tYWvXv3xvnz52FsbAygcCxL0d9AYSFiYmICADA2NpYG4BafDwCmpqblzqd3Z7qtUaMGatSoIToGERGR1ujLmW5TUlIQFRWFzp07w8DAAAAgl8vh4uKC5ORkyGSyEmNJi7p3kpKSpK6g5ORk1K5dW1omOTkZ7u7uAAAHB4cSY1SL/re3ty93Vp65hoiISMf05TwsycnJGDVqFP78809pWm5uLmJiYuDi4oJRo0ZhwIABKvc5f/48gMIWGXd3d5iZmeHkyZPS/LS0NMTExKBFixYAAC8vL5w+fVoa7gEAUVFRcHJyKvf4FYAFCxERUaXl7u6OVq1aYerUqYiOjkZCQgLGjh2LtLQ0BAYGolu3bjh+/DiWLl2K69ev4/Dhwxg/fjy6desGFxcXKBQK+Pv7Y968edi/fz/i4uIwcuRIODg4oFOnTgCAnj17IiMjQxqrum3bNkRGRmLw4MFqZdW7LiEiIqL/On3pEpLJZAgODsb8+fMxYsQIpKeno0WLFli3bp00RCMkJARhYWEICwuDubk53nvvPZUDYoYPH468vDxMnDgRWVlZ8PLyQkREhDTQ1sbGBitWrMDMmTPh5+cHW1tbjBkzBn5+fuplVSqVSk0+eH2VHv2r6Aiocv+m6AiAPgxifpQqOoFeeHjqjOgIeqFq7eplL6RlD85fEh0BZo52oiPAyMZSdASkd+gjOgIAoLp7E62u/1LfLhpdX711v2h0ffqIXUJERESk9ypNl9CW9HdFR4CJhfjGLLlMfAYz2/yyF9IyU0We6AiwbpouOgIU8pyyF9Ky67nmoiNA8a74/XA3X1H2QlqWnmskOgJuJxuXvZAOBLhrd/0vczr9yqrSFCxERET6Ql/GsLxK2CVEREREeo8tLERERDqm+VPz//exYCEiItIxdgmpjyUeERER6T22sBAREekYW1jUx4KFiIhIxziGRX3cY0RERKT3hLawPHr0COvXr8epU6dw//595OTkwNzcHHXq1EGbNm3QrVs3yFmFEhHRfwy7hNQnrBq4ceMGunbtip07d8LCwgJGRka4efMmGjVqhLy8PMyYMQO9evXCw4cPRUUkIiIiPSGsheXbb79F+/btMXXqVMieXpBv9erVOH36NBYtWoT09HQMHToU3333HWbNmiUqJhERkcZxDIv6hO2xP/74A/369ZOKFQDo27cvDh48iIyMDJibm2PixIk4ePCgqIhERETaIZNp9lYJCCtYzMzMcP36dZVpKSkpyMvLg1JZeIE+uVyOgoICEfGIiIhIjwgrWDp06IDJkyfj6NGjyMzMxD///IPRo0ejSZMmMDc3x8WLFzFt2jR4e3uLikhERKQVMrlMo7fKQNgYllGjRuH69esYNGiQ1C3k7OyMJUuWAADmzJkDuVyOb775RlREIiIireAYFvUJK1hMTU0RHh6O+Ph4XLlyBba2tvD09IShYWGksLAwVK1aVVQ8IiIi0iPCz3Rbv3591K9fv8R0FitERPRfVVm6cTRJeMFCRERU2bBLSH3cY0RERKT32MJCRESkY+wSUh8LFiIiIh1jwaI+dgkRERGR3qs0LSwnolJER4CxaRXREaBQGIiOgGrVjERHgIW5segIMDQUn8GiqvhfeTl5ohMAmVlK0RGQqwf74e7dLNERoCzIFB2hUBsT7a6fg27VVmkKFiIiIn0hqyTX/9EklnhERESk99jCQkREpGM8D4v6WLAQERHpGI8SUh9LPCIiItJ7bGEhIiLSNXYJqU1vCpYHDx7gzp07yM7OhqmpKezs7GBtbS06FhEREekB4QXL9u3bER4ejitXrgAAlMrC8yHIZDI4OTlh8ODBeP/990VGJCIi0iiOYVGf0IJl5cqVCAkJQWBgILy9vWFnZweFQoGcnBwkJyfjxIkTmDx5Mh4/fow+ffqIjEpERKQxMhm7hNQltGD54YcfMGXKFPj5+ZWY5+LiAh8fHzg5OWHJkiUsWIiIiCoxoQXLw4cP4enp+cJlPD09ce/ePR0lIiIi0gF2CalNaJtUo0aNsHr1ahQUFJQ6X6lUYsWKFWjQoIGOkxEREWmPTC7X6K0yENrCMn78ePTv3x9HjhxBixYtUL16dZUxLNHR0cjIyEBERITImERERCSY0IKlQYMG2LNnDzZu3IjTp08jISEBWVlZMDIyQvXq1dG7d2/06tWLhzcTEdF/Co8SUp/ww5otLS0xePBg0TGIiIh0h0cJqY17jIiIiPSe0BaWgIAAyGTlaxZbs2aNltMQERHpBruE1Ce0YPHx8cGiRYvg7OwMDw8PkVGIiIh0p5Ic2aNJQguWoKAgmJqaIjQ0FMuWLYOjo6PIOERERJVOSkoK5syZg6NHjyI7OxteXl4YM2YMXF1dAQCxsbGYOXMmLly4AEtLSwQEBGDAgAHS/QsKCrB48WJs3rwZaWlpaN68OSZPnow6depIy5S1jvIQXuIFBgaiWbNmCA4OFh2FiIhIJ2QymUZvL2Po0KG4ceMGwsPDsWXLFhgbGyMwMBCZmZlITU1Fv379ULduXWzduhXDhg1DSEgItm7dKt1/yZIl2LBhA2bMmIGNGzdCJpNh0KBByMnJAYByraM8hB8lBAAzZ85ETEyM6BhERES6oSddQqmpqXB0dMTQoUNRr149AIW9H++//z4uXbqEqKgoKBQKTJkyBYaGhnBxccG1a9cQHh6Onj17IicnBytXrsTo0aPh6+sLAFi4cCFat26N3377DV27dsWmTZteuI7y0os9Zm9vj3bt2omOQUREVKlYWVlhwYIFUrFy//59REREwMHBAa6uroiOjoaXlxcMDf9t3/D29saVK1eQkpKCuLg4PH78GN7e3tJ8CwsLNGzYEKdOnQKAMtdRXnrRwqILco7IBgBUqWIgOgKqVhWfwcJM/OuhQCk6AWBuki86gl5IlYl/TeaXfoUSnUp+ya4FTTBUiM+gC5o+SqhDhw4vnL9///4y1/HNN99IrSFLly6FqakpkpKS4ObmprKcnZ0dAOD27dtISkoCAFSvXr3EMnfu3AGAMtdhY2NTZjZAT1pYiIiIKhWZXLM3Dfjss8+wdetWdO/eHV988QUuXryIrKwsKBQKleWMjIwAANnZ2cjMzASAUpfJzs4GgDLXUV6VpoWFiIjov6o8LShlKToqaPr06Thz5gzWrl0LY2NjafBskaIiw9TUFMbGxgCAnJwc6e+iZUxMTACgzHWUF1tYiIiIdE0u0+ytglJSUrB7927k5//bPSyXy+Hi4oLk5GQ4ODggOTlZ5T5F/9vb20tdQaUt4+DgAABlrqO8WLAQERFVUsnJyRg1ahT+/PNPaVpubi5iYmLg4uICLy8vnD59WqWgiYqKgpOTE2xsbODu7g4zMzOcPHlSmp+WloaYmBi0aNECAMpcR3mxYCEiItIxmUyu0VtFubu7o1WrVpg6dSqio6ORkJCAsWPHIi0tDYGBgejZsycyMjIwYcIEJCYmYtu2bYiMjJQuWqxQKODv74958+Zh//79iIuLw8iRI+Hg4IBOnToBQJnrKC+OYSEiItI1PTlyVSaTITg4GPPnz8eIESOQnp6OFi1aYN26dahRowYAYMWKFZg5cyb8/Pxga2uLMWPGwM/PT1rH8OHDkZeXh4kTJyIrKwteXl6IiIiQBtra2NiUuY5yZVUqlXpwcKX2DZ7zQHQEKIzF14dVqyrKXkjLbG2NREeAlYX4Dwt9OKzZxpyHNQNAagYPawaAy1eyREeAgYH49yYAzOyv3c+px+ETNbq+qoNmaHR9+kj8NygREVElI9OTM92+SoQWLLdv3y73skVNU0RERK88PThJ36tGaMHStWtXZGW9uAlSqVRCJpMhNjZWR6mIiIhI3wgtWLZt24Z+/frhtddew5gxY0RGISIi0h12CalNaMHi5OSEZcuWoXfv3khLS0PHjh1FxiEiItINdgmpTXiJV79+fQwePBirV68WHYWIiIj0lF4cJTR06FAMHTpUdAwiIiKd4FFC6tOLgoWIiKhS0dAVlisToQVLQEAAZOXsx1uzZo2W0xAREZG+Elqw+Pj4YNGiRXB2doaHh4fIKERERLqjJ6fmf5UILViCgoJgamqK0NBQLFu2DI6OjiLjEBER6cTLXLCwshK+xwIDA9GsWTMEBweLjkJERER6Si8G3c6cORMxMTGiYxAREekGu4TUphcFi729Pezt7UXHICIi0g12CamNe4yIiIj0nl60sOiClY2p6AgwNRW/uy3MDURHQA1bpegIsK6aIzoClOJ3A2xN00RHQL5S/GvS0sREdARk54vfD4/SFKIjoEqVStJVwlPzq40tLERERKT3xP/kJyIiqmx4an61sWAhIiLSNQ66VRv3GBEREek9trAQERHpGs/DojYWLERERLrGLiG16cUey83NxcOHD0udV1BQgNu3b+s2EBEREekVoQVLdnY2xo8fj6ZNm8LHxwe9evXC+fPnVZZ58OABOnToICghERGRFshkmr1VAkILlpCQEERFRWHWrFmYM2cO8vLy0LdvXxw+fFhlOaU+nGGLiIhIU+Ryzd4qAaGP8tdff8X06dPRvXt3vP/++9i8eTPat2+P4cOH49SpU9JyskpSPRIREVHphBYsqampqFOnjvR/lSpVMH/+fHh5eSEoKAiJiYkC0xEREWkJu4TUJrRgcXFxwd69e1WmGRgYICQkBDVq1MDAgQPxzz//CEpHRESkJTK5Zm+VgNBHGRQUhIULF2LgwIGIj4+XpletWhUrVqyAiYkJBg4cKDAhERER6QOhBUv79u0RGRkJKyurEgNrbW1tsXHjRnTp0gUKhfgriBIREWkMB92qTfiJ41q0aIEWLVqUOs/CwgJz5szB7NmzdZyKiIhIiyrJuBNNeiXKMh4lREREVLkJbWEJCAgodzGyZs0aLachIiLSkUoyUFaThBYsPj4+WLRoEZydneHh4SEyChERke6w50BtQguWoKAgmJqaIjQ0FMuWLYOjo6PIOERERKSnhLdJBQYGolmzZggODhYdhYiISDd4lJDahB8lBAAzZ85ETEyM6BhEREQ6oWSXkNr0omCxt7eHvb296BhERESkp/SiYCEiIqpUeJSQ2ipNwaJQ8MUB6MfAdIWhsuyFtMxMkSU6AgqU4l+TpvJM0RGQpxT/MZRlIP5s2vrw3tSHrwRFFb3YEaSHxL86iYiIKhu2sKiNBQsREZGOcdCt+ljiERERkd5jwUJERKRrMrlmby/h4cOHmDRpEtq0aYNmzZrhk08+QXR0tDR/3LhxqF+/vsqtTZs20vyCggKEhoaidevW8PT0RP/+/XHt2jWVbcTGxsLf3x9NmjRB27ZtERERoXZOFixERES6JpNp9vYSvvzyS5w9exYLFizAli1b8Prrr2PAgAG4fPkyACA+Ph5DhgzBsWPHpNuOHTuk+y9ZsgQbNmzAjBkzsHHjRshkMgwaNAg5OTkAgNTUVPTr1w9169bF1q1bMWzYMISEhGDr1q1q5dTLguXOnTs4e/YsHj16JDoKERHRf9a1a9dw/PhxTJ48GS1atICzszMmTJgAe3t77N69G/n5+UhMTETjxo1ha2sr3aytrQEAOTk5WLlyJYYNGwZfX1+4u7tj4cKFuHv3Ln777TcAwKZNm6BQKDBlyhS4uLigZ8+eCAwMRHh4uFpZhRcskZGRGDJkCNauXYu8vDyMHDkS7du3R+/evdGyZUvMnTtXdEQiIiLN0pNT81tZWWH58uVo1KiRNE0mk0GpVOLRo0e4evUqsrOz4eLiUur94+Li8PjxY3h7e0vTLCws0LBhQ5w6dQoAEB0dDS8vLxga/nucj7e3N65cuYKUlJRyZxV6lFB4eDiWLl2Kt956C6GhoTh8+DBiY2Mxf/58uLm54cyZM5g3bx4sLS0xaNAgkVGJiIg0RtNHCXXo0OGF8/fv31/qdAsLC/j6+qpM27NnD65fv45WrVohISEBMpkMkZGROHLkCORyOXx9fTFixAiYm5sjKSkJAFC9enWVddjZ2eHOnTsAgKSkJLi5uZWYDwC3b9+GjY1NuR6j0IJl8+bN+O6779CxY0ccOXIEgwcPRkhICN5++20AgKurK0xNTTFv3jwWLERERFp2+vRpjB8/Hh06dED79u0RGhoKuVyOmjVrIiwsDNeuXcO3336LhIQEREZGIjOz8OSTCoXqyReNjIykYR1ZWVmlzgeA7OzscmcTWrDcvXsXDRo0AAC0atUKcrkctWvXVlmmUaNGSE1NFRGPiIhIOzR84rjntaCo4/fff8dXX30FT09PLFiwAAAwbNgwBAYGwsLCAgDg5uYGW1tb9O7dG+fPn4exsTGAwrEsRX8DhYWIiYkJAMDY2FgagFt8PgCYmpqWO5/QMSx16tTB0aNHC4PI5fj999/h6OiossyuXbvg6uoqIh4REZFWKGVyjd5e1tq1azFs2DC0adMG4eHhUvEhk8mkYqVIUfdOUlKS1BWUnJysskxycjIcHBwAAA4ODqXOB6DWhY+FFiyDBw/GjBkzEBoaCqCwD8zMzAwAcOHCBfTt2xdhYWEYMWKEwJRERET/XevXr8f06dPRt29fBAcHq3TfjBo1CgMGDFBZ/vz58wAKh224u7vDzMwMJ0+elOanpaUhJiYGLVq0AAB4eXnh9OnTyM/Pl5aJioqCk5NTucevAIK7hLp27QozMzPcv3+/xLysrCxYWloiMjISzZs3F5COiIhIS/Tk1PxXrlzBrFmz0KlTJwwePFjlqB1jY2N069YNQ4cOxdKlS9G1a1dcuXIF06ZNQ7du3aQjh/z9/TFv3jxYW1ujZs2amDt3LhwcHNCpUycAQM+ePbFixQpMmDABAwcOxLlz5xAZGYmpU6eqlVWmVCrFXzpXByZF5pS9kJYZGgo/ihzVLAxER0AdhwLREeBgniE6gl5crfk1hfjxYfpwtebUHIuyF9Ky3ALx783oBCPREVDVVPz7AgCGvqvd9af/+bNG12f+RtcK3S8sLAwLFy4sdZ6fnx/mzJmDvXv3IiwsDP/88w/Mzc3x3nvvYcSIEdLA2fz8fCxYsADbtm1DVlYWvLy8MGnSJJUhHufOncPMmTMRExMDW1tb9O/fH/7+/mplZcGiQyxYCrFgKcSCpRALlkIsWAqxYKmYihYsrxKhnxQBAQGQlbNZbM2aNVpOQ0REpCN60iX0KhFasPj4+GDRokVwdnaGh4eHyChERES6o+HDmisDoQVLUFAQTE1NERoaimXLlpU4pJmIiIgI0INrCQUGBqJZs2YIDg4WHYWIiEgnlDKZRm+VgfjRboA0cpiIiIioNHpRsNjb26t1tjsiIqJXGsewqE0vChYiIqLKRInK0Y2jSZWmYMnJEX/uj7w88ae8MTMTf66HvAK+UQEgJ1/8208G8a9JA1l+2QtpmT58eeTki39v5uSKfz1U0YMMhcS/JkiV+E9MIiKiSkYTFyysbFiwEBER6RoLFrVxjxEREZHeYwsLERGRjlWWc6doEgsWIiIiHeMYFvXp7R7bvXs3njx5IjoGERER6QG9LVgmTZqElJQU0TGIiIg0TybT7K0SENol1L59e8ies6MzMzMREBAAA4PCcxPs379fl9GIiIi0hl1C6hNasLz11lvYsmUL3njjDbzxxhvSdKVSiWXLlqFjx46wtLQUF5CIiIj0gtCCZcaMGWjbti0mTZqE119/HV9++SWqVKkCAFi5ciU+++wz1KpVS2REIiIijdOHsyu/aoS3SXXs2BE7duxAQkICevbsiUuXLomOREREpFVKmVyjt8pALx6lnZ0dIiIi4Ofnhz59+mDlypWiIxEREZEe0avzsPTr1w8+Pj4YPXo0srKyRMchIiLSjkpyZI8m6VXBAgDu7u7YunUrzp49Czs7O9FxiIiINE6pHx0crxS9K1gAQKFQwMvLS3QMIiIi0hNCC5aAgIDnnoflWWvWrNFyGiIiIt3gtYTUJ7Rg8fHxwaJFi+Ds7AwPDw+RUYiIiEiPCS1YgoKCYGpqitDQUCxbtgyOjo4i4xAREelEZTkUWZOE77HAwEA0a9YMwcHBoqMQERHphBIyjd4qA70YdDtz5kzExMSIjkFERER6qkIFS1hYGDp06IB69eppJIS9vT3s7e01si4iIiJ9xy4h9VVoj61YsQJ37tzRdBYiIqJKQSmTafRWGVSohaVu3bq4dOkS2rRpo+k8WmNgIP4JlcnFZ1BUEZ0AqKrIFx0BZoaZoiOgilz8fqia90h0BBTowS/Nx4amoiNABqXoCFBUEb8f5OJfDqSnKlSwtG3bFgsXLsTBgwdRr1492NjYqMyXyWT44osvNBKQiIjov6ayDJTVpAoVLIsXLwYAREdHIzo6usR8FixERETPxzEs6qtQwRIXF6fpHERERETPpReHNRMREVUm7BJSX4UKlnHjxpW5zOzZsyuyaiIiov88dgmpr0IFy8mTJ0tMe/LkCR4+fAhLS0s0btz4pUKdO3cOd+/ehYuLC5ydnV9qXURERPTqq1DBcuDAgVKn//PPPxg2bBh69OhRrvW0bdsW27dvh5WVFQAgIyMDQUFB+PPPPwEUDt597733MGPGDCgUiopEJSIi0jvsElKfRtuknJ2d8cUXX0hHEZUlKSkJBQUF0v/BwcG4c+cONm7ciL///hurV6/GX3/9hZCQEE3GJCIiEkopk2v0Vhlo/FGamZnh1q1bFbrv4cOHMXbsWHh6esLExARvvvkmvvnmG/z0008aTklERESvkgp1Cd2+fbvEtPz8fCQlJSE4OBguLi7lWo/smdMJFxQUoG7duirTnJ2dkZ6eXpGYREREeoldQuqrUMHSvn37EsUGACiVSpiYmGDRokXlWo9SqcTatWvRqFEjuLq6ok2bNjh8+DBcXV2lZX7++Wc4OTlVJCYREZFeqizX/9GkChUss2bNKlGwyGQymJmZwdvbG2ZmZuVaj5+fHw4fPoyVK1ciJycHAGBgYIDevXvDzMwMAwYMQFRUFMewEBERacnDhw+xYMECHDp0CBkZGahfvz5GjRqFFi1aAABiY2Mxc+ZMXLhwAZaWlggICMCAAQOk+xcUFGDx4sXYvHkz0tLS0Lx5c0yePBl16tSRlilrHeVRoYLlgw8+qMjdSig6V0tBQQGuXr2KhIQEXLp0SSp4LC0tsWTJErRt21Yj2yMiItIHSqX+tLB8+eWXSElJwYIFC2BtbY3169djwIAB2LZtG6ytrdGvXz907NgRU6dOxZkzZzB16lRYWlqiZ8+eAIAlS5Zgw4YNmD17Nuzt7TF37lwMGjQIu3fvhkKhQGpqapnrKI8Kn+n2wYMHWLVqFU6ePIm0tDRYWVmhRYsWCAwMLHExxLLI5XI4OzvD2dkZ7777rjR9/vz5FY1HREREZbh27RqOHz+OH3/8Ec2aNQMATJgwAUeOHMHu3bthbGwMhUKBKVOmwNDQEC4uLrh27RrCw8PRs2dP5OTkYOXKlRg9ejR8fX0BAAsXLkTr1q3x22+/oWvXrti0adML11FeFTpKKCkpCX5+fli9ejWMjIzQsGFDGBoaYtWqVejRowfu3r1bkdUSERFVCkrINXqrKCsrKyxfvhyNGjWSpslkMiiVSjx69AjR0dHw8vKCoeG/7Rve3t64cuUKUlJSEBcXh8ePH8Pb21uab2FhgYYNG+LUqVMAUOY6yqtCLSxz586FoaEhfvnlF9SqVUuafuPGDfTv3x8LFy7EnDlzylxPQEBAqYN3S7NmzZqKRCUiItI7+nKUkIWFhdQyUmTPnj24fv06WrVqhYULF8LNzU1lvp2dHYDCI4aTkpIAANWrVy+xzJ07dwAUNnK8aB3l7ZWpUMFy7NgxjB8/XqVYAYBatWrhiy++wHfffVeu9fj4+GDRokVwdnaGh4dHRaIQERFVeh06dHjh/P3795drPadPn8b48ePRoUMHtG/fHrNnzy5xpnkjIyMAQHZ2NjIzMwGg1GUePXoEAMjKynrhOsqrQgVLfn6+dDr9Z1lbWyMjI6Nc6wkKCoKpqSlCQ0OxbNkyODo6ViQOERHRK0VfWliK+/333/HVV1/B09MTCxYsAAAYGxtLR/EWKSoyTE1NYWxsDADIycmR/i5axsTEpFzrKK8KFSz169fHzp070aZNmxLzduzYUaLp50UCAwNx7NgxBAcHY968eRWJQ0RE9ErRdMFS3haU51m7di1mzpyJTp06Yd68eVKLiIODA5KTk1WWLfrf3t4eeXl50rTatWurLOPu7l6udZRXhQqWoKAgDBgwAA8fPsR7772H1157Dffv38dPP/2EEydOIDQ0VK31zZw5EzExMRWJQkRERC9h/fr1mD59OgICAjB+/HjI5f8O4vXy8sKGDRuQn58PAwMDAEBUVBScnJxgY2MDc3NzmJmZ4eTJk1LBkpaWhpiYGPj7+5drHeVVoYKlZcuW+PbbbzF37lwcP35cmv7aa69h1qxZ6NSpk1rrs7e3V6vKIiIiepXpS5fQlStXpO/twYMHqxy1Y2xsjJ49e2LFihWYMGECBg4ciHPnziEyMhJTp04FUDh2xd/fH/PmzYO1tTVq1qyJuXPnwsHBQaoFylpHecmUSqWyog80IyMDsbGxMDQ0RLVq1aBQKKTKrEaNGhVdrVZMWFn+gT3aIpOLf4E62FURHQEu1fNER0At8/IfSqct2QWKshfSsurKm6IjoEAPrjSbjOplL6RlmXlGoiMgKq784wm0xchI/OckAAzrqt0cMYklr8n3Mhq6Vuw7NywsDAsXLix1np+fH+bMmYNz585JPSG2trbo37+/1HoCFI5rXbBgAbZt24asrCx4eXlh0qRJKuNSy1pHeVSoYLl+/Tq+/PJLXLx48bnLxMbGqrtarVqws8J1mcaYGot/I9pZFYiOAFer+6IjwD7vhugIMMjPKXshLTO7e0l0BBQoTERHwGObOmUvpGXpRuqdcFMbTtx2Fh0BjzPFf04CwOC3tbt+fSlYXiUV6hKaOnUqrl+/jsGDB6NWrVoq/V1ERET0YvrSJfQqqVDB8tdff2Hy5Mno0aOHhuMQERH997FgUV+FmkaqVq0KW1tbTWchIiIiKlWFCpb3338fa9asQX5+vqbzEBER/ecpIdPorTIod5fQuHHjpL/z8vJw9OhRdOrUCR4eHtLZ7IrIZDLMmjVLcymJiIj+Q5TKylFkaFK5C5aTJ0+q/O/g4ACg8FClZ5X3goZFHj9+jKpVq0r/X7hwATdv3kSdOnXQoEEDtdZFRERE/z3lLlgOHDig8Y2npqZi7NixuHr1Kvbt24f09HQEBQVJl6SWyWTw9vbGokWLYGZmpvHtExERiVBQSbpxNEno8cgzZ87EzZs3MWnSJADA3Llz8eDBA2zevBlnzpzBhg0bcP/+fXz77bciYxIREWkUx7CoT2jBcvToUcyZMwetWrUCABw7dgzjx49H48aNYWxsDE9PT0yZMgX79u0TGZOIiIgEq9B5WDSloKAAhob/RjA0NISFhYXKMhYWFiUuS01ERPQq46Bb9QltYWndujWmTp2KBw8eAAB69OiBFStWSIdL5+TkIDQ0FG+++abImERERCSY0BaWcePGoV+/fujYsSN8fHzg6OiIqKgodOzYEU5OToiLi4NcLsf69etFxiQiItKoyjLuRJOEFiy2trbYtm0bdu/ejWPHjuHUqVOwtLRElSpVIJPJEBAQgI8//hhWVlYiYxIREWkUu4TUJ7RgAQCFQoEPPvgAH3zwgegoREREpKeEFyxERESVDbuE1Ce0YAkICCj3WXHXrFmj5TRERES6wS4h9QktWHx8fLBo0SI4OzvDw8NDZBQiIiLSY0ILlqCgIJiamiI0NBTLli2Do6OjyDhEREQ6USA6wCtI6HlYACAwMBDNmjVDcHCw6ChEREQ6oVTKNHqrDPRi0O3MmTMRExMjOgYRERHpKb0oWOzt7WFvby86BhERkU7wKCH16UXBQkREVJlUlm4cTao0Bcu7r98RHQHGskzREWD5+LboCDA5eVR0BGRevSY6AlITboqOgJM/JoqOAPP6pqIjwK6BregIcGzbRHQEdGn9nugISLTVlyNGq4kOQM+oNAULERGRvmCXkPpYsBAREelYgVJ0gleP8MOaiYiIiMrCFhYiIiIdY5eQ+liwEBER6RiPElIfu4SIiIhI7wktWHbu3IknT56IjEBERKRzSqVmb5WB0IJl7Nix+Oijj5CYKP5cEERERKS/hHcJOTo6okePHpg/fz4yMjJExyEiItK6Asg0eqsMhBYsMpkMM2fOxJw5c7Br1y60a9cOCxcuxM2b4s8ASkREpC28WrP6hB4lpHza8datWzd06NABP/74I9auXYvly5fDw8MD3t7ecHNzg6WlJVq2bCkyKhEREQmkN4c1m5iYoH///ggMDMTJkyexf/9+HDlyBBEREcjPz0dsbKzoiERERBpRWQbKapLeFCxF5HI5fHx84OPjAwAoKCjAw4cPxYYiIiLSIJ44Tn1Cx7B4eXmhSpUqL1xGLpfD2tpaR4mIiIhIHwltYfnhhx9Ebp6IiEgIXvxQfXrXJURERPRfV1mO7NEkoQVLQEAAZLLyPWlr1qzRchoiIiLSV0ILFh8fHyxatAjOzs7w8PAQGYWIiEhneJSQ+oQWLEFBQTA1NUVoaCiWLVsGR0dHkXGIiIh0orKcnVaThJ+aPzAwEM2aNUNwcLDoKERERKSnhBcsADBz5kx07dpVdAwiIiKd0NerNS9ZsgQBAQEq08aNG4f69eur3Nq0aSPNLygoQGhoKFq3bg1PT0/0798f165dU1lHbGws/P390aRJE7Rt2xYRERFqZ9OLgsXe3h7t2rUTHYOIiEgn9PFaQqtXr0ZoaGiJ6fHx8RgyZAiOHTsm3Xbs2CHNX7JkCTZs2IAZM2Zg48aNkMlkGDRoEHJycgAAqamp6NevH+rWrYutW7di2LBhCAkJwdatW9XKV2kOa36UayY6Ap7ITURHQH5V8U95LevXREeAIiNddAQYJT0QHQFWnhaiI8DcQfx707KunegIMHRxEx0BD42tREdAWpax6AiVzt27dzFhwgScPn0aTk5OKvPy8/ORmJiIoKAg2NralrhvTk4OVq5cidGjR8PX1xcAsHDhQrRu3Rq//fYbunbtik2bNkGhUGDKlCkwNDSEi4sLrl27hvDwcPTs2bPcOfWihYWIiKgyKVBq9vYyLl68iGrVqmHXrl3w9PRUmXf16lVkZ2fDxcWl1PvGxcXh8ePH8Pb2lqZZWFigYcOGOHXqFAAgOjoaXl5eMDT89wezt7c3rly5gpSUlHLnFP9zm4iIqJLR9GHNHTp0eOH8/fv3P3de+/bt0b59+1LnJSQkQCaTITIyEkeOHIFcLoevry9GjBgBc3NzJCUlAQCqV6+ucj87OzvcuXMHAJCUlAQ3N7cS8wHg9u3bsLGxefGDe4otLERERFSqS5cuQS6Xo2bNmggLC8PYsWNx+PBhBAUFoaCgAJmZmQAAhUKhcj8jIyNkZ2cDALKyskqdD0BapjzYwkJERKRjmr5a84taUF7GsGHDEBgYCAuLwvFubm5usLW1Re/evXH+/HkYGxeOOcrJyZH+BgoLEROTwnGbxsbG0gDc4vMBwNTUtNxZ2MJCRESkY/o0huVFZDKZVKwUKereSUpKkrqCkpOTVZZJTk6Gg4MDAMDBwaHU+UDhUcLlxYKFiIiISjVq1CgMGDBAZdr58+cBAK6urnB3d4eZmRlOnjwpzU9LS0NMTAxatGgBAPDy8sLp06eRn58vLRMVFQUnJ6dyj18B9LRgiY+Px969exEXFyc6ChERkcbp64njntWtWzccP34cS5cuxfXr13H48GGMHz8e3bp1g4uLCxQKBfz9/TFv3jzs378fcXFxGDlyJBwcHNCpUycAQM+ePZGRkYEJEyYgMTER27ZtQ2RkJAYPHqxWFqFjWHJychAcHIxjx46hSZMmmDhxIiZPnozt27cDKGyK8vX1RXBwsErfGBEREWlfu3btEBISgrCwMISFhcHc3BzvvfceRowYIS0zfPhw5OXlYeLEicjKyoKXlxciIiKkgbY2NjZYsWIFZs6cCT8/P9ja2mLMmDHw8/NTK4tMqRR3zci5c+di+/bt6N69Ow4fPgw7Oztcu3YNs2fPRpMmTRAfH49x48ahbdu2GDt27EttKyo2TUOpK66KPL/shbSsmqH4/VArfq/oCMi7fkV0BDy8kCg6Aq7/cVV0BL04cZxtg5qiI8CyQ1vREXDf2bvshbQsLque6AgAgI4eRlpd/6aoAo2u7yMfveww0Sihj/Dnn3/Gd999h6+//hrh4eE4efIkxo8fDx8fH5iYmKBJkyaYNGkS9u3bJzImERGRRhUoZRq9VQZCC5a0tDTUqVMHAFCjRg0YGBigVq1aKss4Ojri4cOHAtIRERGRvhBasLz++utYuXIlnjx5glWrVkEul2PXrl0qy2zfvh316ulHEyEREZEmvCqDbvWJ0EG3Y8aMwaBBg7BhwwYAwKBBg3D16lX069cPjRs3Rnx8PI4ePYqwsDCRMYmIiDSqshQZmiS0YGncuDH27NmD06dPw9LSEi1atEB6ejrmzp2LAwcOwMHBAeHh4WjZsqXImERERCSY8FPzW1lZoWPHjtL/5ubmmDZtmsBERERE2qXNs9P+VwkvWIiIiCobZSU5skeThBYsAQEBkMnK96StWbNGy2mIiIhIXwktWHx8fLBo0SI4OzvDw8NDZBQiIiKd4aBb9QktWIKCgmBqaorQ0FAsW7YMjo6OIuMQERHpBMewqE/4uXwDAwPRrFkzBAcHi45CREREekovBt3OnDkTMTExomMQERHpBLuE1KcXBYu9vT3s7e1FxyAiItIJFizq04uCRRd+P2MqOgIMDcQfxmZibCk6Aho7fSo6Aqq7PRAdAVZtk0VHgGffq6IjINfYQnQE3DZ3Fx0B0Wl2oiPgznXxXwk3b+eKjgAA6MjjQPSO+FcnERFRJcNBt+pjwUJERKRj7BJSn/CjhIiIiIjKwhYWIiIiHSsoEJ3g1cMWFiIiItJ7bGEhIiLSMY5hUZ9eFCy5ubk4f/48UlJSkJOTAzMzM9StWxd16tQRHY2IiEjjWLCoT3jBsmzZMoSFhSEzMxMAIJfLoXz6TDo6OuKrr77CO++8IzIiERERCSa0YFm3bh1++OEHTJs2DQ0bNsTNmzcREhKCzz77DI0aNcKePXswevRoyGQyvP322yKjEhERaQzPw6I+oQXLDz/8gBkzZqBt27YAABcXF9StWxd9+/bF0aNH8b///Q+2trZYsmQJCxYiIvrPUGq8T0j8mdS1TehRQnfv3kXt2rVVptWsWROpqam4f/8+AKB169a4du2aiHhERESkJ4QWLPXq1cPatWtVpv38888wMjKCra0tAOD48eO8MCIREf2nKJWavVUGQruERo4ciQEDBuDixYto3rw5kpKSsHfvXowYMQIAMGXKFGzZsgUzZswQGZOIiEijeOI49QltYfHx8cH69ethZ2eHI0eOIDU1FXPmzMGgQYMAFLbArFy5Ej169BAZk4iIiAQTflhzkyZNsGjRolLn9e3bV8dpiIiItK+ydONokvCChYiIqLLhYc3qE1qwBAQEQCYr36FYa9as0XIaIiIi0ldCCxYfHx8sWrQIzs7O8PDwEBmFiIhIZ9glpD6hBUtQUBBMTU0RGhqKZcuWwdHRUWQcIiIinVBqvE+IJ47TusDAQDRr1gzBwcGioxAREZGe0otBtzNnzkRMTIzoGERERDrBQbfq04uCxd7enmezJSKiSoNjWNQnvEuIiIiIqCx60cKiC5di7omOUO5DuLWpipH4p/zefXPREVC3dg3REWBl7iA6Auws6omOgIeZxqIjIPGi+N9uDx/mio6ABymPREdARlqW6AhPabfVv4B9QmoT/y4lIiIiKoP4n9tERESVDMewqI8FCxERkY6xYFEfu4SIiIhI7+lFC8uDBw9w584dZGdnw9TUFHZ2drC2thYdi4iISCsK2MSiNqEtLNu3b0eXLl3QsmVL9OrVC3369EGPHj3QsmVLdOnSBTt37hQZj4iISCuUBZq9acqSJUsQEBCgMi02Nhb+/v5o0qQJ2rZti4iICJX5BQUFCA0NRevWreHp6Yn+/fvj2rVraq2jPIS1sKxcuRIhISEIDAyEt7c37OzsoFAokJOTg+TkZJw4cQKTJ0/G48eP0adPH1ExiYiIKoXVq1cjNDQUXl5e0rTU1FT069cPHTt2xNSpU3HmzBlMnToVlpaW6NmzJ4DCImfDhg2YPXs27O3tMXfuXAwaNAi7d++GQqEo1zrKQ1jB8sMPP2DKlCnw8/MrMc/FxQU+Pj5wcnLCkiVLWLAQEdF/ilKPuoTu3r2LCRMm4PTp03ByclKZt2nTJigUCkyZMgWGhoZwcXHBtWvXEB4ejp49eyInJwcrV67E6NGj4evrCwBYuHAhWrdujd9++w1du3Ytcx3lJaxL6OHDh/D09HzhMp6enrh3T/wJ34iIiDSpoECzt5dx8eJFVKtWDbt27SrxvRwdHQ0vLy8YGv7bvuHt7Y0rV64gJSUFcXFxePz4Mby9vaX5FhYWaNiwIU6dOlWudZSXsBaWRo0aYfXq1ZgyZQrk8pJ1k1KpxIoVK9CgQQMB6YiIiF4dHTp0eOH8/fv3P3de+/bt0b59+1LnJSUlwc3NTWWanZ0dAOD27dtISkoCAFSvXr3EMnfu3CnXOmxsbF6YvYiwgmX8+PHo378/jhw5ghYtWqB69eoqY1iio6ORkZFRoYE5RERE+kyfuoReJCsrCwqFQmWakZERACA7OxuZmZkAUOoyjx49Ktc6yktYwdKgQQPs2bMHmzZtQnR0NBISEpCVlQUjIyNUr14dvXv3Rq9evXh4MxER/edo+lJCL2pBeRnGxsbIyclRmVZUZJiamsLYuPBaYDk5OdLfRcuYmJiUax3lJfQ8LKmpqcjOzkbt2rXRp08ftG3bVmV+RkYGxo0bh9mzZ4sJSEREVIk5ODggOTlZZVrR//b29sjLy5Om1a5dW2UZd3f3cq2jvIQNuj19+jT8/Pywe/duHDlyBEOHDsWwYcNUqrCsrCzs2LFDVEQiIiKtUBYoNXrTFi8vL5w+fRr5+fnStKioKDg5OcHGxgbu7u4wMzPDyZMnpflpaWmIiYlBixYtyrWO8hJWsMyfPx+9evXC3r17sW/fPixYsADHjx/HkCFDkJsr/jLrRERE2qJUavamLT179kRGRgYmTJiAxMREbNu2DZGRkRg8eDCAwrEr/v7+mDdvHvbv34+4uDiMHDkSDg4O6NSpU7nWUV7CCpb4+Hj4+/tL/3fu3Bnh4eH4+++/MWbMGFGxiIiI6CkbGxusWLECV65cgZ+fHxYvXowxY8aonENt+PDh6NWrFyZOnIhPPvkEBgYGiIiIkAbalmcd5SFTChqq7Ovri+DgYDRt2lRl+u+//47hw4cjICAAgwYNQuvWrREbG/vS2/v0mzsvvY6XJZPJREdAFSPxl4+yr24uOgLq1jYSHQFW5ho8n3YF2Zllio6Ah5nGZS+kZYm3xF8H9uFD8S3LD1LEvx4y0rJERwAArJ5S/rEVFfF1uGYf55xB4t9H2ibsXerr64tp06bh7NmzKl1AHTt2xPjx4xEZGYlp06aJikdERKQ1SqVSo7fKQFjBMmrUKFhZWeHjjz9GVFSUyjx/f39MmjQJBw4cEJSOiIiI9Imw/oFq1aph5cqVuH79OqysrErM79OnD3x8fLBv3z4B6YiIiLRHk1dYriyED2goftz2s5ycnNQeRUxERET/PcILFiIiosqmoJKMO9GkSlOwpNwp/xUhtUVuYCA6AqoYVREdAZkZ5b92hLY8flxNdARUqyb+SCXb18p/WmxteZCaX/ZCWpZyP0N0BDx5nFP2QlqW9kD8fsjJEr8fCmn3KKHKMlBWk8Qfy0dERERUhkrTwkJERKQvCrR4Ov3/KhYsREREOsYeIfWxS4iIiIj0HltYiIiIdEybV1j+r2LBQkREpGM8rFl9wgqWU6dOlXtZLy8vLSYhIiIifSesYBk5ciRSUgrPjfKi49FlMplGrtZMRESkL9glpD5hBcuuXbsQGBgIhUKB4OBgyGQyUVGIiIh0igWL+oQVLNbW1ggLC4Ofnx9OnjyJnj17iopCREREek7oYc01atTAV199hQMHDoiMQUREpFMFSs3eKgPhRwl9+OGH+PDDD0XHICIi0hl2CalPaAvLlStXsGjRIsyYMQOHDx8uMT8jIwPjxo0TkIyIiIj0ibCC5fTp0/Dz88Pu3btx5MgRDBkyBMOGDUNOzr9X6szKysKOHTtERSQiItIKpVKp0VtlIKxgmT9/Pnr16oW9e/di3759WLBgAY4fP44hQ4YgNzdXVCwiIiKtKyhQavRWGQgrWOLj4+Hv7y/937lzZ4SHh+Pvv//GmDFjRMUiIiIiPSSsYDEzM0NqaqrKtObNm2Pu3LnYu3cvZs+eLSgZERGRdrFLSH3CChZfX19MmzYNZ8+eVekC6tixI8aPH4/IyEhMmzZNVDwiIiLSI8IKllGjRsHKygoff/wxoqKiVOb5+/tj0qRJPD8LERH9JykLlBq9VQbCzsNSrVo1rFy5EtevX4eVlVWJ+X369IGPjw/27dsnIB0REZH2VJYiQ5OEnziudu3az53n5OSEwYMH6zANERER6SPhBQsREVFlU1BJBspqUqUpWLIynoiOALmBgegIyMkSn6Egr0B0BMjk4q8OnpdbVXQEZGcbiY6AjPRs0RGQkZYlOgKyn4jfD0/SxX9OVhbsElKf0FPzExEREZVHpWlhISIi0heV5dwpmsSChYiISMcqy+n0NYldQkRERKT3hBcsubm5ePjwYanzCgoKcPv2bd0GIiIi0jKeOE59wgqW7OxsjB8/Hk2bNoWPjw969eqF8+fPqyzz4MEDdOjQQVBCIiIi7eC1hNQnrGAJCQlBVFQUZs2ahTlz5iAvLw99+/bF4cOHVZarLE8EERERPZ+wguXXX3/F9OnT0b17d7z//vvYvHkz2rdvj+HDh+PUqVPScjKZ+PNlEBERaZKyoECjt8pAWMGSmpqKOnXqSP9XqVIF8+fPh5eXF4KCgpCYmCgqGhERkVYVFCg1eqsMhBUsLi4u2Lt3r8o0AwMDhISEoEaNGhg4cCD++ecfQemIiIhInwgrWIKCgrBw4UIMGDAA8fHx0vSqVatixYoVMDExwcCBA0XFIyIi0hoOulWfsIKlffv2iIyMhLW1dYmdbWtri40bN6JLly4wMhJ/rRMiIiJN4mHN6hN6plsbGxvUqlULW7ZsQevWreHr6yvNs7CwwMSJEwWmIyIiIn0hrIXl9OnT8PPzw88//4wjR45gyJAhGDZsGHJycqRlsrKysHPnTlERiYiItIItLOoTVrDMnz8fvXr1wt69e7Fv3z4sWLAAx48fx5AhQ5CbmysqFhERUaVy69Yt1K9fv8Rt8+bNAIDY2Fj4+/ujSZMmaNu2LSIiIlTuX1BQgNDQULRu3Rqenp7o378/rl27pvGcwgqW+Ph4+Pv7S/937twZ4eHh+PvvvzFmzBhRsYiIiLSuQFmg0dvLiI+Ph5GREY4ePYpjx45Jt/feew+pqano168f6tati61bt2LYsGEICQnB1q1bpfsvWbIEGzZswIwZM7Bx40bIZDIMGjRIpcdEE4QVLGZmZkhNTVWZ1rx5c8ydOxd79+7F7NmzBSUjIiLSLn3qEkpISICTkxPs7Oxga2sr3YyNjbFp0yYoFApMmTIFLi4u6NmzJwIDAxEeHg4AyMnJwcqVKzFs2DD4+vrC3d0dCxcuxN27d/Hbb79pYldJhBUsvr6+mDZtGs6ePavSBdSxY0eMHz8ekZGRmDZtmqh4RERElUJ8fDxcXV1LnRcdHQ0vLy8YGv57jI63tzeuXLmClJQUxMXF4fHjx/D29pbmW1hYoGHDhipnrdcEYUcJjRo1CiNHjsTHH3+MZcuWoU2bNtI8f39/yOVyzJo1S1Q8IiIirdH0QNmyLhS8f//+585LSEiAra0t+vTpg6tXr6JOnToICgpC69atkZSUBDc3N5Xl7ezsAAC3b99GUlISAKB69eollrlz505FHspzCStYqlWrhpUrV+L69euwsrIqMb9Pnz7w8fHBvn37BKQjIiLSHn052VtOTg6uXr0KExMTjBkzBqampti1axcGDRqEVatWISsrCwqFQuU+RedHy87ORmZmJgCUusyjR480mlXoeVgAoHbt2s+d5+TkhMGDB+swDRER0avnRS0oL6JQKHDq1CkYGhpKRUejRo1w+fJlREREwNjYuMTg2ezsbACAqakpjI2NARQWPkV/Fy1jYmJSoUzPI2wMCxERUWVVUFCg0dvLMDU1LdFC4ubmhrt378LBwQHJyckq84r+t7e3l7qCSlvGwcHhpXI9S3gLi65kP84UHQEyufj6UCaXiY6A/Jw80RGQn58vOgJysjR7yF9FPLEwFR0B2Vniz7v0+NFj0RGQlyv+fZGZniE6AuQGBqIj6IS+nOwtLi4On3zyCcLDw9GiRQtp+oULF+Dq6ooGDRpgw4YNyM/Ph8HT5yYqKgpOTk6wsbGBubk5zMzMcPLkSanHJC0tDTExMSqnLtEE8d+gREREJISbmxvq1auHqVOnIjo6GpcvX8bs2bNx5swZDBkyBD179kRGRgYmTJiAxMREbNu2DZGRkdJwDYVCAX9/f8ybNw/79+9HXFwcRo4cCQcHB3Tq1EmjWStNCwsREZG+UL7kyd40RS6XIywsDPPmzcOIESOQlpaGhg0bYtWqVahfvz4AYMWKFZg5cyb8/Pxga2uLMWPGwM/PT1rH8OHDkZeXh4kTJyIrKwteXl6IiIgo0c30smRKfRmqrGWt3jssOgK7hJ5SFBuYJYqJRVXREWBiptkBaRVhxi4hAOwSKsIuoX/9tq65Vtffpf95ja7vl5WNNbo+fST+G5SIiIioDOwSIiIi0jF9GXT7KtG7guXOnTtITk5G3bp1Ua1aNdFxiIiINO5lL1hYGQktWCIjIxEVFYVWrVrh448/xujRo/Hrr79CqVTC0NAQn332GUaPHi0yIhEREekBYQVLeHg4li5dirfeeguhoaE4fPgwYmNjMX/+fLi5ueHMmTOYN28eLC0tMWjQIFExiYiINI5dQuoTVrBs3rwZ3333HTp27IgjR45g8ODBCAkJwdtvvw0AcHV1hampKebNm8eChYiI/lOUL3l22spI2FFCd+/eRYMGDQAArVq1glwuL3FdoUaNGiE1NVVEPCIiItIjwgqWOnXq4OjRo4Uh5HL8/vvvcHR0VFlm165dcHV1FRGPiIhIa5QFSo3eKgNhXUKDBw/G2LFjkZycjOHDh0sXUAIKr2Ewe/ZsnD17FsuWLRMVkYiISCv05Uy3rxJhBUvXrl1hZmaGlJSUEvOysrJgaWmJyMhING+u3bMNEhERkf4Teqbb2rVr49atW5gxYwYOH/731PktWrTA999/j/r162PcuHECExIREWleQYFSo7fKQFjBcvr0afj5+WH37t04cuQIhgwZgmHDhiEnJ0daJisrCzt27BAVkYiIiPSEsIJl/vz56NWrF/bu3Yt9+/ZhwYIFOH78OIYMGYLcXPEXQyMiItIWZUGBRm+VgbCCJT4+Hv7+/tL/nTt3Rnh4OP7++2+MGTNGVCwiIiKt41FC6hNWsJiZmZU4x0rz5s0xd+5c7N27F7NnzxaUjIiIiPSNsILF19cX06ZNw9mzZ1W6gDp27Ijx48cjMjIS06ZNExWPiIhIa5TKAo3eKgNhBcuoUaNgZWWFjz/+GFFRUSrz/P39MWnSJBw4cEBQOiIiIu1hl5D6hJ2HpVq1ali5ciWuX78OKyurEvP79OkDHx8f7Nu3T0A6IiIi0ifCCpYiz14/qDgnJycMHjxYh2mIiIi0r7Ic2aNJMqVSWTnakoiIiOiVJfRMt0RERETlwYKFiIiI9B4LFiIiItJ7LFiIiIhI77FgISIiIr3HgoWIiIj0HgsWIiIi0nssWIiIiEjvsWAhIiIivceChYiIiPQeCxYiIiLSeyxYiIiISO+xYCEiIiK9x4JFDUuWLEFAQIDOt/vw4UNMmjQJbdq0QbNmzfDJJ58gOjpapxlSUlIwevRoeHt7o2nTpvj888+RmJio0wxFrly5gqZNm2Lbtm063/atW7dQv379ErfNmzfrNMeOHTvQpUsXNG7cGF27dsWePXt0tu2TJ0+Wug/q16+PDh066CxHbm4uFi5ciLZt26Jp06bo06cP/vrrL51tHwAeP36M6dOnw9fXF82bN0dQUBCuX7+us+2X9pkUGxsLf39/NGnSBG3btkVERISQHEDhe7VJkya4efOmzrd/4MAB9OzZE02bNkX79u3x7bffIisrS6s5SMuUVC6rVq1S1q9fX+nv76/zbffr10/ZvXt35alTp5SXL19WTp8+Xenh4aFMTEzUWYYPP/xQ2bt3b+W5c+eUiYmJymHDhilbtmypfPLkic4yKJVKZU5OjvKDDz5Qurm5Kbdu3arTbSuVSuX+/fuVjRs3Vt69e1eZnJws3TIzM3WWYceOHcoGDRooV69erbx69apy8eLFSnd3d+Vff/2lk+1nZ2erPPbk5GTlsWPHlA0bNlRu2rRJJxmUSqUyJCRE2bJlS+XRo0eVV69eVU6YMEHZrFkzZVJSks4yDBw4UNm6dWvlgQMHlImJicqJEycq33rrLeWDBw+0vu3SPpMePHigfPPNN5UTJkxQJiYmKrds2aJs3LixcsuWLTrNoVQqlXFxcUpfX1+lm5ub8saNGzrd/qlTp5QNGjRQLlu2THn16lXl4cOHlb6+vsqvv/5aazlI+1iwlCEpKUk5YMAAZZMmTZTvvvuuzguWq1evKt3c3JSnT5+WphUUFCg7deqkDA4O1kmGBw8eKEeOHKlMSEiQpsXGxird3NyUZ8+e1UmGIvPnz1cGBAQIK1iWLl2q7N69u863W6SgoEDZrl075Zw5c1Sm9+/fXxkWFiYkU05OjrJr167KESNG6HS73bt3V86ePVv6Pz09Xenm5qb89ddfdbL9ovfAoUOHpGn5+fnKt99+W7l48WKtbfdFn0lhYWHK1q1bK3Nzc6Vp8+fPV77zzjs6zbFkyRKlh4eH0s/PT2sFy4u2P2rUKGW/fv1Ult+xY4eyYcOGyuzsbI1nId1gl1AZLl68iGrVqmHXrl3w9PTU+fatrKywfPlyNGrUSJomk8mgVCrx6NEjnWVYsGAB6tWrBwC4f/8+IiIi4ODgAFdXV51kAIBTp05h48aN+Pbbb3W2zWfFx8fr9DE/659//sGtW7fw3nvvqUyPiIjA4MGDhWRat24d7ty5g3Hjxul0u5aWljh48CBu3ryJ/Px8bNy4EQqFAg0aNNDJ9q9cuQIAaNGihTRNLpfD3d0dp06d0tp2X/SZFB0dDS8vLxgaGkrTvL29ceXKFaSkpOgsx9GjRzF37lyMHTtWo9ss7/b79++PMWPGlLhPXl4eMjIytJaJtMuw7EUqt/bt26N9+/bCtm9hYQFfX1+VaXv27MH169fRqlUrnef55ptvsGnTJigUCixduhSmpqY62W5aWhrGjBmDiRMnonr16jrZZmkSEhJga2uLPn364OrVq6hTpw6CgoLQunVrnWz/6tWrAIAnT55gwIABiImJgaOjI4YOHSrkdZqdnY2wsDB89tlnsLOz0+m2J0yYgJEjR6JDhw4wMDCAXC5HSEgIateurZPt29raAgCSkpLg4uIiTb916xays7O1tt0XfSYlJSXBzc1NZVrR83L79m3Y2NjoJMf69esBFI530pYXbb9hw4Yq/+fk5GDVqlV4/fXXYW1trbVMpF1sYXnFnD59GuPHj0eHDh2EfEF99tln2Lp1K7p3744vvvgCFy9e1Ml2p0yZgiZNmpRoWdClnJwcXL16FRkZGRgxYgSWL1+Oxo0bY9CgQYiKitJJhqJfh2PHjkW3bt2wcuVKtGzZEkFBQTrLUNzOnTuRnZ0tZDD65cuXYWFhge+//x4bN27EBx98gLFjxyIuLk4n2/f09ISLiwsmT56MO3fuICcnB6tXr0ZsbCxycnJ0kuFZWVlZUCgUKtOMjIwAQKtFlD7Ly8vDmDFjkJiYiMmTJ4uOQy+BLSyvkN9//x1fffUVPD09sWDBAiEZirpDpk+fjjNnzmDt2rWYPXu2Vre5Y8cOREdH46efftLqdsqiUChw6tQpGBoaSl8KjRo1wuXLlxEREQEfHx+tZ6hSpQoAYMCAAfDz8wMANGjQADExMVi1apVOMhS3Y8cOvP3227CystLpdm/duoXRo0dj9erVUpdM48aNkZiYiEWLFuH777/XeoYqVarg+++/x9dff422bdvC0NAQbdu2Ra9evXDhwgWtb780xsbGJYqlokJFV62h+qTox8XJkycRGhoqpFufNIctLK+ItWvXYtiwYWjTpg3Cw8NhbGyss22npKRg9+7dyM/Pl6bJ5XK4uLggOTlZ69vfunUrUlJSpMNXmzZtCgCYPHkyunbtqvXtF2dqalriF6ybmxvu3r2rk+07ODhI2yzO1dVV64eOPuvBgwf4+++/0aVLF51uFwDOnTuH3NxcNG7cWGW6p6en1G2mC05OTti4cSP+/PNPREVF4fvvv8fDhw9Rt25dnWUozsHBocR7suh/e3t7EZGESU5ORt++ffH3338jPDxcaNc+aQYLllfA+vXrMX36dPTt2xfBwcElvjC1LTk5GaNGjcKff/4pTcvNzUVMTIxK3722zJs3D7/88gt27Ngh3QBg+PDhWL58uda3XyQuLg5NmzYtcQ6cCxcu6GwgbsOGDVG1alWcPXtWZXpCQoLOxm4U+euvvyCTyfDGG2/odLsApHFM8fHxKtMTEhJQp04dnWTIyMiAv78/Lly4gGrVqsHCwgLp6ek4ceKEzsY0PcvLywunT59W+XERFRUFJycnjY5f0XePHj3CZ599hgcPHmD9+vXw9vYWHYk0gF1Ceu7KlSuYNWsWOnXqhMGDB6uM9Dc2Noa5ubnWM7i7u6NVq1aYOnUqZsyYAQsLC4SFhSEtLQ2BgYFa3/7zfhna2NigZs2aWt9+ETc3N9SrVw9Tp07F5MmTYWVlhU2bNuHMmTPYsmWLTjIYGxtj4MCB+P7772Fvbw8PDw/8/PPPOH78OFavXq2TDEXi4uJQq1YtmJiY6HS7AODh4YEWLVpg7NixmDx5MhwcHLBjxw5ERUVJAz61zczMDDKZDLNmzcLkyZOhVCoxffp01KhRA926ddNJhmf17NkTK1aswIQJEzBw4ECcO3cOkZGRmDp1qpA8osyePRs3btzAihUrYG1tjXv37knzrK2tYWBgIDAdVRQLFj23d+9e5Obm4rfffsNvv/2mMs/Pzw9z5szRegaZTIbg4GDMnz8fI0aMQHp6Olq0aIF169ahRo0aWt++vpDL5QgLC8O8efMwYsQIpKWloWHDhli1ahXq16+vsxxBQUEwMTHBwoULcffuXbi4uGDRokV48803dZYBKDy83dLSUqfbLCKXy7FkyRIEBwdj3LhxePToEdzc3LB69Wo0adJEZznmz5+PGTNmwN/fH3K5HO3atcOYMWNUDivWJRsbG6xYsQIzZ86En58fbG1tMWbMGGm8U2VQUFCAX375Bbm5ufjss89KzN+/fz8cHR0FJKOXJVMqlUrRIYiIiIhehGNYiIiISO+xYCEiIiK9x4KFiIiI9B4LFiIiItJ7LFiIiIhI77FgISIiIr3HgoWIyoVnQCAikViwENELpaWlYezYsSqXJAgICBByhWYiqrxYsBDRC8XGxmLHjh0oKCgQHYWIKjEWLERERKT3WLAQvQLat2+PxYsXY/bs2XjzzTfRtGlTjBo1Co8fP8by5cvRpk0bNG/eHMOGDUNqaioAID8/H+vWrcN7770HDw8PtG3bFvPmzUN2dra03q+//hqBgYHYunUr3nnnHTRq1Ajdu3fH4cOHAQAnT57Ep59+CgD49NNPVbqBlEolwsPD0bZtW3h4eKB37944f/68DvcKEVUmvPgh0Sti1apVeOutt7Bw4UKcP38eCxYswMWLF2Fvb4/p06fjypUr+O677/Daa69h8uTJmDRpEnbs2IGBAwfijTfeQExMDL7//nvExsZixYoVkMlkAIALFy4gOTkZw4cPh5mZGUJCQjB8+HAcOXIEr7/+OiZNmoRp06Zh0qRJKhdYPH36NHJycvDNN98gJycH3377LYYMGYLDhw8Lu/gfEf138VOF6BVRtWpVLFy4EIaGhnjrrbewfft2JCcnY/PmzTA3N4evry/++OMP/PXXX0hMTMSWLVswYsQIDB06FADQsmVL2NnZYcyYMThy5Ah8fX0BAOnp6di2bRtq164NADA1NYW/vz/++OMPvPPOO3B1dQUAuLq6Sn8DgEKhwPLly6UrNmdkZGDixIlITEyEu7u7DvcMEVUG7BIiekV4eHiotFzY2trC2dkZ5ubm0jRLS0ukp6fjzz//BAC89957Kuvo2rUrDAwMcPLkSWmatbW1VKwAgIODAwAgMzPzhXlcXV2lYgUAHB0dARQWQEREmsaChegVYWZmVmKaiYlJqcs+evQIQGFRU5yhoSGsrKxUiopn11HUVVTWUUGmpqYq/8vl8nLdj4ioIliwEP0HVatWDQBw7949lem5ublITU2FlZWViFhERBXGgoXoP+iNN94AAPz0008q03/++Wfk5+ejefPm5V6XgYGBRrMREVUEB90S/Qe5urrCz88PixcvRlZWFt58803ExsZi8eLFePPNN9G6detyr6tojMyhQ4dQrVo1DqglIiFYsBD9R82cORN16tTB1q1bERERATs7OwQEBOCLL76QxpuUR7169dCtWzesW7cOR48exe7du7WYmoiodDIlr2hGREREeo5jWIiIiEjvsWAhIiIivceChYiIiPQeCxYiIiLSeyxYiIiISO+xYCEiIiK9x4KFiIiI9B4LFiIiItJ7LFiIiIhI77FgISIiIr3HgoWIiIj0HgsWIiIi0nv/DxIjteQzEWT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8" descr="data:image/png;base64,iVBORw0KGgoAAAANSUhEUgAAAiwAAAHlCAYAAADWeKcIAAAAOXRFWHRTb2Z0d2FyZQBNYXRwbG90bGliIHZlcnNpb24zLjUuMiwgaHR0cHM6Ly9tYXRwbG90bGliLm9yZy8qNh9FAAAACXBIWXMAAA9hAAAPYQGoP6dpAAB1OUlEQVR4nO3deVwU9f8H8NcuuBwCcsSh4sEhoil4UZAHnpVHJmlZCoVXKn31p5maR95XeQGaooiKqXlfWablfZCJ5ckl5q2IIgooN/v7A5lYQWFxdz9rvJ6Pxz4eMDM789rZ672fz2dmZEqlUgkiIiIiPSYXHYCIiIioLCxYiIiISO+xYCEiIiK9x4KFiIiI9B4LFiIiItJ7LFiIiIhI77FgISIiIr3HgoWIiIj0HgsWIiIi0nssWIpZ6e6OeTIZ5slk+GfPnlKXUSqVWFqjhrTcz/7+0t/JZ87oNnA57AkMLJHv0dWr0rQdPXroLMu9c+cQu369yrQNbdtKWbIePtRZFk3JSU/Hb0OGYImDAxYaGWFZ7dqIXrjwucsXPdbIJk10F/IFbhw5gn9++UV0DGHyc3NxZNw4LKtdGwsUCiytXh2HRo8u8z5/fvcdcjIypGnXDx2SntsDI0ZoOXWhC6tXS9s8HRysk23+lySfOSPtvz2BgaLjaNSTe/dwav58lWnHp0yRHu+lHTvEBHtJLFiKqd+7t/R3wpYtpS5z548/8PjOHQCAffPmkBsa6iTbqywnIwP7hw/HmmbNcOfPP0XH0agjX3+Ns8uW4cndu8jPyUH6jRvILfZFpq8eJyfj5759sdHXF6kJCaLjCHM6OBh/zpmD9Bs3UJCbi8dJSch68OC5y18/cACRjRvjyNixKMjL02FSovL5a/FiRLi5IeaHH0RH0Th+2xbj/vHHiJo2DQBweedOFCxbVqIgubR9u/R3/d69UadDB7g+baWo5uSks6wvw9TODu8/fRxm1atrfXtJ0dH4e9GiUue1mjEDmffvAwCqVK2q9SyadvPoUelv37lzUbV6dTi0aCEwUflc+eWXEq1dldGtYs+f15gxsGvSBFb16j13+RPTpuFBfLwuohFVyIFhwwr/qFNHbBAtYMFSjE2DBnitcWPcP38emSkpuHHoEOp07KiyTGJRU5pMBvfevWFRuzbsmzXTfdiXUMXUFPV02BX0Io6tWomO8FJy0tMBAApzc3h99ZXgNKSuoucPAN4YOxYm1tYC0xDRi7BL6BnuxbuFtm5VmXf/4kWkXroEAKjh7Q2L2rVLHSMCFPaP7uzVC0urV8eCKlUQYmaGH5o3x+ngYDx7geznjWt4UR/1td9/x+a33y5cv0KB721tsblTJ1z++ecyH+PzxrAU9c1HNmmC4KpVsaBKFYTVrImfPv4YKXFxJdbzICEBv3z6KZbXrYuFxsZYZGlZ+BhDQlCQnw+gsN90U7t20n3+CgnBPJkMF1avBvDiMSz3LlzAnsBALKtdu3B8SK1a+LV/f6QmJj738UTNmIF7585hS+fOCLWwwGJra/zcty/Sb94sc78UuXX8eOFzV6MGFhoZIdzZGfuHD0fG065A4N/nJu3qVQCFX3xFGcor484d/Ozvj0VWVggxN8fWrl1xPyamxHIPL1/Gz3374ntbWyw0NsZKd3ecmDoVuZmZJZZNio7Gzg8+wLJatbDQyAiLra2xvmVLXFyzRlpmT2Agfu3XT/r/4MiRmCeT4fqhQwD+fT3+NmQIks+exea330aImRmWODjgyLhxyM/NxaOrV7Hzgw8QYm6OxTY2+OWzz5CVmqqSJS87Gye//RarPTwQWq0agk1MsLxuXewdOBDpt26pLFt8LMG9CxewpXNnhJiZ4XtbW+wbPBiZKSnl3q/led0UjTm58fQxA8D3NjaYJ5Ph0dPn9FnzZDLcPHxY+n+xlRWW161b6rJ3Tp7ExnbtEGxqiu/t7PDbkCGljtG6fuAANnXogBBzc4SYmWGdtzcuVrAp/59ffsHaN99EsIkJltWqhSNff4287OwSyz26dg37hw1DuLMzFhobY4m9PXZ99BHu/vVXqY9Znc+movfzCldXXNu/H+EuLlhobIwfy/hhknH7Nn7/3/+wwtUVwSYmCLWwwKpGjXB8yhTkZWVJyxUfKxSzdi1uHD6MDW3aILhqVSyxt8dvQ4eWup+v7tuH9S1bItjUFEurVy98HZeyb56n+OO9/ccfOBMWhpXu7gg2MUFkkybSmMf4zZsR6emJhcbGiHBzw5mwsFLXd/nnn7Glc2d8b2dX+J5u0ADHJk5E9qNHz93uzWPHkLBtG35o0aLwOa5dG0fGjZOe46J9U+Te2bMvHJ9zcc0arG7cGAuNjbHC1RUnv/22xHfT9YMHsbVLF3xva4v5hoYIrVat8PNEUHcTW1ie4f7xxzg2cSKAwu6fjt9/D5lcLv1ffLnnuXfuHNa3bIm8J0+kaQV5ebj711+4+9dfSLtxA+2eGRCljsu7d2NHjx5QPi0KACDz/n1c+/13XNu/H71+/RV1335b7fXu7d8fMWvXqkzLuH0b8Rs34vqBA+j7xx+wdHYGUPiht6F1azxJTpaWzc/Olh7jk+RktJ45s4KPEIjfsgV7AgJUPqzSb97EhVWrEL95M3rs2IE6HTqUuF/SqVM4OXu2yr6PXb8eKbGx+LSUD+RnnQ4JwaEvv4SyoECa9ujKFfy9aBHiN23Ch/v2wdbDo8KPq0jWgwdY5+2N9OvXpWlXfvkFd6OjMejKFVQxNQVQWPhuat9epRh4EB+PE1Om4Oq+ffjowAEYGhkVPvbTp7HB11flsefn5OD2iRO4feIE8rOz4TFoULkzJp85gx9btkTu48cAgNzHjwvHe1y/jmv79+PJ3buF0wHErFmDx7dv48PffpPuv+fTTxG/aZPKOtOuXcP5iAjcOHQIgRcuwNDYWGX+g/h4/PjWW1LLR+7jxzi3fDluHTuGvidPQmFm9sLMFX3daNKt48dxNixM+kLMy8zE2WXLkH7zJj7YvVta7vyqVdg3cKDKa+3OyZO4c/Ik7p09i7bz5pV7m/GbN+N2VBTw9Asn/eZN/Pntt8jJyEDHxYul5W4ePYrt3bsju9iX+pPkZCRs3ozE7dvx7urVaNi3b0UfuiTz/n3s6NFDGs9l+YJutuxHj7CxXTvVsVRZWUi5eBFRFy/i4aVL6LpuXYn7Xf7pJyRs3Sp9DuY9eYKzYWF4cvcu3t+2TVoubtMm/PzJJ9J+zsvMxJ9z5uDyrl0VemxHx4/HjYMHpf/vnT2LHd27o0lQEP4KDZWmp166hN+HDoXC3Fxlnx766itEP/P5/yAuDn/MnIn4TZvw0YEDMHd0LLHdM0uWIO7HH6X/02/cwJ9z5iA/OxvtFixQ6zFEz5uHW8ePS/8/vHwZR7/+GnIDA6ml+Oq+fdjapYvK90xOWpr0eZL98CGaFXU/6QhbWJ5h6eIC++bNAQBP7t7FzWPHpHlF3UEyuRxuH3743HWcWbIEeU+eQCaXw3viRHTbuBHtFy2CWc2aAApbGdJu3KhwxqPjxkGZnw+FuTnaLliAbhs2oNnw4YUzlUrElPLmLsvjpCSpWLFv0QLvRESg24YNaOjvDwDIvHcPf86ZIy1/au5cqVhpPnIkum3cCN+5c6VxKEXrcv/4Y7ScPl26n3O3bnh/+3bUbt/+uVkeXbuGX/v1K/zSkcnQJCgIndesQeMBAwAAuRkZ+OnDD/Hk6diX4i7v2gVLZ2e8ExGB1rNmScVm8t9/486pUy/cB3dOncKhUaOgLCiAgZER3vj6a7y7ejXqffABgMLXw84PPkB+Tg5qt2+P97dvh4mtLQDA0NQU72/fLo0NKkv6jRuQyWTo8P33eDs8HKZ2doXbSE5WGfC952nLhaGJCXwmTULX9evhOWQIAOD2iRM4NXeutOyJyZOR9+QJ5IaGeGvqVHTbuBE+kydL+6DoOWk2fDiaFvugadS/P97fvh2vNWqkuj9OnoR5rVp4JyJCZfnY9euRl5mJtvPnw3fePKnouPb771LLSdLp01KxUt3bG11++AHvrl4NBy8vAIUfkLejoko+B3/8AQNjY7SdPx8dly6FxdMWjJSYGPxRRgGszuvmtUaN8P727bB5/XXp/l3WrsX727dLz8WzSlv+7eXLSyx3Nzoa1d98E11++AGtZsyQ9v8/v/yCR9euASj8IbA/KAjKggJY1KmD9qGh6LxmDWo/Laai589XGR9VltsnTsC1e3d0Xb8ezUeOlKZfWLVKaonLSU/H7k8+kYqVBn36oHNkJJp/+SXkhoYoyMvD3v79kRIbW+7tPk/2o0cwNDZGp7AwtJ41C41ecBTOufBwqVhpGBCAbhs2oP2iRTC1twcAxG/ahPycnBL3i9+0CTV8fNB5zRq0KNYdm7hzJx4/LabzsrOx/4svpGLFrVcvdF6zBh6ff46UUlozy+PGwYNo+OmnKq/ngrw8/BUaiupvvonOa9ag/kcfSctffNqaDAAJ27ZJxYrCwgKtZs7EOytXotbTVujUS5fwc58+pW437scf4dK9O7quW4fXP/tMmn5+xQooCwqk13QRi7p18f727f9+NxRz6/hxNOrfH91+/BENAwKk6WeWLJH+jl6wAMr8fFSpWhWt58zBe5s2oc1338GoWjUAwPFJk5Bb7MeRLrCFpRTuH3+Mu6dPAyg8WqhWmzZIu3FDmubYps0LB6sWHe5oYGwM565dUcPbu/B+rVrhQUICXnv99QoPdlUqlXhnxQoknz0Lsxo14NKtW2Hm3r0R++OPyLx3TzqKSR3FD9F8rVEjuPXqBSMLC7j37o3aHTrAok4dlS+0ZsOHo+ZbbyHr4UM0DQqSpt/5808kbN4sZbBxd0fNYs3Bli4uZY6fObdsmfTLrNWMGfAePx4A8HpAAIytrXFq7lxkpabi3PLl0rwihqam+OjgQZi+9hqAwm6rog+MR//8g+pPP2BKc3rhQunXxLsrV6LB0w+ORp99hl0ffYSEzZvx8PJlJGzZggZ9+sCidm0cHDECmQAMqlRRe1yQ3+7dsC3ap0ol9n3+eWHmp4M675w8iXvnzgEAvCdOlB5rg08+weM7d5C4cyfOhYfD52mLYKuZM+HWqxfkVaqo/KK78ssvSDp16t+j25o1k9YLALaNG5eeXSZDzz17UO1p0XD111+lLlHfuXPh+TTvnT/+kIqsjJs3YV6zJiydnfHBL7/g3rlzeD0gAGY1agAATG1tsa1rVwB47uvUb9cu6T1Tp0MHrGzQAMr8fMSuW4c2s2c/d3+q+7qp16OHSneGc9euMLa0fO76y7u8Wc2a6LVvn9TylRITUzjAWalEakICqtWpg4s//CC1AnVdvx4133oLQOFnT1jNmsi8dw/nVqyAY+vWz81TnH2LFujx9AdVg08+wZ2TJ3H7xAnkPXmCjJs3YVWvHmJ//BEZTwtKj0GDpGLrdRS+L/d/8QXyc3JweuHCUgsxdflMngzPwYPLXK7+Rx/Bom5dPLx8GW+MGQPZ026N9OvXcWruXBTk5SHz/n3pNVTEvFYtfPj779J+vhsdjRuHDkFZUIC0q1dR1d4eNw4dkgb11+nUCd03by58zE9b4WKKdZWWV6127dAlMhIAYOXqKnV3GZqaoueePTC2skI9Pz+pYC/eHR1drNWs5y+/oGbLlgAKP2PWv/UW7pw8iZtHj+LWiRPSa6JI9TffRI8dOyCTyVC/d2/cOnYMDy9fRk56Op7cu4eq9vYq72OjatWe+5lUr2dPvBsRAaBw/984dAjpN27g0ZUryM/NhUGVKtJ7ydjKCq7du8OmQQMAhcMhMu/fh83rr5doIdU2trCUov5HHwFP3zSXtm2DUqlE4jNHB72I+yefAChsolzv4yONA7n9xx9wbNUKr73+eoUPh5bJZKj+5pvw/PxzWLq44Fx4OPYOHIgVrq7IvHcPAFCQm6v2eq1cXaVfCxdXr8b3r72G9W+9hcNjx8Kidm04tmkD06etCQBg7eaGBn36oJ6fH+I2bsTBL7/ED15e0hdXRTIUKT6u4NkPvOL/3zxypMR97Zs2lYoVALB2d5f+Lt5N8KLtKszNpeewvNtVl1mNGv8WK4DUkgAUNlkDheNRihybMEHqy54nkyFx504AhR/qRWNr7Dw90SgwEDXeegsX16zB7198gdWNGyPpactSvprPibmjo1SsAFBpeajVtq30d1UHh3+zP93HxlZWcO7cGc3/7//wID4ef8yahe3du2N3sa7U0vKY16olFSsAYFWvHuyejp9Iv3GjRB9/cS/zutGkWr6+0pcoUPpze7fYc/tjy5bS87pQoZDex3f++KPc23y2C7haKdssvn88ntk/HgMHQmZgAEBz+6e8xZZF7dqo36sXPAYNQuLOnTgybhw2tGmD08XOZ1Taa8WxTRuV/Vzae714K0pRS2mR+r16le+BPKP4D7CiViCg8P1nbGUFAFCYmaHK0+7Loix52dm4/fQ5fa1RI6lYAQpb7Yt315b2HNTp2FEq5uQGBirdbGV9tj3L6Z13VLZtXqvWv+t6+npxf/qDLf3mTaxq2BDhLi7YExiIh//8A0dfX1i7uUmth7rCFpZSWNSujRo+Prh94gQybt3CnT/+kE60Izc0hFsZL3SXrl3RbeNGRE2dipSYGGkcSPzGjTgwbBgaDxyoMjZG8syAp+ed5+HWiRP4bfBg3L9wAQBgoFDArlkzPE5KQu7jxyUGTpXXB7/8gsNffYX4TZuQl5mJ21FRuB0VhVPffQdLFxd0WbtW+jLJuH0b+z7/vPCkY0olIJPBun59WNSpIw1EraiiAZYGRkYwsbFRmVfUrQag1PNlGD39wChS/APt2f37rKyn2zWrUUP6YChtu5kvOE9HeRk/czSKvEoV6e+i5utnB7E+T8bt2zCrXh0psbHYN2iQ1DctMzCAbePGMLWzK+y+U/N1UdT0W0RWrMgunr/oiw6AymsvasYMRM+bJxUZJjY2sG7QAElF5+IpJc+z+wWA1O0GFLYEPpuryMu8bjRJU89txu3bmt1msYHL5sX2B1D4GWLy2mt4cvdu6a/vcn42FWdS7IfDi2SnpWH/F18gbsMGab3VnJxg6eqKB0WD/Ut7rTzzXjco9l4veh0Wjb8CSu6j53X9laX460/+nPcEUFhUPA0D4Onr7unfZs/s/2enafqz7Vnleb0UtZyf+u47pF27hkf//INH//yDi5GRMDQ2xhvjxuGtSZPU2u7LYsHyHO69e+P2iRMAgLPLl0sVb+327VV+wT/3/h99BPePPkJKXByu/f47bh09iqv79iH74UOcDQvDa40bq3SlACV/RRQ/5LJIVmoqtnXpguxHj2Dt7o4OixejZsuWMDQ2xrJatVTeoOoyfe01dF69Gh2+/x43Dh2Sbnejo/Hw8mXs9PPD4Js3ITcwwO5PPsHNI0dQpWpVdAoLg1OXLjCxtsYvAQGIecmCxdTODqkJCcjPzkZmSorKl09GsaNLin+RFZEX+/KsyHbTb95Exu3bUCqVKkVL8e2alrJddcnKkVNhbi793ez//k+lVaO4anXroiAvD9u6dcOjf/6Bqb093l6+HLXbtYPC3Bw/PjM4WhMZy2ohPL9qFY5/8w0AoPHAgfD66itY16+Pa/v3Y/MzpwoorrQv6aIWB6BkEVXcy7xuNEnd5/bt8PBSv9yfLZpfpDyv++Jf0Om3bqm0jOXn5Ej7ubTXd3k+m55laGJS5jIAsH/YMMSsXQuZgQHah4ai/ocfoqqDA4598w3+mDHjufcrz34u/nop/joCUKH3BPD8fV3We8LU1raw5V6pVHk9FtHmZ9uzyrPvgMKipcnQoUg+cwbX9+/HrWPHcPW335D35AlOTJ4M++bN4fK0i1cX2CX0HPU/+khqAbm4erU0tqH+C44OAgor+1Pz5uGXp+MerOvXR7P//Q/vbdyIXnv3SssVFUPAvydMe3L3rnQ4MAAkl3JUy/WDB6VfrEUnrjM0NsbjpCQ8Tkqq4KMt7H449NVX2NqlC24cOgSXrl3Rdu5cBJw6BafOnQEUDsx9dOUKMh88kAo4+xYt0NDfHybW1lAWFKiMjSii0pJUjl8CNXx8pL/PhYerzDtbrG+9lq+vWo+xLNWfbjcnPR3xGzeqzDtXbLuOGt7u89g1bSr9nZOejno9eki3okIyPzsbxtbWuHfuHB798w8AwOndd+HavTsU5ubIzcws9URnxZ+TirbIvUjxLlTvCRNgXb8+gMLBzy+See8erhR7nzy6ehX3zp4FUDjO4kVHCenidaPua/l5ij+3BkZG0vNay9cXl7ZuxYPYWBi9YDxNRVQvtn/OP7N/zkdESL+si7++1flselZ5uwuKXivmjo5oNmyYVEiV9VopD7tih2NfKnbkEADEPfMe1za5oaF0Usn7Fy6oDDpXFhTg3IoV0v8v9dlWVOi+xOsz5/FjRM2Ygd2ffIL9//sf7Js2hddXX6HHjh14d9Uqabk7pQyc1ya2sDxHVQcHOLZpo9Lva6BQoJ6f3wvvJ5PJcPPoUemQuV15eajXsycKcnOlc48AqmfFtXRxwb1z55D14AEOffklGvj74+qvv5Z6JlIjCwvp7zPff4+qT/tQTwcHS82p6pxfQMptYCCNXk+KjobX6NGwqFMHD2JjcePpuScMjY1R1cEB8ipVpKMKbh09imOTJsGqXj3E/PCDSsGSl50NQyMjlS+Z6wcP4uKaNbBu0OC5A2AbDxyIv0JDkZ+djWMTJiDj1i1Uf/NN3DxyRPoiMrG1VesQ3fJoEhRUOAZHqSw8H8j587CuXx+Ju3bh0tNz8li7u8Ptmb5wbXFs1QpW9eoh9dIlXFi1CjK5HLXbt8eNgwel/eDUpQvce/eGotjrIn7TJrzWqBGMra1xZulS6Zdl8ddFlWLPyeWffoJRtWpwbN36hWd5VUfxPHsHDkTj/v1x79w5lUGrz3ud7u7dG2+OHw9jKytp0CUANPz00xduUxevm+Kv5b8WLYKpnR2aPD1qSx0N/f3xx4wZKMjNxe9BQXh05QqsXF1xdtky6cdAm+++02hR7v7xxzgxaRIyU1Jwdtky5D5+jDpvv417587hr6fPi6GxMVp8+aV0H3U+mypKYWGBnPR0pF27ht+/+AI1W7ZE4q5d+KfYOaUq8pkGADVbtkQ1Z2c8+ucfXD9wAD/7+8O5a1dc378fsRU4mvJlNf3f/7Dn6RE+W7t0wRtjxsDUwQGxa9dKY5bqdOyI6m+8UeFtKMzMkJOejoeXL+P8qlWFg4DVPCBAUbUqEjZvlj7P87OzUadjR2SnpakcSaTrs7uzYHkB948/VilY6r7zzguPIijSPiQEyX/9hfSbN3Fp+3aV87cAQDVnZzQvdoG0Rv374+DT//8KDZWO5Xft0ePfM+s+VbNVK1i5uSE1IQGZ9+/j92LdSvIqVVCQm4sMNU6SVsS+aVN4T5yIP2bMQOa9ezgyZkyJZVrPni19YLt/8glifvgByoIC/FHssOWiDEDhESOWLi6wcnODoYkJ8jIzcf/8eez57DO0mjnzuQWLtZsb3g4Px76BA5Gfk4O/Fy/G38XOJaGwsED3LVtK9GG/rNpt26L1rFk4On488rOzcXLWLJX5ZjVq4P1t23R2/SiZXI7OkZHY1LEj8p48wfkVK3C+2K+wqg4OaB8SAqDwi8WxTRvcPHIEeZmZOFzsAn5Fz0nm/fvIy8qCobEx7Dw9pebpGwcP4sbBg+i6bp3GCpZG/fpJR8Zc378f1/fvl7IUKe1kflUdHKAsKMCRsWNVpts1bQqvMi5KqIvXjW2TJrj8008ACg8jNzAyKteRMM+ydHaG79y5ODhiBHIzMnBi8mSV+Y6tW6Pp//5X4ZylMbG2Rtcff8Sunj2Rk56OmLVrVc67ZKBQoPOaNbBydZWmqfPZVFGN+veXPkPOLFkifSEW/yxJv3lTaqVTh0wux7srV2LLO+8gPzsbsevWSYVK3XfewbXff1c5z4i2vf7pp7j9xx84u3Qpsh8+xNFnjnK0btAAXV7ypGx2TZrg5tGjyH38GHv790edTp0qdGbzd1etwsZ27ZCTlobzERE4//SooiIOb7yBBk9Pe6Er7BJ6gXo9e6p8OZV1dFCRanXrwv/UKXiNHg2bhg1RxcwMBkZGsK5fH82//BL+f/6p0r/ebPhw+M6bh2rOzjAwMoKthwfeXb1a5fwlRQyNjdFr3z64ffghTO3soLCwgH2zZmgfEoK3pkwBUPjmrsiVo1tNn44eO3eiTqdOMKtZE3JDQ5jY2KDu22/D76efVIqsjkuXFrbC1K0LQxOTwq6v//s/lRNjFX2wK8zM0OWHH2BVrx7kVarAvFYtVC3jsO7XAwLgf+oUXg8MhHmtWjBQKGBWsyYa9e+PT8+cQa02bdR+fOXx5tdf4+PDh+H2tB/dQKFANScnNPu//0PA339Lh/bpSg0fHwScPo0GffqgavXqMFAoYFGnDhoPHIg+f/whfbnIZDJ037oVjQcOhFnNmqhStSpea9QIPpMn4+2nrQsFeXm48uuvAAoLnA6LF0v71tLVtcSgvpdRp0MHvL9tG+ybN4ehqSnMatSAU5cu+OT4cVi5uQH49/VRnKm9PT45fhxOnTvD0MQEJra28Bw6FB8dOIAq5RgToe3XjdeoUajfuzeqVK2KKmZmcPDyUvsIjSLN/+//8MEvv6BOx44wtrKCobExrN3d8dbUqfjgl1/K9XjVVbdTJ3x69iya/u9/0ueNqZ0d6n/0Efr++SfqP3N+KXU+myrqrUmT0Hr2bFjVqwdDY2NYurigUb9+6BMVJXVvlPZaKa9avr7ofegQarVtC0NjY5jVqIE3x42TDgPXtU5LlsBv1y44de4ME1vbwu8Gd3d4f/MN/E+eVBlbVBEdlixBzZYtCwdS29hI7zd12Tdrhk///hueQ4ZIPzoNTUzwWuPGeGvqVPQ+eFB14K8OyJTa6MAmIlJD0SnFbT098VkFim0i+u9jCwsRERHpPRYsREREpPdYsBAREZHe4xgWIiIi0ntsYSEiIiK9x4KFiIiI9B4LFiIiItJ7LFiIiIhI71WaU/PP3yF+bHFVk/JffVVbjHV7YsJSmZkUiI4AufinAjZVK3aGVE1SyPNER8CjbGPREWBpnCk6Ah48MRUdAU9yNXdF4IqKSRT/+QAAk/pq9+vx5yrqX2rgRbrmlrzI6X9NpSlYiIiI9IWsih78anrFsEuIiIiI9B5bWIiIiHRMbsgWFnWxYCEiItIxWRV2cKiLe4yIiIj0HltYiIiIdIxdQupjwUJERKRjPEpIfewSIiIiIr0nrGDp1KkTtm7dKmrzREREwsgNZRq9VQbCCpYbN25g8uTJGDVqFFJSUkTFICIi0jlZFZlGb5WB0C6h5cuXIz4+Hu+++y4WL16MR48eiYxDREREekpowVK/fn3s2LEDX3zxBdatW4d27dph3LhxOHbsGLKzs0VGIyIi0hp2CalP+FFChoaGCAwMRJ8+fbBjxw7s3LkTn3/+OeRyORwdHWFpaYkNGzaIjklERKQxMoPKUWRokrCCRSZTfbIUCgU++ugjfPTRR3jw4AH+/vtvxMXF4f79+4ISEhERkb4QVrAolcrnzrO2tkaHDh3QoUMHHSYiIiLSDTlbWNQmbAzLmjVrUK1aNVGbJyIioleIsBaWN954Q9SmiYiIhJLJ2cKiLuGDbomIiCobmQFPNK8u7jEiIiLSe2xhISIi0jEOulUfCxYiIiId4xgW9bFLiIiIiPRepWlh+dxxr+gIqHL/pugIQLYeVPXJqaIT6IWHp86IjqAXqtauLjoCHpy/JDoC6jnaiY4AIxtL0RHQskMf0RGeaqLVtbNLSH2VpmAhIiLSFzw1v/rYJURERER6jy0sREREOiaTs71AXSxYiIiIdIxHCamPJR4RERHpPbawEBER6RiPElIfCxYiIiIdY5eQ+tglRERERHpPaAvLvXv3cObMGbi7u6NWrVpISEjAokWLcPXqVdSpUweff/45PDw8REYkIiLSOB4lpD5he+zvv/9G586dMWzYMHTr1g0HDx5E37598eDBA7Ru3RpZWVno06cPoqOjRUUkIiLSCplcptHby0hJScHo0aPh7e2Npk2b4vPPP0diYqI0f9y4cahfv77KrU2bNtL8goIChIaGonXr1vD09ET//v1x7do1lW3ExsbC398fTZo0Qdu2bREREaF2TmEFy7x589C5c2dER0dj+PDhGD58OLp06YJ169ZhzJgxWLFiBQYOHIgFCxaIikhERPSfN3ToUNy4cQPh4eHYsmULjI2NERgYiMzMTABAfHw8hgwZgmPHjkm3HTt2SPdfsmQJNmzYgBkzZmDjxo2QyWQYNGgQcnJyAACpqano168f6tati61bt2LYsGEICQnB1q1b1coprGCJjY3F559/DjMzM/Tr1w8FBQX46KOPVJbx8/NDQkKCoIRERETaITeQafRWUampqXB0dMT06dPRuHFjuLi4ICgoCPfu3cOlS5eQn5+PxMRENG7cGLa2ttLN2toaAJCTk4OVK1di2LBh8PX1hbu7OxYuXIi7d+/it99+AwBs2rQJCoUCU6ZMgYuLC3r27InAwECEh4ert88q/ChfUrVq1XDzZuHFAO/cuYP8/HwkJyerLJOUlAQLCwsR8YiIiP7zrKyssGDBAtSrVw8AcP/+fURERMDBwQGurq64evUqsrOz4eLiUur94+Li8PjxY3h7e0vTLCws0LBhQ5w6dQoAEB0dDS8vLxga/jts1tvbG1euXEFKSkq5swobdNu9e3eMGTMG3bp1w6FDh+Dq6ooVK1agWrVqaNSoEeLj4zFt2jS0a9dOVEQiIiKt0PRhzR06dHjh/P3795e5jm+++UZqDVm6dClMTU2RkJAAmUyGyMhIHDlyBHK5HL6+vhgxYgTMzc2RlJQEAKheXfWq63Z2drhz5w6AwsYHNze3EvMB4Pbt27CxsSnXYxRWsAwbNgwGBgY4cOAA7O3tMWHCBCQmJuLTTz9Ffn4+AKB58+YYMWKEqIhERERaofmjhApeeg2fffYZevfujR9//BFffPEF1q9fj0uXLkEul6NmzZoICwvDtWvX8O233yIhIQGRkZHSOBeFQqGyLiMjIzx69AgAkJWVVep8AMjOzi53PmEFi6GhoTTYtki9evXg6emJc+fOoXr16vDw8IBMxpPrEBERvUh5WlDK4urqCgCYPn06zpw5g7Vr12LWrFkIDAyUhme4ubnB1tYWvXv3xvnz52FsbAygcCxL0d9AYSFiYmICADA2NpYG4BafDwCmpqblzqd3Z7qtUaMGatSoIToGERGR1ujLmW5TUlIQFRWFzp07w8DAAAAgl8vh4uKC5ORkyGSyEmNJi7p3kpKSpK6g5ORk1K5dW1omOTkZ7u7uAAAHB4cSY1SL/re3ty93Vp65hoiISMf05TwsycnJGDVqFP78809pWm5uLmJiYuDi4oJRo0ZhwIABKvc5f/48gMIWGXd3d5iZmeHkyZPS/LS0NMTExKBFixYAAC8vL5w+fVoa7gEAUVFRcHJyKvf4FYAFCxERUaXl7u6OVq1aYerUqYiOjkZCQgLGjh2LtLQ0BAYGolu3bjh+/DiWLl2K69ev4/Dhwxg/fjy6desGFxcXKBQK+Pv7Y968edi/fz/i4uIwcuRIODg4oFOnTgCAnj17IiMjQxqrum3bNkRGRmLw4MFqZdW7LiEiIqL/On3pEpLJZAgODsb8+fMxYsQIpKeno0WLFli3bp00RCMkJARhYWEICwuDubk53nvvPZUDYoYPH468vDxMnDgRWVlZ8PLyQkREhDTQ1sbGBitWrMDMmTPh5+cHW1tbjBkzBn5+fuplVSqVSk0+eH2VHv2r6Aiocv+m6AiAPgxifpQqOoFeeHjqjOgIeqFq7eplL6RlD85fEh0BZo52oiPAyMZSdASkd+gjOgIAoLp7E62u/1LfLhpdX711v2h0ffqIXUJERESk9ypNl9CW9HdFR4CJhfjGLLlMfAYz2/yyF9IyU0We6AiwbpouOgIU8pyyF9Ky67nmoiNA8a74/XA3X1H2QlqWnmskOgJuJxuXvZAOBLhrd/0vczr9yqrSFCxERET6Ql/GsLxK2CVEREREeo8tLERERDqm+VPz//exYCEiItIxdgmpjyUeERER6T22sBAREekYW1jUx4KFiIhIxziGRX3cY0RERKT3hLawPHr0COvXr8epU6dw//595OTkwNzcHHXq1EGbNm3QrVs3yFmFEhHRfwy7hNQnrBq4ceMGunbtip07d8LCwgJGRka4efMmGjVqhLy8PMyYMQO9evXCw4cPRUUkIiIiPSGsheXbb79F+/btMXXqVMieXpBv9erVOH36NBYtWoT09HQMHToU3333HWbNmiUqJhERkcZxDIv6hO2xP/74A/369ZOKFQDo27cvDh48iIyMDJibm2PixIk4ePCgqIhERETaIZNp9lYJCCtYzMzMcP36dZVpKSkpyMvLg1JZeIE+uVyOgoICEfGIiIhIjwgrWDp06IDJkyfj6NGjyMzMxD///IPRo0ejSZMmMDc3x8WLFzFt2jR4e3uLikhERKQVMrlMo7fKQNgYllGjRuH69esYNGiQ1C3k7OyMJUuWAADmzJkDuVyOb775RlREIiIireAYFvUJK1hMTU0RHh6O+Ph4XLlyBba2tvD09IShYWGksLAwVK1aVVQ8IiIi0iPCz3Rbv3591K9fv8R0FitERPRfVVm6cTRJeMFCRERU2bBLSH3cY0RERKT32MJCRESkY+wSUh8LFiIiIh1jwaI+dgkRERGR3qs0LSwnolJER4CxaRXREaBQGIiOgGrVjERHgIW5segIMDQUn8GiqvhfeTl5ohMAmVlK0RGQqwf74e7dLNERoCzIFB2hUBsT7a6fg27VVmkKFiIiIn0hqyTX/9EklnhERESk99jCQkREpGM8D4v6WLAQERHpGI8SUh9LPCIiItJ7bGEhIiLSNXYJqU1vCpYHDx7gzp07yM7OhqmpKezs7GBtbS06FhEREekB4QXL9u3bER4ejitXrgAAlMrC8yHIZDI4OTlh8ODBeP/990VGJCIi0iiOYVGf0IJl5cqVCAkJQWBgILy9vWFnZweFQoGcnBwkJyfjxIkTmDx5Mh4/fow+ffqIjEpERKQxMhm7hNQltGD54YcfMGXKFPj5+ZWY5+LiAh8fHzg5OWHJkiUsWIiIiCoxoQXLw4cP4enp+cJlPD09ce/ePR0lIiIi0gF2CalNaJtUo0aNsHr1ahQUFJQ6X6lUYsWKFWjQoIGOkxEREWmPTC7X6K0yENrCMn78ePTv3x9HjhxBixYtUL16dZUxLNHR0cjIyEBERITImERERCSY0IKlQYMG2LNnDzZu3IjTp08jISEBWVlZMDIyQvXq1dG7d2/06tWLhzcTEdF/Co8SUp/ww5otLS0xePBg0TGIiIh0h0cJqY17jIiIiPSe0BaWgIAAyGTlaxZbs2aNltMQERHpBruE1Ce0YPHx8cGiRYvg7OwMDw8PkVGIiIh0p5Ic2aNJQguWoKAgmJqaIjQ0FMuWLYOjo6PIOERERJVOSkoK5syZg6NHjyI7OxteXl4YM2YMXF1dAQCxsbGYOXMmLly4AEtLSwQEBGDAgAHS/QsKCrB48WJs3rwZaWlpaN68OSZPnow6depIy5S1jvIQXuIFBgaiWbNmCA4OFh2FiIhIJ2QymUZvL2Po0KG4ceMGwsPDsWXLFhgbGyMwMBCZmZlITU1Fv379ULduXWzduhXDhg1DSEgItm7dKt1/yZIl2LBhA2bMmIGNGzdCJpNh0KBByMnJAYByraM8hB8lBAAzZ85ETEyM6BhERES6oSddQqmpqXB0dMTQoUNRr149AIW9H++//z4uXbqEqKgoKBQKTJkyBYaGhnBxccG1a9cQHh6Onj17IicnBytXrsTo0aPh6+sLAFi4cCFat26N3377DV27dsWmTZteuI7y0os9Zm9vj3bt2omOQUREVKlYWVlhwYIFUrFy//59REREwMHBAa6uroiOjoaXlxcMDf9t3/D29saVK1eQkpKCuLg4PH78GN7e3tJ8CwsLNGzYEKdOnQKAMtdRXnrRwqILco7IBgBUqWIgOgKqVhWfwcJM/OuhQCk6AWBuki86gl5IlYl/TeaXfoUSnUp+ya4FTTBUiM+gC5o+SqhDhw4vnL9///4y1/HNN99IrSFLly6FqakpkpKS4ObmprKcnZ0dAOD27dtISkoCAFSvXr3EMnfu3AGAMtdhY2NTZjZAT1pYiIiIKhWZXLM3Dfjss8+wdetWdO/eHV988QUuXryIrKwsKBQKleWMjIwAANnZ2cjMzASAUpfJzs4GgDLXUV6VpoWFiIjov6o8LShlKToqaPr06Thz5gzWrl0LY2NjafBskaIiw9TUFMbGxgCAnJwc6e+iZUxMTACgzHWUF1tYiIiIdE0u0+ytglJSUrB7927k5//bPSyXy+Hi4oLk5GQ4ODggOTlZ5T5F/9vb20tdQaUt4+DgAABlrqO8WLAQERFVUsnJyRg1ahT+/PNPaVpubi5iYmLg4uICLy8vnD59WqWgiYqKgpOTE2xsbODu7g4zMzOcPHlSmp+WloaYmBi0aNECAMpcR3mxYCEiItIxmUyu0VtFubu7o1WrVpg6dSqio6ORkJCAsWPHIi0tDYGBgejZsycyMjIwYcIEJCYmYtu2bYiMjJQuWqxQKODv74958+Zh//79iIuLw8iRI+Hg4IBOnToBQJnrKC+OYSEiItI1PTlyVSaTITg4GPPnz8eIESOQnp6OFi1aYN26dahRowYAYMWKFZg5cyb8/Pxga2uLMWPGwM/PT1rH8OHDkZeXh4kTJyIrKwteXl6IiIiQBtra2NiUuY5yZVUqlXpwcKX2DZ7zQHQEKIzF14dVqyrKXkjLbG2NREeAlYX4Dwt9OKzZxpyHNQNAagYPawaAy1eyREeAgYH49yYAzOyv3c+px+ETNbq+qoNmaHR9+kj8NygREVElI9OTM92+SoQWLLdv3y73skVNU0RERK88PThJ36tGaMHStWtXZGW9uAlSqVRCJpMhNjZWR6mIiIhI3wgtWLZt24Z+/frhtddew5gxY0RGISIi0h12CalNaMHi5OSEZcuWoXfv3khLS0PHjh1FxiEiItINdgmpTXiJV79+fQwePBirV68WHYWIiIj0lF4cJTR06FAMHTpUdAwiIiKd4FFC6tOLgoWIiKhS0dAVlisToQVLQEAAZOXsx1uzZo2W0xAREZG+Elqw+Pj4YNGiRXB2doaHh4fIKERERLqjJ6fmf5UILViCgoJgamqK0NBQLFu2DI6OjiLjEBER6cTLXLCwshK+xwIDA9GsWTMEBweLjkJERER6Si8G3c6cORMxMTGiYxAREekGu4TUphcFi729Pezt7UXHICIi0g12CamNe4yIiIj0nl60sOiClY2p6AgwNRW/uy3MDURHQA1bpegIsK6aIzoClOJ3A2xN00RHQL5S/GvS0sREdARk54vfD4/SFKIjoEqVStJVwlPzq40tLERERKT3xP/kJyIiqmx4an61sWAhIiLSNQ66VRv3GBEREek9trAQERHpGs/DojYWLERERLrGLiG16cUey83NxcOHD0udV1BQgNu3b+s2EBEREekVoQVLdnY2xo8fj6ZNm8LHxwe9evXC+fPnVZZ58OABOnToICghERGRFshkmr1VAkILlpCQEERFRWHWrFmYM2cO8vLy0LdvXxw+fFhlOaU+nGGLiIhIU+Ryzd4qAaGP8tdff8X06dPRvXt3vP/++9i8eTPat2+P4cOH49SpU9JyskpSPRIREVHphBYsqampqFOnjvR/lSpVMH/+fHh5eSEoKAiJiYkC0xEREWkJu4TUJrRgcXFxwd69e1WmGRgYICQkBDVq1MDAgQPxzz//CEpHRESkJTK5Zm+VgNBHGRQUhIULF2LgwIGIj4+XpletWhUrVqyAiYkJBg4cKDAhERER6QOhBUv79u0RGRkJKyurEgNrbW1tsXHjRnTp0gUKhfgriBIREWkMB92qTfiJ41q0aIEWLVqUOs/CwgJz5szB7NmzdZyKiIhIiyrJuBNNeiXKMh4lREREVLkJbWEJCAgodzGyZs0aLachIiLSkUoyUFaThBYsPj4+WLRoEZydneHh4SEyChERke6w50BtQguWoKAgmJqaIjQ0FMuWLYOjo6PIOERERKSnhLdJBQYGolmzZggODhYdhYiISDd4lJDahB8lBAAzZ85ETEyM6BhEREQ6oWSXkNr0omCxt7eHvb296BhERESkp/SiYCEiIqpUeJSQ2ipNwaJQ8MUB6MfAdIWhsuyFtMxMkSU6AgqU4l+TpvJM0RGQpxT/MZRlIP5s2vrw3tSHrwRFFb3YEaSHxL86iYiIKhu2sKiNBQsREZGOcdCt+ljiERERkd5jwUJERKRrMrlmby/h4cOHmDRpEtq0aYNmzZrhk08+QXR0tDR/3LhxqF+/vsqtTZs20vyCggKEhoaidevW8PT0RP/+/XHt2jWVbcTGxsLf3x9NmjRB27ZtERERoXZOFixERES6JpNp9vYSvvzyS5w9exYLFizAli1b8Prrr2PAgAG4fPkyACA+Ph5DhgzBsWPHpNuOHTuk+y9ZsgQbNmzAjBkzsHHjRshkMgwaNAg5OTkAgNTUVPTr1w9169bF1q1bMWzYMISEhGDr1q1q5dTLguXOnTs4e/YsHj16JDoKERHRf9a1a9dw/PhxTJ48GS1atICzszMmTJgAe3t77N69G/n5+UhMTETjxo1ha2sr3aytrQEAOTk5WLlyJYYNGwZfX1+4u7tj4cKFuHv3Ln777TcAwKZNm6BQKDBlyhS4uLigZ8+eCAwMRHh4uFpZhRcskZGRGDJkCNauXYu8vDyMHDkS7du3R+/evdGyZUvMnTtXdEQiIiLN0pNT81tZWWH58uVo1KiRNE0mk0GpVOLRo0e4evUqsrOz4eLiUur94+Li8PjxY3h7e0vTLCws0LBhQ5w6dQoAEB0dDS8vLxga/nucj7e3N65cuYKUlJRyZxV6lFB4eDiWLl2Kt956C6GhoTh8+DBiY2Mxf/58uLm54cyZM5g3bx4sLS0xaNAgkVGJiIg0RtNHCXXo0OGF8/fv31/qdAsLC/j6+qpM27NnD65fv45WrVohISEBMpkMkZGROHLkCORyOXx9fTFixAiYm5sjKSkJAFC9enWVddjZ2eHOnTsAgKSkJLi5uZWYDwC3b9+GjY1NuR6j0IJl8+bN+O6779CxY0ccOXIEgwcPRkhICN5++20AgKurK0xNTTFv3jwWLERERFp2+vRpjB8/Hh06dED79u0RGhoKuVyOmjVrIiwsDNeuXcO3336LhIQEREZGIjOz8OSTCoXqyReNjIykYR1ZWVmlzgeA7OzscmcTWrDcvXsXDRo0AAC0atUKcrkctWvXVlmmUaNGSE1NFRGPiIhIOzR84rjntaCo4/fff8dXX30FT09PLFiwAAAwbNgwBAYGwsLCAgDg5uYGW1tb9O7dG+fPn4exsTGAwrEsRX8DhYWIiYkJAMDY2FgagFt8PgCYmpqWO5/QMSx16tTB0aNHC4PI5fj999/h6OiossyuXbvg6uoqIh4REZFWKGVyjd5e1tq1azFs2DC0adMG4eHhUvEhk8mkYqVIUfdOUlKS1BWUnJysskxycjIcHBwAAA4ODqXOB6DWhY+FFiyDBw/GjBkzEBoaCqCwD8zMzAwAcOHCBfTt2xdhYWEYMWKEwJRERET/XevXr8f06dPRt29fBAcHq3TfjBo1CgMGDFBZ/vz58wAKh224u7vDzMwMJ0+elOanpaUhJiYGLVq0AAB4eXnh9OnTyM/Pl5aJioqCk5NTucevAIK7hLp27QozMzPcv3+/xLysrCxYWloiMjISzZs3F5COiIhIS/Tk1PxXrlzBrFmz0KlTJwwePFjlqB1jY2N069YNQ4cOxdKlS9G1a1dcuXIF06ZNQ7du3aQjh/z9/TFv3jxYW1ujZs2amDt3LhwcHNCpUycAQM+ePbFixQpMmDABAwcOxLlz5xAZGYmpU6eqlVWmVCrFXzpXByZF5pS9kJYZGgo/ihzVLAxER0AdhwLREeBgniE6gl5crfk1hfjxYfpwtebUHIuyF9Ky3ALx783oBCPREVDVVPz7AgCGvqvd9af/+bNG12f+RtcK3S8sLAwLFy4sdZ6fnx/mzJmDvXv3IiwsDP/88w/Mzc3x3nvvYcSIEdLA2fz8fCxYsADbtm1DVlYWvLy8MGnSJJUhHufOncPMmTMRExMDW1tb9O/fH/7+/mplZcGiQyxYCrFgKcSCpRALlkIsWAqxYKmYihYsrxKhnxQBAQGQlbNZbM2aNVpOQ0REpCN60iX0KhFasPj4+GDRokVwdnaGh4eHyChERES6o+HDmisDoQVLUFAQTE1NERoaimXLlpU4pJmIiIgI0INrCQUGBqJZs2YIDg4WHYWIiEgnlDKZRm+VgfjRboA0cpiIiIioNHpRsNjb26t1tjsiIqJXGsewqE0vChYiIqLKRInK0Y2jSZWmYMnJEX/uj7w88ae8MTMTf66HvAK+UQEgJ1/8208G8a9JA1l+2QtpmT58eeTki39v5uSKfz1U0YMMhcS/JkiV+E9MIiKiSkYTFyysbFiwEBER6RoLFrVxjxEREZHeYwsLERGRjlWWc6doEgsWIiIiHeMYFvXp7R7bvXs3njx5IjoGERER6QG9LVgmTZqElJQU0TGIiIg0TybT7K0SENol1L59e8ies6MzMzMREBAAA4PCcxPs379fl9GIiIi0hl1C6hNasLz11lvYsmUL3njjDbzxxhvSdKVSiWXLlqFjx46wtLQUF5CIiIj0gtCCZcaMGWjbti0mTZqE119/HV9++SWqVKkCAFi5ciU+++wz1KpVS2REIiIijdOHsyu/aoS3SXXs2BE7duxAQkICevbsiUuXLomOREREpFVKmVyjt8pALx6lnZ0dIiIi4Ofnhz59+mDlypWiIxEREZEe0avzsPTr1w8+Pj4YPXo0srKyRMchIiLSjkpyZI8m6VXBAgDu7u7YunUrzp49Czs7O9FxiIiINE6pHx0crxS9K1gAQKFQwMvLS3QMIiIi0hNCC5aAgIDnnoflWWvWrNFyGiIiIt3gtYTUJ7Rg8fHxwaJFi+Ds7AwPDw+RUYiIiEiPCS1YgoKCYGpqitDQUCxbtgyOjo4i4xAREelEZTkUWZOE77HAwEA0a9YMwcHBoqMQERHphBIyjd4qA70YdDtz5kzExMSIjkFERER6qkIFS1hYGDp06IB69eppJIS9vT3s7e01si4iIiJ9xy4h9VVoj61YsQJ37tzRdBYiIqJKQSmTafRWGVSohaVu3bq4dOkS2rRpo+k8WmNgIP4JlcnFZ1BUEZ0AqKrIFx0BZoaZoiOgilz8fqia90h0BBTowS/Nx4amoiNABqXoCFBUEb8f5OJfDqSnKlSwtG3bFgsXLsTBgwdRr1492NjYqMyXyWT44osvNBKQiIjov6ayDJTVpAoVLIsXLwYAREdHIzo6usR8FixERETPxzEs6qtQwRIXF6fpHERERETPpReHNRMREVUm7BJSX4UKlnHjxpW5zOzZsyuyaiIiov88dgmpr0IFy8mTJ0tMe/LkCR4+fAhLS0s0btz4pUKdO3cOd+/ehYuLC5ydnV9qXURERPTqq1DBcuDAgVKn//PPPxg2bBh69OhRrvW0bdsW27dvh5WVFQAgIyMDQUFB+PPPPwEUDt597733MGPGDCgUiopEJSIi0jvsElKfRtuknJ2d8cUXX0hHEZUlKSkJBQUF0v/BwcG4c+cONm7ciL///hurV6/GX3/9hZCQEE3GJCIiEkopk2v0Vhlo/FGamZnh1q1bFbrv4cOHMXbsWHh6esLExARvvvkmvvnmG/z0008aTklERESvkgp1Cd2+fbvEtPz8fCQlJSE4OBguLi7lWo/smdMJFxQUoG7duirTnJ2dkZ6eXpGYREREeoldQuqrUMHSvn37EsUGACiVSpiYmGDRokXlWo9SqcTatWvRqFEjuLq6ok2bNjh8+DBcXV2lZX7++Wc4OTlVJCYREZFeqizX/9GkChUss2bNKlGwyGQymJmZwdvbG2ZmZuVaj5+fHw4fPoyVK1ciJycHAGBgYIDevXvDzMwMAwYMQFRUFMewEBERacnDhw+xYMECHDp0CBkZGahfvz5GjRqFFi1aAABiY2Mxc+ZMXLhwAZaWlggICMCAAQOk+xcUFGDx4sXYvHkz0tLS0Lx5c0yePBl16tSRlilrHeVRoYLlgw8+qMjdSig6V0tBQQGuXr2KhIQEXLp0SSp4LC0tsWTJErRt21Yj2yMiItIHSqX+tLB8+eWXSElJwYIFC2BtbY3169djwIAB2LZtG6ytrdGvXz907NgRU6dOxZkzZzB16lRYWlqiZ8+eAIAlS5Zgw4YNmD17Nuzt7TF37lwMGjQIu3fvhkKhQGpqapnrKI8Kn+n2wYMHWLVqFU6ePIm0tDRYWVmhRYsWCAwMLHExxLLI5XI4OzvD2dkZ7777rjR9/vz5FY1HREREZbh27RqOHz+OH3/8Ec2aNQMATJgwAUeOHMHu3bthbGwMhUKBKVOmwNDQEC4uLrh27RrCw8PRs2dP5OTkYOXKlRg9ejR8fX0BAAsXLkTr1q3x22+/oWvXrti0adML11FeFTpKKCkpCX5+fli9ejWMjIzQsGFDGBoaYtWqVejRowfu3r1bkdUSERFVCkrINXqrKCsrKyxfvhyNGjWSpslkMiiVSjx69AjR0dHw8vKCoeG/7Rve3t64cuUKUlJSEBcXh8ePH8Pb21uab2FhgYYNG+LUqVMAUOY6yqtCLSxz586FoaEhfvnlF9SqVUuafuPGDfTv3x8LFy7EnDlzylxPQEBAqYN3S7NmzZqKRCUiItI7+nKUkIWFhdQyUmTPnj24fv06WrVqhYULF8LNzU1lvp2dHYDCI4aTkpIAANWrVy+xzJ07dwAUNnK8aB3l7ZWpUMFy7NgxjB8/XqVYAYBatWrhiy++wHfffVeu9fj4+GDRokVwdnaGh4dHRaIQERFVeh06dHjh/P3795drPadPn8b48ePRoUMHtG/fHrNnzy5xpnkjIyMAQHZ2NjIzMwGg1GUePXoEAMjKynrhOsqrQgVLfn6+dDr9Z1lbWyMjI6Nc6wkKCoKpqSlCQ0OxbNkyODo6ViQOERHRK0VfWliK+/333/HVV1/B09MTCxYsAAAYGxtLR/EWKSoyTE1NYWxsDADIycmR/i5axsTEpFzrKK8KFSz169fHzp070aZNmxLzduzYUaLp50UCAwNx7NgxBAcHY968eRWJQ0RE9ErRdMFS3haU51m7di1mzpyJTp06Yd68eVKLiIODA5KTk1WWLfrf3t4eeXl50rTatWurLOPu7l6udZRXhQqWoKAgDBgwAA8fPsR7772H1157Dffv38dPP/2EEydOIDQ0VK31zZw5EzExMRWJQkRERC9h/fr1mD59OgICAjB+/HjI5f8O4vXy8sKGDRuQn58PAwMDAEBUVBScnJxgY2MDc3NzmJmZ4eTJk1LBkpaWhpiYGPj7+5drHeVVoYKlZcuW+PbbbzF37lwcP35cmv7aa69h1qxZ6NSpk1rrs7e3V6vKIiIiepXpS5fQlStXpO/twYMHqxy1Y2xsjJ49e2LFihWYMGECBg4ciHPnziEyMhJTp04FUDh2xd/fH/PmzYO1tTVq1qyJuXPnwsHBQaoFylpHecmUSqWyog80IyMDsbGxMDQ0RLVq1aBQKKTKrEaNGhVdrVZMWFn+gT3aIpOLf4E62FURHQEu1fNER0At8/IfSqct2QWKshfSsurKm6IjoEAPrjSbjOplL6RlmXlGoiMgKq784wm0xchI/OckAAzrqt0cMYklr8n3Mhq6Vuw7NywsDAsXLix1np+fH+bMmYNz585JPSG2trbo37+/1HoCFI5rXbBgAbZt24asrCx4eXlh0qRJKuNSy1pHeVSoYLl+/Tq+/PJLXLx48bnLxMbGqrtarVqws8J1mcaYGot/I9pZFYiOAFer+6IjwD7vhugIMMjPKXshLTO7e0l0BBQoTERHwGObOmUvpGXpRuqdcFMbTtx2Fh0BjzPFf04CwOC3tbt+fSlYXiUV6hKaOnUqrl+/jsGDB6NWrVoq/V1ERET0YvrSJfQqqVDB8tdff2Hy5Mno0aOHhuMQERH997FgUV+FmkaqVq0KW1tbTWchIiIiKlWFCpb3338fa9asQX5+vqbzEBER/ecpIdPorTIod5fQuHHjpL/z8vJw9OhRdOrUCR4eHtLZ7IrIZDLMmjVLcymJiIj+Q5TKylFkaFK5C5aTJ0+q/O/g4ACg8FClZ5X3goZFHj9+jKpVq0r/X7hwATdv3kSdOnXQoEEDtdZFRERE/z3lLlgOHDig8Y2npqZi7NixuHr1Kvbt24f09HQEBQVJl6SWyWTw9vbGokWLYGZmpvHtExERiVBQSbpxNEno8cgzZ87EzZs3MWnSJADA3Llz8eDBA2zevBlnzpzBhg0bcP/+fXz77bciYxIREWkUx7CoT2jBcvToUcyZMwetWrUCABw7dgzjx49H48aNYWxsDE9PT0yZMgX79u0TGZOIiIgEq9B5WDSloKAAhob/RjA0NISFhYXKMhYWFiUuS01ERPQq46Bb9QltYWndujWmTp2KBw8eAAB69OiBFStWSIdL5+TkIDQ0FG+++abImERERCSY0BaWcePGoV+/fujYsSN8fHzg6OiIqKgodOzYEU5OToiLi4NcLsf69etFxiQiItKoyjLuRJOEFiy2trbYtm0bdu/ejWPHjuHUqVOwtLRElSpVIJPJEBAQgI8//hhWVlYiYxIREWkUu4TUJ7RgAQCFQoEPPvgAH3zwgegoREREpKeEFyxERESVDbuE1Ce0YAkICCj3WXHXrFmj5TRERES6wS4h9QktWHx8fLBo0SI4OzvDw8NDZBQiIiLSY0ILlqCgIJiamiI0NBTLli2Do6OjyDhEREQ6USA6wCtI6HlYACAwMBDNmjVDcHCw6ChEREQ6oVTKNHqrDPRi0O3MmTMRExMjOgYRERHpKb0oWOzt7WFvby86BhERkU7wKCH16UXBQkREVJlUlm4cTao0Bcu7r98RHQHGskzREWD5+LboCDA5eVR0BGRevSY6AlITboqOgJM/JoqOAPP6pqIjwK6BregIcGzbRHQEdGn9nugISLTVlyNGq4kOQM+oNAULERGRvmCXkPpYsBAREelYgVJ0gleP8MOaiYiIiMrCFhYiIiIdY5eQ+liwEBER6RiPElIfu4SIiIhI7wktWHbu3IknT56IjEBERKRzSqVmb5WB0IJl7Nix+Oijj5CYKP5cEERERKS/hHcJOTo6okePHpg/fz4yMjJExyEiItK6Asg0eqsMhBYsMpkMM2fOxJw5c7Br1y60a9cOCxcuxM2b4s8ASkREpC28WrP6hB4lpHza8datWzd06NABP/74I9auXYvly5fDw8MD3t7ecHNzg6WlJVq2bCkyKhEREQmkN4c1m5iYoH///ggMDMTJkyexf/9+HDlyBBEREcjPz0dsbKzoiERERBpRWQbKapLeFCxF5HI5fHx84OPjAwAoKCjAw4cPxYYiIiLSIJ44Tn1Cx7B4eXmhSpUqL1xGLpfD2tpaR4mIiIhIHwltYfnhhx9Ebp6IiEgIXvxQfXrXJURERPRfV1mO7NEkoQVLQEAAZLLyPWlr1qzRchoiIiLSV0ILFh8fHyxatAjOzs7w8PAQGYWIiEhneJSQ+oQWLEFBQTA1NUVoaCiWLVsGR0dHkXGIiIh0orKcnVaThJ+aPzAwEM2aNUNwcLDoKERERKSnhBcsADBz5kx07dpVdAwiIiKd0NerNS9ZsgQBAQEq08aNG4f69eur3Nq0aSPNLygoQGhoKFq3bg1PT0/0798f165dU1lHbGws/P390aRJE7Rt2xYRERFqZ9OLgsXe3h7t2rUTHYOIiEgn9PFaQqtXr0ZoaGiJ6fHx8RgyZAiOHTsm3Xbs2CHNX7JkCTZs2IAZM2Zg48aNkMlkGDRoEHJycgAAqamp6NevH+rWrYutW7di2LBhCAkJwdatW9XKV2kOa36UayY6Ap7ITURHQH5V8U95LevXREeAIiNddAQYJT0QHQFWnhaiI8DcQfx707KunegIMHRxEx0BD42tREdAWpax6AiVzt27dzFhwgScPn0aTk5OKvPy8/ORmJiIoKAg2NralrhvTk4OVq5cidGjR8PX1xcAsHDhQrRu3Rq//fYbunbtik2bNkGhUGDKlCkwNDSEi4sLrl27hvDwcPTs2bPcOfWihYWIiKgyKVBq9vYyLl68iGrVqmHXrl3w9PRUmXf16lVkZ2fDxcWl1PvGxcXh8ePH8Pb2lqZZWFigYcOGOHXqFAAgOjoaXl5eMDT89wezt7c3rly5gpSUlHLnFP9zm4iIqJLR9GHNHTp0eOH8/fv3P3de+/bt0b59+1LnJSQkQCaTITIyEkeOHIFcLoevry9GjBgBc3NzJCUlAQCqV6+ucj87OzvcuXMHAJCUlAQ3N7cS8wHg9u3bsLGxefGDe4otLERERFSqS5cuQS6Xo2bNmggLC8PYsWNx+PBhBAUFoaCgAJmZmQAAhUKhcj8jIyNkZ2cDALKyskqdD0BapjzYwkJERKRjmr5a84taUF7GsGHDEBgYCAuLwvFubm5usLW1Re/evXH+/HkYGxeOOcrJyZH+BgoLEROTwnGbxsbG0gDc4vMBwNTUtNxZ2MJCRESkY/o0huVFZDKZVKwUKereSUpKkrqCkpOTVZZJTk6Gg4MDAMDBwaHU+UDhUcLlxYKFiIiISjVq1CgMGDBAZdr58+cBAK6urnB3d4eZmRlOnjwpzU9LS0NMTAxatGgBAPDy8sLp06eRn58vLRMVFQUnJ6dyj18B9LRgiY+Px969exEXFyc6ChERkcbp64njntWtWzccP34cS5cuxfXr13H48GGMHz8e3bp1g4uLCxQKBfz9/TFv3jzs378fcXFxGDlyJBwcHNCpUycAQM+ePZGRkYEJEyYgMTER27ZtQ2RkJAYPHqxWFqFjWHJychAcHIxjx46hSZMmmDhxIiZPnozt27cDKGyK8vX1RXBwsErfGBEREWlfu3btEBISgrCwMISFhcHc3BzvvfceRowYIS0zfPhw5OXlYeLEicjKyoKXlxciIiKkgbY2NjZYsWIFZs6cCT8/P9ja2mLMmDHw8/NTK4tMqRR3zci5c+di+/bt6N69Ow4fPgw7Oztcu3YNs2fPRpMmTRAfH49x48ahbdu2GDt27EttKyo2TUOpK66KPL/shbSsmqH4/VArfq/oCMi7fkV0BDy8kCg6Aq7/cVV0BL04cZxtg5qiI8CyQ1vREXDf2bvshbQsLque6AgAgI4eRlpd/6aoAo2u7yMfveww0Sihj/Dnn3/Gd999h6+//hrh4eE4efIkxo8fDx8fH5iYmKBJkyaYNGkS9u3bJzImERGRRhUoZRq9VQZCC5a0tDTUqVMHAFCjRg0YGBigVq1aKss4Ojri4cOHAtIRERGRvhBasLz++utYuXIlnjx5glWrVkEul2PXrl0qy2zfvh316ulHEyEREZEmvCqDbvWJ0EG3Y8aMwaBBg7BhwwYAwKBBg3D16lX069cPjRs3Rnx8PI4ePYqwsDCRMYmIiDSqshQZmiS0YGncuDH27NmD06dPw9LSEi1atEB6ejrmzp2LAwcOwMHBAeHh4WjZsqXImERERCSY8FPzW1lZoWPHjtL/5ubmmDZtmsBERERE2qXNs9P+VwkvWIiIiCobZSU5skeThBYsAQEBkMnK96StWbNGy2mIiIhIXwktWHx8fLBo0SI4OzvDw8NDZBQiIiKd4aBb9QktWIKCgmBqaorQ0FAsW7YMjo6OIuMQERHpBMewqE/4uXwDAwPRrFkzBAcHi45CREREekovBt3OnDkTMTExomMQERHpBLuE1KcXBYu9vT3s7e1FxyAiItIJFizq04uCRRd+P2MqOgIMDcQfxmZibCk6Aho7fSo6Aqq7PRAdAVZtk0VHgGffq6IjINfYQnQE3DZ3Fx0B0Wl2oiPgznXxXwk3b+eKjgAA6MjjQPSO+FcnERFRJcNBt+pjwUJERKRj7BJSn/CjhIiIiIjKwhYWIiIiHSsoEJ3g1cMWFiIiItJ7bGEhIiLSMY5hUZ9eFCy5ubk4f/48UlJSkJOTAzMzM9StWxd16tQRHY2IiEjjWLCoT3jBsmzZMoSFhSEzMxMAIJfLoXz6TDo6OuKrr77CO++8IzIiERERCSa0YFm3bh1++OEHTJs2DQ0bNsTNmzcREhKCzz77DI0aNcKePXswevRoyGQyvP322yKjEhERaQzPw6I+oQXLDz/8gBkzZqBt27YAABcXF9StWxd9+/bF0aNH8b///Q+2trZYsmQJCxYiIvrPUGq8T0j8mdS1TehRQnfv3kXt2rVVptWsWROpqam4f/8+AKB169a4du2aiHhERESkJ4QWLPXq1cPatWtVpv38888wMjKCra0tAOD48eO8MCIREf2nKJWavVUGQruERo4ciQEDBuDixYto3rw5kpKSsHfvXowYMQIAMGXKFGzZsgUzZswQGZOIiEijeOI49QltYfHx8cH69ethZ2eHI0eOIDU1FXPmzMGgQYMAFLbArFy5Ej169BAZk4iIiAQTflhzkyZNsGjRolLn9e3bV8dpiIiItK+ydONokvCChYiIqLLhYc3qE1qwBAQEQCYr36FYa9as0XIaIiIi0ldCCxYfHx8sWrQIzs7O8PDwEBmFiIhIZ9glpD6hBUtQUBBMTU0RGhqKZcuWwdHRUWQcIiIinVBqvE+IJ47TusDAQDRr1gzBwcGioxAREZGe0otBtzNnzkRMTIzoGERERDrBQbfq04uCxd7enmezJSKiSoNjWNQnvEuIiIiIqCx60cKiC5di7omOUO5DuLWpipH4p/zefXPREVC3dg3REWBl7iA6Auws6omOgIeZxqIjIPGi+N9uDx/mio6ABymPREdARlqW6AhPabfVv4B9QmoT/y4lIiIiKoP4n9tERESVDMewqI8FCxERkY6xYFEfu4SIiIhI7+lFC8uDBw9w584dZGdnw9TUFHZ2drC2thYdi4iISCsK2MSiNqEtLNu3b0eXLl3QsmVL9OrVC3369EGPHj3QsmVLdOnSBTt37hQZj4iISCuUBZq9acqSJUsQEBCgMi02Nhb+/v5o0qQJ2rZti4iICJX5BQUFCA0NRevWreHp6Yn+/fvj2rVraq2jPIS1sKxcuRIhISEIDAyEt7c37OzsoFAokJOTg+TkZJw4cQKTJ0/G48eP0adPH1ExiYiIKoXVq1cjNDQUXl5e0rTU1FT069cPHTt2xNSpU3HmzBlMnToVlpaW6NmzJ4DCImfDhg2YPXs27O3tMXfuXAwaNAi7d++GQqEo1zrKQ1jB8sMPP2DKlCnw8/MrMc/FxQU+Pj5wcnLCkiVLWLAQEdF/ilKPuoTu3r2LCRMm4PTp03ByclKZt2nTJigUCkyZMgWGhoZwcXHBtWvXEB4ejp49eyInJwcrV67E6NGj4evrCwBYuHAhWrdujd9++w1du3Ytcx3lJaxL6OHDh/D09HzhMp6enrh3T/wJ34iIiDSpoECzt5dx8eJFVKtWDbt27SrxvRwdHQ0vLy8YGv7bvuHt7Y0rV64gJSUFcXFxePz4Mby9vaX5FhYWaNiwIU6dOlWudZSXsBaWRo0aYfXq1ZgyZQrk8pJ1k1KpxIoVK9CgQQMB6YiIiF4dHTp0eOH8/fv3P3de+/bt0b59+1LnJSUlwc3NTWWanZ0dAOD27dtISkoCAFSvXr3EMnfu3CnXOmxsbF6YvYiwgmX8+PHo378/jhw5ghYtWqB69eoqY1iio6ORkZFRoYE5RERE+kyfuoReJCsrCwqFQmWakZERACA7OxuZmZkAUOoyjx49Ktc6yktYwdKgQQPs2bMHmzZtQnR0NBISEpCVlQUjIyNUr14dvXv3Rq9evXh4MxER/edo+lJCL2pBeRnGxsbIyclRmVZUZJiamsLYuPBaYDk5OdLfRcuYmJiUax3lJfQ8LKmpqcjOzkbt2rXRp08ftG3bVmV+RkYGxo0bh9mzZ4sJSEREVIk5ODggOTlZZVrR//b29sjLy5Om1a5dW2UZd3f3cq2jvIQNuj19+jT8/Pywe/duHDlyBEOHDsWwYcNUqrCsrCzs2LFDVEQiIiKtUBYoNXrTFi8vL5w+fRr5+fnStKioKDg5OcHGxgbu7u4wMzPDyZMnpflpaWmIiYlBixYtyrWO8hJWsMyfPx+9evXC3r17sW/fPixYsADHjx/HkCFDkJsr/jLrRERE2qJUavamLT179kRGRgYmTJiAxMREbNu2DZGRkRg8eDCAwrEr/v7+mDdvHvbv34+4uDiMHDkSDg4O6NSpU7nWUV7CCpb4+Hj4+/tL/3fu3Bnh4eH4+++/MWbMGFGxiIiI6CkbGxusWLECV65cgZ+fHxYvXowxY8aonENt+PDh6NWrFyZOnIhPPvkEBgYGiIiIkAbalmcd5SFTChqq7Ovri+DgYDRt2lRl+u+//47hw4cjICAAgwYNQuvWrREbG/vS2/v0mzsvvY6XJZPJREdAFSPxl4+yr24uOgLq1jYSHQFW5ho8n3YF2Zllio6Ah5nGZS+kZYm3xF8H9uFD8S3LD1LEvx4y0rJERwAArJ5S/rEVFfF1uGYf55xB4t9H2ibsXerr64tp06bh7NmzKl1AHTt2xPjx4xEZGYlp06aJikdERKQ1SqVSo7fKQFjBMmrUKFhZWeHjjz9GVFSUyjx/f39MmjQJBw4cEJSOiIiI9Imw/oFq1aph5cqVuH79OqysrErM79OnD3x8fLBv3z4B6YiIiLRHk1dYriyED2goftz2s5ycnNQeRUxERET/PcILFiIiosqmoJKMO9GkSlOwpNwp/xUhtUVuYCA6AqoYVREdAZkZ5b92hLY8flxNdARUqyb+SCXb18p/WmxteZCaX/ZCWpZyP0N0BDx5nFP2QlqW9kD8fsjJEr8fCmn3KKHKMlBWk8Qfy0dERERUhkrTwkJERKQvCrR4Ov3/KhYsREREOsYeIfWxS4iIiIj0HltYiIiIdEybV1j+r2LBQkREpGM8rFl9wgqWU6dOlXtZLy8vLSYhIiIifSesYBk5ciRSUgrPjfKi49FlMplGrtZMRESkL9glpD5hBcuuXbsQGBgIhUKB4OBgyGQyUVGIiIh0igWL+oQVLNbW1ggLC4Ofnx9OnjyJnj17iopCREREek7oYc01atTAV199hQMHDoiMQUREpFMFSs3eKgPhRwl9+OGH+PDDD0XHICIi0hl2CalPaAvLlStXsGjRIsyYMQOHDx8uMT8jIwPjxo0TkIyIiIj0ibCC5fTp0/Dz88Pu3btx5MgRDBkyBMOGDUNOzr9X6szKysKOHTtERSQiItIKpVKp0VtlIKxgmT9/Pnr16oW9e/di3759WLBgAY4fP44hQ4YgNzdXVCwiIiKtKyhQavRWGQgrWOLj4+Hv7y/937lzZ4SHh+Pvv//GmDFjRMUiIiIiPSSsYDEzM0NqaqrKtObNm2Pu3LnYu3cvZs+eLSgZERGRdrFLSH3CChZfX19MmzYNZ8+eVekC6tixI8aPH4/IyEhMmzZNVDwiIiLSI8IKllGjRsHKygoff/wxoqKiVOb5+/tj0qRJPD8LERH9JykLlBq9VQbCzsNSrVo1rFy5EtevX4eVlVWJ+X369IGPjw/27dsnIB0REZH2VJYiQ5OEnziudu3az53n5OSEwYMH6zANERER6SPhBQsREVFlU1BJBspqUqUpWLIynoiOALmBgegIyMkSn6Egr0B0BMjk4q8OnpdbVXQEZGcbiY6AjPRs0RGQkZYlOgKyn4jfD0/SxX9OVhbsElKf0FPzExEREZVHpWlhISIi0heV5dwpmsSChYiISMcqy+n0NYldQkRERKT3hBcsubm5ePjwYanzCgoKcPv2bd0GIiIi0jKeOE59wgqW7OxsjB8/Hk2bNoWPjw969eqF8+fPqyzz4MEDdOjQQVBCIiIi7eC1hNQnrGAJCQlBVFQUZs2ahTlz5iAvLw99+/bF4cOHVZarLE8EERERPZ+wguXXX3/F9OnT0b17d7z//vvYvHkz2rdvj+HDh+PUqVPScjKZ+PNlEBERaZKyoECjt8pAWMGSmpqKOnXqSP9XqVIF8+fPh5eXF4KCgpCYmCgqGhERkVYVFCg1eqsMhBUsLi4u2Lt3r8o0AwMDhISEoEaNGhg4cCD++ecfQemIiIhInwgrWIKCgrBw4UIMGDAA8fHx0vSqVatixYoVMDExwcCBA0XFIyIi0hoOulWfsIKlffv2iIyMhLW1dYmdbWtri40bN6JLly4wMhJ/rRMiIiJN4mHN6hN6plsbGxvUqlULW7ZsQevWreHr6yvNs7CwwMSJEwWmIyIiIn0hrIXl9OnT8PPzw88//4wjR45gyJAhGDZsGHJycqRlsrKysHPnTlERiYiItIItLOoTVrDMnz8fvXr1wt69e7Fv3z4sWLAAx48fx5AhQ5CbmysqFhERUaVy69Yt1K9fv8Rt8+bNAIDY2Fj4+/ujSZMmaNu2LSIiIlTuX1BQgNDQULRu3Rqenp7o378/rl27pvGcwgqW+Ph4+Pv7S/937twZ4eHh+PvvvzFmzBhRsYiIiLSuQFmg0dvLiI+Ph5GREY4ePYpjx45Jt/feew+pqano168f6tati61bt2LYsGEICQnB1q1bpfsvWbIEGzZswIwZM7Bx40bIZDIMGjRIpcdEE4QVLGZmZkhNTVWZ1rx5c8ydOxd79+7F7NmzBSUjIiLSLn3qEkpISICTkxPs7Oxga2sr3YyNjbFp0yYoFApMmTIFLi4u6NmzJwIDAxEeHg4AyMnJwcqVKzFs2DD4+vrC3d0dCxcuxN27d/Hbb79pYldJhBUsvr6+mDZtGs6ePavSBdSxY0eMHz8ekZGRmDZtmqh4RERElUJ8fDxcXV1LnRcdHQ0vLy8YGv57jI63tzeuXLmClJQUxMXF4fHjx/D29pbmW1hYoGHDhipnrdcEYUcJjRo1CiNHjsTHH3+MZcuWoU2bNtI8f39/yOVyzJo1S1Q8IiIirdH0QNmyLhS8f//+585LSEiAra0t+vTpg6tXr6JOnToICgpC69atkZSUBDc3N5Xl7ezsAAC3b99GUlISAKB69eollrlz505FHspzCStYqlWrhpUrV+L69euwsrIqMb9Pnz7w8fHBvn37BKQjIiLSHn052VtOTg6uXr0KExMTjBkzBqampti1axcGDRqEVatWISsrCwqFQuU+RedHy87ORmZmJgCUusyjR480mlXoeVgAoHbt2s+d5+TkhMGDB+swDRER0avnRS0oL6JQKHDq1CkYGhpKRUejRo1w+fJlREREwNjYuMTg2ezsbACAqakpjI2NARQWPkV/Fy1jYmJSoUzPI2wMCxERUWVVUFCg0dvLMDU1LdFC4ubmhrt378LBwQHJyckq84r+t7e3l7qCSlvGwcHhpXI9S3gLi65kP84UHQEyufj6UCaXiY6A/Jw80RGQn58vOgJysjR7yF9FPLEwFR0B2Vniz7v0+NFj0RGQlyv+fZGZniE6AuQGBqIj6IS+nOwtLi4On3zyCcLDw9GiRQtp+oULF+Dq6ooGDRpgw4YNyM/Ph8HT5yYqKgpOTk6wsbGBubk5zMzMcPLkSanHJC0tDTExMSqnLtEE8d+gREREJISbmxvq1auHqVOnIjo6GpcvX8bs2bNx5swZDBkyBD179kRGRgYmTJiAxMREbNu2DZGRkdJwDYVCAX9/f8ybNw/79+9HXFwcRo4cCQcHB3Tq1EmjWStNCwsREZG+UL7kyd40RS6XIywsDPPmzcOIESOQlpaGhg0bYtWqVahfvz4AYMWKFZg5cyb8/Pxga2uLMWPGwM/PT1rH8OHDkZeXh4kTJyIrKwteXl6IiIgo0c30smRKfRmqrGWt3jssOgK7hJ5SFBuYJYqJRVXREWBiptkBaRVhxi4hAOwSKsIuoX/9tq65Vtffpf95ja7vl5WNNbo+fST+G5SIiIioDOwSIiIi0jF9GXT7KtG7guXOnTtITk5G3bp1Ua1aNdFxiIiINO5lL1hYGQktWCIjIxEVFYVWrVrh448/xujRo/Hrr79CqVTC0NAQn332GUaPHi0yIhEREekBYQVLeHg4li5dirfeeguhoaE4fPgwYmNjMX/+fLi5ueHMmTOYN28eLC0tMWjQIFExiYiINI5dQuoTVrBs3rwZ3333HTp27IgjR45g8ODBCAkJwdtvvw0AcHV1hampKebNm8eChYiI/lOUL3l22spI2FFCd+/eRYMGDQAArVq1glwuL3FdoUaNGiE1NVVEPCIiItIjwgqWOnXq4OjRo4Uh5HL8/vvvcHR0VFlm165dcHV1FRGPiIhIa5QFSo3eKgNhXUKDBw/G2LFjkZycjOHDh0sXUAIKr2Ewe/ZsnD17FsuWLRMVkYiISCv05Uy3rxJhBUvXrl1hZmaGlJSUEvOysrJgaWmJyMhING+u3bMNEhERkf4Teqbb2rVr49atW5gxYwYOH/731PktWrTA999/j/r162PcuHECExIREWleQYFSo7fKQFjBcvr0afj5+WH37t04cuQIhgwZgmHDhiEnJ0daJisrCzt27BAVkYiIiPSEsIJl/vz56NWrF/bu3Yt9+/ZhwYIFOH78OIYMGYLcXPEXQyMiItIWZUGBRm+VgbCCJT4+Hv7+/tL/nTt3Rnh4OP7++2+MGTNGVCwiIiKt41FC6hNWsJiZmZU4x0rz5s0xd+5c7N27F7NnzxaUjIiIiPSNsILF19cX06ZNw9mzZ1W6gDp27Ijx48cjMjIS06ZNExWPiIhIa5TKAo3eKgNhBcuoUaNgZWWFjz/+GFFRUSrz/P39MWnSJBw4cEBQOiIiIu1hl5D6hJ2HpVq1ali5ciWuX78OKyurEvP79OkDHx8f7Nu3T0A6IiIi0ifCCpYiz14/qDgnJycMHjxYh2mIiIi0r7Ic2aNJMqVSWTnakoiIiOiVJfRMt0RERETlwYKFiIiI9B4LFiIiItJ7LFiIiIhI77FgISIiIr3HgoWIiIj0HgsWIiIi0nssWIiIiEjvsWAhIiIivceChYiIiPQeCxYiIiLSeyxYiIiISO+xYCEiIiK9x4JFDUuWLEFAQIDOt/vw4UNMmjQJbdq0QbNmzfDJJ58gOjpapxlSUlIwevRoeHt7o2nTpvj888+RmJio0wxFrly5gqZNm2Lbtm063/atW7dQv379ErfNmzfrNMeOHTvQpUsXNG7cGF27dsWePXt0tu2TJ0+Wug/q16+PDh066CxHbm4uFi5ciLZt26Jp06bo06cP/vrrL51tHwAeP36M6dOnw9fXF82bN0dQUBCuX7+us+2X9pkUGxsLf39/NGnSBG3btkVERISQHEDhe7VJkya4efOmzrd/4MAB9OzZE02bNkX79u3x7bffIisrS6s5SMuUVC6rVq1S1q9fX+nv76/zbffr10/ZvXt35alTp5SXL19WTp8+Xenh4aFMTEzUWYYPP/xQ2bt3b+W5c+eUiYmJymHDhilbtmypfPLkic4yKJVKZU5OjvKDDz5Qurm5Kbdu3arTbSuVSuX+/fuVjRs3Vt69e1eZnJws3TIzM3WWYceOHcoGDRooV69erbx69apy8eLFSnd3d+Vff/2lk+1nZ2erPPbk5GTlsWPHlA0bNlRu2rRJJxmUSqUyJCRE2bJlS+XRo0eVV69eVU6YMEHZrFkzZVJSks4yDBw4UNm6dWvlgQMHlImJicqJEycq33rrLeWDBw+0vu3SPpMePHigfPPNN5UTJkxQJiYmKrds2aJs3LixcsuWLTrNoVQqlXFxcUpfX1+lm5ub8saNGzrd/qlTp5QNGjRQLlu2THn16lXl4cOHlb6+vsqvv/5aazlI+1iwlCEpKUk5YMAAZZMmTZTvvvuuzguWq1evKt3c3JSnT5+WphUUFCg7deqkDA4O1kmGBw8eKEeOHKlMSEiQpsXGxird3NyUZ8+e1UmGIvPnz1cGBAQIK1iWLl2q7N69u863W6SgoEDZrl075Zw5c1Sm9+/fXxkWFiYkU05OjrJr167KESNG6HS73bt3V86ePVv6Pz09Xenm5qb89ddfdbL9ovfAoUOHpGn5+fnKt99+W7l48WKtbfdFn0lhYWHK1q1bK3Nzc6Vp8+fPV77zzjs6zbFkyRKlh4eH0s/PT2sFy4u2P2rUKGW/fv1Ult+xY4eyYcOGyuzsbI1nId1gl1AZLl68iGrVqmHXrl3w9PTU+fatrKywfPlyNGrUSJomk8mgVCrx6NEjnWVYsGAB6tWrBwC4f/8+IiIi4ODgAFdXV51kAIBTp05h48aN+Pbbb3W2zWfFx8fr9DE/659//sGtW7fw3nvvqUyPiIjA4MGDhWRat24d7ty5g3Hjxul0u5aWljh48CBu3ryJ/Px8bNy4EQqFAg0aNNDJ9q9cuQIAaNGihTRNLpfD3d0dp06d0tp2X/SZFB0dDS8vLxgaGkrTvL29ceXKFaSkpOgsx9GjRzF37lyMHTtWo9ss7/b79++PMWPGlLhPXl4eMjIytJaJtMuw7EUqt/bt26N9+/bCtm9hYQFfX1+VaXv27MH169fRqlUrnef55ptvsGnTJigUCixduhSmpqY62W5aWhrGjBmDiRMnonr16jrZZmkSEhJga2uLPn364OrVq6hTpw6CgoLQunVrnWz/6tWrAIAnT55gwIABiImJgaOjI4YOHSrkdZqdnY2wsDB89tlnsLOz0+m2J0yYgJEjR6JDhw4wMDCAXC5HSEgIateurZPt29raAgCSkpLg4uIiTb916xays7O1tt0XfSYlJSXBzc1NZVrR83L79m3Y2NjoJMf69esBFI530pYXbb9hw4Yq/+fk5GDVqlV4/fXXYW1trbVMpF1sYXnFnD59GuPHj0eHDh2EfEF99tln2Lp1K7p3744vvvgCFy9e1Ml2p0yZgiZNmpRoWdClnJwcXL16FRkZGRgxYgSWL1+Oxo0bY9CgQYiKitJJhqJfh2PHjkW3bt2wcuVKtGzZEkFBQTrLUNzOnTuRnZ0tZDD65cuXYWFhge+//x4bN27EBx98gLFjxyIuLk4n2/f09ISLiwsmT56MO3fuICcnB6tXr0ZsbCxycnJ0kuFZWVlZUCgUKtOMjIwAQKtFlD7Ly8vDmDFjkJiYiMmTJ4uOQy+BLSyvkN9//x1fffUVPD09sWDBAiEZirpDpk+fjjNnzmDt2rWYPXu2Vre5Y8cOREdH46efftLqdsqiUChw6tQpGBoaSl8KjRo1wuXLlxEREQEfHx+tZ6hSpQoAYMCAAfDz8wMANGjQADExMVi1apVOMhS3Y8cOvP3227CystLpdm/duoXRo0dj9erVUpdM48aNkZiYiEWLFuH777/XeoYqVarg+++/x9dff422bdvC0NAQbdu2Ra9evXDhwgWtb780xsbGJYqlokJFV62h+qTox8XJkycRGhoqpFufNIctLK+ItWvXYtiwYWjTpg3Cw8NhbGyss22npKRg9+7dyM/Pl6bJ5XK4uLggOTlZ69vfunUrUlJSpMNXmzZtCgCYPHkyunbtqvXtF2dqalriF6ybmxvu3r2rk+07ODhI2yzO1dVV64eOPuvBgwf4+++/0aVLF51uFwDOnTuH3NxcNG7cWGW6p6en1G2mC05OTti4cSP+/PNPREVF4fvvv8fDhw9Rt25dnWUozsHBocR7suh/e3t7EZGESU5ORt++ffH3338jPDxcaNc+aQYLllfA+vXrMX36dPTt2xfBwcElvjC1LTk5GaNGjcKff/4pTcvNzUVMTIxK3722zJs3D7/88gt27Ngh3QBg+PDhWL58uda3XyQuLg5NmzYtcQ6cCxcu6GwgbsOGDVG1alWcPXtWZXpCQoLOxm4U+euvvyCTyfDGG2/odLsApHFM8fHxKtMTEhJQp04dnWTIyMiAv78/Lly4gGrVqsHCwgLp6ek4ceKEzsY0PcvLywunT59W+XERFRUFJycnjY5f0XePHj3CZ599hgcPHmD9+vXw9vYWHYk0gF1Ceu7KlSuYNWsWOnXqhMGDB6uM9Dc2Noa5ubnWM7i7u6NVq1aYOnUqZsyYAQsLC4SFhSEtLQ2BgYFa3/7zfhna2NigZs2aWt9+ETc3N9SrVw9Tp07F5MmTYWVlhU2bNuHMmTPYsmWLTjIYGxtj4MCB+P7772Fvbw8PDw/8/PPPOH78OFavXq2TDEXi4uJQq1YtmJiY6HS7AODh4YEWLVpg7NixmDx5MhwcHLBjxw5ERUVJAz61zczMDDKZDLNmzcLkyZOhVCoxffp01KhRA926ddNJhmf17NkTK1aswIQJEzBw4ECcO3cOkZGRmDp1qpA8osyePRs3btzAihUrYG1tjXv37knzrK2tYWBgIDAdVRQLFj23d+9e5Obm4rfffsNvv/2mMs/Pzw9z5szRegaZTIbg4GDMnz8fI0aMQHp6Olq0aIF169ahRo0aWt++vpDL5QgLC8O8efMwYsQIpKWloWHDhli1ahXq16+vsxxBQUEwMTHBwoULcffuXbi4uGDRokV48803dZYBKDy83dLSUqfbLCKXy7FkyRIEBwdj3LhxePToEdzc3LB69Wo0adJEZznmz5+PGTNmwN/fH3K5HO3atcOYMWNUDivWJRsbG6xYsQIzZ86En58fbG1tMWbMGGm8U2VQUFCAX375Bbm5ufjss89KzN+/fz8cHR0FJKOXJVMqlUrRIYiIiIhehGNYiIiISO+xYCEiIiK9x4KFiIiI9B4LFiIiItJ7LFiIiIhI77FgISIiIr3HgoWIyoVnQCAikViwENELpaWlYezYsSqXJAgICBByhWYiqrxYsBDRC8XGxmLHjh0oKCgQHYWIKjEWLERERKT3WLAQvQLat2+PxYsXY/bs2XjzzTfRtGlTjBo1Co8fP8by5cvRpk0bNG/eHMOGDUNqaioAID8/H+vWrcN7770HDw8PtG3bFvPmzUN2dra03q+//hqBgYHYunUr3nnnHTRq1Ajdu3fH4cOHAQAnT57Ep59+CgD49NNPVbqBlEolwsPD0bZtW3h4eKB37944f/68DvcKEVUmvPgh0Sti1apVeOutt7Bw4UKcP38eCxYswMWLF2Fvb4/p06fjypUr+O677/Daa69h8uTJmDRpEnbs2IGBAwfijTfeQExMDL7//nvExsZixYoVkMlkAIALFy4gOTkZw4cPh5mZGUJCQjB8+HAcOXIEr7/+OiZNmoRp06Zh0qRJKhdYPH36NHJycvDNN98gJycH3377LYYMGYLDhw8Lu/gfEf138VOF6BVRtWpVLFy4EIaGhnjrrbewfft2JCcnY/PmzTA3N4evry/++OMP/PXXX0hMTMSWLVswYsQIDB06FADQsmVL2NnZYcyYMThy5Ah8fX0BAOnp6di2bRtq164NADA1NYW/vz/++OMPvPPOO3B1dQUAuLq6Sn8DgEKhwPLly6UrNmdkZGDixIlITEyEu7u7DvcMEVUG7BIiekV4eHiotFzY2trC2dkZ5ubm0jRLS0ukp6fjzz//BAC89957Kuvo2rUrDAwMcPLkSWmatbW1VKwAgIODAwAgMzPzhXlcXV2lYgUAHB0dARQWQEREmsaChegVYWZmVmKaiYlJqcs+evQIQGFRU5yhoSGsrKxUiopn11HUVVTWUUGmpqYq/8vl8nLdj4ioIliwEP0HVatWDQBw7949lem5ublITU2FlZWViFhERBXGgoXoP+iNN94AAPz0008q03/++Wfk5+ejefPm5V6XgYGBRrMREVUEB90S/Qe5urrCz88PixcvRlZWFt58803ExsZi8eLFePPNN9G6detyr6tojMyhQ4dQrVo1DqglIiFYsBD9R82cORN16tTB1q1bERERATs7OwQEBOCLL76QxpuUR7169dCtWzesW7cOR48exe7du7WYmoiodDIlr2hGREREeo5jWIiIiEjvsWAhIiIivceChYiIiPQeCxYiIiLSeyxYiIiISO+xYCEiIiK9x4KFiIiI9B4LFiIiItJ7LFiIiIhI77FgISIiIr3HgoWIiIj0HgsWIiIi0nv/DxIjteQzEWT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6" name="Picture 2" descr="D:\Users\MASTER\Downloads\download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337"/>
            <a:ext cx="6120680" cy="471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7" name="Picture 3" descr="D:\Users\MASTER\Downloads\downloa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84976" cy="51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79512" y="5445224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use of bicycle reaches its maximum in </a:t>
            </a:r>
            <a:r>
              <a:rPr lang="en-US" dirty="0" err="1"/>
              <a:t>June,July,August</a:t>
            </a:r>
            <a:r>
              <a:rPr lang="en-US" dirty="0"/>
              <a:t> which are months of summer season</a:t>
            </a:r>
            <a:r>
              <a:rPr lang="tr-TR" dirty="0"/>
              <a:t> </a:t>
            </a:r>
            <a:r>
              <a:rPr lang="en-US" dirty="0"/>
              <a:t>and falls to a minimum in </a:t>
            </a:r>
            <a:r>
              <a:rPr lang="tr-TR" dirty="0"/>
              <a:t>D</a:t>
            </a:r>
            <a:r>
              <a:rPr lang="en-US" dirty="0" err="1"/>
              <a:t>ecember,January,February</a:t>
            </a:r>
            <a:r>
              <a:rPr lang="en-US" dirty="0"/>
              <a:t> which are months of winter season.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37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utoShape 2" descr="data:image/png;base64,iVBORw0KGgoAAAANSUhEUgAAAjoAAAHLCAYAAADBbjLhAAAAOXRFWHRTb2Z0d2FyZQBNYXRwbG90bGliIHZlcnNpb24zLjUuMiwgaHR0cHM6Ly9tYXRwbG90bGliLm9yZy8qNh9FAAAACXBIWXMAAA9hAAAPYQGoP6dpAABe1UlEQVR4nO3dd3QU5dvG8e/uhvRCEkINvddoJBRBkKbYQYoCIggIioJIURBBiohKR0CKSMfGDxUQ9AUbiEiJIAgSegklAZIQ0snuvn8Aa2IChLRNlutzTs7ZzD4zc8/uk821M8/MGKxWqxURERERB2S0dwEiIiIieUVBR0RERByWgo6IiIg4LAUdERERcVgKOiIiIuKwFHRERETEYSnoiIiIiMNS0BERERGHpaAjIiIiDktBR+7Yhp49mWwwpPuZWqQIH/n6srxhQw5//XWm7WcXK5aj9UYdOoT56tUs1ZaVdW0dM8ZWf0pc3E2n2cupX36x1XJ03Tq71lJY3Xj9fhk6NM+Xeyfrml+hApMNBr7t2DFX68otefW6idiDgo7kCktqKskxMZzfsYNvO3Tg4Bdf5NqyU+Lj2Tx8OEvq1sWcnJxryxUREcfnZO8CpPBy9fWlx969WC0WrsbHc/jrr/nt7bfBamXz8OFU69gRo8mU4/XsmjyZHR98kAsVp1d/8GDq9ekDQBEPj1xfvtxd+p0+DYCzl5edKxGRtBR0JNsMRiNegYG23/1r1uTstm0cW7eO2BMniD15kqKVKuV4PXl131kXb29cvL3zZNly90n7tyAiBYcOXUmuKlanju1xQkTELdumJiXxx4QJLKpdm+lubswOCGBNp05c+PtvW5sNPXuybexY2+8zvbz4/MEHs1RL5J49fPbAA0x3c2NBpUrsnDw5XWjK6nicP957798xC8OG2aYnRUez6ZVX+LhUKaa5urKoTh12z56dpWD2z2efsbxhQ2Z4ejLd3Z2F1aqx5a23SImPz7S9JTWV30aNYk7Jkkz38OB/jz1GzNGj6dpc+ucf1nTqxNwyZZjq7MzsYsX436OPcj401NYm7bifY+vXs6h2baa5uvJdt24AWC0WdkyaxMJq1Zjm4sK8cuX4ecgQUq5cSbeu86Gh/O/RR5nl729rt757d2KOHbvttt+odX337nxcujTTXF1ZWK0av40enWH7b9R6YPly9n36KZ/WqME0V1eWBAXd8bilf1autM2/NDiYExs3ZruuzGQ2rsVqtbJzyhQWVK7MNFdXVt5/P+d27sx0/qSYGH4aNIgFlSoxzdWVmT4+LG/YkH9WrgTAfPUqs4sVY7LBwJpOndLNe/aPP2zrP/S//wE5f49u+POjj5hXvjzT3d35vFkzzm3fbntucb16TDYYWBYSkm6euHPnmGw0MtlgYOeUKTdddvSRI6zp1Ik5JUow1dmZuWXK8E27dkTu2ZOh7dG1a1nesCHT3dyY5e/P2meeIfrIkXRtrFYrodOns7huXWZ4eTHdw4NPa9Tg97Fj043vi4+I4PtevWx/K3NKlOCrNm049csvGdabFBPDr2+8wSdVqjDN1ZWPS5fm+169uHzyZLp2nz/4IJMNBn7o04czv//OZ02bMt3NjXnly7P9/ffTtb2T9UvOaY+O5KpL+/fbHrsFBNy0XWpSEp83a8b5NB/6qUlJHFq1imPffUf7tWsp36pVtuu4Gh/PFy1akBwTA8Dl48f5ddgwEi5coPkdHAY7unYtW0eNAqBax440//BD4Nq4oc+bNeNimlB2af9+fnz1VWKOHqXF1Kk3XeaRb7/lu65d002LPnyY7RMncmHvXp7O5B/4r8OGEZPmQ/34+vWsOXuW53fvBiA+MpIvWrRIFy4TL13i+IYNnP39d3ofOYL7fwZof9e1K8mXLwMQcM89AHzfuzf7Fy+2tbly+jShU6dydutWnt2yBVORIsSeOsVXrVvbXtsb7Q4sX87pX3+lx19/4erre9PtD9+yhf898ghX04SH6MOH+WP8eI5/9x3P/Porzp6e6ebZM2cOZ7dts/1+Ye9evm3fnj7HjuFdtuxN13XDkW+/ZVeaf7iRu3fz9RNP0PfkSTxKlMh2Xbezefhwdl7vMwBnt23jy5YtM227pkMHTv30k+13c3Iy53fs4Ltu3XALCKBCmzZU69SJv+bO5fiGDaQmJeHk6grA0TVrgGuHzSo99liO36Mb/lmxgvjz522/h2/ZwhcPPkiXrVspERxMzW7d2DJ8OBG7dhF7+rTtvTi6di1YrWAwUOOZZzJddnJsLF+1bk1smsAQd/YsR779ltO//EL30FCKVq4MwN+LF/N9r17Xlsm1z4qwL7/k1E8/0W37dtue423jx/P7O++kW09UWBi/jxmDOSWFByZMwGqxsPrxx4nYtcvWJiEykpObNhG+eTOdf/6ZMvfff236hQusaNSIy2nCYfy5c/y9aBFH16yh888/E1C3brr1Rfz5JweWL7eNJ7xy6hRbRozAu3x5anbpckfrl9yhPTqSbVaLhSvh4VwJD+fi/v1sGz/+2gccULRKFXyrVLnpvH+8+64t5NQfMoQe+/bx1OrVeJQqRWpiIt9168bVhARaTJvGfa+/bpuvV1gYT3711W1rS01Kwr9mTbrt2EHnn3+m6PVadk2ZwpUzZ7K0fZf27+e7bt2wWiyUvv9+Hl22DIPBcG05kydz8e+/Mbm48MjSpfQKC6Ppu+8CEDp9erq9Uv+1f9kyAAKbNeP5PXvoffgwIdf3FEXu2ZPhmyJA0qVLtPv2W7r/+Sdlmja1tb30zz8AHPn6axIvXKCIpyft162jz9GjtJ4zB4Dky5c598cfGZZpcnGhy9atdP7xR2p27crpX3+1hZyQN96g18GDPPHVVxTx9OTc9u3snT//2rrWrCE5Jga3gACe3byZPkeP8ujy5RiLFCHlyhVO/vjjTbfdkprK+u7duRofj1uxYjz++ef0/PtvGo0cCVz7J7FlxIgM85394w+aT5pEz/37qfPCC7ZlHVq16qbrSivmyBEenDKFFw4c4J7+/YFrQeLw6tU5qutW4s6etYWrolWq0PnHH3lu506KBwVx9T97EC/8/Tdntm4FoNmHH9Ln6FE6//gjLj4+AJz44QcAal7f83Y1Pp6TafZIHfn2WwCqtGuHk6trjt6jtOLPn6fxO+/Qc/9+Ws6YgcFoJDUpiS3XX5eaXbrA9b+JI998k6GewKZNb3pIL3zzZmJPnsTk7EyHDRvoc+wY7deuxdXXF4vZbNtjl3LlCj+99hpYrVR4+GGe372bLr/9hn/t2iRevMjmN98Err2Hf3/6KQA1nn2WXmFhdP/zT0rUr5/uNbx44IAtZDyydCl9jh7lmV9+wbtCBQxGo61PAPz8+utcPnYMg8nEAxMn8sKBA7RdtAhnLy8SL11i/XPPZdiDG7l7N9U6drz2ms2caZt+8PPP73j9kjsUdG5izpw5dO/e/Y7n++abb3j00UepW7cujz32GBs2bMiD6gqGpOho5pUty7yyZVlcpw5bR48GwOjkRKuPPrrlvHs/+QSAci1b8uDkyQTUqUPV9u1pPXs2cO2w19HrH3rOacbReJYujfst9hSl1XbRIkqFhFDuwQdpMW0aAFazOd235lv5tkMHUq5cwcXHh3bffmv79gzYDg9UeOghyrVoQRF3d2r36IFv1apgtRL25Zc3XW4RNzcAYo4e5dz27RiLFKHZ++/zalQUL4WH41O+fIZ5gl97jSpPPkmJe++l/pAhtulXwsMBCOrXjwGxsfTYs4fKjz2GZ5ky12q5Lik6OsMy6/TqRZn776dcy5Z4lSlj2ya3gACCBwygiIcHpRs1ourTTwMQdv1Muhv1J0dHc/qXX0i5coWaXbrw8rlzDIiOpvotTpk+uWmT7Rv8g1OnUuOZZyhWuzZN332Xyk8+CcD+JUuwpKamm698q1aEDB1KsVq1aJZmj1xCZORN15VW2QcfpP7gwfjXrEnTCRMyvH7ZretWTv74I1azGYCWM2ZQrmVLStavT9s0e8xuCKhTh9fi4ui5fz8Nhg3Dp2JFXP39cS9eHPj3/SvTpAne1/vH4evBIvrIES4dOABAjS5dgJy9R2mVatSIJmPGUKxWLYIHDqRK+/YAnP75Z8xXr+JdrhyBDzwA/Bt0UuLiOHU9SN2oJzNO12s0p6RwYuNGEiMjqdi2Lb2PHGFgbCz3vfYaACc2biQlNhaABsOH41asGN7ly3Pvq68C1/ZmXU1MxOjkRN8TJ+hz7BgPzZ+PX7VquPn7412uXLrX8MZrA9ff91OnKNWoEc/v3s3AuDgenDz52msXG8uh61+qavfoQcPhw/GvWZM6PXty//XD6Rf27uX8jh3ptquIpycPf/LJtddswAD8a9UC/u2rWV2/5B4FnUwsXryYmWmSeFZ9++23vPXWWzzzzDOsW7eORx99lMGDB7P7+uEFR2Zydsa9RAkqPPQQnX/6iYpt2960bcLFi7ZDLGVbtEj3XNrfb3x4Z4eTmxt+1avbfi95/VsdQNz1f263E3d9z0/y5cvpDlEBtsNIR9eutYW9eWXLEn34MAAX/vrrpsttOHIkHiVLEnfmDBv79WNBhQosqFSJ30aNIurQoUznufFhCaQbQG1OSbE9vnLqFH/Nm8fyBg34yNubr9q0sT134x9uWn41amS6TYkXLqTbpgNLlwIQeX2banTtSunGjbGkprJ19GiW3nMPs4sVY1P//rcNkWlfx3L/ee9v/J5y5Qqx189gusE3zXvp6udne2y5zXWVbrjd65fdum4lbT8rcd99tse+VarY9tSklRQTw7HvvuOrNm34qGhRlt5zj60/3Xj/DAYDNa8f9jy6Zg0Ws9m298TN358K19/znLxHaRW/9950v9/4OzInJ5N48SLw716m8M2bSYyK4sQPP2BOTsbo5ES1WwSqci1a2EJ06NSprGjUiI98fdnQo0e6a3GlPWT7ZYsWtn656eWXr9WSkkLUwYPXHl+9SvjmzWx44QU+Ll2a+eXL2/aQ3HgNi1auzH2DBgFwYOlSvmzRgo98fFjToQP7ly7Fcr1d9KFDtv5xsz4B1/bQpOVdvny6L0U3+uuNvprV9UvuUdBJIyIigj59+jBjxgwqVqx4R/NarVZmzJhBjx496NGjB+XLl+eVV17h/vvvZ8d/Er+jcPP3Z6jVylCrldeTk+l//jwdf/jB9g3vZoxONx8aZrVY/v3l+i7x7PjvP3ZDmtPcDVk85d3J1RWf6/3gxu7xG261DYDtn0Bm/GvUoFdYGG3mzqXSY4/h7O1N7MmT7Jk9m6VBQbZAka6WNN8CMab5s72+2/zYhg0sCQpi56RJOLm60mjUKDr//PMta/zvGWe326aU2FjMV69SxM2NZ7ds4amvv6bWc8/hWbo0SdHRhH35JV+2asVf8+bddBlZfe8N/3nv0/7jyM4lC9K+foZMXr/s1nVLadqm69dk7IOxp0+zpG5dNr/xBrGnTlGvb1/affMNJf8zyBf+DRaJFy9y5rffOHo96FTr2NG2HTl5j9Ky/mcPVmZ/R9U7dcLk7IwlNZWja9fagle5Vq1uuffVYDTy1P/+R6dNm6jXty8+FStyNS6OY+vWsaZDB7a89RZw+35547WwmM181bo13/fsyemff6by44/zyJIlBPXrl6F9i2nT6LZ9O8GvvYZfzZqYU1I49dNP/NCrF+uv78nPjb4KmX/eZGX9knsUdNLYv38/Pj4+rFmzhqCgoAzP//zzzzz99NPUq1ePNm3aMH36dFKuJ/5jx45x5swZnnjiiXTzLFy4kH6Z/KHdzVyLFrUNVD79n7MMwn/91fb4xiC/dB8kWTzV3JySku5so4g//7Q99q5QIUvLeGTZMtsx9vM7dhCWZjzIjQBUs2tXW9gbarXSbccOBsTE0PX6eIv/slqtXPj7b45//z0BQUE8vW4dA6Kj6fr77xTx9CQ1KYkD18fw3IntEyZguXqVMk2a8OzmzTR+++10Z8BlxlikSLrfb2yTV2AgQywW2zb13L+fl86eZajViqlIES6fPMnxDRuwWiw8umwZL505Q+/Dh21jIfYuWHDTdfpWq2Z7/N/3/vT1997FxwevLAwwzk15UZdPmi9LEWn6YvSRIyRFRaVru3fePOLPn8fk7Ez3P//kwUmTqPLUU1xNSMiw3GK1axNw/fNp3yefcOb33wGo/uyztjY5eY/SOvufsV2R1/+Oinh62ga3u/r6UvGRRwBsJxPAtXEytxJ//jwn/u//iDtzhofmzePFY8foFx5Opcceu1bj9TFhaV/H3ocO2fpl31On6H34MEPMZiq0acPpn38mfPNmAJ744gsemj+f2s8/j+E/gSUxKopTP/9M5O7dtJg6lV4HDtA/MpK616+pdfDzz0m5cgWfihVtYedmfQKg2H8GI99OVtcvuUdnXaXRsmVLWt7kjIjNmzfz2muvMWLECJo0acKpU6cYP348x48fZ8aMGZw4cQKAhIQEevfuzYEDBwgMDOTll1++6TLvZrWee47QadM49eOP/PrGG9Tu0YOYI0f48fpxd88yZWwfeCYXF9t8Z37/HY+SJSmeSRD9r/XPPUebuXMxOjnx8/VdxSYXlyyfzVWxbVucPT0p06QJZ7Zu5beRI6nart21XfKdOnFh717CvvqKwObNCWzWjOMbNvDL4MEAPLxwIXV79cp0uWs6dCD60CG8ypXj4U8+oWilSsSeOmXbtf3fAJIVN84Uijp4kNObN+Ps6WkbMwVkaWxJ9c6d+XPmTK6Eh/PTwIEEvfwyMUeOsKFHD5JjYqjVvTuPLl3K9gkT2LtgASZnZ5I//piyzZsTd+YMKdfP4LpV/eVbt8a9RAkSIiL4ZcgQTC4u+NeuTdgXX9jOHKrbp0+uXGjyTuRFXeVbt8bJ1ZXUpCQ2vfIKJhcXXIoW5aeBAzO0vfH+mVNSCPviC8o0acLfixfbzmL87/tXs1s3Lvz1FweWLweujV0r26yZ7fmcvEdpXdy3j40vv8w9/ftzZutWwq6PWanw8MPp9ozV7NaNI99+y7HrA4hNLi5UvT6e52b2ffopv10f1Bx//jxVn36apKgoEi9dSldj+datcfX1JSk6mv/r25dmH36INTWVH199lYg//8SnUiV6h4WlO1vu0P/+h3f58pzZutU2wP7Ga3ji++9tl1OIOniQoJdeIjUpyXY43WgygcGAi48PlZ94gsNff83fixfjW60alZ94gvO7dtkueVHivvsomeawZFZkdf2SexR0smju3Ll07NiRLtcH15UrV46xY8fSo0cPwsPDibt+FsWbb77Jq6++ytChQ/nhhx/o378/ixYtonHjxvYsv8BpMm4cp378kQt797Jz0iR2Tppke66IhwePrVxp2wVcrHZt23P/a9sW/9q1eeEWZzXBtbNc4s+d44v/XHOn8ahRuPn731GtTd97jy+aNyf60CH2fvIJ97z0EsEDBrB/yRJijhxh43/22BW/556bDsI0GAy0nDGDr598kiunTrHqoYfSPe/q60u9vn3vqD6Ayk89ReSePSReusQXzZtneD7xwoXbLqNMkyZU69SJQ199xe5Zs9g9a5btOZeiRWkwfDgAjd5+m2PffUfc2bP80Lv3fzeQBm+8cdN1mJydeXTpUr556ikSIiNZ27lzuudLNWxIk3HjbltrbsuLutz8/bl/3Dg2v/FGuvfayc0N36pVbeNvACo/+SShM2aA1ZrxNSXj+1ezSxe2DB9uO4RSvXPndMEjJ+9RWiXq1+evuXP5a+5c27Qinp62Mwxt9T/xBM7e3rZBwxUfeSTTcUhp3dO/Pwc/+4yLf//N5jffzHB4+EZ/c/byosn48fz46quc/uUXVjRokG5bmowbh9HJiTJNm+Lm70/ipUsZagZIiorCYjZTrVMn9i1cyKmffiJ0+nRCp09P1+7eV1+1XUag5UcfcX7XLq6cPp2hRreAAB69HjTvxJ2sX3KHDl1l0YEDB/jyyy+59957bT8vvfQSAEePHqXI9W8fvXv3pn379tSsWZNBgwbRrFkzFi1aZM/SCyRnT0+6/vEHTcaNw79WLZxcXXHz96dap05027Ej3bfTCm3bUu/FF3EvXpwiHh62s05uxbt8eZ759VcCmze/NtamUiVazpxpO134TpRt1owK1wdXbxs7lpT4eFx8fOiydStBL7+MV2AgJmdnvMuXJ/i11+j044/pzqz4r4pt2/Ls5s1UfvJJPEuXxujkhHuJElTv3Jmu27ZR9A7HhwE0GjmShm+9hVfZsji5u+Nfq9a1s4euB65j69dnaTmPrVjBA++/j1/NmphcXHAvXpyqHTrQ5bffKHZ9QK93uXJ03baNoH798KlUCZOzM87e3pRt0YIO69ff9pt8hYce4rldu6j13HN4lCqFydkZ36pVafzOO3T++WeKuLvf8fbnhryoq8GwYbSZN4+ilSvj5OpKmSZN6PzTT+kGR8O1wa2PLlt27W/BzQ3vChUIevllHrx+enr4li3pDmd4BQYSmOZv5L/BOqfv0Q33vfYarWbNwrtCBZxcXSn74IM8u3kz/v8ZyO7k6mobWJxZPZlxLVqUZ375hZA33sC3WjWcXF0p4uFBqUaNeHTZMttZVwD3vvIKT65aRen776eIhwfO3t6UadqU9mvXUuv63hE3f3+e3rCBwAceuHZorUQJKj/xBO2v72VKTUzk9C+/YCpShHZr1tB0wgT8a9emiIcHTq6uFL/nHlrOmGF7zQG8ypTh+T17CBk2jKJVqmBydsajZEnq9OpF99DQDK9DVtzJ+iV3GKx5dX39Qm748OGcOXOGZdfHS9SrV49evXrRPpMPiICAAA4ePEiXLl1YsWIF9dOc4fPhhx/yyy+/sD6L/2hERLLiy1atOPXTT3iXL0/f64fO7en73r35+9NPcXJ3p39kJM66f5wUENqjk0VVq1bl2LFjlC9f3vYTERHBhx9+SHx8PLVq1cLDw4O//nPGzKFDhyh3/ToOIiI5kXDxInHnzrF7zhzbaeI1/3OV7fyUFBND/PnzhK1aZRtEX+WppxRypEDRGJ0sevHFFxk0aBAfffQRjz/+OOfPn+ftt9+mdOnSBFw/g6hPnz7Mnj2bEiVKUK9ePb777ju2bt3K4kwuECYicqf+XrSIzWnG17j4+NgunGcPJzduTDeeyVikiO0q3yIFhYJOFrVt25Zp06Yxb9485s2bh4+PDy1atGBYmj/q/v374+bmxrRp04iIiKBy5cp89NFHNGzY0I6Vi4ij8KtWDZeiRbGkplIiOJjmH36IZ+nSdqvHp1Il3Pz9uZqYiH/NmjQZP54S/7nIoIi9aYyOiIiIOCy7j9G5dOkSw4YNo1GjRtx777307duXI2ku+f1fX3/9NdWrV8/wczKTGyGKiIjI3c3uh65efvlljEYjCxYswN3dnRkzZtCzZ082btyIWyan6IaFhdGgQQOmTp2abrpfmvvfiIiIiICdg050dLTt6sFVr99puX///jz11FMcPnyYevXqZZjn0KFD1KhRwzYAWERERORm7Bp0fH190+2ZuXjxIgsXLqRkyZJUqVIl03nCwsJ4+OGHc7UOq9WKxaKhSiIiIoWF0WjI0o127X7o6oZRo0bx5Zdf4uzszMcff4x7JlchjYqK4uLFi+zcuZNly5YRExNDUFAQQ4cOveO7jadlsViJjU3MSfkiIiKSj7y93TCZbh90CsxZV0eOHCEpKYnPPvuMdevWsXLlSmqnuccRwB9//EGPHj1o164dzz//PAkJCcyZM4eDBw+ydu1ail2/m+6dslqtWUqFIiIiUrgUmKBzg8Vi4YknnqBevXpMnDgxw/OXL1/GJ83N4hISEmjRogW9e/embzZuhghgNlu0R0dERKQQubZH5/Ynj9v10NWlS5fYtm0bjzzyCCaTCQCj0UjlypWJjIzMdB6f/9wR193dncDAQCKu3+I+u1JTLTmaX0RERAoeu15HJzIykiFDhrBjxw7btKtXr3LgwAEqV66cof3KlStp2LAhSUlJtmlxcXGcOHHipoOXRURE5O5l10NXVquVPn36cObMGd599128vb2ZO3cuv/32G9988w0lSpQgKioKLy8vXF1dOXfuHE899RSNGjViwIABJCUlMXXqVMLDw1m7di2urq7ZqsNsthAVFZ/LWyciIgWNxWLBbE61dxlyGyaTE0bjrffF+Pl5ZOnQld3H6Fy5coUpU6awadMmrly5Qv369Rk+fDhVq1YlPDycVq1aMXHiRJ5++mkA/vnnHyZPnsxff/2F1WqlSZMmjBgxglKlSmW7BgUdERHHZrVaiY2NIjExzt6lSBa5uXni7e1305OFCk3QKQgUdEREHNvly5dITIzD09MXZ2cXnWlbgFmtVlJSkomLi8bNzRMfH/9M22U16BSY6+iIiIjkBYvFbAs5np7e9i5HssDZ2QWAuLhovLx8b3sY61bsflNPERGRvGQ2m4F//3lK4XDj/crpmCoFHRERuSvocFXhklvvl4KOiIiIOCwFHREREXFYCjoiIiLisHTWlYjITZw9e4bFixcA0LPni5QuXcbOFYnIndIeHRGRm1iyZCF79+5h7949LF260N7liEg2aI+OiMhNnDlz2vY4PPz0LVqKZC4s7CBz5szg4MEDWCxWatWqQ9++/alduw4Af/21mwULPuaff/bj7OxCkyYP8Morg/D19bUtY8+eP1m69FMOHNhPUlIiAQHFadv2MV544UXb9WV+/PH/WLp0EadPn8Ld3Y0GDRrTv/9rFCtWDLh2iv23367mm29WER4eTtGiRWnTpi29evXFxeXaadwTJowhMjKShx5qy7Jli4mIOEe5chV46aVXaNy4aT6/crlHe3RERETyQHx8HEOGDMDHpyjvvvsBY8e+R1JSIkOGvEpcXBx79vzJa6+9jIuLK+PGvc/AgYPZvTuUgQP7kZx87ebVhw8f4rXXXsbb24dx4ybywQfTqFs3iEWLFrBp0/8BsHfvHsaNG8WDD7Zk8uQZDBgwmNDQHYwZ85atlkmT3mPGjMk0bdqcDz6YQocOnfnf/75gxIghpL1BQljYAT77bBl9+vTjvfcm4+TkxNtvv0lsbGz+vni5SHt0RERE8sDx48eJiYmmY8dnqFfvHgDKl6/At9/+j/j4OObNm0W5cuX58MNpmEwmAGrXrkv37p1Zt24NHTp05ujRw4SENGT06PG2vTchIQ35/fct7NkTykMPteWvv/bg7OxC167P2/bOeHv78M8/+7FarZw4cZx1677lxRdfpkeP3teX0YhixQIYP340f/zxO40bNwEgLi6OhQuXU6ZMIABubm68+mpf/vxzJw8+2Co/X75coz06IiIieaBSpcoULerLm28OZvLkifz222b8/YvRv/9r+PgUZf/+v2ncuClWq5XU1FRSU1MpXboM5ctXYNeu7QC0bfsYkyfP5OrVqxw7dpTNm3/h00/nYzabSU29dsXge+8NJjk5iR49nmXevNns3buHBg0a0atXXwwGA3v2/AnAQw89kq6+Vq0ewmQysXv3Ltu0okV9bSEHICCgOACJiYl5+lrlJe3RkQJBZ7eIiKNxd3dnzpwFLFmykE2b/o9vvvkfrq6uPPTQI7zwwotYLBZWrFjCihVLMsx7Y89McnIS06ZN4ocf1pOamkqpUqWpW7ceJpOT7ZBTnTr1mDRpBl98sYLPP1/OsmWL8Pf3p1u3nnTu3IXY2MsA+Pmlvzmmk5MTPj5FuXLl3zu6u7q6pmtzYy9SYb7/t4KOFAg3zm4BWLp0IcOHj7ZvQSIiuaBcuQqMGjUes9nMP//s5/vv1/PNN6soViwAg8FA585dadPm4QzzubhcCxzTp0/hl19+ZOzYiYSENMTNzQ2Axx9vk659w4aNadiwMUlJSYSG7uSrrz5j5swp1K5dF29vHwCioi5RqlRp2zypqalcvhxD0aJF82jrCwYdupICQWe3iIij+fnnTTz+eGsuXbqIyWSiTp16DB06HE9PL2JioqlWrQanTp2gRo1atp+KFSvx6afz2b07FIB9+/Zw7731adbsQVvIOXjwH2JiorFYLADMmjWdF198HqvViqurq+3MLYDIyPPcc08wAP/3fxvS1bdp0w+YzWbq1QvKp1fEPrRHR0REJA/UrXsPZrOFESOG8txzPfHw8ODHH/+P+Pg4HnywFU2bNmfYsNcYO/ZtHnqoLWazhc8/X86BA3/z/PPXBg3XrFmbn37ayDffrKJ8+YocOXKYJUsWYjAYSEq6Nm6mfv0GfPHFCiZMGMPDDz/C1auprFy5FG9vH+67LwRvbx8eeeRxPv10PsnJydx7730cPnyIRYvmExxcn4YN77fny5TnFHRERETyQLFixZg69SMWLPiY998fT1JSEpUqVebddz8kOLg+AFOmfMSiRQt4++03KVKkCNWr12TatDnUqVMXgAEDXic1NZUFCz4mJeUqpUuXpkeP3hw/fpStW7dgNptp1Oh+Ro8ez2efLeett97AYDBQr14QH300z3bYavjwUQQGluW779awcuVSAgKK07Hjs/Ts2cc2DsdRGayFeYRRLjGbLURFxdu7jLvaq6++yMWLFwAoViyAWbMW2LkiEfVLR3H1agqXLp3D378URYo427scyaLbvW9+fh6YTLcPaY4d40REROSupqAjIiIiDktjdETEoRmNBoxGQ7bmNRgM6R47OWXvu6HFYsViuetHCYjYhYKOiDgso9FAUV93TNkcbJk2IBmNBnx9PbK1HLPFQkx0gsKOiB0o6IiIwzIaDZiMRt7ZsJMTUVfueP6L8UnpHvdY8dMdL6OCnxdjHwnBaDQo6IjYgYKOiDi8E1FXOHQh5o7nczVbbAMZr5ot2VqGiNiXBiOLiIiIw9IeHclV2R34mVuDPkEDP0VE5F8KOpJrcjLwM7cGfYIGfopI1uXkrLyc0pey/KGgI7kmJwM/c2PQJ2jgp4hkndFowNfPHaPBPqM4LFYL0VH6UpbXFHQk12Vn4KcGfYpIfjMaDRgNRsJj9pGSmr+3AXJ28iCwaN08+1LWtGl93nrrHR599IkstT927Cjnz5/j/vub5not9qagIyIid7WU1HiSUu/88gMF2bfffo+np2eW27/55uu0bfuYgo6IiIgUfP7+xe6ovSPf31tBR0REpBDo1asb9erdw6BBwwDYsuUXRowYypgxE2jd+mEA5syZwd9/72Pv3j22Q1cTJozBYjHj51eMDRvWkZiYQIMGjRg6dAT+/sXo2PEJzp8/x6JFC9i9O5RZs+YTFxfH7Nkz2LLlZ65evUr16jXp338gNWrUAmDhwnns2rWd4sVLsm3bVh5++FGGDHnTTq/Mrek6OiIiN2H19P33sZfvLVqK5L0mTZqxc+d22++7du3AYDAQGrrLNu3337fStGnzDPP+9NMmLl+OYdas+bz33mT++msP8+fPAWDBgqUUL16CZ599jvfem4TVamXYsIGEh5/igw+mM3/+EmrXrsvLL/fm0KGDtmXu27cXPz9/Fi1aQefOXfJwy3NGQUdE5CZS6jTFHFAWc0BZUmo73tgFKVyaNGnGyZMniIg4D1wLOs2aPcju3deCzrlzZzlx4hjNmj2YYV4PDw/eeGMkFSpUpGHDxrRt+yh79+4BwNfXF6PRiJubG97ePoSG7mTfvr2MG/c+tWvXoXz5CvTr9wq1a9flq68+T7fc3r37UaZMIGXLlsvTbc8JHboSEbkJq6cvyY2etHcZIgDUqFGTgIDi7Ny5nYYNGxMefprRo9+ld+/niIg4z++//0aFCpUIDCybYd4yZcri5PTvv3wPD09SU1MzXc+NvTadO6fv+ykpKSQnJ9t+9/X1u6MBz/aioCMiIlJI3H9/U3bu/AOTyUSNGrWoXr0GJUuW4s8/d7Ft22888EDGw1YARYoUyTDtZgOQLRYLHh4eLFy4/JbLcXFxyeZW5C8duhIRESkkmjZtRmjoTnbu3E5wcH0A7rsvhG3btvLnn6E3DTq3k/Y2PJUqVSE+Pp6UlBQCA8vaflasWMJvv/2aK9uRnxR0RETkrubs5IGrk1e+/jg7Ze82N8HBISQnJ/PLLz9y330hANx3XwN++eVHvL29qVmzdraW6+bmRnj4aaKiLtGwYWOqVq3G6NEjCA3dSXj4aWbPnsF3362hfPmK2Vq+PenQlRQIVk9fSLx2wS6d3SIi+cFisWKxWggsWtc+67da7viqyC4uLtSv35Dt23+nbt0gAOrXD8FqtdK0abN0e2buRMeOzzJ79nSOHTvKkiWfMW3aHObMmcE774wgMTGR8uUrMmHCh9Sv3yBby7cng9WRrxKURWazhaio/L38tyNycjLi6+tBjxU/3fEtHAxx0Tj/vQWAlDoPpDut905UCyjKkm4tiY6OJzXVkq1liOPISZ/MLeqT9nf1agqXLp3D378URYo4p3tON/UsuG71vgH4+XlgMt3+wJT26EiBoLNbRMQeFDYcn93H6Fy6dIlhw4bRqFEj7r33Xvr27cuRI0du2j46OpohQ4YQEhJCSEgIo0aNIiEhIR8rFhERkcLC7kHn5Zdf5vTp0yxYsIBVq1bh6upKz549SUxMzLT9wIEDOX36NIsXL2bmzJls3bqVsWPH5nPVIiIiUhjYNehER0cTGBjI+PHjqVu3LpUrV6Z///5cuHCBw4cPZ2i/e/duduzYwcSJE6lduzaNGzdm3LhxfPvtt0RERNhhC0RERKQgs2vQ8fX1ZerUqVStWhWAixcvsnDhQkqWLEmVKlUytN+1axcBAQFUrlzZNq1BgwbX7/URmm91i4iISOFQYAYjjxo1ii+//BJnZ2c+/vhj3N3dM7SJiIigVKlS6aY5OztTtGhRzp07l6P1OznZ/SheoZeV0e/5pSDVIvZTkPpBQarlbmOx2OesKskdJpMhR/+jC0zQ6dGjB8888wyfffYZr7zyCitXrqR27fQXPkpMTMTZOeMpZi4uLunuv3GnjEYDvr7Zu3iTFEze3m72LkEkHfVJ+0lKMnHxojHH/zAlf1ksBoxGIz4+7ri6umZ7OQUm6Nw4VDV+/Hj27NnD8uXLmThxYro2rq6upKSkZJg3OTk50z1AWWWxWImN1ZlbOWUyGQvMh3lsbCJms65ZcrdTnxSAlJRkLBYLZrNV1zIqRMxmKxaLhcuXE0hMNGd43tvbreBfR+fSpUts27aNRx55BJPJBIDRaKRy5cpERkZmaF+yZEk2bdqUblpKSgoxMTGUKFEiR7Wo8zsWs9mi91QKFPVJ+zGbb36dHF0wsODLaUC1a9CJjIxkyJAh+Pv707hxYwCuXr3KgQMHaNmyZYb2ISEhTJ48mZMnT1K+fHkAtm/fDkBwcHD+FS4iIoWe0WigqK87JqN9DmeZLRZiohPsGnYmTBjDuXNnmTVrvt1qyGt2DTo1atSgadOmjB07lnfffRdvb2/mzp1LbGwsPXv2xGw2ExUVhZeXF66urgQFBREcHMzrr7/OmDFjSEhI4J133qFdu3Y53qMjIiJ3F6PRgMloZNWBPVyIj8vXdQd4eNKx1j0YjQa7Bp3XXhuKxZLxsJAjsWvQMRgMTJ8+nSlTpjBo0CCuXLlC/fr1WbFiBaVLlyY8PJxWrVoxceJEnn76aQwGA7NmzWLs2LH06NEDFxcX2rZty4gRI+y5GSIiUohdiI/jXFysvcuwC09PT3uXkOfsPhjZy8uLMWPGMGbMmAzPBQYGEhYWlm6av78/M2fOzKfqRERECo5t27byySdzOXHiGG5u7jRu3IQBAwZz5MghBg58ifffn8KsWdO5ePECtWvX4/XXh1GhQkUAXn21L2XKBHLs2FFOnz7JoEHDCA3daTt09eefuxg48CUmTZrBnDkzCA8/TZkyZXn55QE0afIAAGazmYUL5/Hdd2uIi7tCo0b3U7x4SQ4fDiuwh790np2IiEghEBMTw8iRw3jssSdZsWIV7703iT17djNnzgxbmxkzpvDaa0OYN28xTk5ODBz4EnFx/x6WW79+LZ06dWHOnIU0btwk0/XMmTODQYOGsXDhMsqUKcO4cW/b7ik5d+4s1qxZzeDBb/DppysoViyAVas+z9sNzyEFHRERkULgwoUIUlJSKFGiJCVLlqJevXv44IOpdOjwjK3Nq68OonHjplSuXIV33hlPQkI8mzb9YHu+atVqPPRQWypVqoyPT9FM1/Pii/25774QKlWqQp8+LxMfH8+xY0dISkpi9eov6dPnZZo3b0n58hV4/fU3qFq1el5veo4o6IiIiBQCVatWp3Xrh3nzzdd5+unHmDhxHKdPn6RixUq2Nvfee5/tsbe3D2XLluPYsSO2aYGB5W67ngoVKtge3xjDc/XqVU6cOE5ycjJ16tRL1z4o6N7sblK+UNAREREpJMaMmcDKlat49tluREVdYsyYkQwe/KrteSen9ENvLRYrRqPJ9ruLi8tt11GkSMY7EFitVtv17qzWwnU9KAUdERGRQuDvv/cxc+YUypWrQOfOXZk0aQYjRozmzz93ER0dDcA//xywtY+JiSE8/BTVq9fIlfWXLVsOFxcX9u/fl276gQN/58ry84rdz7oSERGR2/Pw8GD16q9wcirCk0+2Jzk5mU2bfiAwsBxFixYFYMqU93njjZF4eHgyZ84M/P2L0aJF61xZv6urKx07Pssnn8zDz68YFSpU5Lvv1rB//750h8wKGgUdERG5qwV45P+1ZLKzzooVKzFhwiQWLVrA119/hdFoJDg4hClTZhIRcR6Axx9vx7hxo7hyJZb77gth5sx5Oboh5n+9+OLLpKZe5cMP3yUxMZEmTZrxwAPNc3Rj7bymoCMiIncli8WK2WKhY6177LJ+s8Vyx1dFbtLkAds1bdK6EXRatGhF167dM503s+vcjBw5xvY4OLg+v/22K93zpUqVTjdt69YtPPfcCwwYMNg27fXXX6F48YJ7dwIFHRERuStZLFZiohN0U8878Pnny/j666945ZXX8PDwZMuWX/jzz11Mmzbb3qXdlIKOiIjctQpj2LCn0aPf5aOPpjFoUH+SkpKoWLEy48a9T3BwfXuXdlMKOiIiIoVcZoed8kKpUqV5771Jeb6e3KTTy0VERMRhKeiIiIiIw1LQEREREYeloCMiIiIOS0FHREREHJaCjoiIiDgsnV4uIiJ3LaPRoAsGOjgFHRGRAuzs2TMsXrwAgJ49X6R06TJ2rshxGI0Givq6YzLa5+CG2WIhJjpBYSePKeiIiBRgS5YsZO/ePQAsXbqQ4cNH27cgB2I0GjAZjbyzYScnoq7k67or+Hkx9pEQjEaDgk4eU9ARESnAzpw5bXscHn76Fi0lu05EXeHQhRh7lyF5REFHRESkkNi2bSuffDKXEyeO4ebmTuPGTRgwYDBHjhxi4MCX+OqrNZQqVRqAc+fO0qnTk8ycOZfg4PpMmDAGg8GAv38xvv12NWZzKm3bPka3bj2YPPl9QkN3EBBQnNdeG0rjxk0A6NjxCZ59thu7d4fyxx+/4+3tQ69efalYsRJTprzPqVMnqVatOm+/PY4yZQIBuHAhklmzprF9+zZMJhN16tTj1Vdfp2zZcgBMmDCG+Ph4EhMT2L//b7p370n37i/k2Wums65EREQKgZiYGEaOHMZjjz3JihWreO+9SezZs5s5c2ZkeRkbN35PfHwc8+cvZsCAwfzvf1/y4ovP07JlaxYuXE758hWYMGEMVuu/h9Pmzp1Fw4b3s3TpF9x/f1MmT57IpEkTGTBgMLNnL+DixUt8/PFMABITExkwoB9ms4WPPprPRx/Nw8enKH379uTChUjbMjdv/pmQkIZ88slSHnrokdx7kTKhoCMiIlIIXLgQQUpKCiVKlKRkyVLUq3cPH3wwlQ4dnsnyMjw9vXjttaEEBpbl8cefomhRX+67rwFt2z5GhQoVad++EzEx0URFXbLN06jR/Tz5ZHvKlAmkY8dnMZvNdOz4DMHB9alRoxYtW7bm2LGjAPz44w/ExMQwZswEqlatRqVKVRg+fBSenp6sWfO1bZleXt507fo85cqVp0SJkrn3ImVCh65EREQKgapVq9O69cO8+ebrFC9egpCQhtx/f1OaNGlmG7B+O4GBgZhMJtvvrq6u6c7kc3Z2BiAlJcU2rWzZ8unaAxnmudE+LCyMhIR4HnmkRbr1pqSkcPLkiTR1lM1SvblBQUdERKSQGDNmAr16vcgff/zOzp3bGTNmJHXrBtGzZx+AdIecUlNTM8xvMmX8t28w3Po6Qk5OWZ/HarVQrlx53n9/aobn3NzcbI9dXFxuuc7cpENXIiIihcDff+9j5swplCtXgc6duzJp0gxGjBjNn3/uwnj9WkDx8XG29vY4S69ixcqcP38ODw9PAgPLEhhYlpIlSzF37kfs2fNnvtcD2qMjIiJ3uQp+XoVinR4eHqxe/RVOTkV48sn2JCcns2nTDwQGlqNKlWq4u3uwZMlCXnppABcvXmD+/Nm33VuT2x5++FFWrFjCyJHD6N//Nby8vFi6dCHbtm2lV69++VrLDQo6IiJyV7JYrJgtFsY+EmKX9Zstlju6WGDFipWYMGESixYt4Ouvv8JoNBIcHMKUKTPx9PRk9OjxzJ07i+7dO1OuXHleffV1hg4dmIdbkJGnpyezZs1n9uzpDB06ALPZQtWq1Zg6dRaVKlXO11puMFjTHtC7S5nNFqKi4u1dRqHn5GTE19eDHit+stvFt6oFFGVJt5ZER8eTmmqxSw1ScDhCn3z11Re5ePECAMWKBTBr1oLcLtHhXb2awqVL5/D3L0WRIs7pntO9rgquW71vAH5+HphMtx+Boz06IiL5ICsfyJlJe+jBYDDg5JS95eifaub0ujg+BR0RkTzk5+6C2WLB29vt9o0zkXZvg9FowNfXI1vLMZstxMToBpJy91HQERHJQ14uRTAZjbw9/XuOh0fd8fwXouPTPe42dOUdL6NioB/vDmqrG0jKXUlBR0QkHxwPjyLs+IU7ns/rqtl2HZDUq+ZsLUPkbqbr6IiIiIjDUtARERERh6WgIyIiIg5LQUdEREQclgYji4jIXUsXDHR8CjoiInJXMhoNFC3qnu2LOeaUrm2UP+wedGJiYpg6dSq//PILcXFxVK9enSFDhlC/fv1M23/99dcMHz48w/T/+7//o3z58nldrjiws2fPsHjxtcvr9+z5IqVLl7FzRSKSl4xGAyZT9q9xlBPZvbZRWNhB3n13NOHhp2natDnjx79/07bnzp2lU6cnmTlzLsHB9ZkwYQznzp1l1qz5ubEJhYbdg87gwYO5dOkSU6dOxc/Pj5UrV9K7d29Wr15N5coZbwAWFhZGgwYNmDp1arrpfn5++VWyw9E/+GuWLFnI3r17AFi6dCHDh4+2b0F3MfVJyU/ZvcaRPSxe/AkGg4GlS7/AwyN7V8m+29h1MPLJkyfZunUr77zzDvXr16dSpUqMHDmSEiVKsG7dukznOXToEDVq1CAgICDdj8lkyufqHceNf/B79+5h6dKF9i7Hbs6cOW17HB5++hYtJa+pT/7LbPLK9LHcneLirlCtWg3Kli2Hn5+/vcspFOy6R8fX15f58+dTp04d2zSDwYDVauXy5cuZzhMWFsbDDz+cXyXeFfQPXgoa9cl/JbnVgcR9/z6Wu1bHjk9w/vw5AL7//jumTPmI3btD+emnjURGRuDu7kFISEMGD34DH5+i9i22ALFr0PH29qZ58+bppm3YsIFTp07RtGnTDO2joqK4ePEiO3fuZNmyZcTExBAUFMTQoUOpWLFijmrJ7h2BHUFu3R3ZXgP6MpOdWnLrdZCcc8Q+mV0WkycJno1zZVmO8Hpkh8Vin7OqctuCBUsZMWIIxYuX4LXXhrBo0QK2bdvKyJFjKF26DMeOHWXChHdYsmQhAwcOsXe5ucZkytnnsd3H6KQVGhrKW2+9RatWrWjZsmWG5w8dOgSAyWTigw8+ICEhgTlz5tC1a1fWrl1LsWLFsrXenNwR2BHk1t2RC5Ls3CnaEV+HwkrvRd7I7h3UC7ukJBMXLxoz/MMsCMHvTmoICPCnSJEiuLq6UqJEcYKC7uGhh9oSHHwfAIGBZdi06X6OHTuCk5PRtmyTyYiTkxGDwVCovsRZLAaMRiM+Pu64urpmezkFJuhs2rSJoUOHEhQUlGGg8Q2NGjVix44d+Pj42KbNnj2bFi1asHr1avr27ZutdVssVmJjE7I1ryNIO+LfYrESneZuyXfCZDIWmA/S2NhEzGbLHc2TW6+D5Jwj9smCIDt/F44gJSUZi8WC2WwlNbVgbb/ZbLmjmqxWK1brte1o0+YRdu3awezZH3H69ClOnDjOqVMnqFfvHlJTLbb3+sY60s5bGJjNViwWC5cvJ5CYaM7wvLe3W5aCYoEIOsuXL2fChAm0adOGyZMn4+zsfNO2aUMOgLu7O4GBgUREROSohsLyxucFq9Wa7rEjvBZ3+uEBjvk6FFZ6L/JGdv4uHIHZ7JjXqZk8+X1+/PH/eOSRx7j//qb06NGLzz5bTmRkzv4fFjQ5Dah233+1cuVKxo8fT7du3Zg+ffotQ87KlStp2LAhSUlJtmlxcXGcOHGCKlWq5Ee5IiIidnf5cgzffLOKoUOHM3DgEB599AmqVq3OiRPH7V1agWPXPTrHjx/nvffeo02bNvTr149Lly7ZnnN1dcXd3Z2oqCi8vLxwdXWlRYsWTJ8+nTfeeIMBAwaQlJRku/5O+/bt7bglIiJSWFUMzP/rsOV0nR4ennh6erJly69Ur16T5ORkVq36gkOHDlKrls7OS8uuQeeHH37g6tWrbNy4kY0bN6Z7rn379rz66qu0atWKiRMn8vTTT1OqVCmWLFnC5MmT6dKlC1arlSZNmrB06dIcDVQSEZG7j8VixWy28O6gtnZZv9lsyfbtH5ycnBg//n1mzZrO888/i7e3N8HB9enX7xWWLl1EYmJiLldbeNk16Lz00ku89NJLt2wTFhaW7veaNWuycOHdfQExuT17n16um/WJFHwWi5WYmIRCdVPPtLdvCAlpxJIln2do0737CwC4ubnx22+7bNNHjhyTvUILuQIxGFlyR3bvwutI1yzxc3fBbLHY/fRy3azvGvVJKej0pcTxKeg4CKPRQFFfd0zGO/9gd6Rrlni5FMFkzN5N+i6kOYX5QnQ83YauzFYN2b1Zn6NRnxSRgkBBx0EYjQZMRiOrDuzhQnzcHc17JTk53eOPd/6WrRqq+gfQulL1bM2b27Jzkz6vq2bbaYipV82F5iZ/BZX6pIgUBAo6DuZCfBzn4mLvaB6z1ZLu8Z3Of0Mxd33rlozUJ0XEnnQAW0RE7gppL0QpBV9uvV8KOiIi4tBMJhNw7VYQUnjceL9MppwdfNKhKxERcWhGowk3N0/i4qIBcHZ2SXdmnxQsVquVlJRk4uKicXPzxJiNExrSUtARERGH5+197UrEN8KOFHxubp629y0nFHRERMThGQwGfHz88fLyxWxOtXc5chsmk1OO9+TcoKAjIiJ3DaPRiNF485tHi+PRYGSR68wmr0wfi4hI4aWgI7gV+/cYqHsxfztWYl9JbnW46hTAVacAktx09197Up8UkdyiQ1dCxYdacPyHnwCo8NCD9i3GjiwmTxI8G9u7DEF9UkRyj4KO4O7vR+2uHe1dhoiN+qSI5BYduhIRERGHpaAjIiIiDktBR0RERByWgo6IiIg4LAUdERERcVgKOiIiIuKwFHRERETEYSnoiIiIiMNS0BERERGHpaAjIiIiDktBR0RERByWgo6IiIg4LAUdERERcVgKOiIiIuKwFHRERETEYSnoiIiIiMNS0BERERGHpaAjIiIiDktBR0RERByWgo6IiIg4LAUdERERcVgKOiIiIuKwFHRERETEYSnoiIiIiMNS0BERERGHpaAjIiIiDktBR0RERByW3YNOTEwMo0ePplmzZgQHB9OlSxd27dp10/bR0dEMGTKEkJAQQkJCGDVqFAkJCflYsYiIiBQWdg86gwcP5q+//mLq1KmsWrWK2rVr07t3b44ePZpp+4EDB3L69GkWL17MzJkz2bp1K2PHjs3nqkVERKQwsGvQOXnyJFu3buWdd96hfv36VKpUiZEjR1KiRAnWrVuXof3u3bvZsWMHEydOpHbt2jRu3Jhx48bx7bffEhERYYctEBERkYLMrkHH19eX+fPnU6dOHds0g8GA1Wrl8uXLGdrv2rWLgIAAKleubJvWoEEDDAYDoaGh+VKziIiIFB5O9ly5t7c3zZs3Tzdtw4YNnDp1iqZNm2ZoHxERQalSpdJNc3Z2pmjRopw7dy5HtTg52f0oXo6YTIW7fkd0t78nd/v2F0R6T+RuZNeg81+hoaG89dZbtGrVipYtW2Z4PjExEWdn5wzTXVxcSE5OzvZ6jUYDvr4e2Z5fJDPe3m72LkEkHfVJuRsVmKCzadMmhg4dSlBQEFOnTs20jaurKykpKRmmJycn4+7unu11WyxWYmML95lbJpNRH2IFTGxsImazxd5l2I36ZMFzt/dJcSze3m5Z2ktZIILO8uXLmTBhAm3atGHy5MmZ7rUBKFmyJJs2bUo3LSUlhZiYGEqUKJGjGlJT9ccvuctstqhfSYGiPil3I7sfsF25ciXjx4+nW7duTJ8+/aYhByAkJITz589z8uRJ27Tt27cDEBwcnOe1ioiISOFi16Bz/Phx3nvvPdq0aUO/fv24dOkSFy5c4MKFC1y5cgWz2cyFCxdISkoCICgoiODgYF5//XX27t3LH3/8wTvvvEO7du1yvEdHREREHI9dg84PP/zA1atX2bhxI02bNk33M2HCBM6dO0fTpk1Zv349cO3U81mzZhEYGEiPHj0YNGgQzZo1Y8yYMfbcDBERESmg7DpG56WXXuKll166ZZuwsLB0v/v7+zNz5sy8LEtEREQchN3H6IiIiIjklQJx1pWIFBxnz55h8eIFAPTs+SKlS5exc0UiItmnPToiks6SJQvZu3cPe/fuYenShfYuR0QkRxR0RCSdM2dO2x6Hh5++RUsRkYJPQUdEREQcloKOiIiIOCwFHREREXFYCjoiIiLisBR0RERExGFlK+g8//zzHD16NNPnDh48yBNPPJGjokRERERyQ5YvGLhr1y6sVisAO3bsYOfOnURFRWVo9/PPP3P6tE5JFbE3o9GA0Wi44/kMBkO6x05O2dvxazJph7GI2F+Wg86qVav45ptvMBgMGAwGxo4dm6HNjSD0+OOP516FInLHjEYDvn7uGA13HjbShiOj0YCvr0duliYikq+yHHRGjhzJ008/jdVqpUePHowePZoqVaqka2M0GvH29qZq1aq5XqiIZJ3RaMBoMBIes4+U1Pg7mjfVkpzu8bGLf2SrBg8Xf0p46bNAROwry0HHy8uLBg0aALB06VJq1aqFp6dnnhUmIjmXkhpPUuqVO5rHarWke3yn89/gbHLP1nwiIrkpWzf1bNCgAVeuXGHjxo0kJCTYDlml1a5du5zWJiIiIpIj2Qo6v/76K4MGDSIpKSnTkGMwGBR0skh3ihYREck72Qo6U6dOpVKlSowYMYISJUpgNOrsiuy6cadogKVLFzJ8+Gj7FiQiIuJAshV0jh07xpw5c6hfv35u13PX0Z2iRURE8k62dsWULl2auLi43K5FREREJFdlK+j069eP2bNnEx4entv1iIidlShdzPa4ZJlit2gpIlLwZevQ1dq1a4mIiKBNmzb4+fnh6uqa7nmDwcCmTZtypUARyV8durdi1dJrJxk8/VwrO1cjIpIz2Qo6JUuWpGTJkummXb169frl4rO1SBEpIEqU9ueV4c/YuwwRkVyRrUNXEydOpGzZskRGRjJx4kQmTpxIp06d2LJlC9WrV2fixIm5XaeIiIjIHctW0Pnkk0+YPXs21apVs00rX7487dq1Y8qUKXzxxRe5VqCIiIhIdmXrONOXX37J66+/Tp8+fWzTSpYsyfDhw/Hz82Pp0qU888zdtetbd4oWEREpeLIVdCIiIqhdu3amz9WtW5fZs2fnqKjCRneKFhERKZiyFXTKli3L77//TuPGjTM8t3379gwDlR2d7hQtIiJSMGUr6HTp0oX33nuP1NRUWrdujb+/P1FRUWzatImlS5cydOjQ3K6zUNCdokVERAqWbAWdbt26cf78eRYtWsTixYtt000mEz169KBnz565VJ6IiIhI9mX7ojdDhgyhb9++7Nmzh5iYGLy9valXrx6+vr65WZ+IiIhItuXo6n5eXl488MADuVWLiIiISK7SOckiIiLisBR07Ew3UBQREck7ujGVnekGiiIiInlHQcfOdANFERGRvKNDVyIiIuKwFHRERETEYSnoiIiIiMNS0BERERGHpaAjIiIiDqtABZ05c+bQvXv3W7b5+uuvqV69eoafkydP5lOVIiIiUlgUmNPLFy9ezMyZMwkJCbllu7CwMBo0aMDUqVPTTffz88vL8kRERKQQsnvQiYiIYOTIkYSGhlKxYsXbtj906BA1atQgICAgH6oTERGRwszuh67279+Pj48Pa9asISgo6Lbtw8LCqFKlSj5UJiIiIoWd3ffotGzZkpYtW2apbVRUFBcvXmTnzp0sW7aMmJgYgoKCGDp0aJb2Bt2Kk1P2M5/JZPe8KAWQPfuF+qRkRv1C7kZ2Dzp34tChQwCYTCY++OADEhISmDNnDl27dmXt2rUUK5a9m2IajQZ8fT1ys1QRvL3d7F2CSDrqk3I3KlRBp1GjRuzYsQMfHx/btNmzZ9OiRQtWr15N3759s7Vci8VKbGxCtusymYz6AJEMYmMTMZstdlm3+qRkxp59UiS3eXu7ZWkvZaEKOkC6kAPg7u5OYGAgEREROVpuaqr++CV3mc0W9SspUNQn5W5UqA7Yrly5koYNG5KUlGSbFhcXx4kTJzRAWURERDIo0EHHbDZz4cIFW7Bp0aIFVquVN954g8OHD7Nv3z4GDBiAn58f7du3t3O1IiIiUtAU6KBz7tw5mjZtyvr16wEoVaoUS5YsIT4+ni5dutCzZ0+8vLxYunQprq6udq5WRERECpoCNUbn/fffT/d7YGAgYWFh6abVrFmThQsX5mdZIiIiUkgV6D06IiIiIjmh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dVoILOnDlz6N69+y3bREdHM2TIEEJCQggJCWHUqFEkJCTkU4UiIiJSmBSYoLN48WJmzpx523YDBw7k9OnTtvZbt25l7Nix+VChiIiIFDZO9i4gIiKCkSNHEhoaSsWKFW/Zdvfu3ezYsYP169dTuXJlAMaNG0efPn0YPHgwJUqUyI+SRUREpJCwe9DZv38/Pj4+rFmzhtmzZ3PmzJmbtt21axcBAQG2kAPQoEEDDAYDoaGhPProo9muw8kp+zu3TKYCs2NMChB79gv1ScmM+oXcjewedFq2bEnLli2z1DYiIoJSpUqlm+bs7EzRokU5d+5ctmswGg34+npke36RzHh7u9m7BJF01CflbmT3oHMnEhMTcXZ2zjDdxcWF5OTkbC/XYrESG5v9Ac0mk1EfIJJBbGwiZrPFLutWn5TM2LNPiuQ2b2+3LO2lLFRBx9XVlZSUlAzTk5OTcXd3z9GyU1P1xy+5y2y2qF9JgaI+KXejQnXAtmTJkkRGRqablpKSQkxMjAYii4iISAaFKuiEhIRw/vx5Tp48aZu2fft2AIKDg+1VloiIiBRQBTromM1mLly4QFJSEgBBQUEEBwfz+uuvs3fvXv744w/eeecd2rVrpz06IiIikkGBDjrnzp2jadOmrF+/HgCDwcCsWbMIDAykR48eDBo0iGbNmjFmzBj7FioiIiIFUoEajPz++++n+z0wMJCwsLB00/z9/bN0BWURERGRAr1HR0RERCQn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h2DzoWi4WZM2fywAMPEBQURK9evTh58uRN23/99ddUr149w8+t5hEREZG7k5O9C5gzZw6ff/45EydOpESJEkyaNIkXX3yRdevW4ezsnKF9WFgYDRo0YOrUqemm+/n55VfJIiIiUkjYdY9OSkoKn376KQMGDKB58+bUqFGDadOmERERwcaNGzOd59ChQ9SoUYOAgIB0PyaTKZ+rFxERkYLOrkHn4MGDxMfH06hRI9s0b29vatWqxc6dOzOdJywsjCpVquRXiSIiIlKI2fXQ1fnz5wEoVapUuunFixfn3LlzGdpHRUVx8eJFdu7cybJly4iJiSEoKIihQ4dSsWLFHNXi5JT9zGcy2X2okxRA9uwX6pOSGfULuRvZNegkJiYCZBiL4+LiwuXLlzO0P3ToEAAmk4kPPviAhIQE5syZQ9euXVm7di3FihXLVh1GowFfX49szStyM97ebvYuQSQd9Um5G9k16Li6ugLXxurceAyQnJyMm1vGP8hGjRqxY8cOfHx8bNNmz55NixYtWL16NX379s1WHRaLldjYhGzNC9e+JekDRP4rNjYRs9lil3WrT0pm7NknRXKbt7dblvZS2jXo3DhkFRkZSbly5WzTIyMjqVGjRqbzpA05AO7u7gQGBhIREZGjWlJT9ccvuctstqhfSYGiPil3I7sesK1Rowaenp5s377dNi02NpYDBw5Qv379DO1XrlxJw4YNSUpKsk2Li4vjxIkTGqAsIiIiGdg16Dg7O/Pcc88xefJkfvzxRw4ePMjrr79OyZIladOmDWazmQsXLtiCTYsWLbBarbzxxhscPnyYffv2MWDAAPz8/Gjfvr09N0VEREQKILsPwR84cCAdO3bk7bffpkuXLphMJhYuXIizszPnzp2jadOmrF+/Hrh2qGvJkiXEx8fTpUsXevbsiZeXF0uXLk03xkdEREQECsCVkU0mE8OGDWPYsGEZngsMDCQsLCzdtJo1a7Jw4cL8Kk9EREQKMbvv0RERERHJKw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y8neBYiIiNzO2bNnWLx4AQA9e75I6dJl7FyRFBbaoyMiIgXekiUL2bt3D3v37mHp0oX2LkcKEbsHHYvFwsyZM3nggQcICgqiV69enDx58qbto6OjGTJkCCEhIYSEhDBq1CgSEhLysWIREckOo9GAk5MxWz9nz4bblnPmTHi2l2M0Guz4Cog92P3Q1Zw5c/j888+ZOHEiJUqUYNKkSbz44ousW7cOZ2fnDO0HDhxIcnIyixcvJjY2lpEjRzJ27Fg++OADO1QvIiJZYTQa8PVzx2jI3vfrtAHFaDTg6+uRreVYrBaioxKwWKzZml8KH7sGnZSUFD799FOGDRtG8+bNAZg2bRoPPPAAGzdu5LHHHkvXfvfu3ezYsYP169dTuXJlAMaNG0efPn0YPHgwJUqUyPdtEBGR2zMaDRgNRsJj9pGSGn/H8weU8iYiIuL6Yx+OXfzjjpfh7ORBYNG6GI0GBZ27iF2DzsGDB4mPj6dRo0a2ad7e3tSqVYudO3dmCDq7du0iICDAFnIAGjRogMFgIDQ0lEcffTTfahcRkTuXkhpPUuqVO56vXbcHSTWnXn/cPFvLkLuTXYPO+fPnAShVqlS66cWLF+fcuXMZ2kdERGRo6+zsTNGiRTNtn1VGowE/v+ztBgUwXN+jWs43GCuWbC8nJwwGEwDdg0Ls9k3FyXRtl/S09veTarZPDa5Frr0OH41qR2qqfd4LJ6drr4OPjxtWO31pVJ+8Rn3yGkfok1UDoOmUdjmrAfu/DpJ7sjreyq5BJzExESDDWBwXFxcuX76cafvMxu24uLiQnJyc7ToMBgMmU84HqDmZMtaW3zydXexdAn7urvYuAT8fd3uXgNFo97H+6pPXqU9eoz55TUF4HST/2PXddnW99uGTkpKSbnpycjJubm6Ztv9v2xvt3d3t/yEiIiIiBYtdg86Nw1CRkZHppkdGRlKyZMkM7UuWLJmhbUpKCjExMRqILCIiIhnYNejUqFEDT09Ptm/fbpsWGxvLgQMHqF+/fob2ISEhnD9/Pt11dm7MGxwcnPcFi4iISKFi1zE6zs7OPPfcc0yePBk/Pz/KlCnDpEmTKFmyJG3atMFsNhMVFYWXlxeurq4EBQURHBzM66+/zpgxY0hISOCdd96hXbt22qMjIiIiGRisVvuOPTebzUydOpXVq1eTlJRESEgIo0ePJjAwkPDwcFq1asXEiRN5+umnAbh06RJjx45ly5YtuLi40LZtW0aMGIGLi/0HPIqIiEjBYvegIyIiIpJXdI6diIiIOCwFHREREXFYCjoiIiLisBR0RERExGEp6IiIiIjDUtARERERh6WgIyIiIg5LQUfSiYmJYfTo0TRr1ozg4GC6dOnCrl27bM//888/PPfcc9xzzz08+OCDLFy48KbLmjNnDt27d88wfcSIEVSvXj3dT7NmzfJke6Twy48+GRkZyeDBg6lfvz4NGzZkyJAhREVF5cn2iGPI637ZvXv3DJ+TN36++eabvNosx2QVSeOFF16wPvnkk9adO3dajx49ah0/fry1Xr161iNHjlijoqKsDRs2tI4cOdJ65MgR66pVq6x169a1rlq1KsNyFi1aZK1evbr1ueeey/Bc+/btrVOnTrVGRkbafi5dupQfmyeFUF73yeTkZOtjjz1m7dixo3Xv3r3W3bt3W9u2bWvt06dPfm2iFEJ53S+jo6PTfUZGRkZa+/bta23btq31ypUr+bWZDsGu97qSguXkyZNs3bqVzz77zHaT1JEjR7J582bWrVuHq6srzs7OjBkzBicnJypXrszJkydZsGABHTp0ACAiIoKRI0cSGhpKxYoVM6zDbDZz5MgR+vfvT0BAQL5unxQ++dEn161bx5kzZ9i4cSPFihUD4K233mLs2LHExcXh6emZfxsshUJ+9MuiRYum+33dunX89ttvrF69Wn3yDunQldj4+voyf/586tSpY5tmMBiwWq1cvnyZXbt2ERISgpPTv/m4UaNGHD9+nEuXLgGwf/9+fHx8WLNmDUFBQRnWceLECZKTk6lcuXLeb5AUevnRJ7ds2UKjRo1sIQfggQceYNOmTfqHIpnKj36ZVkJCAh9++CE9evSgevXqebNRDkxBR2y8vb1p3rw5zs7OtmkbNmzg1KlTNG3alPPnz1OyZMl08xQvXhyAs2fPAtCyZUumTJlC2bJlM13HoUOHMBgMLFmyhJYtW9K6dWvGjx/PlStX8mirpDDLjz554sQJAgMDmT17Nm3atKFFixaMGjWK2NjYPNoqKezyo1+m9fnnnxMfH8/LL7+ci1tx91DQkZsKDQ3lrbfeolWrVrRs2ZKkpKR0f9iA7a7xycnJWVrm4cOHMRqNlClThrlz5/Lmm2/y66+/0r9/fywWS65vgziWvOiTcXFxfPPNN4SFhTFlyhTGjRtHaGgo/fv3x6p7HksW5EW/vMFsNrNs2TK6du2Kl5dXrtV8N9EYHcnUpk2bGDp0KEFBQUydOhUAV1dXUlJS0rW78Ufr7u6epeUOGDCAnj174u3tDUC1atUICAjgmWeeYd++fbfdhSt3r7zqk0WKFMHd3Z0pU6ZQpEgRAHx8fOjUqRP79u2jXr16ubgV4mjyql/esGPHDs6ePUvnzp1zp+C7kPboSAbLly9nwIABNGvWjAULFuDq6gpAyZIliYyMTNf2xu8lSpTI0rINBoMt5NxQrVo1AM6fP5/T0sVB5WWfLFmyJBUrVrSFHICqVasCEB4enhvli4PKy355w6ZNm6hXr16WDnFJ5hR0JJ2VK1cyfvx4unXrxvTp09Ptfg0JCSE0NBSz2Wybtm3bNipWrIi/v3+Wlj9kyBB69+6dbtq+ffsAqFKlSi5sgTiavO6T9evX5+DBgyQlJdmmHTp0CIDy5cvn0laIo8nrfnlDaGgojRo1yrW670YKOmJz/Phx3nvvPdq0aUO/fv24dOkSFy5c4MKFC1y5coUOHToQFxfHyJEjOXLkCKtXr2bJkiX069cvy+t4/PHH2bp1Kx9//DGnTp3i119/5a233uLxxx/XmViSQX70yWeffRaTycSQIUM4dOgQoaGhvP322zRs2JDatWvn4dZJYZUf/RL+vRzHjb3ekj0aoyM2P/zwA1evXmXjxo1s3Lgx3XPt27fn/fff55NPPmHChAm0b9+egIAA3njjDdq3b5/ldbRo0YIZM2Ywd+5c5s6di5eXF0888QSDBg3K5a0RR5AffdLPz48VK1YwceJEOnfujLOzM61bt2bEiBG5vTniIPKjX8K1qy9fvXo1wzV15M4YrDqtQERERByUDl2JiIiIw1LQEREREYeloCMiIiIOS0FHREREHJaCjoiIiDgsBR0RERFxWAo6IiIi4rAUdERERMRhKeiIiIiIw1LQEREREYeloCMiIiIOS0FHRAq0Dz74gHr16nHlypV00+fPn8+9995LQkIChw4dol+/fgQHBxMcHMwrr7zC6dOn07U/ePAgr776Ko0aNaJ27do88MADvPvuuyQlJdnaVK9enVmzZtGhQwfuu+8+5syZky/bKCJ5R0FHRAq0jh07kpyczPfff59u+jfffEPbtm2JiIjg2Wef5dKlS7z//vtMmDCB06dP06VLFy5dugRAZGQk3bp1IzExkffff58FCxbwyCOPsGzZMhYvXpxuuR9//DEPP/wwU6dOpVWrVvm1mSKSR3T3chEp8J599lmcnJxYvnw5AHv37qVTp06sWLGCzz77jG3btvF///d/eHp6AhATE0Pr1q3p1KkTb775Jr/99htz585l7ty5tjYATzzxBMWLF2fhwoXAtT06wcHBfPbZZ/m/kSKSJ7RHR0QKvA4dOrBr1y7Cw8MBWL16NeXKlaN+/fr88ccfNGzYEFdXV1JTU0lNTcXT05P69evz+++/A9C0aVOWL1+Oi4sLx48f5+eff2bu3LlERUWRkpKSbl3VqlXL9+0TkbzjZO8CRERu59FHH+W9995jzZo19OnThw0bNtCjRw/g2t6b9evXs379+gzz+fn5AWCxWJg6dSorVqwgISGBUqVKUa9ePVxcXDLMU6xYsbzdGBHJVwo6IlLgeXh40LZtWzZs2EDNmjWJjY2lXbt2AHh5eXH//ffzwgsvZJjPyenaR9z8+fNZvHgxY8aM4eGHH8bLywu4Nv5HRBybgo6IFAodO3Zk9erVfPrppzRq1IjSpUsD0KBBA44cOULNmjVtwcZqtTJ06FDKly9PzZo1CQ0NpUqVKumCTUREBIcOHaJu3bp22R4RyR8aoyMihcJ9991HpUqV2LFjB08//bRtev/+/Tl16hT9+vVj06ZNbNmyhQEDBvDdd99Ro0YNAOrVq0dYWBjz589nx44dfPXVV3Tr1o2UlBQSExPttUkikg+0R0dECo0HH3yQCxcu0KZNG9u0GjVqsGLFCqZNm8Ybb7yB1WqlWrVqzJ4923Z6eL9+/YiOjmbp0qXMnj2bUqVK8dRTT2EwGJg3bx6XL1/Gx8fHXpslInlIp5eLSKFgtVp54oknaNiwIaNGjbJ3OSJSSGiPjogUaHFxcSxevJh9+/Zx4sQJXa1YRO6Igo6IFGiurq58/vnnWCwWJkyYQLly5exdkogUIjp0JSIiIg5LZ12JiIiIw1LQEREREYeloCMiIiIOS0FHREREHJaCjoiIiDgsBR0RERFxWAo6IiIi4rAUdERERMRh/T+MTwutcNBqL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data:image/png;base64,iVBORw0KGgoAAAANSUhEUgAAAjoAAAHLCAYAAADBbjLhAAAAOXRFWHRTb2Z0d2FyZQBNYXRwbG90bGliIHZlcnNpb24zLjUuMiwgaHR0cHM6Ly9tYXRwbG90bGliLm9yZy8qNh9FAAAACXBIWXMAAA9hAAAPYQGoP6dpAABe1UlEQVR4nO3dd3QU5dvG8e/uhvRCEkINvddoJBRBkKbYQYoCIggIioJIURBBiohKR0CKSMfGDxUQ9AUbiEiJIAgSegklAZIQ0snuvn8Aa2IChLRNlutzTs7ZzD4zc8/uk821M8/MGKxWqxURERERB2S0dwEiIiIieUVBR0RERByWgo6IiIg4LAUdERERcVgKOiIiIuKwFHRERETEYSnoiIiIiMNS0BERERGHpaAjIiIiDktBR+7Yhp49mWwwpPuZWqQIH/n6srxhQw5//XWm7WcXK5aj9UYdOoT56tUs1ZaVdW0dM8ZWf0pc3E2n2cupX36x1XJ03Tq71lJY3Xj9fhk6NM+Xeyfrml+hApMNBr7t2DFX68otefW6idiDgo7kCktqKskxMZzfsYNvO3Tg4Bdf5NqyU+Lj2Tx8OEvq1sWcnJxryxUREcfnZO8CpPBy9fWlx969WC0WrsbHc/jrr/nt7bfBamXz8OFU69gRo8mU4/XsmjyZHR98kAsVp1d/8GDq9ekDQBEPj1xfvtxd+p0+DYCzl5edKxGRtBR0JNsMRiNegYG23/1r1uTstm0cW7eO2BMniD15kqKVKuV4PXl131kXb29cvL3zZNly90n7tyAiBYcOXUmuKlanju1xQkTELdumJiXxx4QJLKpdm+lubswOCGBNp05c+PtvW5sNPXuybexY2+8zvbz4/MEHs1RL5J49fPbAA0x3c2NBpUrsnDw5XWjK6nicP957798xC8OG2aYnRUez6ZVX+LhUKaa5urKoTh12z56dpWD2z2efsbxhQ2Z4ejLd3Z2F1aqx5a23SImPz7S9JTWV30aNYk7Jkkz38OB/jz1GzNGj6dpc+ucf1nTqxNwyZZjq7MzsYsX436OPcj401NYm7bifY+vXs6h2baa5uvJdt24AWC0WdkyaxMJq1Zjm4sK8cuX4ecgQUq5cSbeu86Gh/O/RR5nl729rt757d2KOHbvttt+odX337nxcujTTXF1ZWK0av40enWH7b9R6YPly9n36KZ/WqME0V1eWBAXd8bilf1autM2/NDiYExs3ZruuzGQ2rsVqtbJzyhQWVK7MNFdXVt5/P+d27sx0/qSYGH4aNIgFlSoxzdWVmT4+LG/YkH9WrgTAfPUqs4sVY7LBwJpOndLNe/aPP2zrP/S//wE5f49u+POjj5hXvjzT3d35vFkzzm3fbntucb16TDYYWBYSkm6euHPnmGw0MtlgYOeUKTdddvSRI6zp1Ik5JUow1dmZuWXK8E27dkTu2ZOh7dG1a1nesCHT3dyY5e/P2meeIfrIkXRtrFYrodOns7huXWZ4eTHdw4NPa9Tg97Fj043vi4+I4PtevWx/K3NKlOCrNm049csvGdabFBPDr2+8wSdVqjDN1ZWPS5fm+169uHzyZLp2nz/4IJMNBn7o04czv//OZ02bMt3NjXnly7P9/ffTtb2T9UvOaY+O5KpL+/fbHrsFBNy0XWpSEp83a8b5NB/6qUlJHFq1imPffUf7tWsp36pVtuu4Gh/PFy1akBwTA8Dl48f5ddgwEi5coPkdHAY7unYtW0eNAqBax440//BD4Nq4oc+bNeNimlB2af9+fnz1VWKOHqXF1Kk3XeaRb7/lu65d002LPnyY7RMncmHvXp7O5B/4r8OGEZPmQ/34+vWsOXuW53fvBiA+MpIvWrRIFy4TL13i+IYNnP39d3ofOYL7fwZof9e1K8mXLwMQcM89AHzfuzf7Fy+2tbly+jShU6dydutWnt2yBVORIsSeOsVXrVvbXtsb7Q4sX87pX3+lx19/4erre9PtD9+yhf898ghX04SH6MOH+WP8eI5/9x3P/Porzp6e6ebZM2cOZ7dts/1+Ye9evm3fnj7HjuFdtuxN13XDkW+/ZVeaf7iRu3fz9RNP0PfkSTxKlMh2Xbezefhwdl7vMwBnt23jy5YtM227pkMHTv30k+13c3Iy53fs4Ltu3XALCKBCmzZU69SJv+bO5fiGDaQmJeHk6grA0TVrgGuHzSo99liO36Mb/lmxgvjz522/h2/ZwhcPPkiXrVspERxMzW7d2DJ8OBG7dhF7+rTtvTi6di1YrWAwUOOZZzJddnJsLF+1bk1smsAQd/YsR779ltO//EL30FCKVq4MwN+LF/N9r17Xlsm1z4qwL7/k1E8/0W37dtue423jx/P7O++kW09UWBi/jxmDOSWFByZMwGqxsPrxx4nYtcvWJiEykpObNhG+eTOdf/6ZMvfff236hQusaNSIy2nCYfy5c/y9aBFH16yh888/E1C3brr1Rfz5JweWL7eNJ7xy6hRbRozAu3x5anbpckfrl9yhPTqSbVaLhSvh4VwJD+fi/v1sGz/+2gccULRKFXyrVLnpvH+8+64t5NQfMoQe+/bx1OrVeJQqRWpiIt9168bVhARaTJvGfa+/bpuvV1gYT3711W1rS01Kwr9mTbrt2EHnn3+m6PVadk2ZwpUzZ7K0fZf27+e7bt2wWiyUvv9+Hl22DIPBcG05kydz8e+/Mbm48MjSpfQKC6Ppu+8CEDp9erq9Uv+1f9kyAAKbNeP5PXvoffgwIdf3FEXu2ZPhmyJA0qVLtPv2W7r/+Sdlmja1tb30zz8AHPn6axIvXKCIpyft162jz9GjtJ4zB4Dky5c598cfGZZpcnGhy9atdP7xR2p27crpX3+1hZyQN96g18GDPPHVVxTx9OTc9u3snT//2rrWrCE5Jga3gACe3byZPkeP8ujy5RiLFCHlyhVO/vjjTbfdkprK+u7duRofj1uxYjz++ef0/PtvGo0cCVz7J7FlxIgM85394w+aT5pEz/37qfPCC7ZlHVq16qbrSivmyBEenDKFFw4c4J7+/YFrQeLw6tU5qutW4s6etYWrolWq0PnHH3lu506KBwVx9T97EC/8/Tdntm4FoNmHH9Ln6FE6//gjLj4+AJz44QcAal7f83Y1Pp6TafZIHfn2WwCqtGuHk6trjt6jtOLPn6fxO+/Qc/9+Ws6YgcFoJDUpiS3XX5eaXbrA9b+JI998k6GewKZNb3pIL3zzZmJPnsTk7EyHDRvoc+wY7deuxdXXF4vZbNtjl3LlCj+99hpYrVR4+GGe372bLr/9hn/t2iRevMjmN98Err2Hf3/6KQA1nn2WXmFhdP/zT0rUr5/uNbx44IAtZDyydCl9jh7lmV9+wbtCBQxGo61PAPz8+utcPnYMg8nEAxMn8sKBA7RdtAhnLy8SL11i/XPPZdiDG7l7N9U6drz2ms2caZt+8PPP73j9kjsUdG5izpw5dO/e/Y7n++abb3j00UepW7cujz32GBs2bMiD6gqGpOho5pUty7yyZVlcpw5bR48GwOjkRKuPPrrlvHs/+QSAci1b8uDkyQTUqUPV9u1pPXs2cO2w19HrH3rOacbReJYujfst9hSl1XbRIkqFhFDuwQdpMW0aAFazOd235lv5tkMHUq5cwcXHh3bffmv79gzYDg9UeOghyrVoQRF3d2r36IFv1apgtRL25Zc3XW4RNzcAYo4e5dz27RiLFKHZ++/zalQUL4WH41O+fIZ5gl97jSpPPkmJe++l/pAhtulXwsMBCOrXjwGxsfTYs4fKjz2GZ5ky12q5Lik6OsMy6/TqRZn776dcy5Z4lSlj2ya3gACCBwygiIcHpRs1ourTTwMQdv1Muhv1J0dHc/qXX0i5coWaXbrw8rlzDIiOpvotTpk+uWmT7Rv8g1OnUuOZZyhWuzZN332Xyk8+CcD+JUuwpKamm698q1aEDB1KsVq1aJZmj1xCZORN15VW2QcfpP7gwfjXrEnTCRMyvH7ZretWTv74I1azGYCWM2ZQrmVLStavT9s0e8xuCKhTh9fi4ui5fz8Nhg3Dp2JFXP39cS9eHPj3/SvTpAne1/vH4evBIvrIES4dOABAjS5dgJy9R2mVatSIJmPGUKxWLYIHDqRK+/YAnP75Z8xXr+JdrhyBDzwA/Bt0UuLiOHU9SN2oJzNO12s0p6RwYuNGEiMjqdi2Lb2PHGFgbCz3vfYaACc2biQlNhaABsOH41asGN7ly3Pvq68C1/ZmXU1MxOjkRN8TJ+hz7BgPzZ+PX7VquPn7412uXLrX8MZrA9ff91OnKNWoEc/v3s3AuDgenDz52msXG8uh61+qavfoQcPhw/GvWZM6PXty//XD6Rf27uX8jh3ptquIpycPf/LJtddswAD8a9UC/u2rWV2/5B4FnUwsXryYmWmSeFZ9++23vPXWWzzzzDOsW7eORx99lMGDB7P7+uEFR2Zydsa9RAkqPPQQnX/6iYpt2960bcLFi7ZDLGVbtEj3XNrfb3x4Z4eTmxt+1avbfi95/VsdQNz1f263E3d9z0/y5cvpDlEBtsNIR9eutYW9eWXLEn34MAAX/vrrpsttOHIkHiVLEnfmDBv79WNBhQosqFSJ30aNIurQoUznufFhCaQbQG1OSbE9vnLqFH/Nm8fyBg34yNubr9q0sT134x9uWn41amS6TYkXLqTbpgNLlwIQeX2banTtSunGjbGkprJ19GiW3nMPs4sVY1P//rcNkWlfx3L/ee9v/J5y5Qqx189gusE3zXvp6udne2y5zXWVbrjd65fdum4lbT8rcd99tse+VarY9tSklRQTw7HvvuOrNm34qGhRlt5zj60/3Xj/DAYDNa8f9jy6Zg0Ws9m298TN358K19/znLxHaRW/9950v9/4OzInJ5N48SLw716m8M2bSYyK4sQPP2BOTsbo5ES1WwSqci1a2EJ06NSprGjUiI98fdnQo0e6a3GlPWT7ZYsWtn656eWXr9WSkkLUwYPXHl+9SvjmzWx44QU+Ll2a+eXL2/aQ3HgNi1auzH2DBgFwYOlSvmzRgo98fFjToQP7ly7Fcr1d9KFDtv5xsz4B1/bQpOVdvny6L0U3+uuNvprV9UvuUdBJIyIigj59+jBjxgwqVqx4R/NarVZmzJhBjx496NGjB+XLl+eVV17h/vvvZ8d/Er+jcPP3Z6jVylCrldeTk+l//jwdf/jB9g3vZoxONx8aZrVY/v3l+i7x7PjvP3ZDmtPcDVk85d3J1RWf6/3gxu7xG261DYDtn0Bm/GvUoFdYGG3mzqXSY4/h7O1N7MmT7Jk9m6VBQbZAka6WNN8CMab5s72+2/zYhg0sCQpi56RJOLm60mjUKDr//PMta/zvGWe326aU2FjMV69SxM2NZ7ds4amvv6bWc8/hWbo0SdHRhH35JV+2asVf8+bddBlZfe8N/3nv0/7jyM4lC9K+foZMXr/s1nVLadqm69dk7IOxp0+zpG5dNr/xBrGnTlGvb1/affMNJf8zyBf+DRaJFy9y5rffOHo96FTr2NG2HTl5j9Ky/mcPVmZ/R9U7dcLk7IwlNZWja9fagle5Vq1uuffVYDTy1P/+R6dNm6jXty8+FStyNS6OY+vWsaZDB7a89RZw+35547WwmM181bo13/fsyemff6by44/zyJIlBPXrl6F9i2nT6LZ9O8GvvYZfzZqYU1I49dNP/NCrF+uv78nPjb4KmX/eZGX9knsUdNLYv38/Pj4+rFmzhqCgoAzP//zzzzz99NPUq1ePNm3aMH36dFKuJ/5jx45x5swZnnjiiXTzLFy4kH6Z/KHdzVyLFrUNVD79n7MMwn/91fb4xiC/dB8kWTzV3JySku5so4g//7Q99q5QIUvLeGTZMtsx9vM7dhCWZjzIjQBUs2tXW9gbarXSbccOBsTE0PX6eIv/slqtXPj7b45//z0BQUE8vW4dA6Kj6fr77xTx9CQ1KYkD18fw3IntEyZguXqVMk2a8OzmzTR+++10Z8BlxlikSLrfb2yTV2AgQywW2zb13L+fl86eZajViqlIES6fPMnxDRuwWiw8umwZL505Q+/Dh21jIfYuWHDTdfpWq2Z7/N/3/vT1997FxwevLAwwzk15UZdPmi9LEWn6YvSRIyRFRaVru3fePOLPn8fk7Ez3P//kwUmTqPLUU1xNSMiw3GK1axNw/fNp3yefcOb33wGo/uyztjY5eY/SOvufsV2R1/+Oinh62ga3u/r6UvGRRwBsJxPAtXEytxJ//jwn/u//iDtzhofmzePFY8foFx5Opcceu1bj9TFhaV/H3ocO2fpl31On6H34MEPMZiq0acPpn38mfPNmAJ744gsemj+f2s8/j+E/gSUxKopTP/9M5O7dtJg6lV4HDtA/MpK616+pdfDzz0m5cgWfihVtYedmfQKg2H8GI99OVtcvuUdnXaXRsmVLWt7kjIjNmzfz2muvMWLECJo0acKpU6cYP348x48fZ8aMGZw4cQKAhIQEevfuzYEDBwgMDOTll1++6TLvZrWee47QadM49eOP/PrGG9Tu0YOYI0f48fpxd88yZWwfeCYXF9t8Z37/HY+SJSmeSRD9r/XPPUebuXMxOjnx8/VdxSYXlyyfzVWxbVucPT0p06QJZ7Zu5beRI6nart21XfKdOnFh717CvvqKwObNCWzWjOMbNvDL4MEAPLxwIXV79cp0uWs6dCD60CG8ypXj4U8+oWilSsSeOmXbtf3fAJIVN84Uijp4kNObN+Ps6WkbMwVkaWxJ9c6d+XPmTK6Eh/PTwIEEvfwyMUeOsKFHD5JjYqjVvTuPLl3K9gkT2LtgASZnZ5I//piyzZsTd+YMKdfP4LpV/eVbt8a9RAkSIiL4ZcgQTC4u+NeuTdgXX9jOHKrbp0+uXGjyTuRFXeVbt8bJ1ZXUpCQ2vfIKJhcXXIoW5aeBAzO0vfH+mVNSCPviC8o0acLfixfbzmL87/tXs1s3Lvz1FweWLweujV0r26yZ7fmcvEdpXdy3j40vv8w9/ftzZutWwq6PWanw8MPp9ozV7NaNI99+y7HrA4hNLi5UvT6e52b2ffopv10f1Bx//jxVn36apKgoEi9dSldj+datcfX1JSk6mv/r25dmH36INTWVH199lYg//8SnUiV6h4WlO1vu0P/+h3f58pzZutU2wP7Ga3ji++9tl1OIOniQoJdeIjUpyXY43WgygcGAi48PlZ94gsNff83fixfjW60alZ94gvO7dtkueVHivvsomeawZFZkdf2SexR0smju3Ll07NiRLtcH15UrV46xY8fSo0cPwsPDibt+FsWbb77Jq6++ytChQ/nhhx/o378/ixYtonHjxvYsv8BpMm4cp378kQt797Jz0iR2Tppke66IhwePrVxp2wVcrHZt23P/a9sW/9q1eeEWZzXBtbNc4s+d44v/XHOn8ahRuPn731GtTd97jy+aNyf60CH2fvIJ97z0EsEDBrB/yRJijhxh43/22BW/556bDsI0GAy0nDGDr598kiunTrHqoYfSPe/q60u9vn3vqD6Ayk89ReSePSReusQXzZtneD7xwoXbLqNMkyZU69SJQ199xe5Zs9g9a5btOZeiRWkwfDgAjd5+m2PffUfc2bP80Lv3fzeQBm+8cdN1mJydeXTpUr556ikSIiNZ27lzuudLNWxIk3HjbltrbsuLutz8/bl/3Dg2v/FGuvfayc0N36pVbeNvACo/+SShM2aA1ZrxNSXj+1ezSxe2DB9uO4RSvXPndMEjJ+9RWiXq1+evuXP5a+5c27Qinp62Mwxt9T/xBM7e3rZBwxUfeSTTcUhp3dO/Pwc/+4yLf//N5jffzHB4+EZ/c/byosn48fz46quc/uUXVjRokG5bmowbh9HJiTJNm+Lm70/ipUsZagZIiorCYjZTrVMn9i1cyKmffiJ0+nRCp09P1+7eV1+1XUag5UcfcX7XLq6cPp2hRreAAB69HjTvxJ2sX3KHDl1l0YEDB/jyyy+59957bT8vvfQSAEePHqXI9W8fvXv3pn379tSsWZNBgwbRrFkzFi1aZM/SCyRnT0+6/vEHTcaNw79WLZxcXXHz96dap05027Ej3bfTCm3bUu/FF3EvXpwiHh62s05uxbt8eZ759VcCmze/NtamUiVazpxpO134TpRt1owK1wdXbxs7lpT4eFx8fOiydStBL7+MV2AgJmdnvMuXJ/i11+j044/pzqz4r4pt2/Ls5s1UfvJJPEuXxujkhHuJElTv3Jmu27ZR9A7HhwE0GjmShm+9hVfZsji5u+Nfq9a1s4euB65j69dnaTmPrVjBA++/j1/NmphcXHAvXpyqHTrQ5bffKHZ9QK93uXJ03baNoH798KlUCZOzM87e3pRt0YIO69ff9pt8hYce4rldu6j13HN4lCqFydkZ36pVafzOO3T++WeKuLvf8fbnhryoq8GwYbSZN4+ilSvj5OpKmSZN6PzTT+kGR8O1wa2PLlt27W/BzQ3vChUIevllHrx+enr4li3pDmd4BQYSmOZv5L/BOqfv0Q33vfYarWbNwrtCBZxcXSn74IM8u3kz/v8ZyO7k6mobWJxZPZlxLVqUZ375hZA33sC3WjWcXF0p4uFBqUaNeHTZMttZVwD3vvIKT65aRen776eIhwfO3t6UadqU9mvXUuv63hE3f3+e3rCBwAceuHZorUQJKj/xBO2v72VKTUzk9C+/YCpShHZr1tB0wgT8a9emiIcHTq6uFL/nHlrOmGF7zQG8ypTh+T17CBk2jKJVqmBydsajZEnq9OpF99DQDK9DVtzJ+iV3GKx5dX39Qm748OGcOXOGZdfHS9SrV49evXrRPpMPiICAAA4ePEiXLl1YsWIF9dOc4fPhhx/yyy+/sD6L/2hERLLiy1atOPXTT3iXL0/f64fO7en73r35+9NPcXJ3p39kJM66f5wUENqjk0VVq1bl2LFjlC9f3vYTERHBhx9+SHx8PLVq1cLDw4O//nPGzKFDhyh3/ToOIiI5kXDxInHnzrF7zhzbaeI1/3OV7fyUFBND/PnzhK1aZRtEX+WppxRypEDRGJ0sevHFFxk0aBAfffQRjz/+OOfPn+ftt9+mdOnSBFw/g6hPnz7Mnj2bEiVKUK9ePb777ju2bt3K4kwuECYicqf+XrSIzWnG17j4+NgunGcPJzduTDeeyVikiO0q3yIFhYJOFrVt25Zp06Yxb9485s2bh4+PDy1atGBYmj/q/v374+bmxrRp04iIiKBy5cp89NFHNGzY0I6Vi4ij8KtWDZeiRbGkplIiOJjmH36IZ+nSdqvHp1Il3Pz9uZqYiH/NmjQZP54S/7nIoIi9aYyOiIiIOCy7j9G5dOkSw4YNo1GjRtx777307duXI2ku+f1fX3/9NdWrV8/wczKTGyGKiIjI3c3uh65efvlljEYjCxYswN3dnRkzZtCzZ082btyIWyan6IaFhdGgQQOmTp2abrpfmvvfiIiIiICdg050dLTt6sFVr99puX///jz11FMcPnyYevXqZZjn0KFD1KhRwzYAWERERORm7Bp0fH190+2ZuXjxIgsXLqRkyZJUqVIl03nCwsJ4+OGHc7UOq9WKxaKhSiIiIoWF0WjI0o127X7o6oZRo0bx5Zdf4uzszMcff4x7JlchjYqK4uLFi+zcuZNly5YRExNDUFAQQ4cOveO7jadlsViJjU3MSfkiIiKSj7y93TCZbh90CsxZV0eOHCEpKYnPPvuMdevWsXLlSmqnuccRwB9//EGPHj1o164dzz//PAkJCcyZM4eDBw+ydu1ail2/m+6dslqtWUqFIiIiUrgUmKBzg8Vi4YknnqBevXpMnDgxw/OXL1/GJ83N4hISEmjRogW9e/embzZuhghgNlu0R0dERKQQubZH5/Ynj9v10NWlS5fYtm0bjzzyCCaTCQCj0UjlypWJjIzMdB6f/9wR193dncDAQCKu3+I+u1JTLTmaX0RERAoeu15HJzIykiFDhrBjxw7btKtXr3LgwAEqV66cof3KlStp2LAhSUlJtmlxcXGcOHHipoOXRURE5O5l10NXVquVPn36cObMGd599128vb2ZO3cuv/32G9988w0lSpQgKioKLy8vXF1dOXfuHE899RSNGjViwIABJCUlMXXqVMLDw1m7di2urq7ZqsNsthAVFZ/LWyciIgWNxWLBbE61dxlyGyaTE0bjrffF+Pl5ZOnQld3H6Fy5coUpU6awadMmrly5Qv369Rk+fDhVq1YlPDycVq1aMXHiRJ5++mkA/vnnHyZPnsxff/2F1WqlSZMmjBgxglKlSmW7BgUdERHHZrVaiY2NIjExzt6lSBa5uXni7e1305OFCk3QKQgUdEREHNvly5dITIzD09MXZ2cXnWlbgFmtVlJSkomLi8bNzRMfH/9M22U16BSY6+iIiIjkBYvFbAs5np7e9i5HssDZ2QWAuLhovLx8b3sY61bsflNPERGRvGQ2m4F//3lK4XDj/crpmCoFHRERuSvocFXhklvvl4KOiIiIOCwFHREREXFYCjoiIiLisHTWlYjITZw9e4bFixcA0LPni5QuXcbOFYnIndIeHRGRm1iyZCF79+5h7949LF260N7liEg2aI+OiMhNnDlz2vY4PPz0LVqKZC4s7CBz5szg4MEDWCxWatWqQ9++/alduw4Af/21mwULPuaff/bj7OxCkyYP8Morg/D19bUtY8+eP1m69FMOHNhPUlIiAQHFadv2MV544UXb9WV+/PH/WLp0EadPn8Ld3Y0GDRrTv/9rFCtWDLh2iv23367mm29WER4eTtGiRWnTpi29evXFxeXaadwTJowhMjKShx5qy7Jli4mIOEe5chV46aVXaNy4aT6/crlHe3RERETyQHx8HEOGDMDHpyjvvvsBY8e+R1JSIkOGvEpcXBx79vzJa6+9jIuLK+PGvc/AgYPZvTuUgQP7kZx87ebVhw8f4rXXXsbb24dx4ybywQfTqFs3iEWLFrBp0/8BsHfvHsaNG8WDD7Zk8uQZDBgwmNDQHYwZ85atlkmT3mPGjMk0bdqcDz6YQocOnfnf/75gxIghpL1BQljYAT77bBl9+vTjvfcm4+TkxNtvv0lsbGz+vni5SHt0RERE8sDx48eJiYmmY8dnqFfvHgDKl6/At9/+j/j4OObNm0W5cuX58MNpmEwmAGrXrkv37p1Zt24NHTp05ujRw4SENGT06PG2vTchIQ35/fct7NkTykMPteWvv/bg7OxC167P2/bOeHv78M8/+7FarZw4cZx1677lxRdfpkeP3teX0YhixQIYP340f/zxO40bNwEgLi6OhQuXU6ZMIABubm68+mpf/vxzJw8+2Co/X75coz06IiIieaBSpcoULerLm28OZvLkifz222b8/YvRv/9r+PgUZf/+v2ncuClWq5XU1FRSU1MpXboM5ctXYNeu7QC0bfsYkyfP5OrVqxw7dpTNm3/h00/nYzabSU29dsXge+8NJjk5iR49nmXevNns3buHBg0a0atXXwwGA3v2/AnAQw89kq6+Vq0ewmQysXv3Ltu0okV9bSEHICCgOACJiYl5+lrlJe3RkQJBZ7eIiKNxd3dnzpwFLFmykE2b/o9vvvkfrq6uPPTQI7zwwotYLBZWrFjCihVLMsx7Y89McnIS06ZN4ocf1pOamkqpUqWpW7ceJpOT7ZBTnTr1mDRpBl98sYLPP1/OsmWL8Pf3p1u3nnTu3IXY2MsA+Pmlvzmmk5MTPj5FuXLl3zu6u7q6pmtzYy9SYb7/t4KOFAg3zm4BWLp0IcOHj7ZvQSIiuaBcuQqMGjUes9nMP//s5/vv1/PNN6soViwAg8FA585dadPm4QzzubhcCxzTp0/hl19+ZOzYiYSENMTNzQ2Axx9vk659w4aNadiwMUlJSYSG7uSrrz5j5swp1K5dF29vHwCioi5RqlRp2zypqalcvhxD0aJF82jrCwYdupICQWe3iIij+fnnTTz+eGsuXbqIyWSiTp16DB06HE9PL2JioqlWrQanTp2gRo1atp+KFSvx6afz2b07FIB9+/Zw7731adbsQVvIOXjwH2JiorFYLADMmjWdF198HqvViqurq+3MLYDIyPPcc08wAP/3fxvS1bdp0w+YzWbq1QvKp1fEPrRHR0REJA/UrXsPZrOFESOG8txzPfHw8ODHH/+P+Pg4HnywFU2bNmfYsNcYO/ZtHnqoLWazhc8/X86BA3/z/PPXBg3XrFmbn37ayDffrKJ8+YocOXKYJUsWYjAYSEq6Nm6mfv0GfPHFCiZMGMPDDz/C1auprFy5FG9vH+67LwRvbx8eeeRxPv10PsnJydx7730cPnyIRYvmExxcn4YN77fny5TnFHRERETyQLFixZg69SMWLPiY998fT1JSEpUqVebddz8kOLg+AFOmfMSiRQt4++03KVKkCNWr12TatDnUqVMXgAEDXic1NZUFCz4mJeUqpUuXpkeP3hw/fpStW7dgNptp1Oh+Ro8ez2efLeett97AYDBQr14QH300z3bYavjwUQQGluW779awcuVSAgKK07Hjs/Ts2cc2DsdRGayFeYRRLjGbLURFxdu7jLvaq6++yMWLFwAoViyAWbMW2LkiEfVLR3H1agqXLp3D378URYo427scyaLbvW9+fh6YTLcPaY4d40REROSupqAjIiIiDktjdETEoRmNBoxGQ7bmNRgM6R47OWXvu6HFYsViuetHCYjYhYKOiDgso9FAUV93TNkcbJk2IBmNBnx9PbK1HLPFQkx0gsKOiB0o6IiIwzIaDZiMRt7ZsJMTUVfueP6L8UnpHvdY8dMdL6OCnxdjHwnBaDQo6IjYgYKOiDi8E1FXOHQh5o7nczVbbAMZr5ot2VqGiNiXBiOLiIiIw9IeHclV2R34mVuDPkEDP0VE5F8KOpJrcjLwM7cGfYIGfopI1uXkrLyc0pey/KGgI7kmJwM/c2PQJ2jgp4hkndFowNfPHaPBPqM4LFYL0VH6UpbXFHQk12Vn4KcGfYpIfjMaDRgNRsJj9pGSmr+3AXJ28iCwaN08+1LWtGl93nrrHR599IkstT927Cjnz5/j/vub5not9qagIyIid7WU1HiSUu/88gMF2bfffo+np2eW27/55uu0bfuYgo6IiIgUfP7+xe6ovSPf31tBR0REpBDo1asb9erdw6BBwwDYsuUXRowYypgxE2jd+mEA5syZwd9/72Pv3j22Q1cTJozBYjHj51eMDRvWkZiYQIMGjRg6dAT+/sXo2PEJzp8/x6JFC9i9O5RZs+YTFxfH7Nkz2LLlZ65evUr16jXp338gNWrUAmDhwnns2rWd4sVLsm3bVh5++FGGDHnTTq/Mrek6OiIiN2H19P33sZfvLVqK5L0mTZqxc+d22++7du3AYDAQGrrLNu3337fStGnzDPP+9NMmLl+OYdas+bz33mT++msP8+fPAWDBgqUUL16CZ599jvfem4TVamXYsIGEh5/igw+mM3/+EmrXrsvLL/fm0KGDtmXu27cXPz9/Fi1aQefOXfJwy3NGQUdE5CZS6jTFHFAWc0BZUmo73tgFKVyaNGnGyZMniIg4D1wLOs2aPcju3deCzrlzZzlx4hjNmj2YYV4PDw/eeGMkFSpUpGHDxrRt+yh79+4BwNfXF6PRiJubG97ePoSG7mTfvr2MG/c+tWvXoXz5CvTr9wq1a9flq68+T7fc3r37UaZMIGXLlsvTbc8JHboSEbkJq6cvyY2etHcZIgDUqFGTgIDi7Ny5nYYNGxMefprRo9+ld+/niIg4z++//0aFCpUIDCybYd4yZcri5PTvv3wPD09SU1MzXc+NvTadO6fv+ykpKSQnJ9t+9/X1u6MBz/aioCMiIlJI3H9/U3bu/AOTyUSNGrWoXr0GJUuW4s8/d7Ft22888EDGw1YARYoUyTDtZgOQLRYLHh4eLFy4/JbLcXFxyeZW5C8duhIRESkkmjZtRmjoTnbu3E5wcH0A7rsvhG3btvLnn6E3DTq3k/Y2PJUqVSE+Pp6UlBQCA8vaflasWMJvv/2aK9uRnxR0RETkrubs5IGrk1e+/jg7Ze82N8HBISQnJ/PLLz9y330hANx3XwN++eVHvL29qVmzdraW6+bmRnj4aaKiLtGwYWOqVq3G6NEjCA3dSXj4aWbPnsF3362hfPmK2Vq+PenQlRQIVk9fSLx2wS6d3SIi+cFisWKxWggsWtc+67da7viqyC4uLtSv35Dt23+nbt0gAOrXD8FqtdK0abN0e2buRMeOzzJ79nSOHTvKkiWfMW3aHObMmcE774wgMTGR8uUrMmHCh9Sv3yBby7cng9WRrxKURWazhaio/L38tyNycjLi6+tBjxU/3fEtHAxx0Tj/vQWAlDoPpDut905UCyjKkm4tiY6OJzXVkq1liOPISZ/MLeqT9nf1agqXLp3D378URYo4p3tON/UsuG71vgH4+XlgMt3+wJT26EiBoLNbRMQeFDYcn93H6Fy6dIlhw4bRqFEj7r33Xvr27cuRI0du2j46OpohQ4YQEhJCSEgIo0aNIiEhIR8rFhERkcLC7kHn5Zdf5vTp0yxYsIBVq1bh6upKz549SUxMzLT9wIEDOX36NIsXL2bmzJls3bqVsWPH5nPVIiIiUhjYNehER0cTGBjI+PHjqVu3LpUrV6Z///5cuHCBw4cPZ2i/e/duduzYwcSJE6lduzaNGzdm3LhxfPvtt0RERNhhC0RERKQgs2vQ8fX1ZerUqVStWhWAixcvsnDhQkqWLEmVKlUytN+1axcBAQFUrlzZNq1BgwbX7/URmm91i4iISOFQYAYjjxo1ii+//BJnZ2c+/vhj3N3dM7SJiIigVKlS6aY5OztTtGhRzp07l6P1OznZ/SheoZeV0e/5pSDVIvZTkPpBQarlbmOx2OesKskdJpMhR/+jC0zQ6dGjB8888wyfffYZr7zyCitXrqR27fQXPkpMTMTZOeMpZi4uLunuv3GnjEYDvr7Zu3iTFEze3m72LkEkHfVJ+0lKMnHxojHH/zAlf1ksBoxGIz4+7ri6umZ7OQUm6Nw4VDV+/Hj27NnD8uXLmThxYro2rq6upKSkZJg3OTk50z1AWWWxWImN1ZlbOWUyGQvMh3lsbCJms65ZcrdTnxSAlJRkLBYLZrNV1zIqRMxmKxaLhcuXE0hMNGd43tvbreBfR+fSpUts27aNRx55BJPJBIDRaKRy5cpERkZmaF+yZEk2bdqUblpKSgoxMTGUKFEiR7Wo8zsWs9mi91QKFPVJ+zGbb36dHF0wsODLaUC1a9CJjIxkyJAh+Pv707hxYwCuXr3KgQMHaNmyZYb2ISEhTJ48mZMnT1K+fHkAtm/fDkBwcHD+FS4iIoWe0WigqK87JqN9DmeZLRZiohPsGnYmTBjDuXNnmTVrvt1qyGt2DTo1atSgadOmjB07lnfffRdvb2/mzp1LbGwsPXv2xGw2ExUVhZeXF66urgQFBREcHMzrr7/OmDFjSEhI4J133qFdu3Y53qMjIiJ3F6PRgMloZNWBPVyIj8vXdQd4eNKx1j0YjQa7Bp3XXhuKxZLxsJAjsWvQMRgMTJ8+nSlTpjBo0CCuXLlC/fr1WbFiBaVLlyY8PJxWrVoxceJEnn76aQwGA7NmzWLs2LH06NEDFxcX2rZty4gRI+y5GSIiUohdiI/jXFysvcuwC09PT3uXkOfsPhjZy8uLMWPGMGbMmAzPBQYGEhYWlm6av78/M2fOzKfqRERECo5t27byySdzOXHiGG5u7jRu3IQBAwZz5MghBg58ifffn8KsWdO5ePECtWvX4/XXh1GhQkUAXn21L2XKBHLs2FFOnz7JoEHDCA3daTt09eefuxg48CUmTZrBnDkzCA8/TZkyZXn55QE0afIAAGazmYUL5/Hdd2uIi7tCo0b3U7x4SQ4fDiuwh790np2IiEghEBMTw8iRw3jssSdZsWIV7703iT17djNnzgxbmxkzpvDaa0OYN28xTk5ODBz4EnFx/x6WW79+LZ06dWHOnIU0btwk0/XMmTODQYOGsXDhMsqUKcO4cW/b7ik5d+4s1qxZzeDBb/DppysoViyAVas+z9sNzyEFHRERkULgwoUIUlJSKFGiJCVLlqJevXv44IOpdOjwjK3Nq68OonHjplSuXIV33hlPQkI8mzb9YHu+atVqPPRQWypVqoyPT9FM1/Pii/25774QKlWqQp8+LxMfH8+xY0dISkpi9eov6dPnZZo3b0n58hV4/fU3qFq1el5veo4o6IiIiBQCVatWp3Xrh3nzzdd5+unHmDhxHKdPn6RixUq2Nvfee5/tsbe3D2XLluPYsSO2aYGB5W67ngoVKtge3xjDc/XqVU6cOE5ycjJ16tRL1z4o6N7sblK+UNAREREpJMaMmcDKlat49tluREVdYsyYkQwe/KrteSen9ENvLRYrRqPJ9ruLi8tt11GkSMY7EFitVtv17qzWwnU9KAUdERGRQuDvv/cxc+YUypWrQOfOXZk0aQYjRozmzz93ER0dDcA//xywtY+JiSE8/BTVq9fIlfWXLVsOFxcX9u/fl276gQN/58ry84rdz7oSERGR2/Pw8GD16q9wcirCk0+2Jzk5mU2bfiAwsBxFixYFYMqU93njjZF4eHgyZ84M/P2L0aJF61xZv6urKx07Pssnn8zDz68YFSpU5Lvv1rB//750h8wKGgUdERG5qwV45P+1ZLKzzooVKzFhwiQWLVrA119/hdFoJDg4hClTZhIRcR6Axx9vx7hxo7hyJZb77gth5sx5Oboh5n+9+OLLpKZe5cMP3yUxMZEmTZrxwAPNc3Rj7bymoCMiIncli8WK2WKhY6177LJ+s8Vyx1dFbtLkAds1bdK6EXRatGhF167dM503s+vcjBw5xvY4OLg+v/22K93zpUqVTjdt69YtPPfcCwwYMNg27fXXX6F48YJ7dwIFHRERuStZLFZiohN0U8878Pnny/j666945ZXX8PDwZMuWX/jzz11Mmzbb3qXdlIKOiIjctQpj2LCn0aPf5aOPpjFoUH+SkpKoWLEy48a9T3BwfXuXdlMKOiIiIoVcZoed8kKpUqV5771Jeb6e3KTTy0VERMRhKeiIiIiIw1LQEREREYeloCMiIiIOS0FHREREHJaCjoiIiDgsnV4uIiJ3LaPRoAsGOjgFHRGRAuzs2TMsXrwAgJ49X6R06TJ2rshxGI0Givq6YzLa5+CG2WIhJjpBYSePKeiIiBRgS5YsZO/ePQAsXbqQ4cNH27cgB2I0GjAZjbyzYScnoq7k67or+Hkx9pEQjEaDgk4eU9ARESnAzpw5bXscHn76Fi0lu05EXeHQhRh7lyF5REFHRESkkNi2bSuffDKXEyeO4ebmTuPGTRgwYDBHjhxi4MCX+OqrNZQqVRqAc+fO0qnTk8ycOZfg4PpMmDAGg8GAv38xvv12NWZzKm3bPka3bj2YPPl9QkN3EBBQnNdeG0rjxk0A6NjxCZ59thu7d4fyxx+/4+3tQ69efalYsRJTprzPqVMnqVatOm+/PY4yZQIBuHAhklmzprF9+zZMJhN16tTj1Vdfp2zZcgBMmDCG+Ph4EhMT2L//b7p370n37i/k2Wums65EREQKgZiYGEaOHMZjjz3JihWreO+9SezZs5s5c2ZkeRkbN35PfHwc8+cvZsCAwfzvf1/y4ovP07JlaxYuXE758hWYMGEMVuu/h9Pmzp1Fw4b3s3TpF9x/f1MmT57IpEkTGTBgMLNnL+DixUt8/PFMABITExkwoB9ms4WPPprPRx/Nw8enKH379uTChUjbMjdv/pmQkIZ88slSHnrokdx7kTKhoCMiIlIIXLgQQUpKCiVKlKRkyVLUq3cPH3wwlQ4dnsnyMjw9vXjttaEEBpbl8cefomhRX+67rwFt2z5GhQoVad++EzEx0URFXbLN06jR/Tz5ZHvKlAmkY8dnMZvNdOz4DMHB9alRoxYtW7bm2LGjAPz44w/ExMQwZswEqlatRqVKVRg+fBSenp6sWfO1bZleXt507fo85cqVp0SJkrn3ImVCh65EREQKgapVq9O69cO8+ebrFC9egpCQhtx/f1OaNGlmG7B+O4GBgZhMJtvvrq6u6c7kc3Z2BiAlJcU2rWzZ8unaAxnmudE+LCyMhIR4HnmkRbr1pqSkcPLkiTR1lM1SvblBQUdERKSQGDNmAr16vcgff/zOzp3bGTNmJHXrBtGzZx+AdIecUlNTM8xvMmX8t28w3Po6Qk5OWZ/HarVQrlx53n9/aobn3NzcbI9dXFxuuc7cpENXIiIihcDff+9j5swplCtXgc6duzJp0gxGjBjNn3/uwnj9WkDx8XG29vY4S69ixcqcP38ODw9PAgPLEhhYlpIlSzF37kfs2fNnvtcD2qMjIiJ3uQp+XoVinR4eHqxe/RVOTkV48sn2JCcns2nTDwQGlqNKlWq4u3uwZMlCXnppABcvXmD+/Nm33VuT2x5++FFWrFjCyJHD6N//Nby8vFi6dCHbtm2lV69++VrLDQo6IiJyV7JYrJgtFsY+EmKX9Zstlju6WGDFipWYMGESixYt4Ouvv8JoNBIcHMKUKTPx9PRk9OjxzJ07i+7dO1OuXHleffV1hg4dmIdbkJGnpyezZs1n9uzpDB06ALPZQtWq1Zg6dRaVKlXO11puMFjTHtC7S5nNFqKi4u1dRqHn5GTE19eDHit+stvFt6oFFGVJt5ZER8eTmmqxSw1ScDhCn3z11Re5ePECAMWKBTBr1oLcLtHhXb2awqVL5/D3L0WRIs7pntO9rgquW71vAH5+HphMtx+Boz06IiL5ICsfyJlJe+jBYDDg5JS95eifaub0ujg+BR0RkTzk5+6C2WLB29vt9o0zkXZvg9FowNfXI1vLMZstxMToBpJy91HQERHJQ14uRTAZjbw9/XuOh0fd8fwXouPTPe42dOUdL6NioB/vDmqrG0jKXUlBR0QkHxwPjyLs+IU7ns/rqtl2HZDUq+ZsLUPkbqbr6IiIiIjDUtARERERh6WgIyIiIg5LQUdEREQclgYji4jIXUsXDHR8CjoiInJXMhoNFC3qnu2LOeaUrm2UP+wedGJiYpg6dSq//PILcXFxVK9enSFDhlC/fv1M23/99dcMHz48w/T/+7//o3z58nldrjiws2fPsHjxtcvr9+z5IqVLl7FzRSKSl4xGAyZT9q9xlBPZvbZRWNhB3n13NOHhp2natDnjx79/07bnzp2lU6cnmTlzLsHB9ZkwYQznzp1l1qz5ubEJhYbdg87gwYO5dOkSU6dOxc/Pj5UrV9K7d29Wr15N5coZbwAWFhZGgwYNmDp1arrpfn5++VWyw9E/+GuWLFnI3r17AFi6dCHDh4+2b0F3MfVJyU/ZvcaRPSxe/AkGg4GlS7/AwyN7V8m+29h1MPLJkyfZunUr77zzDvXr16dSpUqMHDmSEiVKsG7dukznOXToEDVq1CAgICDdj8lkyufqHceNf/B79+5h6dKF9i7Hbs6cOW17HB5++hYtJa+pT/7LbPLK9LHcneLirlCtWg3Kli2Hn5+/vcspFOy6R8fX15f58+dTp04d2zSDwYDVauXy5cuZzhMWFsbDDz+cXyXeFfQPXgoa9cl/JbnVgcR9/z6Wu1bHjk9w/vw5AL7//jumTPmI3btD+emnjURGRuDu7kFISEMGD34DH5+i9i22ALFr0PH29qZ58+bppm3YsIFTp07RtGnTDO2joqK4ePEiO3fuZNmyZcTExBAUFMTQoUOpWLFijmrJ7h2BHUFu3R3ZXgP6MpOdWnLrdZCcc8Q+mV0WkycJno1zZVmO8Hpkh8Vin7OqctuCBUsZMWIIxYuX4LXXhrBo0QK2bdvKyJFjKF26DMeOHWXChHdYsmQhAwcOsXe5ucZkytnnsd3H6KQVGhrKW2+9RatWrWjZsmWG5w8dOgSAyWTigw8+ICEhgTlz5tC1a1fWrl1LsWLFsrXenNwR2BHk1t2RC5Ls3CnaEV+HwkrvRd7I7h3UC7ukJBMXLxoz/MMsCMHvTmoICPCnSJEiuLq6UqJEcYKC7uGhh9oSHHwfAIGBZdi06X6OHTuCk5PRtmyTyYiTkxGDwVCovsRZLAaMRiM+Pu64urpmezkFJuhs2rSJoUOHEhQUlGGg8Q2NGjVix44d+Pj42KbNnj2bFi1asHr1avr27ZutdVssVmJjE7I1ryNIO+LfYrESneZuyXfCZDIWmA/S2NhEzGbLHc2TW6+D5Jwj9smCIDt/F44gJSUZi8WC2WwlNbVgbb/ZbLmjmqxWK1brte1o0+YRdu3awezZH3H69ClOnDjOqVMnqFfvHlJTLbb3+sY60s5bGJjNViwWC5cvJ5CYaM7wvLe3W5aCYoEIOsuXL2fChAm0adOGyZMn4+zsfNO2aUMOgLu7O4GBgUREROSohsLyxucFq9Wa7rEjvBZ3+uEBjvk6FFZ6L/JGdv4uHIHZ7JjXqZk8+X1+/PH/eOSRx7j//qb06NGLzz5bTmRkzv4fFjQ5Dah233+1cuVKxo8fT7du3Zg+ffotQ87KlStp2LAhSUlJtmlxcXGcOHGCKlWq5Ee5IiIidnf5cgzffLOKoUOHM3DgEB599AmqVq3OiRPH7V1agWPXPTrHjx/nvffeo02bNvTr149Lly7ZnnN1dcXd3Z2oqCi8vLxwdXWlRYsWTJ8+nTfeeIMBAwaQlJRku/5O+/bt7bglIiJSWFUMzP/rsOV0nR4ennh6erJly69Ur16T5ORkVq36gkOHDlKrls7OS8uuQeeHH37g6tWrbNy4kY0bN6Z7rn379rz66qu0atWKiRMn8vTTT1OqVCmWLFnC5MmT6dKlC1arlSZNmrB06dIcDVQSEZG7j8VixWy28O6gtnZZv9lsyfbtH5ycnBg//n1mzZrO888/i7e3N8HB9enX7xWWLl1EYmJiLldbeNk16Lz00ku89NJLt2wTFhaW7veaNWuycOHdfQExuT17n16um/WJFHwWi5WYmIRCdVPPtLdvCAlpxJIln2do0737CwC4ubnx22+7bNNHjhyTvUILuQIxGFlyR3bvwutI1yzxc3fBbLHY/fRy3azvGvVJKej0pcTxKeg4CKPRQFFfd0zGO/9gd6Rrlni5FMFkzN5N+i6kOYX5QnQ83YauzFYN2b1Zn6NRnxSRgkBBx0EYjQZMRiOrDuzhQnzcHc17JTk53eOPd/6WrRqq+gfQulL1bM2b27Jzkz6vq2bbaYipV82F5iZ/BZX6pIgUBAo6DuZCfBzn4mLvaB6z1ZLu8Z3Of0Mxd33rlozUJ0XEnnQAW0RE7gppL0QpBV9uvV8KOiIi4tBMJhNw7VYQUnjceL9MppwdfNKhKxERcWhGowk3N0/i4qIBcHZ2SXdmnxQsVquVlJRk4uKicXPzxJiNExrSUtARERGH5+197UrEN8KOFHxubp629y0nFHRERMThGQwGfHz88fLyxWxOtXc5chsmk1OO9+TcoKAjIiJ3DaPRiNF485tHi+PRYGSR68wmr0wfi4hI4aWgI7gV+/cYqHsxfztWYl9JbnW46hTAVacAktx09197Up8UkdyiQ1dCxYdacPyHnwCo8NCD9i3GjiwmTxI8G9u7DEF9UkRyj4KO4O7vR+2uHe1dhoiN+qSI5BYduhIRERGHpaAjIiIiDktBR0RERByWgo6IiIg4LAUdERERcVgKOiIiIuKwFHRERETEYSnoiIiIiMNS0BERERGHpaAjIiIiDktBR0RERByWgo6IiIg4LAUdERERcVgKOiIiIuKwFHRERETEYSnoiIiIiMNS0BERERGHpaAjIiIiDktBR0RERByWgo6IiIg4LAUdERERcVgKOiIiIuKwFHRERETEYSnoiIiIiMNS0BERERGHpaAjIiIiDktBR0RERByW3YNOTEwMo0ePplmzZgQHB9OlSxd27dp10/bR0dEMGTKEkJAQQkJCGDVqFAkJCflYsYiIiBQWdg86gwcP5q+//mLq1KmsWrWK2rVr07t3b44ePZpp+4EDB3L69GkWL17MzJkz2bp1K2PHjs3nqkVERKQwsGvQOXnyJFu3buWdd96hfv36VKpUiZEjR1KiRAnWrVuXof3u3bvZsWMHEydOpHbt2jRu3Jhx48bx7bffEhERYYctEBERkYLMrkHH19eX+fPnU6dOHds0g8GA1Wrl8uXLGdrv2rWLgIAAKleubJvWoEEDDAYDoaGh+VKziIiIFB5O9ly5t7c3zZs3Tzdtw4YNnDp1iqZNm2ZoHxERQalSpdJNc3Z2pmjRopw7dy5HtTg52f0oXo6YTIW7fkd0t78nd/v2F0R6T+RuZNeg81+hoaG89dZbtGrVipYtW2Z4PjExEWdn5wzTXVxcSE5OzvZ6jUYDvr4e2Z5fJDPe3m72LkEkHfVJuRsVmKCzadMmhg4dSlBQEFOnTs20jaurKykpKRmmJycn4+7unu11WyxWYmML95lbJpNRH2IFTGxsImazxd5l2I36ZMFzt/dJcSze3m5Z2ktZIILO8uXLmTBhAm3atGHy5MmZ7rUBKFmyJJs2bUo3LSUlhZiYGEqUKJGjGlJT9ccvuctstqhfSYGiPil3I7sfsF25ciXjx4+nW7duTJ8+/aYhByAkJITz589z8uRJ27Tt27cDEBwcnOe1ioiISOFi16Bz/Phx3nvvPdq0aUO/fv24dOkSFy5c4MKFC1y5cgWz2cyFCxdISkoCICgoiODgYF5//XX27t3LH3/8wTvvvEO7du1yvEdHREREHI9dg84PP/zA1atX2bhxI02bNk33M2HCBM6dO0fTpk1Zv349cO3U81mzZhEYGEiPHj0YNGgQzZo1Y8yYMfbcDBERESmg7DpG56WXXuKll166ZZuwsLB0v/v7+zNz5sy8LEtEREQchN3H6IiIiIjklQJx1pWIFBxnz55h8eIFAPTs+SKlS5exc0UiItmnPToiks6SJQvZu3cPe/fuYenShfYuR0QkRxR0RCSdM2dO2x6Hh5++RUsRkYJPQUdEREQcloKOiIiIOCwFHREREXFYCjoiIiLisBR0RERExGFlK+g8//zzHD16NNPnDh48yBNPPJGjokRERERyQ5YvGLhr1y6sVisAO3bsYOfOnURFRWVo9/PPP3P6tE5JFbE3o9GA0Wi44/kMBkO6x05O2dvxazJph7GI2F+Wg86qVav45ptvMBgMGAwGxo4dm6HNjSD0+OOP516FInLHjEYDvn7uGA13HjbShiOj0YCvr0duliYikq+yHHRGjhzJ008/jdVqpUePHowePZoqVaqka2M0GvH29qZq1aq5XqiIZJ3RaMBoMBIes4+U1Pg7mjfVkpzu8bGLf2SrBg8Xf0p46bNAROwry0HHy8uLBg0aALB06VJq1aqFp6dnnhUmIjmXkhpPUuqVO5rHarWke3yn89/gbHLP1nwiIrkpWzf1bNCgAVeuXGHjxo0kJCTYDlml1a5du5zWJiIiIpIj2Qo6v/76K4MGDSIpKSnTkGMwGBR0skh3ihYREck72Qo6U6dOpVKlSowYMYISJUpgNOrsiuy6cadogKVLFzJ8+Gj7FiQiIuJAshV0jh07xpw5c6hfv35u13PX0Z2iRURE8k62dsWULl2auLi43K5FREREJFdlK+j069eP2bNnEx4entv1iIidlShdzPa4ZJlit2gpIlLwZevQ1dq1a4mIiKBNmzb4+fnh6uqa7nmDwcCmTZtypUARyV8durdi1dJrJxk8/VwrO1cjIpIz2Qo6JUuWpGTJkummXb169frl4rO1SBEpIEqU9ueV4c/YuwwRkVyRrUNXEydOpGzZskRGRjJx4kQmTpxIp06d2LJlC9WrV2fixIm5XaeIiIjIHctW0Pnkk0+YPXs21apVs00rX7487dq1Y8qUKXzxxRe5VqCIiIhIdmXrONOXX37J66+/Tp8+fWzTSpYsyfDhw/Hz82Pp0qU888zdtetbd4oWEREpeLIVdCIiIqhdu3amz9WtW5fZs2fnqKjCRneKFhERKZiyFXTKli3L77//TuPGjTM8t3379gwDlR2d7hQtIiJSMGUr6HTp0oX33nuP1NRUWrdujb+/P1FRUWzatImlS5cydOjQ3K6zUNCdokVERAqWbAWdbt26cf78eRYtWsTixYtt000mEz169KBnz565VJ6IiIhI9mX7ojdDhgyhb9++7Nmzh5iYGLy9valXrx6+vr65WZ+IiIhItuXo6n5eXl488MADuVWLiIiISK7SOckiIiLisBR07Ew3UBQREck7ujGVnekGiiIiInlHQcfOdANFERGRvKNDVyIiIuKwFHRERETEYSnoiIiIiMNS0BERERGHpaAjIiIiDqtABZ05c+bQvXv3W7b5+uuvqV69eoafkydP5lOVIiIiUlgUmNPLFy9ezMyZMwkJCbllu7CwMBo0aMDUqVPTTffz88vL8kRERKQQsnvQiYiIYOTIkYSGhlKxYsXbtj906BA1atQgICAgH6oTERGRwszuh67279+Pj48Pa9asISgo6Lbtw8LCqFKlSj5UJiIiIoWd3ffotGzZkpYtW2apbVRUFBcvXmTnzp0sW7aMmJgYgoKCGDp0aJb2Bt2Kk1P2M5/JZPe8KAWQPfuF+qRkRv1C7kZ2Dzp34tChQwCYTCY++OADEhISmDNnDl27dmXt2rUUK5a9m2IajQZ8fT1ys1QRvL3d7F2CSDrqk3I3KlRBp1GjRuzYsQMfHx/btNmzZ9OiRQtWr15N3759s7Vci8VKbGxCtusymYz6AJEMYmMTMZstdlm3+qRkxp59UiS3eXu7ZWkvZaEKOkC6kAPg7u5OYGAgEREROVpuaqr++CV3mc0W9SspUNQn5W5UqA7Yrly5koYNG5KUlGSbFhcXx4kTJzRAWURERDIo0EHHbDZz4cIFW7Bp0aIFVquVN954g8OHD7Nv3z4GDBiAn58f7du3t3O1IiIiUtAU6KBz7tw5mjZtyvr16wEoVaoUS5YsIT4+ni5dutCzZ0+8vLxYunQprq6udq5WRERECpoCNUbn/fffT/d7YGAgYWFh6abVrFmThQsX5mdZIiIiUkgV6D06IiIiIjmh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dVoILOnDlz6N69+y3bREdHM2TIEEJCQggJCWHUqFEkJCTkU4UiIiJSmBSYoLN48WJmzpx523YDBw7k9OnTtvZbt25l7Nix+VChiIiIFDZO9i4gIiKCkSNHEhoaSsWKFW/Zdvfu3ezYsYP169dTuXJlAMaNG0efPn0YPHgwJUqUyI+SRUREpJCwe9DZv38/Pj4+rFmzhtmzZ3PmzJmbtt21axcBAQG2kAPQoEEDDAYDoaGhPProo9muw8kp+zu3TKYCs2NMChB79gv1ScmM+oXcjewedFq2bEnLli2z1DYiIoJSpUqlm+bs7EzRokU5d+5ctmswGg34+npke36RzHh7u9m7BJF01CflbmT3oHMnEhMTcXZ2zjDdxcWF5OTkbC/XYrESG5v9Ac0mk1EfIJJBbGwiZrPFLutWn5TM2LNPiuQ2b2+3LO2lLFRBx9XVlZSUlAzTk5OTcXd3z9GyU1P1xy+5y2y2qF9JgaI+KXejQnXAtmTJkkRGRqablpKSQkxMjAYii4iISAaFKuiEhIRw/vx5Tp48aZu2fft2AIKDg+1VloiIiBRQBTromM1mLly4QFJSEgBBQUEEBwfz+uuvs3fvXv744w/eeecd2rVrpz06IiIikkGBDjrnzp2jadOmrF+/HgCDwcCsWbMIDAykR48eDBo0iGbNmjFmzBj7FioiIiIFUoEajPz++++n+z0wMJCwsLB00/z9/bN0BWURERGRAr1HR0RERCQn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h2DzoWi4WZM2fywAMPEBQURK9evTh58uRN23/99ddUr149w8+t5hEREZG7k5O9C5gzZw6ff/45EydOpESJEkyaNIkXX3yRdevW4ezsnKF9WFgYDRo0YOrUqemm+/n55VfJIiIiUkjYdY9OSkoKn376KQMGDKB58+bUqFGDadOmERERwcaNGzOd59ChQ9SoUYOAgIB0PyaTKZ+rFxERkYLOrkHn4MGDxMfH06hRI9s0b29vatWqxc6dOzOdJywsjCpVquRXiSIiIlKI2fXQ1fnz5wEoVapUuunFixfn3LlzGdpHRUVx8eJFdu7cybJly4iJiSEoKIihQ4dSsWLFHNXi5JT9zGcy2X2okxRA9uwX6pOSGfULuRvZNegkJiYCZBiL4+LiwuXLlzO0P3ToEAAmk4kPPviAhIQE5syZQ9euXVm7di3FihXLVh1GowFfX49szStyM97ebvYuQSQd9Um5G9k16Li6ugLXxurceAyQnJyMm1vGP8hGjRqxY8cOfHx8bNNmz55NixYtWL16NX379s1WHRaLldjYhGzNC9e+JekDRP4rNjYRs9lil3WrT0pm7NknRXKbt7dblvZS2jXo3DhkFRkZSbly5WzTIyMjqVGjRqbzpA05AO7u7gQGBhIREZGjWlJT9ccvuctstqhfSYGiPil3I7sesK1Rowaenp5s377dNi02NpYDBw5Qv379DO1XrlxJw4YNSUpKsk2Li4vjxIkTGqAsIiIiGdg16Dg7O/Pcc88xefJkfvzxRw4ePMjrr79OyZIladOmDWazmQsXLtiCTYsWLbBarbzxxhscPnyYffv2MWDAAPz8/Gjfvr09N0VEREQKILsPwR84cCAdO3bk7bffpkuXLphMJhYuXIizszPnzp2jadOmrF+/Hrh2qGvJkiXEx8fTpUsXevbsiZeXF0uXLk03xkdEREQECsCVkU0mE8OGDWPYsGEZngsMDCQsLCzdtJo1a7Jw4cL8Kk9EREQKMbvv0RERERHJKw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y8neBYiIiNzO2bNnWLx4AQA9e75I6dJl7FyRFBbaoyMiIgXekiUL2bt3D3v37mHp0oX2LkcKEbsHHYvFwsyZM3nggQcICgqiV69enDx58qbto6OjGTJkCCEhIYSEhDBq1CgSEhLysWIREckOo9GAk5MxWz9nz4bblnPmTHi2l2M0Guz4Cog92P3Q1Zw5c/j888+ZOHEiJUqUYNKkSbz44ousW7cOZ2fnDO0HDhxIcnIyixcvJjY2lpEjRzJ27Fg++OADO1QvIiJZYTQa8PVzx2jI3vfrtAHFaDTg6+uRreVYrBaioxKwWKzZml8KH7sGnZSUFD799FOGDRtG8+bNAZg2bRoPPPAAGzdu5LHHHkvXfvfu3ezYsYP169dTuXJlAMaNG0efPn0YPHgwJUqUyPdtEBGR2zMaDRgNRsJj9pGSGn/H8weU8iYiIuL6Yx+OXfzjjpfh7ORBYNG6GI0GBZ27iF2DzsGDB4mPj6dRo0a2ad7e3tSqVYudO3dmCDq7du0iICDAFnIAGjRogMFgIDQ0lEcffTTfahcRkTuXkhpPUuqVO56vXbcHSTWnXn/cPFvLkLuTXYPO+fPnAShVqlS66cWLF+fcuXMZ2kdERGRo6+zsTNGiRTNtn1VGowE/v+ztBgUwXN+jWs43GCuWbC8nJwwGEwDdg0Ls9k3FyXRtl/S09veTarZPDa5Frr0OH41qR2qqfd4LJ6drr4OPjxtWO31pVJ+8Rn3yGkfok1UDoOmUdjmrAfu/DpJ7sjreyq5BJzExESDDWBwXFxcuX76cafvMxu24uLiQnJyc7ToMBgMmU84HqDmZMtaW3zydXexdAn7urvYuAT8fd3uXgNFo97H+6pPXqU9eoz55TUF4HST/2PXddnW99uGTkpKSbnpycjJubm6Ztv9v2xvt3d3t/yEiIiIiBYtdg86Nw1CRkZHppkdGRlKyZMkM7UuWLJmhbUpKCjExMRqILCIiIhnYNejUqFEDT09Ptm/fbpsWGxvLgQMHqF+/fob2ISEhnD9/Pt11dm7MGxwcnPcFi4iISKFi1zE6zs7OPPfcc0yePBk/Pz/KlCnDpEmTKFmyJG3atMFsNhMVFYWXlxeurq4EBQURHBzM66+/zpgxY0hISOCdd96hXbt22qMjIiIiGRisVvuOPTebzUydOpXVq1eTlJRESEgIo0ePJjAwkPDwcFq1asXEiRN5+umnAbh06RJjx45ly5YtuLi40LZtW0aMGIGLi/0HPIqIiEjBYvegIyIiIpJXdI6diIiIOCwFHREREXFYCjoiIiLisBR0RERExGEp6IiIiIjDUtARERERh6WgIyIiIg5LQUfSiYmJYfTo0TRr1ozg4GC6dOnCrl27bM//888/PPfcc9xzzz08+OCDLFy48KbLmjNnDt27d88wfcSIEVSvXj3dT7NmzfJke6Twy48+GRkZyeDBg6lfvz4NGzZkyJAhREVF5cn2iGPI637ZvXv3DJ+TN36++eabvNosx2QVSeOFF16wPvnkk9adO3dajx49ah0/fry1Xr161iNHjlijoqKsDRs2tI4cOdJ65MgR66pVq6x169a1rlq1KsNyFi1aZK1evbr1ueeey/Bc+/btrVOnTrVGRkbafi5dupQfmyeFUF73yeTkZOtjjz1m7dixo3Xv3r3W3bt3W9u2bWvt06dPfm2iFEJ53S+jo6PTfUZGRkZa+/bta23btq31ypUr+bWZDsGu97qSguXkyZNs3bqVzz77zHaT1JEjR7J582bWrVuHq6srzs7OjBkzBicnJypXrszJkydZsGABHTp0ACAiIoKRI0cSGhpKxYoVM6zDbDZz5MgR+vfvT0BAQL5unxQ++dEn161bx5kzZ9i4cSPFihUD4K233mLs2LHExcXh6emZfxsshUJ+9MuiRYum+33dunX89ttvrF69Wn3yDunQldj4+voyf/586tSpY5tmMBiwWq1cvnyZXbt2ERISgpPTv/m4UaNGHD9+nEuXLgGwf/9+fHx8WLNmDUFBQRnWceLECZKTk6lcuXLeb5AUevnRJ7ds2UKjRo1sIQfggQceYNOmTfqHIpnKj36ZVkJCAh9++CE9evSgevXqebNRDkxBR2y8vb1p3rw5zs7OtmkbNmzg1KlTNG3alPPnz1OyZMl08xQvXhyAs2fPAtCyZUumTJlC2bJlM13HoUOHMBgMLFmyhJYtW9K6dWvGjx/PlStX8mirpDDLjz554sQJAgMDmT17Nm3atKFFixaMGjWK2NjYPNoqKezyo1+m9fnnnxMfH8/LL7+ci1tx91DQkZsKDQ3lrbfeolWrVrRs2ZKkpKR0f9iA7a7xycnJWVrm4cOHMRqNlClThrlz5/Lmm2/y66+/0r9/fywWS65vgziWvOiTcXFxfPPNN4SFhTFlyhTGjRtHaGgo/fv3x6p7HksW5EW/vMFsNrNs2TK6du2Kl5dXrtV8N9EYHcnUpk2bGDp0KEFBQUydOhUAV1dXUlJS0rW78Ufr7u6epeUOGDCAnj174u3tDUC1atUICAjgmWeeYd++fbfdhSt3r7zqk0WKFMHd3Z0pU6ZQpEgRAHx8fOjUqRP79u2jXr16ubgV4mjyql/esGPHDs6ePUvnzp1zp+C7kPboSAbLly9nwIABNGvWjAULFuDq6gpAyZIliYyMTNf2xu8lSpTI0rINBoMt5NxQrVo1AM6fP5/T0sVB5WWfLFmyJBUrVrSFHICqVasCEB4enhvli4PKy355w6ZNm6hXr16WDnFJ5hR0JJ2VK1cyfvx4unXrxvTp09Ptfg0JCSE0NBSz2Wybtm3bNipWrIi/v3+Wlj9kyBB69+6dbtq+ffsAqFKlSi5sgTiavO6T9evX5+DBgyQlJdmmHTp0CIDy5cvn0laIo8nrfnlDaGgojRo1yrW670YKOmJz/Phx3nvvPdq0aUO/fv24dOkSFy5c4MKFC1y5coUOHToQFxfHyJEjOXLkCKtXr2bJkiX069cvy+t4/PHH2bp1Kx9//DGnTp3i119/5a233uLxxx/XmViSQX70yWeffRaTycSQIUM4dOgQoaGhvP322zRs2JDatWvn4dZJYZUf/RL+vRzHjb3ekj0aoyM2P/zwA1evXmXjxo1s3Lgx3XPt27fn/fff55NPPmHChAm0b9+egIAA3njjDdq3b5/ldbRo0YIZM2Ywd+5c5s6di5eXF0888QSDBg3K5a0RR5AffdLPz48VK1YwceJEOnfujLOzM61bt2bEiBG5vTniIPKjX8K1qy9fvXo1wzV15M4YrDqtQERERByUDl2JiIiIw1LQEREREYeloCMiIiIOS0FHREREHJaCjoiIiDgsBR0RERFxWAo6IiIi4rAUdERERMRhKeiIiIiIw1LQEREREYeloCMiIiIOS0FHRAq0Dz74gHr16nHlypV00+fPn8+9995LQkIChw4dol+/fgQHBxMcHMwrr7zC6dOn07U/ePAgr776Ko0aNaJ27do88MADvPvuuyQlJdnaVK9enVmzZtGhQwfuu+8+5syZky/bKCJ5R0FHRAq0jh07kpyczPfff59u+jfffEPbtm2JiIjg2Wef5dKlS7z//vtMmDCB06dP06VLFy5dugRAZGQk3bp1IzExkffff58FCxbwyCOPsGzZMhYvXpxuuR9//DEPP/wwU6dOpVWrVvm1mSKSR3T3chEp8J599lmcnJxYvnw5AHv37qVTp06sWLGCzz77jG3btvF///d/eHp6AhATE0Pr1q3p1KkTb775Jr/99htz585l7ty5tjYATzzxBMWLF2fhwoXAtT06wcHBfPbZZ/m/kSKSJ7RHR0QKvA4dOrBr1y7Cw8MBWL16NeXKlaN+/fr88ccfNGzYEFdXV1JTU0lNTcXT05P69evz+++/A9C0aVOWL1+Oi4sLx48f5+eff2bu3LlERUWRkpKSbl3VqlXL9+0TkbzjZO8CRERu59FHH+W9995jzZo19OnThw0bNtCjRw/g2t6b9evXs379+gzz+fn5AWCxWJg6dSorVqwgISGBUqVKUa9ePVxcXDLMU6xYsbzdGBHJVwo6IlLgeXh40LZtWzZs2EDNmjWJjY2lXbt2AHh5eXH//ffzwgsvZJjPyenaR9z8+fNZvHgxY8aM4eGHH8bLywu4Nv5HRBybgo6IFAodO3Zk9erVfPrppzRq1IjSpUsD0KBBA44cOULNmjVtwcZqtTJ06FDKly9PzZo1CQ0NpUqVKumCTUREBIcOHaJu3bp22R4RyR8aoyMihcJ9991HpUqV2LFjB08//bRtev/+/Tl16hT9+vVj06ZNbNmyhQEDBvDdd99Ro0YNAOrVq0dYWBjz589nx44dfPXVV3Tr1o2UlBQSExPttUkikg+0R0dECo0HH3yQCxcu0KZNG9u0GjVqsGLFCqZNm8Ybb7yB1WqlWrVqzJ4923Z6eL9+/YiOjmbp0qXMnj2bUqVK8dRTT2EwGJg3bx6XL1/Gx8fHXpslInlIp5eLSKFgtVp54oknaNiwIaNGjbJ3OSJSSGiPjogUaHFxcSxevJh9+/Zx4sQJXa1YRO6Igo6IFGiurq58/vnnWCwWJkyYQLly5exdkogUIjp0JSIiIg5LZ12JiIiIw1LQEREREYeloCMiIiIOS0FHREREHJaCjoiIiDgsBR0RERFxWAo6IiIi4rAUdERERMRh/T+MTwutcNBqL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6" descr="data:image/png;base64,iVBORw0KGgoAAAANSUhEUgAAAjoAAAHLCAYAAADBbjLhAAAAOXRFWHRTb2Z0d2FyZQBNYXRwbG90bGliIHZlcnNpb24zLjUuMiwgaHR0cHM6Ly9tYXRwbG90bGliLm9yZy8qNh9FAAAACXBIWXMAAA9hAAAPYQGoP6dpAABe1UlEQVR4nO3dd3QU5dvG8e/uhvRCEkINvddoJBRBkKbYQYoCIggIioJIURBBiohKR0CKSMfGDxUQ9AUbiEiJIAgSegklAZIQ0snuvn8Aa2IChLRNlutzTs7ZzD4zc8/uk821M8/MGKxWqxURERERB2S0dwEiIiIieUVBR0RERByWgo6IiIg4LAUdERERcVgKOiIiIuKwFHRERETEYSnoiIiIiMNS0BERERGHpaAjIiIiDktBR+7Yhp49mWwwpPuZWqQIH/n6srxhQw5//XWm7WcXK5aj9UYdOoT56tUs1ZaVdW0dM8ZWf0pc3E2n2cupX36x1XJ03Tq71lJY3Xj9fhk6NM+Xeyfrml+hApMNBr7t2DFX68otefW6idiDgo7kCktqKskxMZzfsYNvO3Tg4Bdf5NqyU+Lj2Tx8OEvq1sWcnJxryxUREcfnZO8CpPBy9fWlx969WC0WrsbHc/jrr/nt7bfBamXz8OFU69gRo8mU4/XsmjyZHR98kAsVp1d/8GDq9ekDQBEPj1xfvtxd+p0+DYCzl5edKxGRtBR0JNsMRiNegYG23/1r1uTstm0cW7eO2BMniD15kqKVKuV4PXl131kXb29cvL3zZNly90n7tyAiBYcOXUmuKlanju1xQkTELdumJiXxx4QJLKpdm+lubswOCGBNp05c+PtvW5sNPXuybexY2+8zvbz4/MEHs1RL5J49fPbAA0x3c2NBpUrsnDw5XWjK6nicP957798xC8OG2aYnRUez6ZVX+LhUKaa5urKoTh12z56dpWD2z2efsbxhQ2Z4ejLd3Z2F1aqx5a23SImPz7S9JTWV30aNYk7Jkkz38OB/jz1GzNGj6dpc+ucf1nTqxNwyZZjq7MzsYsX436OPcj401NYm7bifY+vXs6h2baa5uvJdt24AWC0WdkyaxMJq1Zjm4sK8cuX4ecgQUq5cSbeu86Gh/O/RR5nl729rt757d2KOHbvttt+odX337nxcujTTXF1ZWK0av40enWH7b9R6YPly9n36KZ/WqME0V1eWBAXd8bilf1autM2/NDiYExs3ZruuzGQ2rsVqtbJzyhQWVK7MNFdXVt5/P+d27sx0/qSYGH4aNIgFlSoxzdWVmT4+LG/YkH9WrgTAfPUqs4sVY7LBwJpOndLNe/aPP2zrP/S//wE5f49u+POjj5hXvjzT3d35vFkzzm3fbntucb16TDYYWBYSkm6euHPnmGw0MtlgYOeUKTdddvSRI6zp1Ik5JUow1dmZuWXK8E27dkTu2ZOh7dG1a1nesCHT3dyY5e/P2meeIfrIkXRtrFYrodOns7huXWZ4eTHdw4NPa9Tg97Fj043vi4+I4PtevWx/K3NKlOCrNm049csvGdabFBPDr2+8wSdVqjDN1ZWPS5fm+169uHzyZLp2nz/4IJMNBn7o04czv//OZ02bMt3NjXnly7P9/ffTtb2T9UvOaY+O5KpL+/fbHrsFBNy0XWpSEp83a8b5NB/6qUlJHFq1imPffUf7tWsp36pVtuu4Gh/PFy1akBwTA8Dl48f5ddgwEi5coPkdHAY7unYtW0eNAqBax440//BD4Nq4oc+bNeNimlB2af9+fnz1VWKOHqXF1Kk3XeaRb7/lu65d002LPnyY7RMncmHvXp7O5B/4r8OGEZPmQ/34+vWsOXuW53fvBiA+MpIvWrRIFy4TL13i+IYNnP39d3ofOYL7fwZof9e1K8mXLwMQcM89AHzfuzf7Fy+2tbly+jShU6dydutWnt2yBVORIsSeOsVXrVvbXtsb7Q4sX87pX3+lx19/4erre9PtD9+yhf898ghX04SH6MOH+WP8eI5/9x3P/Porzp6e6ebZM2cOZ7dts/1+Ye9evm3fnj7HjuFdtuxN13XDkW+/ZVeaf7iRu3fz9RNP0PfkSTxKlMh2Xbezefhwdl7vMwBnt23jy5YtM227pkMHTv30k+13c3Iy53fs4Ltu3XALCKBCmzZU69SJv+bO5fiGDaQmJeHk6grA0TVrgGuHzSo99liO36Mb/lmxgvjz522/h2/ZwhcPPkiXrVspERxMzW7d2DJ8OBG7dhF7+rTtvTi6di1YrWAwUOOZZzJddnJsLF+1bk1smsAQd/YsR779ltO//EL30FCKVq4MwN+LF/N9r17Xlsm1z4qwL7/k1E8/0W37dtue423jx/P7O++kW09UWBi/jxmDOSWFByZMwGqxsPrxx4nYtcvWJiEykpObNhG+eTOdf/6ZMvfff236hQusaNSIy2nCYfy5c/y9aBFH16yh888/E1C3brr1Rfz5JweWL7eNJ7xy6hRbRozAu3x5anbpckfrl9yhPTqSbVaLhSvh4VwJD+fi/v1sGz/+2gccULRKFXyrVLnpvH+8+64t5NQfMoQe+/bx1OrVeJQqRWpiIt9168bVhARaTJvGfa+/bpuvV1gYT3711W1rS01Kwr9mTbrt2EHnn3+m6PVadk2ZwpUzZ7K0fZf27+e7bt2wWiyUvv9+Hl22DIPBcG05kydz8e+/Mbm48MjSpfQKC6Ppu+8CEDp9erq9Uv+1f9kyAAKbNeP5PXvoffgwIdf3FEXu2ZPhmyJA0qVLtPv2W7r/+Sdlmja1tb30zz8AHPn6axIvXKCIpyft162jz9GjtJ4zB4Dky5c598cfGZZpcnGhy9atdP7xR2p27crpX3+1hZyQN96g18GDPPHVVxTx9OTc9u3snT//2rrWrCE5Jga3gACe3byZPkeP8ujy5RiLFCHlyhVO/vjjTbfdkprK+u7duRofj1uxYjz++ef0/PtvGo0cCVz7J7FlxIgM85394w+aT5pEz/37qfPCC7ZlHVq16qbrSivmyBEenDKFFw4c4J7+/YFrQeLw6tU5qutW4s6etYWrolWq0PnHH3lu506KBwVx9T97EC/8/Tdntm4FoNmHH9Ln6FE6//gjLj4+AJz44QcAal7f83Y1Pp6TafZIHfn2WwCqtGuHk6trjt6jtOLPn6fxO+/Qc/9+Ws6YgcFoJDUpiS3XX5eaXbrA9b+JI998k6GewKZNb3pIL3zzZmJPnsTk7EyHDRvoc+wY7deuxdXXF4vZbNtjl3LlCj+99hpYrVR4+GGe372bLr/9hn/t2iRevMjmN98Err2Hf3/6KQA1nn2WXmFhdP/zT0rUr5/uNbx44IAtZDyydCl9jh7lmV9+wbtCBQxGo61PAPz8+utcPnYMg8nEAxMn8sKBA7RdtAhnLy8SL11i/XPPZdiDG7l7N9U6drz2ms2caZt+8PPP73j9kjsUdG5izpw5dO/e/Y7n++abb3j00UepW7cujz32GBs2bMiD6gqGpOho5pUty7yyZVlcpw5bR48GwOjkRKuPPrrlvHs/+QSAci1b8uDkyQTUqUPV9u1pPXs2cO2w19HrH3rOacbReJYujfst9hSl1XbRIkqFhFDuwQdpMW0aAFazOd235lv5tkMHUq5cwcXHh3bffmv79gzYDg9UeOghyrVoQRF3d2r36IFv1apgtRL25Zc3XW4RNzcAYo4e5dz27RiLFKHZ++/zalQUL4WH41O+fIZ5gl97jSpPPkmJe++l/pAhtulXwsMBCOrXjwGxsfTYs4fKjz2GZ5ky12q5Lik6OsMy6/TqRZn776dcy5Z4lSlj2ya3gACCBwygiIcHpRs1ourTTwMQdv1Muhv1J0dHc/qXX0i5coWaXbrw8rlzDIiOpvotTpk+uWmT7Rv8g1OnUuOZZyhWuzZN332Xyk8+CcD+JUuwpKamm698q1aEDB1KsVq1aJZmj1xCZORN15VW2QcfpP7gwfjXrEnTCRMyvH7ZretWTv74I1azGYCWM2ZQrmVLStavT9s0e8xuCKhTh9fi4ui5fz8Nhg3Dp2JFXP39cS9eHPj3/SvTpAne1/vH4evBIvrIES4dOABAjS5dgJy9R2mVatSIJmPGUKxWLYIHDqRK+/YAnP75Z8xXr+JdrhyBDzwA/Bt0UuLiOHU9SN2oJzNO12s0p6RwYuNGEiMjqdi2Lb2PHGFgbCz3vfYaACc2biQlNhaABsOH41asGN7ly3Pvq68C1/ZmXU1MxOjkRN8TJ+hz7BgPzZ+PX7VquPn7412uXLrX8MZrA9ff91OnKNWoEc/v3s3AuDgenDz52msXG8uh61+qavfoQcPhw/GvWZM6PXty//XD6Rf27uX8jh3ptquIpycPf/LJtddswAD8a9UC/u2rWV2/5B4FnUwsXryYmWmSeFZ9++23vPXWWzzzzDOsW7eORx99lMGDB7P7+uEFR2Zydsa9RAkqPPQQnX/6iYpt2960bcLFi7ZDLGVbtEj3XNrfb3x4Z4eTmxt+1avbfi95/VsdQNz1f263E3d9z0/y5cvpDlEBtsNIR9eutYW9eWXLEn34MAAX/vrrpsttOHIkHiVLEnfmDBv79WNBhQosqFSJ30aNIurQoUznufFhCaQbQG1OSbE9vnLqFH/Nm8fyBg34yNubr9q0sT134x9uWn41amS6TYkXLqTbpgNLlwIQeX2banTtSunGjbGkprJ19GiW3nMPs4sVY1P//rcNkWlfx3L/ee9v/J5y5Qqx189gusE3zXvp6udne2y5zXWVbrjd65fdum4lbT8rcd99tse+VarY9tSklRQTw7HvvuOrNm34qGhRlt5zj60/3Xj/DAYDNa8f9jy6Zg0Ws9m298TN358K19/znLxHaRW/9950v9/4OzInJ5N48SLw716m8M2bSYyK4sQPP2BOTsbo5ES1WwSqci1a2EJ06NSprGjUiI98fdnQo0e6a3GlPWT7ZYsWtn656eWXr9WSkkLUwYPXHl+9SvjmzWx44QU+Ll2a+eXL2/aQ3HgNi1auzH2DBgFwYOlSvmzRgo98fFjToQP7ly7Fcr1d9KFDtv5xsz4B1/bQpOVdvny6L0U3+uuNvprV9UvuUdBJIyIigj59+jBjxgwqVqx4R/NarVZmzJhBjx496NGjB+XLl+eVV17h/vvvZ8d/Er+jcPP3Z6jVylCrldeTk+l//jwdf/jB9g3vZoxONx8aZrVY/v3l+i7x7PjvP3ZDmtPcDVk85d3J1RWf6/3gxu7xG261DYDtn0Bm/GvUoFdYGG3mzqXSY4/h7O1N7MmT7Jk9m6VBQbZAka6WNN8CMab5s72+2/zYhg0sCQpi56RJOLm60mjUKDr//PMta/zvGWe326aU2FjMV69SxM2NZ7ds4amvv6bWc8/hWbo0SdHRhH35JV+2asVf8+bddBlZfe8N/3nv0/7jyM4lC9K+foZMXr/s1nVLadqm69dk7IOxp0+zpG5dNr/xBrGnTlGvb1/affMNJf8zyBf+DRaJFy9y5rffOHo96FTr2NG2HTl5j9Ky/mcPVmZ/R9U7dcLk7IwlNZWja9fagle5Vq1uuffVYDTy1P/+R6dNm6jXty8+FStyNS6OY+vWsaZDB7a89RZw+35547WwmM181bo13/fsyemff6by44/zyJIlBPXrl6F9i2nT6LZ9O8GvvYZfzZqYU1I49dNP/NCrF+uv78nPjb4KmX/eZGX9knsUdNLYv38/Pj4+rFmzhqCgoAzP//zzzzz99NPUq1ePNm3aMH36dFKuJ/5jx45x5swZnnjiiXTzLFy4kH6Z/KHdzVyLFrUNVD79n7MMwn/91fb4xiC/dB8kWTzV3JySku5so4g//7Q99q5QIUvLeGTZMtsx9vM7dhCWZjzIjQBUs2tXW9gbarXSbccOBsTE0PX6eIv/slqtXPj7b45//z0BQUE8vW4dA6Kj6fr77xTx9CQ1KYkD18fw3IntEyZguXqVMk2a8OzmzTR+++10Z8BlxlikSLrfb2yTV2AgQywW2zb13L+fl86eZajViqlIES6fPMnxDRuwWiw8umwZL505Q+/Dh21jIfYuWHDTdfpWq2Z7/N/3/vT1997FxwevLAwwzk15UZdPmi9LEWn6YvSRIyRFRaVru3fePOLPn8fk7Ez3P//kwUmTqPLUU1xNSMiw3GK1axNw/fNp3yefcOb33wGo/uyztjY5eY/SOvufsV2R1/+Oinh62ga3u/r6UvGRRwBsJxPAtXEytxJ//jwn/u//iDtzhofmzePFY8foFx5Opcceu1bj9TFhaV/H3ocO2fpl31On6H34MEPMZiq0acPpn38mfPNmAJ744gsemj+f2s8/j+E/gSUxKopTP/9M5O7dtJg6lV4HDtA/MpK616+pdfDzz0m5cgWfihVtYedmfQKg2H8GI99OVtcvuUdnXaXRsmVLWt7kjIjNmzfz2muvMWLECJo0acKpU6cYP348x48fZ8aMGZw4cQKAhIQEevfuzYEDBwgMDOTll1++6TLvZrWee47QadM49eOP/PrGG9Tu0YOYI0f48fpxd88yZWwfeCYXF9t8Z37/HY+SJSmeSRD9r/XPPUebuXMxOjnx8/VdxSYXlyyfzVWxbVucPT0p06QJZ7Zu5beRI6nart21XfKdOnFh717CvvqKwObNCWzWjOMbNvDL4MEAPLxwIXV79cp0uWs6dCD60CG8ypXj4U8+oWilSsSeOmXbtf3fAJIVN84Uijp4kNObN+Ps6WkbMwVkaWxJ9c6d+XPmTK6Eh/PTwIEEvfwyMUeOsKFHD5JjYqjVvTuPLl3K9gkT2LtgASZnZ5I//piyzZsTd+YMKdfP4LpV/eVbt8a9RAkSIiL4ZcgQTC4u+NeuTdgXX9jOHKrbp0+uXGjyTuRFXeVbt8bJ1ZXUpCQ2vfIKJhcXXIoW5aeBAzO0vfH+mVNSCPviC8o0acLfixfbzmL87/tXs1s3Lvz1FweWLweujV0r26yZ7fmcvEdpXdy3j40vv8w9/ftzZutWwq6PWanw8MPp9ozV7NaNI99+y7HrA4hNLi5UvT6e52b2ffopv10f1Bx//jxVn36apKgoEi9dSldj+datcfX1JSk6mv/r25dmH36INTWVH199lYg//8SnUiV6h4WlO1vu0P/+h3f58pzZutU2wP7Ga3ji++9tl1OIOniQoJdeIjUpyXY43WgygcGAi48PlZ94gsNff83fixfjW60alZ94gvO7dtkueVHivvsomeawZFZkdf2SexR0smju3Ll07NiRLtcH15UrV46xY8fSo0cPwsPDibt+FsWbb77Jq6++ytChQ/nhhx/o378/ixYtonHjxvYsv8BpMm4cp378kQt797Jz0iR2Tppke66IhwePrVxp2wVcrHZt23P/a9sW/9q1eeEWZzXBtbNc4s+d44v/XHOn8ahRuPn731GtTd97jy+aNyf60CH2fvIJ97z0EsEDBrB/yRJijhxh43/22BW/556bDsI0GAy0nDGDr598kiunTrHqoYfSPe/q60u9vn3vqD6Ayk89ReSePSReusQXzZtneD7xwoXbLqNMkyZU69SJQ199xe5Zs9g9a5btOZeiRWkwfDgAjd5+m2PffUfc2bP80Lv3fzeQBm+8cdN1mJydeXTpUr556ikSIiNZ27lzuudLNWxIk3HjbltrbsuLutz8/bl/3Dg2v/FGuvfayc0N36pVbeNvACo/+SShM2aA1ZrxNSXj+1ezSxe2DB9uO4RSvXPndMEjJ+9RWiXq1+evuXP5a+5c27Qinp62Mwxt9T/xBM7e3rZBwxUfeSTTcUhp3dO/Pwc/+4yLf//N5jffzHB4+EZ/c/byosn48fz46quc/uUXVjRokG5bmowbh9HJiTJNm+Lm70/ipUsZagZIiorCYjZTrVMn9i1cyKmffiJ0+nRCp09P1+7eV1+1XUag5UcfcX7XLq6cPp2hRreAAB69HjTvxJ2sX3KHDl1l0YEDB/jyyy+59957bT8vvfQSAEePHqXI9W8fvXv3pn379tSsWZNBgwbRrFkzFi1aZM/SCyRnT0+6/vEHTcaNw79WLZxcXXHz96dap05027Ej3bfTCm3bUu/FF3EvXpwiHh62s05uxbt8eZ759VcCmze/NtamUiVazpxpO134TpRt1owK1wdXbxs7lpT4eFx8fOiydStBL7+MV2AgJmdnvMuXJ/i11+j044/pzqz4r4pt2/Ls5s1UfvJJPEuXxujkhHuJElTv3Jmu27ZR9A7HhwE0GjmShm+9hVfZsji5u+Nfq9a1s4euB65j69dnaTmPrVjBA++/j1/NmphcXHAvXpyqHTrQ5bffKHZ9QK93uXJ03baNoH798KlUCZOzM87e3pRt0YIO69ff9pt8hYce4rldu6j13HN4lCqFydkZ36pVafzOO3T++WeKuLvf8fbnhryoq8GwYbSZN4+ilSvj5OpKmSZN6PzTT+kGR8O1wa2PLlt27W/BzQ3vChUIevllHrx+enr4li3pDmd4BQYSmOZv5L/BOqfv0Q33vfYarWbNwrtCBZxcXSn74IM8u3kz/v8ZyO7k6mobWJxZPZlxLVqUZ375hZA33sC3WjWcXF0p4uFBqUaNeHTZMttZVwD3vvIKT65aRen776eIhwfO3t6UadqU9mvXUuv63hE3f3+e3rCBwAceuHZorUQJKj/xBO2v72VKTUzk9C+/YCpShHZr1tB0wgT8a9emiIcHTq6uFL/nHlrOmGF7zQG8ypTh+T17CBk2jKJVqmBydsajZEnq9OpF99DQDK9DVtzJ+iV3GKx5dX39Qm748OGcOXOGZdfHS9SrV49evXrRPpMPiICAAA4ePEiXLl1YsWIF9dOc4fPhhx/yyy+/sD6L/2hERLLiy1atOPXTT3iXL0/f64fO7en73r35+9NPcXJ3p39kJM66f5wUENqjk0VVq1bl2LFjlC9f3vYTERHBhx9+SHx8PLVq1cLDw4O//nPGzKFDhyh3/ToOIiI5kXDxInHnzrF7zhzbaeI1/3OV7fyUFBND/PnzhK1aZRtEX+WppxRypEDRGJ0sevHFFxk0aBAfffQRjz/+OOfPn+ftt9+mdOnSBFw/g6hPnz7Mnj2bEiVKUK9ePb777ju2bt3K4kwuECYicqf+XrSIzWnG17j4+NgunGcPJzduTDeeyVikiO0q3yIFhYJOFrVt25Zp06Yxb9485s2bh4+PDy1atGBYmj/q/v374+bmxrRp04iIiKBy5cp89NFHNGzY0I6Vi4ij8KtWDZeiRbGkplIiOJjmH36IZ+nSdqvHp1Il3Pz9uZqYiH/NmjQZP54S/7nIoIi9aYyOiIiIOCy7j9G5dOkSw4YNo1GjRtx777307duXI2ku+f1fX3/9NdWrV8/wczKTGyGKiIjI3c3uh65efvlljEYjCxYswN3dnRkzZtCzZ082btyIWyan6IaFhdGgQQOmTp2abrpfmvvfiIiIiICdg050dLTt6sFVr99puX///jz11FMcPnyYevXqZZjn0KFD1KhRwzYAWERERORm7Bp0fH190+2ZuXjxIgsXLqRkyZJUqVIl03nCwsJ4+OGHc7UOq9WKxaKhSiIiIoWF0WjI0o127X7o6oZRo0bx5Zdf4uzszMcff4x7JlchjYqK4uLFi+zcuZNly5YRExNDUFAQQ4cOveO7jadlsViJjU3MSfkiIiKSj7y93TCZbh90CsxZV0eOHCEpKYnPPvuMdevWsXLlSmqnuccRwB9//EGPHj1o164dzz//PAkJCcyZM4eDBw+ydu1ail2/m+6dslqtWUqFIiIiUrgUmKBzg8Vi4YknnqBevXpMnDgxw/OXL1/GJ83N4hISEmjRogW9e/embzZuhghgNlu0R0dERKQQubZH5/Ynj9v10NWlS5fYtm0bjzzyCCaTCQCj0UjlypWJjIzMdB6f/9wR193dncDAQCKu3+I+u1JTLTmaX0RERAoeu15HJzIykiFDhrBjxw7btKtXr3LgwAEqV66cof3KlStp2LAhSUlJtmlxcXGcOHHipoOXRURE5O5l10NXVquVPn36cObMGd599128vb2ZO3cuv/32G9988w0lSpQgKioKLy8vXF1dOXfuHE899RSNGjViwIABJCUlMXXqVMLDw1m7di2urq7ZqsNsthAVFZ/LWyciIgWNxWLBbE61dxlyGyaTE0bjrffF+Pl5ZOnQld3H6Fy5coUpU6awadMmrly5Qv369Rk+fDhVq1YlPDycVq1aMXHiRJ5++mkA/vnnHyZPnsxff/2F1WqlSZMmjBgxglKlSmW7BgUdERHHZrVaiY2NIjExzt6lSBa5uXni7e1305OFCk3QKQgUdEREHNvly5dITIzD09MXZ2cXnWlbgFmtVlJSkomLi8bNzRMfH/9M22U16BSY6+iIiIjkBYvFbAs5np7e9i5HssDZ2QWAuLhovLx8b3sY61bsflNPERGRvGQ2m4F//3lK4XDj/crpmCoFHRERuSvocFXhklvvl4KOiIiIOCwFHREREXFYCjoiIiLisHTWlYjITZw9e4bFixcA0LPni5QuXcbOFYnIndIeHRGRm1iyZCF79+5h7949LF260N7liEg2aI+OiMhNnDlz2vY4PPz0LVqKZC4s7CBz5szg4MEDWCxWatWqQ9++/alduw4Af/21mwULPuaff/bj7OxCkyYP8Morg/D19bUtY8+eP1m69FMOHNhPUlIiAQHFadv2MV544UXb9WV+/PH/WLp0EadPn8Ld3Y0GDRrTv/9rFCtWDLh2iv23367mm29WER4eTtGiRWnTpi29evXFxeXaadwTJowhMjKShx5qy7Jli4mIOEe5chV46aVXaNy4aT6/crlHe3RERETyQHx8HEOGDMDHpyjvvvsBY8e+R1JSIkOGvEpcXBx79vzJa6+9jIuLK+PGvc/AgYPZvTuUgQP7kZx87ebVhw8f4rXXXsbb24dx4ybywQfTqFs3iEWLFrBp0/8BsHfvHsaNG8WDD7Zk8uQZDBgwmNDQHYwZ85atlkmT3mPGjMk0bdqcDz6YQocOnfnf/75gxIghpL1BQljYAT77bBl9+vTjvfcm4+TkxNtvv0lsbGz+vni5SHt0RERE8sDx48eJiYmmY8dnqFfvHgDKl6/At9/+j/j4OObNm0W5cuX58MNpmEwmAGrXrkv37p1Zt24NHTp05ujRw4SENGT06PG2vTchIQ35/fct7NkTykMPteWvv/bg7OxC167P2/bOeHv78M8/+7FarZw4cZx1677lxRdfpkeP3teX0YhixQIYP340f/zxO40bNwEgLi6OhQuXU6ZMIABubm68+mpf/vxzJw8+2Co/X75coz06IiIieaBSpcoULerLm28OZvLkifz222b8/YvRv/9r+PgUZf/+v2ncuClWq5XU1FRSU1MpXboM5ctXYNeu7QC0bfsYkyfP5OrVqxw7dpTNm3/h00/nYzabSU29dsXge+8NJjk5iR49nmXevNns3buHBg0a0atXXwwGA3v2/AnAQw89kq6+Vq0ewmQysXv3Ltu0okV9bSEHICCgOACJiYl5+lrlJe3RkQJBZ7eIiKNxd3dnzpwFLFmykE2b/o9vvvkfrq6uPPTQI7zwwotYLBZWrFjCihVLMsx7Y89McnIS06ZN4ocf1pOamkqpUqWpW7ceJpOT7ZBTnTr1mDRpBl98sYLPP1/OsmWL8Pf3p1u3nnTu3IXY2MsA+Pmlvzmmk5MTPj5FuXLl3zu6u7q6pmtzYy9SYb7/t4KOFAg3zm4BWLp0IcOHj7ZvQSIiuaBcuQqMGjUes9nMP//s5/vv1/PNN6soViwAg8FA585dadPm4QzzubhcCxzTp0/hl19+ZOzYiYSENMTNzQ2Axx9vk659w4aNadiwMUlJSYSG7uSrrz5j5swp1K5dF29vHwCioi5RqlRp2zypqalcvhxD0aJF82jrCwYdupICQWe3iIij+fnnTTz+eGsuXbqIyWSiTp16DB06HE9PL2JioqlWrQanTp2gRo1atp+KFSvx6afz2b07FIB9+/Zw7731adbsQVvIOXjwH2JiorFYLADMmjWdF198HqvViqurq+3MLYDIyPPcc08wAP/3fxvS1bdp0w+YzWbq1QvKp1fEPrRHR0REJA/UrXsPZrOFESOG8txzPfHw8ODHH/+P+Pg4HnywFU2bNmfYsNcYO/ZtHnqoLWazhc8/X86BA3/z/PPXBg3XrFmbn37ayDffrKJ8+YocOXKYJUsWYjAYSEq6Nm6mfv0GfPHFCiZMGMPDDz/C1auprFy5FG9vH+67LwRvbx8eeeRxPv10PsnJydx7730cPnyIRYvmExxcn4YN77fny5TnFHRERETyQLFixZg69SMWLPiY998fT1JSEpUqVebddz8kOLg+AFOmfMSiRQt4++03KVKkCNWr12TatDnUqVMXgAEDXic1NZUFCz4mJeUqpUuXpkeP3hw/fpStW7dgNptp1Oh+Ro8ez2efLeett97AYDBQr14QH300z3bYavjwUQQGluW779awcuVSAgKK07Hjs/Ts2cc2DsdRGayFeYRRLjGbLURFxdu7jLvaq6++yMWLFwAoViyAWbMW2LkiEfVLR3H1agqXLp3D378URYo427scyaLbvW9+fh6YTLcPaY4d40REROSupqAjIiIiDktjdETEoRmNBoxGQ7bmNRgM6R47OWXvu6HFYsViuetHCYjYhYKOiDgso9FAUV93TNkcbJk2IBmNBnx9PbK1HLPFQkx0gsKOiB0o6IiIwzIaDZiMRt7ZsJMTUVfueP6L8UnpHvdY8dMdL6OCnxdjHwnBaDQo6IjYgYKOiDi8E1FXOHQh5o7nczVbbAMZr5ot2VqGiNiXBiOLiIiIw9IeHclV2R34mVuDPkEDP0VE5F8KOpJrcjLwM7cGfYIGfopI1uXkrLyc0pey/KGgI7kmJwM/c2PQJ2jgp4hkndFowNfPHaPBPqM4LFYL0VH6UpbXFHQk12Vn4KcGfYpIfjMaDRgNRsJj9pGSmr+3AXJ28iCwaN08+1LWtGl93nrrHR599IkstT927Cjnz5/j/vub5not9qagIyIid7WU1HiSUu/88gMF2bfffo+np2eW27/55uu0bfuYgo6IiIgUfP7+xe6ovSPf31tBR0REpBDo1asb9erdw6BBwwDYsuUXRowYypgxE2jd+mEA5syZwd9/72Pv3j22Q1cTJozBYjHj51eMDRvWkZiYQIMGjRg6dAT+/sXo2PEJzp8/x6JFC9i9O5RZs+YTFxfH7Nkz2LLlZ65evUr16jXp338gNWrUAmDhwnns2rWd4sVLsm3bVh5++FGGDHnTTq/Mrek6OiIiN2H19P33sZfvLVqK5L0mTZqxc+d22++7du3AYDAQGrrLNu3337fStGnzDPP+9NMmLl+OYdas+bz33mT++msP8+fPAWDBgqUUL16CZ599jvfem4TVamXYsIGEh5/igw+mM3/+EmrXrsvLL/fm0KGDtmXu27cXPz9/Fi1aQefOXfJwy3NGQUdE5CZS6jTFHFAWc0BZUmo73tgFKVyaNGnGyZMniIg4D1wLOs2aPcju3deCzrlzZzlx4hjNmj2YYV4PDw/eeGMkFSpUpGHDxrRt+yh79+4BwNfXF6PRiJubG97ePoSG7mTfvr2MG/c+tWvXoXz5CvTr9wq1a9flq68+T7fc3r37UaZMIGXLlsvTbc8JHboSEbkJq6cvyY2etHcZIgDUqFGTgIDi7Ny5nYYNGxMefprRo9+ld+/niIg4z++//0aFCpUIDCybYd4yZcri5PTvv3wPD09SU1MzXc+NvTadO6fv+ykpKSQnJ9t+9/X1u6MBz/aioCMiIlJI3H9/U3bu/AOTyUSNGrWoXr0GJUuW4s8/d7Ft22888EDGw1YARYoUyTDtZgOQLRYLHh4eLFy4/JbLcXFxyeZW5C8duhIRESkkmjZtRmjoTnbu3E5wcH0A7rsvhG3btvLnn6E3DTq3k/Y2PJUqVSE+Pp6UlBQCA8vaflasWMJvv/2aK9uRnxR0RETkrubs5IGrk1e+/jg7Ze82N8HBISQnJ/PLLz9y330hANx3XwN++eVHvL29qVmzdraW6+bmRnj4aaKiLtGwYWOqVq3G6NEjCA3dSXj4aWbPnsF3362hfPmK2Vq+PenQlRQIVk9fSLx2wS6d3SIi+cFisWKxWggsWtc+67da7viqyC4uLtSv35Dt23+nbt0gAOrXD8FqtdK0abN0e2buRMeOzzJ79nSOHTvKkiWfMW3aHObMmcE774wgMTGR8uUrMmHCh9Sv3yBby7cng9WRrxKURWazhaio/L38tyNycjLi6+tBjxU/3fEtHAxx0Tj/vQWAlDoPpDut905UCyjKkm4tiY6OJzXVkq1liOPISZ/MLeqT9nf1agqXLp3D378URYo4p3tON/UsuG71vgH4+XlgMt3+wJT26EiBoLNbRMQeFDYcn93H6Fy6dIlhw4bRqFEj7r33Xvr27cuRI0du2j46OpohQ4YQEhJCSEgIo0aNIiEhIR8rFhERkcLC7kHn5Zdf5vTp0yxYsIBVq1bh6upKz549SUxMzLT9wIEDOX36NIsXL2bmzJls3bqVsWPH5nPVIiIiUhjYNehER0cTGBjI+PHjqVu3LpUrV6Z///5cuHCBw4cPZ2i/e/duduzYwcSJE6lduzaNGzdm3LhxfPvtt0RERNhhC0RERKQgs2vQ8fX1ZerUqVStWhWAixcvsnDhQkqWLEmVKlUytN+1axcBAQFUrlzZNq1BgwbX7/URmm91i4iISOFQYAYjjxo1ii+//BJnZ2c+/vhj3N3dM7SJiIigVKlS6aY5OztTtGhRzp07l6P1OznZ/SheoZeV0e/5pSDVIvZTkPpBQarlbmOx2OesKskdJpMhR/+jC0zQ6dGjB8888wyfffYZr7zyCitXrqR27fQXPkpMTMTZOeMpZi4uLunuv3GnjEYDvr7Zu3iTFEze3m72LkEkHfVJ+0lKMnHxojHH/zAlf1ksBoxGIz4+7ri6umZ7OQUm6Nw4VDV+/Hj27NnD8uXLmThxYro2rq6upKSkZJg3OTk50z1AWWWxWImN1ZlbOWUyGQvMh3lsbCJms65ZcrdTnxSAlJRkLBYLZrNV1zIqRMxmKxaLhcuXE0hMNGd43tvbreBfR+fSpUts27aNRx55BJPJBIDRaKRy5cpERkZmaF+yZEk2bdqUblpKSgoxMTGUKFEiR7Wo8zsWs9mi91QKFPVJ+zGbb36dHF0wsODLaUC1a9CJjIxkyJAh+Pv707hxYwCuXr3KgQMHaNmyZYb2ISEhTJ48mZMnT1K+fHkAtm/fDkBwcHD+FS4iIoWe0WigqK87JqN9DmeZLRZiohPsGnYmTBjDuXNnmTVrvt1qyGt2DTo1atSgadOmjB07lnfffRdvb2/mzp1LbGwsPXv2xGw2ExUVhZeXF66urgQFBREcHMzrr7/OmDFjSEhI4J133qFdu3Y53qMjIiJ3F6PRgMloZNWBPVyIj8vXdQd4eNKx1j0YjQa7Bp3XXhuKxZLxsJAjsWvQMRgMTJ8+nSlTpjBo0CCuXLlC/fr1WbFiBaVLlyY8PJxWrVoxceJEnn76aQwGA7NmzWLs2LH06NEDFxcX2rZty4gRI+y5GSIiUohdiI/jXFysvcuwC09PT3uXkOfsPhjZy8uLMWPGMGbMmAzPBQYGEhYWlm6av78/M2fOzKfqRERECo5t27byySdzOXHiGG5u7jRu3IQBAwZz5MghBg58ifffn8KsWdO5ePECtWvX4/XXh1GhQkUAXn21L2XKBHLs2FFOnz7JoEHDCA3daTt09eefuxg48CUmTZrBnDkzCA8/TZkyZXn55QE0afIAAGazmYUL5/Hdd2uIi7tCo0b3U7x4SQ4fDiuwh790np2IiEghEBMTw8iRw3jssSdZsWIV7703iT17djNnzgxbmxkzpvDaa0OYN28xTk5ODBz4EnFx/x6WW79+LZ06dWHOnIU0btwk0/XMmTODQYOGsXDhMsqUKcO4cW/b7ik5d+4s1qxZzeDBb/DppysoViyAVas+z9sNzyEFHRERkULgwoUIUlJSKFGiJCVLlqJevXv44IOpdOjwjK3Nq68OonHjplSuXIV33hlPQkI8mzb9YHu+atVqPPRQWypVqoyPT9FM1/Pii/25774QKlWqQp8+LxMfH8+xY0dISkpi9eov6dPnZZo3b0n58hV4/fU3qFq1el5veo4o6IiIiBQCVatWp3Xrh3nzzdd5+unHmDhxHKdPn6RixUq2Nvfee5/tsbe3D2XLluPYsSO2aYGB5W67ngoVKtge3xjDc/XqVU6cOE5ycjJ16tRL1z4o6N7sblK+UNAREREpJMaMmcDKlat49tluREVdYsyYkQwe/KrteSen9ENvLRYrRqPJ9ruLi8tt11GkSMY7EFitVtv17qzWwnU9KAUdERGRQuDvv/cxc+YUypWrQOfOXZk0aQYjRozmzz93ER0dDcA//xywtY+JiSE8/BTVq9fIlfWXLVsOFxcX9u/fl276gQN/58ry84rdz7oSERGR2/Pw8GD16q9wcirCk0+2Jzk5mU2bfiAwsBxFixYFYMqU93njjZF4eHgyZ84M/P2L0aJF61xZv6urKx07Pssnn8zDz68YFSpU5Lvv1rB//750h8wKGgUdERG5qwV45P+1ZLKzzooVKzFhwiQWLVrA119/hdFoJDg4hClTZhIRcR6Axx9vx7hxo7hyJZb77gth5sx5Oboh5n+9+OLLpKZe5cMP3yUxMZEmTZrxwAPNc3Rj7bymoCMiIncli8WK2WKhY6177LJ+s8Vyx1dFbtLkAds1bdK6EXRatGhF167dM503s+vcjBw5xvY4OLg+v/22K93zpUqVTjdt69YtPPfcCwwYMNg27fXXX6F48YJ7dwIFHRERuStZLFZiohN0U8878Pnny/j666945ZXX8PDwZMuWX/jzz11Mmzbb3qXdlIKOiIjctQpj2LCn0aPf5aOPpjFoUH+SkpKoWLEy48a9T3BwfXuXdlMKOiIiIoVcZoed8kKpUqV5771Jeb6e3KTTy0VERMRhKeiIiIiIw1LQEREREYeloCMiIiIOS0FHREREHJaCjoiIiDgsnV4uIiJ3LaPRoAsGOjgFHRGRAuzs2TMsXrwAgJ49X6R06TJ2rshxGI0Givq6YzLa5+CG2WIhJjpBYSePKeiIiBRgS5YsZO/ePQAsXbqQ4cNH27cgB2I0GjAZjbyzYScnoq7k67or+Hkx9pEQjEaDgk4eU9ARESnAzpw5bXscHn76Fi0lu05EXeHQhRh7lyF5REFHRESkkNi2bSuffDKXEyeO4ebmTuPGTRgwYDBHjhxi4MCX+OqrNZQqVRqAc+fO0qnTk8ycOZfg4PpMmDAGg8GAv38xvv12NWZzKm3bPka3bj2YPPl9QkN3EBBQnNdeG0rjxk0A6NjxCZ59thu7d4fyxx+/4+3tQ69efalYsRJTprzPqVMnqVatOm+/PY4yZQIBuHAhklmzprF9+zZMJhN16tTj1Vdfp2zZcgBMmDCG+Ph4EhMT2L//b7p370n37i/k2Wums65EREQKgZiYGEaOHMZjjz3JihWreO+9SezZs5s5c2ZkeRkbN35PfHwc8+cvZsCAwfzvf1/y4ovP07JlaxYuXE758hWYMGEMVuu/h9Pmzp1Fw4b3s3TpF9x/f1MmT57IpEkTGTBgMLNnL+DixUt8/PFMABITExkwoB9ms4WPPprPRx/Nw8enKH379uTChUjbMjdv/pmQkIZ88slSHnrokdx7kTKhoCMiIlIIXLgQQUpKCiVKlKRkyVLUq3cPH3wwlQ4dnsnyMjw9vXjttaEEBpbl8cefomhRX+67rwFt2z5GhQoVad++EzEx0URFXbLN06jR/Tz5ZHvKlAmkY8dnMZvNdOz4DMHB9alRoxYtW7bm2LGjAPz44w/ExMQwZswEqlatRqVKVRg+fBSenp6sWfO1bZleXt507fo85cqVp0SJkrn3ImVCh65EREQKgapVq9O69cO8+ebrFC9egpCQhtx/f1OaNGlmG7B+O4GBgZhMJtvvrq6u6c7kc3Z2BiAlJcU2rWzZ8unaAxnmudE+LCyMhIR4HnmkRbr1pqSkcPLkiTR1lM1SvblBQUdERKSQGDNmAr16vcgff/zOzp3bGTNmJHXrBtGzZx+AdIecUlNTM8xvMmX8t28w3Po6Qk5OWZ/HarVQrlx53n9/aobn3NzcbI9dXFxuuc7cpENXIiIihcDff+9j5swplCtXgc6duzJp0gxGjBjNn3/uwnj9WkDx8XG29vY4S69ixcqcP38ODw9PAgPLEhhYlpIlSzF37kfs2fNnvtcD2qMjIiJ3uQp+XoVinR4eHqxe/RVOTkV48sn2JCcns2nTDwQGlqNKlWq4u3uwZMlCXnppABcvXmD+/Nm33VuT2x5++FFWrFjCyJHD6N//Nby8vFi6dCHbtm2lV69++VrLDQo6IiJyV7JYrJgtFsY+EmKX9Zstlju6WGDFipWYMGESixYt4Ouvv8JoNBIcHMKUKTPx9PRk9OjxzJ07i+7dO1OuXHleffV1hg4dmIdbkJGnpyezZs1n9uzpDB06ALPZQtWq1Zg6dRaVKlXO11puMFjTHtC7S5nNFqKi4u1dRqHn5GTE19eDHit+stvFt6oFFGVJt5ZER8eTmmqxSw1ScDhCn3z11Re5ePECAMWKBTBr1oLcLtHhXb2awqVL5/D3L0WRIs7pntO9rgquW71vAH5+HphMtx+Boz06IiL5ICsfyJlJe+jBYDDg5JS95eifaub0ujg+BR0RkTzk5+6C2WLB29vt9o0zkXZvg9FowNfXI1vLMZstxMToBpJy91HQERHJQ14uRTAZjbw9/XuOh0fd8fwXouPTPe42dOUdL6NioB/vDmqrG0jKXUlBR0QkHxwPjyLs+IU7ns/rqtl2HZDUq+ZsLUPkbqbr6IiIiIjDUtARERERh6WgIyIiIg5LQUdEREQclgYji4jIXUsXDHR8CjoiInJXMhoNFC3qnu2LOeaUrm2UP+wedGJiYpg6dSq//PILcXFxVK9enSFDhlC/fv1M23/99dcMHz48w/T/+7//o3z58nldrjiws2fPsHjxtcvr9+z5IqVLl7FzRSKSl4xGAyZT9q9xlBPZvbZRWNhB3n13NOHhp2natDnjx79/07bnzp2lU6cnmTlzLsHB9ZkwYQznzp1l1qz5ubEJhYbdg87gwYO5dOkSU6dOxc/Pj5UrV9K7d29Wr15N5coZbwAWFhZGgwYNmDp1arrpfn5++VWyw9E/+GuWLFnI3r17AFi6dCHDh4+2b0F3MfVJyU/ZvcaRPSxe/AkGg4GlS7/AwyN7V8m+29h1MPLJkyfZunUr77zzDvXr16dSpUqMHDmSEiVKsG7dukznOXToEDVq1CAgICDdj8lkyufqHceNf/B79+5h6dKF9i7Hbs6cOW17HB5++hYtJa+pT/7LbPLK9LHcneLirlCtWg3Kli2Hn5+/vcspFOy6R8fX15f58+dTp04d2zSDwYDVauXy5cuZzhMWFsbDDz+cXyXeFfQPXgoa9cl/JbnVgcR9/z6Wu1bHjk9w/vw5AL7//jumTPmI3btD+emnjURGRuDu7kFISEMGD34DH5+i9i22ALFr0PH29qZ58+bppm3YsIFTp07RtGnTDO2joqK4ePEiO3fuZNmyZcTExBAUFMTQoUOpWLFijmrJ7h2BHUFu3R3ZXgP6MpOdWnLrdZCcc8Q+mV0WkycJno1zZVmO8Hpkh8Vin7OqctuCBUsZMWIIxYuX4LXXhrBo0QK2bdvKyJFjKF26DMeOHWXChHdYsmQhAwcOsXe5ucZkytnnsd3H6KQVGhrKW2+9RatWrWjZsmWG5w8dOgSAyWTigw8+ICEhgTlz5tC1a1fWrl1LsWLFsrXenNwR2BHk1t2RC5Ls3CnaEV+HwkrvRd7I7h3UC7ukJBMXLxoz/MMsCMHvTmoICPCnSJEiuLq6UqJEcYKC7uGhh9oSHHwfAIGBZdi06X6OHTuCk5PRtmyTyYiTkxGDwVCovsRZLAaMRiM+Pu64urpmezkFJuhs2rSJoUOHEhQUlGGg8Q2NGjVix44d+Pj42KbNnj2bFi1asHr1avr27ZutdVssVmJjE7I1ryNIO+LfYrESneZuyXfCZDIWmA/S2NhEzGbLHc2TW6+D5Jwj9smCIDt/F44gJSUZi8WC2WwlNbVgbb/ZbLmjmqxWK1brte1o0+YRdu3awezZH3H69ClOnDjOqVMnqFfvHlJTLbb3+sY60s5bGJjNViwWC5cvJ5CYaM7wvLe3W5aCYoEIOsuXL2fChAm0adOGyZMn4+zsfNO2aUMOgLu7O4GBgUREROSohsLyxucFq9Wa7rEjvBZ3+uEBjvk6FFZ6L/JGdv4uHIHZ7JjXqZk8+X1+/PH/eOSRx7j//qb06NGLzz5bTmRkzv4fFjQ5Dah233+1cuVKxo8fT7du3Zg+ffotQ87KlStp2LAhSUlJtmlxcXGcOHGCKlWq5Ee5IiIidnf5cgzffLOKoUOHM3DgEB599AmqVq3OiRPH7V1agWPXPTrHjx/nvffeo02bNvTr149Lly7ZnnN1dcXd3Z2oqCi8vLxwdXWlRYsWTJ8+nTfeeIMBAwaQlJRku/5O+/bt7bglIiJSWFUMzP/rsOV0nR4ennh6erJly69Ur16T5ORkVq36gkOHDlKrls7OS8uuQeeHH37g6tWrbNy4kY0bN6Z7rn379rz66qu0atWKiRMn8vTTT1OqVCmWLFnC5MmT6dKlC1arlSZNmrB06dIcDVQSEZG7j8VixWy28O6gtnZZv9lsyfbtH5ycnBg//n1mzZrO888/i7e3N8HB9enX7xWWLl1EYmJiLldbeNk16Lz00ku89NJLt2wTFhaW7veaNWuycOHdfQExuT17n16um/WJFHwWi5WYmIRCdVPPtLdvCAlpxJIln2do0737CwC4ubnx22+7bNNHjhyTvUILuQIxGFlyR3bvwutI1yzxc3fBbLHY/fRy3azvGvVJKej0pcTxKeg4CKPRQFFfd0zGO/9gd6Rrlni5FMFkzN5N+i6kOYX5QnQ83YauzFYN2b1Zn6NRnxSRgkBBx0EYjQZMRiOrDuzhQnzcHc17JTk53eOPd/6WrRqq+gfQulL1bM2b27Jzkz6vq2bbaYipV82F5iZ/BZX6pIgUBAo6DuZCfBzn4mLvaB6z1ZLu8Z3Of0Mxd33rlozUJ0XEnnQAW0RE7gppL0QpBV9uvV8KOiIi4tBMJhNw7VYQUnjceL9MppwdfNKhKxERcWhGowk3N0/i4qIBcHZ2SXdmnxQsVquVlJRk4uKicXPzxJiNExrSUtARERGH5+197UrEN8KOFHxubp629y0nFHRERMThGQwGfHz88fLyxWxOtXc5chsmk1OO9+TcoKAjIiJ3DaPRiNF485tHi+PRYGSR68wmr0wfi4hI4aWgI7gV+/cYqHsxfztWYl9JbnW46hTAVacAktx09197Up8UkdyiQ1dCxYdacPyHnwCo8NCD9i3GjiwmTxI8G9u7DEF9UkRyj4KO4O7vR+2uHe1dhoiN+qSI5BYduhIRERGHpaAjIiIiDktBR0RERByWgo6IiIg4LAUdERERcVgKOiIiIuKwFHRERETEYSnoiIiIiMNS0BERERGHpaAjIiIiDktBR0RERByWgo6IiIg4LAUdERERcVgKOiIiIuKwFHRERETEYSnoiIiIiMNS0BERERGHpaAjIiIiDktBR0RERByWgo6IiIg4LAUdERERcVgKOiIiIuKwFHRERETEYSnoiIiIiMNS0BERERGHpaAjIiIiDktBR0RERByW3YNOTEwMo0ePplmzZgQHB9OlSxd27dp10/bR0dEMGTKEkJAQQkJCGDVqFAkJCflYsYiIiBQWdg86gwcP5q+//mLq1KmsWrWK2rVr07t3b44ePZpp+4EDB3L69GkWL17MzJkz2bp1K2PHjs3nqkVERKQwsGvQOXnyJFu3buWdd96hfv36VKpUiZEjR1KiRAnWrVuXof3u3bvZsWMHEydOpHbt2jRu3Jhx48bx7bffEhERYYctEBERkYLMrkHH19eX+fPnU6dOHds0g8GA1Wrl8uXLGdrv2rWLgIAAKleubJvWoEEDDAYDoaGh+VKziIiIFB5O9ly5t7c3zZs3Tzdtw4YNnDp1iqZNm2ZoHxERQalSpdJNc3Z2pmjRopw7dy5HtTg52f0oXo6YTIW7fkd0t78nd/v2F0R6T+RuZNeg81+hoaG89dZbtGrVipYtW2Z4PjExEWdn5wzTXVxcSE5OzvZ6jUYDvr4e2Z5fJDPe3m72LkEkHfVJuRsVmKCzadMmhg4dSlBQEFOnTs20jaurKykpKRmmJycn4+7unu11WyxWYmML95lbJpNRH2IFTGxsImazxd5l2I36ZMFzt/dJcSze3m5Z2ktZIILO8uXLmTBhAm3atGHy5MmZ7rUBKFmyJJs2bUo3LSUlhZiYGEqUKJGjGlJT9ccvuctstqhfSYGiPil3I7sfsF25ciXjx4+nW7duTJ8+/aYhByAkJITz589z8uRJ27Tt27cDEBwcnOe1ioiISOFi16Bz/Phx3nvvPdq0aUO/fv24dOkSFy5c4MKFC1y5cgWz2cyFCxdISkoCICgoiODgYF5//XX27t3LH3/8wTvvvEO7du1yvEdHREREHI9dg84PP/zA1atX2bhxI02bNk33M2HCBM6dO0fTpk1Zv349cO3U81mzZhEYGEiPHj0YNGgQzZo1Y8yYMfbcDBERESmg7DpG56WXXuKll166ZZuwsLB0v/v7+zNz5sy8LEtEREQchN3H6IiIiIjklQJx1pWIFBxnz55h8eIFAPTs+SKlS5exc0UiItmnPToiks6SJQvZu3cPe/fuYenShfYuR0QkRxR0RCSdM2dO2x6Hh5++RUsRkYJPQUdEREQcloKOiIiIOCwFHREREXFYCjoiIiLisBR0RERExGFlK+g8//zzHD16NNPnDh48yBNPPJGjokRERERyQ5YvGLhr1y6sVisAO3bsYOfOnURFRWVo9/PPP3P6tE5JFbE3o9GA0Wi44/kMBkO6x05O2dvxazJph7GI2F+Wg86qVav45ptvMBgMGAwGxo4dm6HNjSD0+OOP516FInLHjEYDvn7uGA13HjbShiOj0YCvr0duliYikq+yHHRGjhzJ008/jdVqpUePHowePZoqVaqka2M0GvH29qZq1aq5XqiIZJ3RaMBoMBIes4+U1Pg7mjfVkpzu8bGLf2SrBg8Xf0p46bNAROwry0HHy8uLBg0aALB06VJq1aqFp6dnnhUmIjmXkhpPUuqVO5rHarWke3yn89/gbHLP1nwiIrkpWzf1bNCgAVeuXGHjxo0kJCTYDlml1a5du5zWJiIiIpIj2Qo6v/76K4MGDSIpKSnTkGMwGBR0skh3ihYREck72Qo6U6dOpVKlSowYMYISJUpgNOrsiuy6cadogKVLFzJ8+Gj7FiQiIuJAshV0jh07xpw5c6hfv35u13PX0Z2iRURE8k62dsWULl2auLi43K5FREREJFdlK+j069eP2bNnEx4entv1iIidlShdzPa4ZJlit2gpIlLwZevQ1dq1a4mIiKBNmzb4+fnh6uqa7nmDwcCmTZtypUARyV8durdi1dJrJxk8/VwrO1cjIpIz2Qo6JUuWpGTJkummXb169frl4rO1SBEpIEqU9ueV4c/YuwwRkVyRrUNXEydOpGzZskRGRjJx4kQmTpxIp06d2LJlC9WrV2fixIm5XaeIiIjIHctW0Pnkk0+YPXs21apVs00rX7487dq1Y8qUKXzxxRe5VqCIiIhIdmXrONOXX37J66+/Tp8+fWzTSpYsyfDhw/Hz82Pp0qU888zdtetbd4oWEREpeLIVdCIiIqhdu3amz9WtW5fZs2fnqKjCRneKFhERKZiyFXTKli3L77//TuPGjTM8t3379gwDlR2d7hQtIiJSMGUr6HTp0oX33nuP1NRUWrdujb+/P1FRUWzatImlS5cydOjQ3K6zUNCdokVERAqWbAWdbt26cf78eRYtWsTixYtt000mEz169KBnz565VJ6IiIhI9mX7ojdDhgyhb9++7Nmzh5iYGLy9valXrx6+vr65WZ+IiIhItuXo6n5eXl488MADuVWLiIiISK7SOckiIiLisBR07Ew3UBQREck7ujGVnekGiiIiInlHQcfOdANFERGRvKNDVyIiIuKwFHRERETEYSnoiIiIiMNS0BERERGHpaAjIiIiDqtABZ05c+bQvXv3W7b5+uuvqV69eoafkydP5lOVIiIiUlgUmNPLFy9ezMyZMwkJCbllu7CwMBo0aMDUqVPTTffz88vL8kRERKQQsnvQiYiIYOTIkYSGhlKxYsXbtj906BA1atQgICAgH6oTERGRwszuh67279+Pj48Pa9asISgo6Lbtw8LCqFKlSj5UJiIiIoWd3ffotGzZkpYtW2apbVRUFBcvXmTnzp0sW7aMmJgYgoKCGDp0aJb2Bt2Kk1P2M5/JZPe8KAWQPfuF+qRkRv1C7kZ2Dzp34tChQwCYTCY++OADEhISmDNnDl27dmXt2rUUK5a9m2IajQZ8fT1ys1QRvL3d7F2CSDrqk3I3KlRBp1GjRuzYsQMfHx/btNmzZ9OiRQtWr15N3759s7Vci8VKbGxCtusymYz6AJEMYmMTMZstdlm3+qRkxp59UiS3eXu7ZWkvZaEKOkC6kAPg7u5OYGAgEREROVpuaqr++CV3mc0W9SspUNQn5W5UqA7Yrly5koYNG5KUlGSbFhcXx4kTJzRAWURERDIo0EHHbDZz4cIFW7Bp0aIFVquVN954g8OHD7Nv3z4GDBiAn58f7du3t3O1IiIiUtAU6KBz7tw5mjZtyvr16wEoVaoUS5YsIT4+ni5dutCzZ0+8vLxYunQprq6udq5WRERECpoCNUbn/fffT/d7YGAgYWFh6abVrFmThQsX5mdZIiIiUkgV6D06IiIiIjmh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dVoILOnDlz6N69+y3bREdHM2TIEEJCQggJCWHUqFEkJCTkU4UiIiJSmBSYoLN48WJmzpx523YDBw7k9OnTtvZbt25l7Nix+VChiIiIFDZO9i4gIiKCkSNHEhoaSsWKFW/Zdvfu3ezYsYP169dTuXJlAMaNG0efPn0YPHgwJUqUyI+SRUREpJCwe9DZv38/Pj4+rFmzhtmzZ3PmzJmbtt21axcBAQG2kAPQoEEDDAYDoaGhPProo9muw8kp+zu3TKYCs2NMChB79gv1ScmM+oXcjewedFq2bEnLli2z1DYiIoJSpUqlm+bs7EzRokU5d+5ctmswGg34+npke36RzHh7u9m7BJF01CflbmT3oHMnEhMTcXZ2zjDdxcWF5OTkbC/XYrESG5v9Ac0mk1EfIJJBbGwiZrPFLutWn5TM2LNPiuQ2b2+3LO2lLFRBx9XVlZSUlAzTk5OTcXd3z9GyU1P1xy+5y2y2qF9JgaI+KXejQnXAtmTJkkRGRqablpKSQkxMjAYii4iISAaFKuiEhIRw/vx5Tp48aZu2fft2AIKDg+1VloiIiBRQBTromM1mLly4QFJSEgBBQUEEBwfz+uuvs3fvXv744w/eeecd2rVrpz06IiIikkGBDjrnzp2jadOmrF+/HgCDwcCsWbMIDAykR48eDBo0iGbNmjFmzBj7FioiIiIFUoEajPz++++n+z0wMJCwsLB00/z9/bN0BWURERGRAr1HR0RERCQn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h2DzoWi4WZM2fywAMPEBQURK9evTh58uRN23/99ddUr149w8+t5hEREZG7k5O9C5gzZw6ff/45EydOpESJEkyaNIkXX3yRdevW4ezsnKF9WFgYDRo0YOrUqemm+/n55VfJIiIiUkjYdY9OSkoKn376KQMGDKB58+bUqFGDadOmERERwcaNGzOd59ChQ9SoUYOAgIB0PyaTKZ+rFxERkYLOrkHn4MGDxMfH06hRI9s0b29vatWqxc6dOzOdJywsjCpVquRXiSIiIlKI2fXQ1fnz5wEoVapUuunFixfn3LlzGdpHRUVx8eJFdu7cybJly4iJiSEoKIihQ4dSsWLFHNXi5JT9zGcy2X2okxRA9uwX6pOSGfULuRvZNegkJiYCZBiL4+LiwuXLlzO0P3ToEAAmk4kPPviAhIQE5syZQ9euXVm7di3FihXLVh1GowFfX49szStyM97ebvYuQSQd9Um5G9k16Li6ugLXxurceAyQnJyMm1vGP8hGjRqxY8cOfHx8bNNmz55NixYtWL16NX379s1WHRaLldjYhGzNC9e+JekDRP4rNjYRs9lil3WrT0pm7NknRXKbt7dblvZS2jXo3DhkFRkZSbly5WzTIyMjqVGjRqbzpA05AO7u7gQGBhIREZGjWlJT9ccvuctstqhfSYGiPil3I7sesK1Rowaenp5s377dNi02NpYDBw5Qv379DO1XrlxJw4YNSUpKsk2Li4vjxIkTGqAsIiIiGdg16Dg7O/Pcc88xefJkfvzxRw4ePMjrr79OyZIladOmDWazmQsXLtiCTYsWLbBarbzxxhscPnyYffv2MWDAAPz8/Gjfvr09N0VEREQKILsPwR84cCAdO3bk7bffpkuXLphMJhYuXIizszPnzp2jadOmrF+/Hrh2qGvJkiXEx8fTpUsXevbsiZeXF0uXLk03xkdEREQECsCVkU0mE8OGDWPYsGEZngsMDCQsLCzdtJo1a7Jw4cL8Kk9EREQKMbvv0RERERHJKw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y8neBYiIiNzO2bNnWLx4AQA9e75I6dJl7FyRFBbaoyMiIgXekiUL2bt3D3v37mHp0oX2LkcKEbsHHYvFwsyZM3nggQcICgqiV69enDx58qbto6OjGTJkCCEhIYSEhDBq1CgSEhLysWIREckOo9GAk5MxWz9nz4bblnPmTHi2l2M0Guz4Cog92P3Q1Zw5c/j888+ZOHEiJUqUYNKkSbz44ousW7cOZ2fnDO0HDhxIcnIyixcvJjY2lpEjRzJ27Fg++OADO1QvIiJZYTQa8PVzx2jI3vfrtAHFaDTg6+uRreVYrBaioxKwWKzZml8KH7sGnZSUFD799FOGDRtG8+bNAZg2bRoPPPAAGzdu5LHHHkvXfvfu3ezYsYP169dTuXJlAMaNG0efPn0YPHgwJUqUyPdtEBGR2zMaDRgNRsJj9pGSGn/H8weU8iYiIuL6Yx+OXfzjjpfh7ORBYNG6GI0GBZ27iF2DzsGDB4mPj6dRo0a2ad7e3tSqVYudO3dmCDq7du0iICDAFnIAGjRogMFgIDQ0lEcffTTfahcRkTuXkhpPUuqVO56vXbcHSTWnXn/cPFvLkLuTXYPO+fPnAShVqlS66cWLF+fcuXMZ2kdERGRo6+zsTNGiRTNtn1VGowE/v+ztBgUwXN+jWs43GCuWbC8nJwwGEwDdg0Ls9k3FyXRtl/S09veTarZPDa5Frr0OH41qR2qqfd4LJ6drr4OPjxtWO31pVJ+8Rn3yGkfok1UDoOmUdjmrAfu/DpJ7sjreyq5BJzExESDDWBwXFxcuX76cafvMxu24uLiQnJyc7ToMBgMmU84HqDmZMtaW3zydXexdAn7urvYuAT8fd3uXgNFo97H+6pPXqU9eoz55TUF4HST/2PXddnW99uGTkpKSbnpycjJubm6Ztv9v2xvt3d3t/yEiIiIiBYtdg86Nw1CRkZHppkdGRlKyZMkM7UuWLJmhbUpKCjExMRqILCIiIhnYNejUqFEDT09Ptm/fbpsWGxvLgQMHqF+/fob2ISEhnD9/Pt11dm7MGxwcnPcFi4iISKFi1zE6zs7OPPfcc0yePBk/Pz/KlCnDpEmTKFmyJG3atMFsNhMVFYWXlxeurq4EBQURHBzM66+/zpgxY0hISOCdd96hXbt22qMjIiIiGRisVvuOPTebzUydOpXVq1eTlJRESEgIo0ePJjAwkPDwcFq1asXEiRN5+umnAbh06RJjx45ly5YtuLi40LZtW0aMGIGLi/0HPIqIiEjBYvegIyIiIpJXdI6diIiIOCwFHREREXFYCjoiIiLisBR0RERExGEp6IiIiIjDUtARERERh6WgIyIiIg5LQUfSiYmJYfTo0TRr1ozg4GC6dOnCrl27bM//888/PPfcc9xzzz08+OCDLFy48KbLmjNnDt27d88wfcSIEVSvXj3dT7NmzfJke6Twy48+GRkZyeDBg6lfvz4NGzZkyJAhREVF5cn2iGPI637ZvXv3DJ+TN36++eabvNosx2QVSeOFF16wPvnkk9adO3dajx49ah0/fry1Xr161iNHjlijoqKsDRs2tI4cOdJ65MgR66pVq6x169a1rlq1KsNyFi1aZK1evbr1ueeey/Bc+/btrVOnTrVGRkbafi5dupQfmyeFUF73yeTkZOtjjz1m7dixo3Xv3r3W3bt3W9u2bWvt06dPfm2iFEJ53S+jo6PTfUZGRkZa+/bta23btq31ypUr+bWZDsGu97qSguXkyZNs3bqVzz77zHaT1JEjR7J582bWrVuHq6srzs7OjBkzBicnJypXrszJkydZsGABHTp0ACAiIoKRI0cSGhpKxYoVM6zDbDZz5MgR+vfvT0BAQL5unxQ++dEn161bx5kzZ9i4cSPFihUD4K233mLs2LHExcXh6emZfxsshUJ+9MuiRYum+33dunX89ttvrF69Wn3yDunQldj4+voyf/586tSpY5tmMBiwWq1cvnyZXbt2ERISgpPTv/m4UaNGHD9+nEuXLgGwf/9+fHx8WLNmDUFBQRnWceLECZKTk6lcuXLeb5AUevnRJ7ds2UKjRo1sIQfggQceYNOmTfqHIpnKj36ZVkJCAh9++CE9evSgevXqebNRDkxBR2y8vb1p3rw5zs7OtmkbNmzg1KlTNG3alPPnz1OyZMl08xQvXhyAs2fPAtCyZUumTJlC2bJlM13HoUOHMBgMLFmyhJYtW9K6dWvGjx/PlStX8mirpDDLjz554sQJAgMDmT17Nm3atKFFixaMGjWK2NjYPNoqKezyo1+m9fnnnxMfH8/LL7+ci1tx91DQkZsKDQ3lrbfeolWrVrRs2ZKkpKR0f9iA7a7xycnJWVrm4cOHMRqNlClThrlz5/Lmm2/y66+/0r9/fywWS65vgziWvOiTcXFxfPPNN4SFhTFlyhTGjRtHaGgo/fv3x6p7HksW5EW/vMFsNrNs2TK6du2Kl5dXrtV8N9EYHcnUpk2bGDp0KEFBQUydOhUAV1dXUlJS0rW78Ufr7u6epeUOGDCAnj174u3tDUC1atUICAjgmWeeYd++fbfdhSt3r7zqk0WKFMHd3Z0pU6ZQpEgRAHx8fOjUqRP79u2jXr16ubgV4mjyql/esGPHDs6ePUvnzp1zp+C7kPboSAbLly9nwIABNGvWjAULFuDq6gpAyZIliYyMTNf2xu8lSpTI0rINBoMt5NxQrVo1AM6fP5/T0sVB5WWfLFmyJBUrVrSFHICqVasCEB4enhvli4PKy355w6ZNm6hXr16WDnFJ5hR0JJ2VK1cyfvx4unXrxvTp09Ptfg0JCSE0NBSz2Wybtm3bNipWrIi/v3+Wlj9kyBB69+6dbtq+ffsAqFKlSi5sgTiavO6T9evX5+DBgyQlJdmmHTp0CIDy5cvn0laIo8nrfnlDaGgojRo1yrW670YKOmJz/Phx3nvvPdq0aUO/fv24dOkSFy5c4MKFC1y5coUOHToQFxfHyJEjOXLkCKtXr2bJkiX069cvy+t4/PHH2bp1Kx9//DGnTp3i119/5a233uLxxx/XmViSQX70yWeffRaTycSQIUM4dOgQoaGhvP322zRs2JDatWvn4dZJYZUf/RL+vRzHjb3ekj0aoyM2P/zwA1evXmXjxo1s3Lgx3XPt27fn/fff55NPPmHChAm0b9+egIAA3njjDdq3b5/ldbRo0YIZM2Ywd+5c5s6di5eXF0888QSDBg3K5a0RR5AffdLPz48VK1YwceJEOnfujLOzM61bt2bEiBG5vTniIPKjX8K1qy9fvXo1wzV15M4YrDqtQERERByUDl2JiIiIw1LQEREREYeloCMiIiIOS0FHREREHJaCjoiIiDgsBR0RERFxWAo6IiIi4rAUdERERMRhKeiIiIiIw1LQEREREYeloCMiIiIOS0FHRAq0Dz74gHr16nHlypV00+fPn8+9995LQkIChw4dol+/fgQHBxMcHMwrr7zC6dOn07U/ePAgr776Ko0aNaJ27do88MADvPvuuyQlJdnaVK9enVmzZtGhQwfuu+8+5syZky/bKCJ5R0FHRAq0jh07kpyczPfff59u+jfffEPbtm2JiIjg2Wef5dKlS7z//vtMmDCB06dP06VLFy5dugRAZGQk3bp1IzExkffff58FCxbwyCOPsGzZMhYvXpxuuR9//DEPP/wwU6dOpVWrVvm1mSKSR3T3chEp8J599lmcnJxYvnw5AHv37qVTp06sWLGCzz77jG3btvF///d/eHp6AhATE0Pr1q3p1KkTb775Jr/99htz585l7ty5tjYATzzxBMWLF2fhwoXAtT06wcHBfPbZZ/m/kSKSJ7RHR0QKvA4dOrBr1y7Cw8MBWL16NeXKlaN+/fr88ccfNGzYEFdXV1JTU0lNTcXT05P69evz+++/A9C0aVOWL1+Oi4sLx48f5+eff2bu3LlERUWRkpKSbl3VqlXL9+0TkbzjZO8CRERu59FHH+W9995jzZo19OnThw0bNtCjRw/g2t6b9evXs379+gzz+fn5AWCxWJg6dSorVqwgISGBUqVKUa9ePVxcXDLMU6xYsbzdGBHJVwo6IlLgeXh40LZtWzZs2EDNmjWJjY2lXbt2AHh5eXH//ffzwgsvZJjPyenaR9z8+fNZvHgxY8aM4eGHH8bLywu4Nv5HRBybgo6IFAodO3Zk9erVfPrppzRq1IjSpUsD0KBBA44cOULNmjVtwcZqtTJ06FDKly9PzZo1CQ0NpUqVKumCTUREBIcOHaJu3bp22R4RyR8aoyMihcJ9991HpUqV2LFjB08//bRtev/+/Tl16hT9+vVj06ZNbNmyhQEDBvDdd99Ro0YNAOrVq0dYWBjz589nx44dfPXVV3Tr1o2UlBQSExPttUkikg+0R0dECo0HH3yQCxcu0KZNG9u0GjVqsGLFCqZNm8Ybb7yB1WqlWrVqzJ4923Z6eL9+/YiOjmbp0qXMnj2bUqVK8dRTT2EwGJg3bx6XL1/Gx8fHXpslInlIp5eLSKFgtVp54oknaNiwIaNGjbJ3OSJSSGiPjogUaHFxcSxevJh9+/Zx4sQJXa1YRO6Igo6IFGiurq58/vnnWCwWJkyYQLly5exdkogUIjp0JSIiIg5LZ12JiIiIw1LQEREREYeloCMiIiIOS0FHREREHJaCjoiIiDgsBR0RERFxWAo6IiIi4rAUdERERMRh/T+MTwutcNBqL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8" descr="data:image/png;base64,iVBORw0KGgoAAAANSUhEUgAAAjoAAAHLCAYAAADBbjLhAAAAOXRFWHRTb2Z0d2FyZQBNYXRwbG90bGliIHZlcnNpb24zLjUuMiwgaHR0cHM6Ly9tYXRwbG90bGliLm9yZy8qNh9FAAAACXBIWXMAAA9hAAAPYQGoP6dpAABe1UlEQVR4nO3dd3QU5dvG8e/uhvRCEkINvddoJBRBkKbYQYoCIggIioJIURBBiohKR0CKSMfGDxUQ9AUbiEiJIAgSegklAZIQ0snuvn8Aa2IChLRNlutzTs7ZzD4zc8/uk821M8/MGKxWqxURERERB2S0dwEiIiIieUVBR0RERByWgo6IiIg4LAUdERERcVgKOiIiIuKwFHRERETEYSnoiIiIiMNS0BERERGHpaAjIiIiDktBR+7Yhp49mWwwpPuZWqQIH/n6srxhQw5//XWm7WcXK5aj9UYdOoT56tUs1ZaVdW0dM8ZWf0pc3E2n2cupX36x1XJ03Tq71lJY3Xj9fhk6NM+Xeyfrml+hApMNBr7t2DFX68otefW6idiDgo7kCktqKskxMZzfsYNvO3Tg4Bdf5NqyU+Lj2Tx8OEvq1sWcnJxryxUREcfnZO8CpPBy9fWlx969WC0WrsbHc/jrr/nt7bfBamXz8OFU69gRo8mU4/XsmjyZHR98kAsVp1d/8GDq9ekDQBEPj1xfvtxd+p0+DYCzl5edKxGRtBR0JNsMRiNegYG23/1r1uTstm0cW7eO2BMniD15kqKVKuV4PXl131kXb29cvL3zZNly90n7tyAiBYcOXUmuKlanju1xQkTELdumJiXxx4QJLKpdm+lubswOCGBNp05c+PtvW5sNPXuybexY2+8zvbz4/MEHs1RL5J49fPbAA0x3c2NBpUrsnDw5XWjK6nicP957798xC8OG2aYnRUez6ZVX+LhUKaa5urKoTh12z56dpWD2z2efsbxhQ2Z4ejLd3Z2F1aqx5a23SImPz7S9JTWV30aNYk7Jkkz38OB/jz1GzNGj6dpc+ucf1nTqxNwyZZjq7MzsYsX436OPcj401NYm7bifY+vXs6h2baa5uvJdt24AWC0WdkyaxMJq1Zjm4sK8cuX4ecgQUq5cSbeu86Gh/O/RR5nl729rt757d2KOHbvttt+odX337nxcujTTXF1ZWK0av40enWH7b9R6YPly9n36KZ/WqME0V1eWBAXd8bilf1autM2/NDiYExs3ZruuzGQ2rsVqtbJzyhQWVK7MNFdXVt5/P+d27sx0/qSYGH4aNIgFlSoxzdWVmT4+LG/YkH9WrgTAfPUqs4sVY7LBwJpOndLNe/aPP2zrP/S//wE5f49u+POjj5hXvjzT3d35vFkzzm3fbntucb16TDYYWBYSkm6euHPnmGw0MtlgYOeUKTdddvSRI6zp1Ik5JUow1dmZuWXK8E27dkTu2ZOh7dG1a1nesCHT3dyY5e/P2meeIfrIkXRtrFYrodOns7huXWZ4eTHdw4NPa9Tg97Fj043vi4+I4PtevWx/K3NKlOCrNm049csvGdabFBPDr2+8wSdVqjDN1ZWPS5fm+169uHzyZLp2nz/4IJMNBn7o04czv//OZ02bMt3NjXnly7P9/ffTtb2T9UvOaY+O5KpL+/fbHrsFBNy0XWpSEp83a8b5NB/6qUlJHFq1imPffUf7tWsp36pVtuu4Gh/PFy1akBwTA8Dl48f5ddgwEi5coPkdHAY7unYtW0eNAqBax440//BD4Nq4oc+bNeNimlB2af9+fnz1VWKOHqXF1Kk3XeaRb7/lu65d002LPnyY7RMncmHvXp7O5B/4r8OGEZPmQ/34+vWsOXuW53fvBiA+MpIvWrRIFy4TL13i+IYNnP39d3ofOYL7fwZof9e1K8mXLwMQcM89AHzfuzf7Fy+2tbly+jShU6dydutWnt2yBVORIsSeOsVXrVvbXtsb7Q4sX87pX3+lx19/4erre9PtD9+yhf898ghX04SH6MOH+WP8eI5/9x3P/Porzp6e6ebZM2cOZ7dts/1+Ye9evm3fnj7HjuFdtuxN13XDkW+/ZVeaf7iRu3fz9RNP0PfkSTxKlMh2Xbezefhwdl7vMwBnt23jy5YtM227pkMHTv30k+13c3Iy53fs4Ltu3XALCKBCmzZU69SJv+bO5fiGDaQmJeHk6grA0TVrgGuHzSo99liO36Mb/lmxgvjz522/h2/ZwhcPPkiXrVspERxMzW7d2DJ8OBG7dhF7+rTtvTi6di1YrWAwUOOZZzJddnJsLF+1bk1smsAQd/YsR779ltO//EL30FCKVq4MwN+LF/N9r17Xlsm1z4qwL7/k1E8/0W37dtue423jx/P7O++kW09UWBi/jxmDOSWFByZMwGqxsPrxx4nYtcvWJiEykpObNhG+eTOdf/6ZMvfff236hQusaNSIy2nCYfy5c/y9aBFH16yh888/E1C3brr1Rfz5JweWL7eNJ7xy6hRbRozAu3x5anbpckfrl9yhPTqSbVaLhSvh4VwJD+fi/v1sGz/+2gccULRKFXyrVLnpvH+8+64t5NQfMoQe+/bx1OrVeJQqRWpiIt9168bVhARaTJvGfa+/bpuvV1gYT3711W1rS01Kwr9mTbrt2EHnn3+m6PVadk2ZwpUzZ7K0fZf27+e7bt2wWiyUvv9+Hl22DIPBcG05kydz8e+/Mbm48MjSpfQKC6Ppu+8CEDp9erq9Uv+1f9kyAAKbNeP5PXvoffgwIdf3FEXu2ZPhmyJA0qVLtPv2W7r/+Sdlmja1tb30zz8AHPn6axIvXKCIpyft162jz9GjtJ4zB4Dky5c598cfGZZpcnGhy9atdP7xR2p27crpX3+1hZyQN96g18GDPPHVVxTx9OTc9u3snT//2rrWrCE5Jga3gACe3byZPkeP8ujy5RiLFCHlyhVO/vjjTbfdkprK+u7duRofj1uxYjz++ef0/PtvGo0cCVz7J7FlxIgM85394w+aT5pEz/37qfPCC7ZlHVq16qbrSivmyBEenDKFFw4c4J7+/YFrQeLw6tU5qutW4s6etYWrolWq0PnHH3lu506KBwVx9T97EC/8/Tdntm4FoNmHH9Ln6FE6//gjLj4+AJz44QcAal7f83Y1Pp6TafZIHfn2WwCqtGuHk6trjt6jtOLPn6fxO+/Qc/9+Ws6YgcFoJDUpiS3XX5eaXbrA9b+JI998k6GewKZNb3pIL3zzZmJPnsTk7EyHDRvoc+wY7deuxdXXF4vZbNtjl3LlCj+99hpYrVR4+GGe372bLr/9hn/t2iRevMjmN98Err2Hf3/6KQA1nn2WXmFhdP/zT0rUr5/uNbx44IAtZDyydCl9jh7lmV9+wbtCBQxGo61PAPz8+utcPnYMg8nEAxMn8sKBA7RdtAhnLy8SL11i/XPPZdiDG7l7N9U6drz2ms2caZt+8PPP73j9kjsUdG5izpw5dO/e/Y7n++abb3j00UepW7cujz32GBs2bMiD6gqGpOho5pUty7yyZVlcpw5bR48GwOjkRKuPPrrlvHs/+QSAci1b8uDkyQTUqUPV9u1pPXs2cO2w19HrH3rOacbReJYujfst9hSl1XbRIkqFhFDuwQdpMW0aAFazOd235lv5tkMHUq5cwcXHh3bffmv79gzYDg9UeOghyrVoQRF3d2r36IFv1apgtRL25Zc3XW4RNzcAYo4e5dz27RiLFKHZ++/zalQUL4WH41O+fIZ5gl97jSpPPkmJe++l/pAhtulXwsMBCOrXjwGxsfTYs4fKjz2GZ5ky12q5Lik6OsMy6/TqRZn776dcy5Z4lSlj2ya3gACCBwygiIcHpRs1ourTTwMQdv1Muhv1J0dHc/qXX0i5coWaXbrw8rlzDIiOpvotTpk+uWmT7Rv8g1OnUuOZZyhWuzZN332Xyk8+CcD+JUuwpKamm698q1aEDB1KsVq1aJZmj1xCZORN15VW2QcfpP7gwfjXrEnTCRMyvH7ZretWTv74I1azGYCWM2ZQrmVLStavT9s0e8xuCKhTh9fi4ui5fz8Nhg3Dp2JFXP39cS9eHPj3/SvTpAne1/vH4evBIvrIES4dOABAjS5dgJy9R2mVatSIJmPGUKxWLYIHDqRK+/YAnP75Z8xXr+JdrhyBDzwA/Bt0UuLiOHU9SN2oJzNO12s0p6RwYuNGEiMjqdi2Lb2PHGFgbCz3vfYaACc2biQlNhaABsOH41asGN7ly3Pvq68C1/ZmXU1MxOjkRN8TJ+hz7BgPzZ+PX7VquPn7412uXLrX8MZrA9ff91OnKNWoEc/v3s3AuDgenDz52msXG8uh61+qavfoQcPhw/GvWZM6PXty//XD6Rf27uX8jh3ptquIpycPf/LJtddswAD8a9UC/u2rWV2/5B4FnUwsXryYmWmSeFZ9++23vPXWWzzzzDOsW7eORx99lMGDB7P7+uEFR2Zydsa9RAkqPPQQnX/6iYpt2960bcLFi7ZDLGVbtEj3XNrfb3x4Z4eTmxt+1avbfi95/VsdQNz1f263E3d9z0/y5cvpDlEBtsNIR9eutYW9eWXLEn34MAAX/vrrpsttOHIkHiVLEnfmDBv79WNBhQosqFSJ30aNIurQoUznufFhCaQbQG1OSbE9vnLqFH/Nm8fyBg34yNubr9q0sT134x9uWn41amS6TYkXLqTbpgNLlwIQeX2banTtSunGjbGkprJ19GiW3nMPs4sVY1P//rcNkWlfx3L/ee9v/J5y5Qqx189gusE3zXvp6udne2y5zXWVbrjd65fdum4lbT8rcd99tse+VarY9tSklRQTw7HvvuOrNm34qGhRlt5zj60/3Xj/DAYDNa8f9jy6Zg0Ws9m298TN358K19/znLxHaRW/9950v9/4OzInJ5N48SLw716m8M2bSYyK4sQPP2BOTsbo5ES1WwSqci1a2EJ06NSprGjUiI98fdnQo0e6a3GlPWT7ZYsWtn656eWXr9WSkkLUwYPXHl+9SvjmzWx44QU+Ll2a+eXL2/aQ3HgNi1auzH2DBgFwYOlSvmzRgo98fFjToQP7ly7Fcr1d9KFDtv5xsz4B1/bQpOVdvny6L0U3+uuNvprV9UvuUdBJIyIigj59+jBjxgwqVqx4R/NarVZmzJhBjx496NGjB+XLl+eVV17h/vvvZ8d/Er+jcPP3Z6jVylCrldeTk+l//jwdf/jB9g3vZoxONx8aZrVY/v3l+i7x7PjvP3ZDmtPcDVk85d3J1RWf6/3gxu7xG261DYDtn0Bm/GvUoFdYGG3mzqXSY4/h7O1N7MmT7Jk9m6VBQbZAka6WNN8CMab5s72+2/zYhg0sCQpi56RJOLm60mjUKDr//PMta/zvGWe326aU2FjMV69SxM2NZ7ds4amvv6bWc8/hWbo0SdHRhH35JV+2asVf8+bddBlZfe8N/3nv0/7jyM4lC9K+foZMXr/s1nVLadqm69dk7IOxp0+zpG5dNr/xBrGnTlGvb1/affMNJf8zyBf+DRaJFy9y5rffOHo96FTr2NG2HTl5j9Ky/mcPVmZ/R9U7dcLk7IwlNZWja9fagle5Vq1uuffVYDTy1P/+R6dNm6jXty8+FStyNS6OY+vWsaZDB7a89RZw+35547WwmM181bo13/fsyemff6by44/zyJIlBPXrl6F9i2nT6LZ9O8GvvYZfzZqYU1I49dNP/NCrF+uv78nPjb4KmX/eZGX9knsUdNLYv38/Pj4+rFmzhqCgoAzP//zzzzz99NPUq1ePNm3aMH36dFKuJ/5jx45x5swZnnjiiXTzLFy4kH6Z/KHdzVyLFrUNVD79n7MMwn/91fb4xiC/dB8kWTzV3JySku5so4g//7Q99q5QIUvLeGTZMtsx9vM7dhCWZjzIjQBUs2tXW9gbarXSbccOBsTE0PX6eIv/slqtXPj7b45//z0BQUE8vW4dA6Kj6fr77xTx9CQ1KYkD18fw3IntEyZguXqVMk2a8OzmzTR+++10Z8BlxlikSLrfb2yTV2AgQywW2zb13L+fl86eZajViqlIES6fPMnxDRuwWiw8umwZL505Q+/Dh21jIfYuWHDTdfpWq2Z7/N/3/vT1997FxwevLAwwzk15UZdPmi9LEWn6YvSRIyRFRaVru3fePOLPn8fk7Ez3P//kwUmTqPLUU1xNSMiw3GK1axNw/fNp3yefcOb33wGo/uyztjY5eY/SOvufsV2R1/+Oinh62ga3u/r6UvGRRwBsJxPAtXEytxJ//jwn/u//iDtzhofmzePFY8foFx5Opcceu1bj9TFhaV/H3ocO2fpl31On6H34MEPMZiq0acPpn38mfPNmAJ744gsemj+f2s8/j+E/gSUxKopTP/9M5O7dtJg6lV4HDtA/MpK616+pdfDzz0m5cgWfihVtYedmfQKg2H8GI99OVtcvuUdnXaXRsmVLWt7kjIjNmzfz2muvMWLECJo0acKpU6cYP348x48fZ8aMGZw4cQKAhIQEevfuzYEDBwgMDOTll1++6TLvZrWee47QadM49eOP/PrGG9Tu0YOYI0f48fpxd88yZWwfeCYXF9t8Z37/HY+SJSmeSRD9r/XPPUebuXMxOjnx8/VdxSYXlyyfzVWxbVucPT0p06QJZ7Zu5beRI6nart21XfKdOnFh717CvvqKwObNCWzWjOMbNvDL4MEAPLxwIXV79cp0uWs6dCD60CG8ypXj4U8+oWilSsSeOmXbtf3fAJIVN84Uijp4kNObN+Ps6WkbMwVkaWxJ9c6d+XPmTK6Eh/PTwIEEvfwyMUeOsKFHD5JjYqjVvTuPLl3K9gkT2LtgASZnZ5I//piyzZsTd+YMKdfP4LpV/eVbt8a9RAkSIiL4ZcgQTC4u+NeuTdgXX9jOHKrbp0+uXGjyTuRFXeVbt8bJ1ZXUpCQ2vfIKJhcXXIoW5aeBAzO0vfH+mVNSCPviC8o0acLfixfbzmL87/tXs1s3Lvz1FweWLweujV0r26yZ7fmcvEdpXdy3j40vv8w9/ftzZutWwq6PWanw8MPp9ozV7NaNI99+y7HrA4hNLi5UvT6e52b2ffopv10f1Bx//jxVn36apKgoEi9dSldj+datcfX1JSk6mv/r25dmH36INTWVH199lYg//8SnUiV6h4WlO1vu0P/+h3f58pzZutU2wP7Ga3ji++9tl1OIOniQoJdeIjUpyXY43WgygcGAi48PlZ94gsNff83fixfjW60alZ94gvO7dtkueVHivvsomeawZFZkdf2SexR0smju3Ll07NiRLtcH15UrV46xY8fSo0cPwsPDibt+FsWbb77Jq6++ytChQ/nhhx/o378/ixYtonHjxvYsv8BpMm4cp378kQt797Jz0iR2Tppke66IhwePrVxp2wVcrHZt23P/a9sW/9q1eeEWZzXBtbNc4s+d44v/XHOn8ahRuPn731GtTd97jy+aNyf60CH2fvIJ97z0EsEDBrB/yRJijhxh43/22BW/556bDsI0GAy0nDGDr598kiunTrHqoYfSPe/q60u9vn3vqD6Ayk89ReSePSReusQXzZtneD7xwoXbLqNMkyZU69SJQ199xe5Zs9g9a5btOZeiRWkwfDgAjd5+m2PffUfc2bP80Lv3fzeQBm+8cdN1mJydeXTpUr556ikSIiNZ27lzuudLNWxIk3HjbltrbsuLutz8/bl/3Dg2v/FGuvfayc0N36pVbeNvACo/+SShM2aA1ZrxNSXj+1ezSxe2DB9uO4RSvXPndMEjJ+9RWiXq1+evuXP5a+5c27Qinp62Mwxt9T/xBM7e3rZBwxUfeSTTcUhp3dO/Pwc/+4yLf//N5jffzHB4+EZ/c/byosn48fz46quc/uUXVjRokG5bmowbh9HJiTJNm+Lm70/ipUsZagZIiorCYjZTrVMn9i1cyKmffiJ0+nRCp09P1+7eV1+1XUag5UcfcX7XLq6cPp2hRreAAB69HjTvxJ2sX3KHDl1l0YEDB/jyyy+59957bT8vvfQSAEePHqXI9W8fvXv3pn379tSsWZNBgwbRrFkzFi1aZM/SCyRnT0+6/vEHTcaNw79WLZxcXXHz96dap05027Ej3bfTCm3bUu/FF3EvXpwiHh62s05uxbt8eZ759VcCmze/NtamUiVazpxpO134TpRt1owK1wdXbxs7lpT4eFx8fOiydStBL7+MV2AgJmdnvMuXJ/i11+j044/pzqz4r4pt2/Ls5s1UfvJJPEuXxujkhHuJElTv3Jmu27ZR9A7HhwE0GjmShm+9hVfZsji5u+Nfq9a1s4euB65j69dnaTmPrVjBA++/j1/NmphcXHAvXpyqHTrQ5bffKHZ9QK93uXJ03baNoH798KlUCZOzM87e3pRt0YIO69ff9pt8hYce4rldu6j13HN4lCqFydkZ36pVafzOO3T++WeKuLvf8fbnhryoq8GwYbSZN4+ilSvj5OpKmSZN6PzTT+kGR8O1wa2PLlt27W/BzQ3vChUIevllHrx+enr4li3pDmd4BQYSmOZv5L/BOqfv0Q33vfYarWbNwrtCBZxcXSn74IM8u3kz/v8ZyO7k6mobWJxZPZlxLVqUZ375hZA33sC3WjWcXF0p4uFBqUaNeHTZMttZVwD3vvIKT65aRen776eIhwfO3t6UadqU9mvXUuv63hE3f3+e3rCBwAceuHZorUQJKj/xBO2v72VKTUzk9C+/YCpShHZr1tB0wgT8a9emiIcHTq6uFL/nHlrOmGF7zQG8ypTh+T17CBk2jKJVqmBydsajZEnq9OpF99DQDK9DVtzJ+iV3GKx5dX39Qm748OGcOXOGZdfHS9SrV49evXrRPpMPiICAAA4ePEiXLl1YsWIF9dOc4fPhhx/yyy+/sD6L/2hERLLiy1atOPXTT3iXL0/f64fO7en73r35+9NPcXJ3p39kJM66f5wUENqjk0VVq1bl2LFjlC9f3vYTERHBhx9+SHx8PLVq1cLDw4O//nPGzKFDhyh3/ToOIiI5kXDxInHnzrF7zhzbaeI1/3OV7fyUFBND/PnzhK1aZRtEX+WppxRypEDRGJ0sevHFFxk0aBAfffQRjz/+OOfPn+ftt9+mdOnSBFw/g6hPnz7Mnj2bEiVKUK9ePb777ju2bt3K4kwuECYicqf+XrSIzWnG17j4+NgunGcPJzduTDeeyVikiO0q3yIFhYJOFrVt25Zp06Yxb9485s2bh4+PDy1atGBYmj/q/v374+bmxrRp04iIiKBy5cp89NFHNGzY0I6Vi4ij8KtWDZeiRbGkplIiOJjmH36IZ+nSdqvHp1Il3Pz9uZqYiH/NmjQZP54S/7nIoIi9aYyOiIiIOCy7j9G5dOkSw4YNo1GjRtx777307duXI2ku+f1fX3/9NdWrV8/wczKTGyGKiIjI3c3uh65efvlljEYjCxYswN3dnRkzZtCzZ082btyIWyan6IaFhdGgQQOmTp2abrpfmvvfiIiIiICdg050dLTt6sFVr99puX///jz11FMcPnyYevXqZZjn0KFD1KhRwzYAWERERORm7Bp0fH190+2ZuXjxIgsXLqRkyZJUqVIl03nCwsJ4+OGHc7UOq9WKxaKhSiIiIoWF0WjI0o127X7o6oZRo0bx5Zdf4uzszMcff4x7JlchjYqK4uLFi+zcuZNly5YRExNDUFAQQ4cOveO7jadlsViJjU3MSfkiIiKSj7y93TCZbh90CsxZV0eOHCEpKYnPPvuMdevWsXLlSmqnuccRwB9//EGPHj1o164dzz//PAkJCcyZM4eDBw+ydu1ail2/m+6dslqtWUqFIiIiUrgUmKBzg8Vi4YknnqBevXpMnDgxw/OXL1/GJ83N4hISEmjRogW9e/embzZuhghgNlu0R0dERKQQubZH5/Ynj9v10NWlS5fYtm0bjzzyCCaTCQCj0UjlypWJjIzMdB6f/9wR193dncDAQCKu3+I+u1JTLTmaX0RERAoeu15HJzIykiFDhrBjxw7btKtXr3LgwAEqV66cof3KlStp2LAhSUlJtmlxcXGcOHHipoOXRURE5O5l10NXVquVPn36cObMGd599128vb2ZO3cuv/32G9988w0lSpQgKioKLy8vXF1dOXfuHE899RSNGjViwIABJCUlMXXqVMLDw1m7di2urq7ZqsNsthAVFZ/LWyciIgWNxWLBbE61dxlyGyaTE0bjrffF+Pl5ZOnQld3H6Fy5coUpU6awadMmrly5Qv369Rk+fDhVq1YlPDycVq1aMXHiRJ5++mkA/vnnHyZPnsxff/2F1WqlSZMmjBgxglKlSmW7BgUdERHHZrVaiY2NIjExzt6lSBa5uXni7e1305OFCk3QKQgUdEREHNvly5dITIzD09MXZ2cXnWlbgFmtVlJSkomLi8bNzRMfH/9M22U16BSY6+iIiIjkBYvFbAs5np7e9i5HssDZ2QWAuLhovLx8b3sY61bsflNPERGRvGQ2m4F//3lK4XDj/crpmCoFHRERuSvocFXhklvvl4KOiIiIOCwFHREREXFYCjoiIiLisHTWlYjITZw9e4bFixcA0LPni5QuXcbOFYnIndIeHRGRm1iyZCF79+5h7949LF260N7liEg2aI+OiMhNnDlz2vY4PPz0LVqKZC4s7CBz5szg4MEDWCxWatWqQ9++/alduw4Af/21mwULPuaff/bj7OxCkyYP8Morg/D19bUtY8+eP1m69FMOHNhPUlIiAQHFadv2MV544UXb9WV+/PH/WLp0EadPn8Ld3Y0GDRrTv/9rFCtWDLh2iv23367mm29WER4eTtGiRWnTpi29evXFxeXaadwTJowhMjKShx5qy7Jli4mIOEe5chV46aVXaNy4aT6/crlHe3RERETyQHx8HEOGDMDHpyjvvvsBY8e+R1JSIkOGvEpcXBx79vzJa6+9jIuLK+PGvc/AgYPZvTuUgQP7kZx87ebVhw8f4rXXXsbb24dx4ybywQfTqFs3iEWLFrBp0/8BsHfvHsaNG8WDD7Zk8uQZDBgwmNDQHYwZ85atlkmT3mPGjMk0bdqcDz6YQocOnfnf/75gxIghpL1BQljYAT77bBl9+vTjvfcm4+TkxNtvv0lsbGz+vni5SHt0RERE8sDx48eJiYmmY8dnqFfvHgDKl6/At9/+j/j4OObNm0W5cuX58MNpmEwmAGrXrkv37p1Zt24NHTp05ujRw4SENGT06PG2vTchIQ35/fct7NkTykMPteWvv/bg7OxC167P2/bOeHv78M8/+7FarZw4cZx1677lxRdfpkeP3teX0YhixQIYP340f/zxO40bNwEgLi6OhQuXU6ZMIABubm68+mpf/vxzJw8+2Co/X75coz06IiIieaBSpcoULerLm28OZvLkifz222b8/YvRv/9r+PgUZf/+v2ncuClWq5XU1FRSU1MpXboM5ctXYNeu7QC0bfsYkyfP5OrVqxw7dpTNm3/h00/nYzabSU29dsXge+8NJjk5iR49nmXevNns3buHBg0a0atXXwwGA3v2/AnAQw89kq6+Vq0ewmQysXv3Ltu0okV9bSEHICCgOACJiYl5+lrlJe3RkQJBZ7eIiKNxd3dnzpwFLFmykE2b/o9vvvkfrq6uPPTQI7zwwotYLBZWrFjCihVLMsx7Y89McnIS06ZN4ocf1pOamkqpUqWpW7ceJpOT7ZBTnTr1mDRpBl98sYLPP1/OsmWL8Pf3p1u3nnTu3IXY2MsA+Pmlvzmmk5MTPj5FuXLl3zu6u7q6pmtzYy9SYb7/t4KOFAg3zm4BWLp0IcOHj7ZvQSIiuaBcuQqMGjUes9nMP//s5/vv1/PNN6soViwAg8FA585dadPm4QzzubhcCxzTp0/hl19+ZOzYiYSENMTNzQ2Axx9vk659w4aNadiwMUlJSYSG7uSrrz5j5swp1K5dF29vHwCioi5RqlRp2zypqalcvhxD0aJF82jrCwYdupICQWe3iIij+fnnTTz+eGsuXbqIyWSiTp16DB06HE9PL2JioqlWrQanTp2gRo1atp+KFSvx6afz2b07FIB9+/Zw7731adbsQVvIOXjwH2JiorFYLADMmjWdF198HqvViqurq+3MLYDIyPPcc08wAP/3fxvS1bdp0w+YzWbq1QvKp1fEPrRHR0REJA/UrXsPZrOFESOG8txzPfHw8ODHH/+P+Pg4HnywFU2bNmfYsNcYO/ZtHnqoLWazhc8/X86BA3/z/PPXBg3XrFmbn37ayDffrKJ8+YocOXKYJUsWYjAYSEq6Nm6mfv0GfPHFCiZMGMPDDz/C1auprFy5FG9vH+67LwRvbx8eeeRxPv10PsnJydx7730cPnyIRYvmExxcn4YN77fny5TnFHRERETyQLFixZg69SMWLPiY998fT1JSEpUqVebddz8kOLg+AFOmfMSiRQt4++03KVKkCNWr12TatDnUqVMXgAEDXic1NZUFCz4mJeUqpUuXpkeP3hw/fpStW7dgNptp1Oh+Ro8ez2efLeett97AYDBQr14QH300z3bYavjwUQQGluW779awcuVSAgKK07Hjs/Ts2cc2DsdRGayFeYRRLjGbLURFxdu7jLvaq6++yMWLFwAoViyAWbMW2LkiEfVLR3H1agqXLp3D378URYo427scyaLbvW9+fh6YTLcPaY4d40REROSupqAjIiIiDktjdETEoRmNBoxGQ7bmNRgM6R47OWXvu6HFYsViuetHCYjYhYKOiDgso9FAUV93TNkcbJk2IBmNBnx9PbK1HLPFQkx0gsKOiB0o6IiIwzIaDZiMRt7ZsJMTUVfueP6L8UnpHvdY8dMdL6OCnxdjHwnBaDQo6IjYgYKOiDi8E1FXOHQh5o7nczVbbAMZr5ot2VqGiNiXBiOLiIiIw9IeHclV2R34mVuDPkEDP0VE5F8KOpJrcjLwM7cGfYIGfopI1uXkrLyc0pey/KGgI7kmJwM/c2PQJ2jgp4hkndFowNfPHaPBPqM4LFYL0VH6UpbXFHQk12Vn4KcGfYpIfjMaDRgNRsJj9pGSmr+3AXJ28iCwaN08+1LWtGl93nrrHR599IkstT927Cjnz5/j/vub5not9qagIyIid7WU1HiSUu/88gMF2bfffo+np2eW27/55uu0bfuYgo6IiIgUfP7+xe6ovSPf31tBR0REpBDo1asb9erdw6BBwwDYsuUXRowYypgxE2jd+mEA5syZwd9/72Pv3j22Q1cTJozBYjHj51eMDRvWkZiYQIMGjRg6dAT+/sXo2PEJzp8/x6JFC9i9O5RZs+YTFxfH7Nkz2LLlZ65evUr16jXp338gNWrUAmDhwnns2rWd4sVLsm3bVh5++FGGDHnTTq/Mrek6OiIiN2H19P33sZfvLVqK5L0mTZqxc+d22++7du3AYDAQGrrLNu3337fStGnzDPP+9NMmLl+OYdas+bz33mT++msP8+fPAWDBgqUUL16CZ599jvfem4TVamXYsIGEh5/igw+mM3/+EmrXrsvLL/fm0KGDtmXu27cXPz9/Fi1aQefOXfJwy3NGQUdE5CZS6jTFHFAWc0BZUmo73tgFKVyaNGnGyZMniIg4D1wLOs2aPcju3deCzrlzZzlx4hjNmj2YYV4PDw/eeGMkFSpUpGHDxrRt+yh79+4BwNfXF6PRiJubG97ePoSG7mTfvr2MG/c+tWvXoXz5CvTr9wq1a9flq68+T7fc3r37UaZMIGXLlsvTbc8JHboSEbkJq6cvyY2etHcZIgDUqFGTgIDi7Ny5nYYNGxMefprRo9+ld+/niIg4z++//0aFCpUIDCybYd4yZcri5PTvv3wPD09SU1MzXc+NvTadO6fv+ykpKSQnJ9t+9/X1u6MBz/aioCMiIlJI3H9/U3bu/AOTyUSNGrWoXr0GJUuW4s8/d7Ft22888EDGw1YARYoUyTDtZgOQLRYLHh4eLFy4/JbLcXFxyeZW5C8duhIRESkkmjZtRmjoTnbu3E5wcH0A7rsvhG3btvLnn6E3DTq3k/Y2PJUqVSE+Pp6UlBQCA8vaflasWMJvv/2aK9uRnxR0RETkrubs5IGrk1e+/jg7Ze82N8HBISQnJ/PLLz9y330hANx3XwN++eVHvL29qVmzdraW6+bmRnj4aaKiLtGwYWOqVq3G6NEjCA3dSXj4aWbPnsF3362hfPmK2Vq+PenQlRQIVk9fSLx2wS6d3SIi+cFisWKxWggsWtc+67da7viqyC4uLtSv35Dt23+nbt0gAOrXD8FqtdK0abN0e2buRMeOzzJ79nSOHTvKkiWfMW3aHObMmcE774wgMTGR8uUrMmHCh9Sv3yBby7cng9WRrxKURWazhaio/L38tyNycjLi6+tBjxU/3fEtHAxx0Tj/vQWAlDoPpDut905UCyjKkm4tiY6OJzXVkq1liOPISZ/MLeqT9nf1agqXLp3D378URYo4p3tON/UsuG71vgH4+XlgMt3+wJT26EiBoLNbRMQeFDYcn93H6Fy6dIlhw4bRqFEj7r33Xvr27cuRI0du2j46OpohQ4YQEhJCSEgIo0aNIiEhIR8rFhERkcLC7kHn5Zdf5vTp0yxYsIBVq1bh6upKz549SUxMzLT9wIEDOX36NIsXL2bmzJls3bqVsWPH5nPVIiIiUhjYNehER0cTGBjI+PHjqVu3LpUrV6Z///5cuHCBw4cPZ2i/e/duduzYwcSJE6lduzaNGzdm3LhxfPvtt0RERNhhC0RERKQgs2vQ8fX1ZerUqVStWhWAixcvsnDhQkqWLEmVKlUytN+1axcBAQFUrlzZNq1BgwbX7/URmm91i4iISOFQYAYjjxo1ii+//BJnZ2c+/vhj3N3dM7SJiIigVKlS6aY5OztTtGhRzp07l6P1OznZ/SheoZeV0e/5pSDVIvZTkPpBQarlbmOx2OesKskdJpMhR/+jC0zQ6dGjB8888wyfffYZr7zyCitXrqR27fQXPkpMTMTZOeMpZi4uLunuv3GnjEYDvr7Zu3iTFEze3m72LkEkHfVJ+0lKMnHxojHH/zAlf1ksBoxGIz4+7ri6umZ7OQUm6Nw4VDV+/Hj27NnD8uXLmThxYro2rq6upKSkZJg3OTk50z1AWWWxWImN1ZlbOWUyGQvMh3lsbCJms65ZcrdTnxSAlJRkLBYLZrNV1zIqRMxmKxaLhcuXE0hMNGd43tvbreBfR+fSpUts27aNRx55BJPJBIDRaKRy5cpERkZmaF+yZEk2bdqUblpKSgoxMTGUKFEiR7Wo8zsWs9mi91QKFPVJ+zGbb36dHF0wsODLaUC1a9CJjIxkyJAh+Pv707hxYwCuXr3KgQMHaNmyZYb2ISEhTJ48mZMnT1K+fHkAtm/fDkBwcHD+FS4iIoWe0WigqK87JqN9DmeZLRZiohPsGnYmTBjDuXNnmTVrvt1qyGt2DTo1atSgadOmjB07lnfffRdvb2/mzp1LbGwsPXv2xGw2ExUVhZeXF66urgQFBREcHMzrr7/OmDFjSEhI4J133qFdu3Y53qMjIiJ3F6PRgMloZNWBPVyIj8vXdQd4eNKx1j0YjQa7Bp3XXhuKxZLxsJAjsWvQMRgMTJ8+nSlTpjBo0CCuXLlC/fr1WbFiBaVLlyY8PJxWrVoxceJEnn76aQwGA7NmzWLs2LH06NEDFxcX2rZty4gRI+y5GSIiUohdiI/jXFysvcuwC09PT3uXkOfsPhjZy8uLMWPGMGbMmAzPBQYGEhYWlm6av78/M2fOzKfqRERECo5t27byySdzOXHiGG5u7jRu3IQBAwZz5MghBg58ifffn8KsWdO5ePECtWvX4/XXh1GhQkUAXn21L2XKBHLs2FFOnz7JoEHDCA3daTt09eefuxg48CUmTZrBnDkzCA8/TZkyZXn55QE0afIAAGazmYUL5/Hdd2uIi7tCo0b3U7x4SQ4fDiuwh790np2IiEghEBMTw8iRw3jssSdZsWIV7703iT17djNnzgxbmxkzpvDaa0OYN28xTk5ODBz4EnFx/x6WW79+LZ06dWHOnIU0btwk0/XMmTODQYOGsXDhMsqUKcO4cW/b7ik5d+4s1qxZzeDBb/DppysoViyAVas+z9sNzyEFHRERkULgwoUIUlJSKFGiJCVLlqJevXv44IOpdOjwjK3Nq68OonHjplSuXIV33hlPQkI8mzb9YHu+atVqPPRQWypVqoyPT9FM1/Pii/25774QKlWqQp8+LxMfH8+xY0dISkpi9eov6dPnZZo3b0n58hV4/fU3qFq1el5veo4o6IiIiBQCVatWp3Xrh3nzzdd5+unHmDhxHKdPn6RixUq2Nvfee5/tsbe3D2XLluPYsSO2aYGB5W67ngoVKtge3xjDc/XqVU6cOE5ycjJ16tRL1z4o6N7sblK+UNAREREpJMaMmcDKlat49tluREVdYsyYkQwe/KrteSen9ENvLRYrRqPJ9ruLi8tt11GkSMY7EFitVtv17qzWwnU9KAUdERGRQuDvv/cxc+YUypWrQOfOXZk0aQYjRozmzz93ER0dDcA//xywtY+JiSE8/BTVq9fIlfWXLVsOFxcX9u/fl276gQN/58ry84rdz7oSERGR2/Pw8GD16q9wcirCk0+2Jzk5mU2bfiAwsBxFixYFYMqU93njjZF4eHgyZ84M/P2L0aJF61xZv6urKx07Pssnn8zDz68YFSpU5Lvv1rB//750h8wKGgUdERG5qwV45P+1ZLKzzooVKzFhwiQWLVrA119/hdFoJDg4hClTZhIRcR6Axx9vx7hxo7hyJZb77gth5sx5Oboh5n+9+OLLpKZe5cMP3yUxMZEmTZrxwAPNc3Rj7bymoCMiIncli8WK2WKhY6177LJ+s8Vyx1dFbtLkAds1bdK6EXRatGhF167dM503s+vcjBw5xvY4OLg+v/22K93zpUqVTjdt69YtPPfcCwwYMNg27fXXX6F48YJ7dwIFHRERuStZLFZiohN0U8878Pnny/j666945ZXX8PDwZMuWX/jzz11Mmzbb3qXdlIKOiIjctQpj2LCn0aPf5aOPpjFoUH+SkpKoWLEy48a9T3BwfXuXdlMKOiIiIoVcZoed8kKpUqV5771Jeb6e3KTTy0VERMRhKeiIiIiIw1LQEREREYeloCMiIiIOS0FHREREHJaCjoiIiDgsnV4uIiJ3LaPRoAsGOjgFHRGRAuzs2TMsXrwAgJ49X6R06TJ2rshxGI0Givq6YzLa5+CG2WIhJjpBYSePKeiIiBRgS5YsZO/ePQAsXbqQ4cNH27cgB2I0GjAZjbyzYScnoq7k67or+Hkx9pEQjEaDgk4eU9ARESnAzpw5bXscHn76Fi0lu05EXeHQhRh7lyF5REFHRESkkNi2bSuffDKXEyeO4ebmTuPGTRgwYDBHjhxi4MCX+OqrNZQqVRqAc+fO0qnTk8ycOZfg4PpMmDAGg8GAv38xvv12NWZzKm3bPka3bj2YPPl9QkN3EBBQnNdeG0rjxk0A6NjxCZ59thu7d4fyxx+/4+3tQ69efalYsRJTprzPqVMnqVatOm+/PY4yZQIBuHAhklmzprF9+zZMJhN16tTj1Vdfp2zZcgBMmDCG+Ph4EhMT2L//b7p370n37i/k2Wums65EREQKgZiYGEaOHMZjjz3JihWreO+9SezZs5s5c2ZkeRkbN35PfHwc8+cvZsCAwfzvf1/y4ovP07JlaxYuXE758hWYMGEMVuu/h9Pmzp1Fw4b3s3TpF9x/f1MmT57IpEkTGTBgMLNnL+DixUt8/PFMABITExkwoB9ms4WPPprPRx/Nw8enKH379uTChUjbMjdv/pmQkIZ88slSHnrokdx7kTKhoCMiIlIIXLgQQUpKCiVKlKRkyVLUq3cPH3wwlQ4dnsnyMjw9vXjttaEEBpbl8cefomhRX+67rwFt2z5GhQoVad++EzEx0URFXbLN06jR/Tz5ZHvKlAmkY8dnMZvNdOz4DMHB9alRoxYtW7bm2LGjAPz44w/ExMQwZswEqlatRqVKVRg+fBSenp6sWfO1bZleXt507fo85cqVp0SJkrn3ImVCh65EREQKgapVq9O69cO8+ebrFC9egpCQhtx/f1OaNGlmG7B+O4GBgZhMJtvvrq6u6c7kc3Z2BiAlJcU2rWzZ8unaAxnmudE+LCyMhIR4HnmkRbr1pqSkcPLkiTR1lM1SvblBQUdERKSQGDNmAr16vcgff/zOzp3bGTNmJHXrBtGzZx+AdIecUlNTM8xvMmX8t28w3Po6Qk5OWZ/HarVQrlx53n9/aobn3NzcbI9dXFxuuc7cpENXIiIihcDff+9j5swplCtXgc6duzJp0gxGjBjNn3/uwnj9WkDx8XG29vY4S69ixcqcP38ODw9PAgPLEhhYlpIlSzF37kfs2fNnvtcD2qMjIiJ3uQp+XoVinR4eHqxe/RVOTkV48sn2JCcns2nTDwQGlqNKlWq4u3uwZMlCXnppABcvXmD+/Nm33VuT2x5++FFWrFjCyJHD6N//Nby8vFi6dCHbtm2lV69++VrLDQo6IiJyV7JYrJgtFsY+EmKX9Zstlju6WGDFipWYMGESixYt4Ouvv8JoNBIcHMKUKTPx9PRk9OjxzJ07i+7dO1OuXHleffV1hg4dmIdbkJGnpyezZs1n9uzpDB06ALPZQtWq1Zg6dRaVKlXO11puMFjTHtC7S5nNFqKi4u1dRqHn5GTE19eDHit+stvFt6oFFGVJt5ZER8eTmmqxSw1ScDhCn3z11Re5ePECAMWKBTBr1oLcLtHhXb2awqVL5/D3L0WRIs7pntO9rgquW71vAH5+HphMtx+Boz06IiL5ICsfyJlJe+jBYDDg5JS95eifaub0ujg+BR0RkTzk5+6C2WLB29vt9o0zkXZvg9FowNfXI1vLMZstxMToBpJy91HQERHJQ14uRTAZjbw9/XuOh0fd8fwXouPTPe42dOUdL6NioB/vDmqrG0jKXUlBR0QkHxwPjyLs+IU7ns/rqtl2HZDUq+ZsLUPkbqbr6IiIiIjDUtARERERh6WgIyIiIg5LQUdEREQclgYji4jIXUsXDHR8CjoiInJXMhoNFC3qnu2LOeaUrm2UP+wedGJiYpg6dSq//PILcXFxVK9enSFDhlC/fv1M23/99dcMHz48w/T/+7//o3z58nldrjiws2fPsHjxtcvr9+z5IqVLl7FzRSKSl4xGAyZT9q9xlBPZvbZRWNhB3n13NOHhp2natDnjx79/07bnzp2lU6cnmTlzLsHB9ZkwYQznzp1l1qz5ubEJhYbdg87gwYO5dOkSU6dOxc/Pj5UrV9K7d29Wr15N5coZbwAWFhZGgwYNmDp1arrpfn5++VWyw9E/+GuWLFnI3r17AFi6dCHDh4+2b0F3MfVJyU/ZvcaRPSxe/AkGg4GlS7/AwyN7V8m+29h1MPLJkyfZunUr77zzDvXr16dSpUqMHDmSEiVKsG7dukznOXToEDVq1CAgICDdj8lkyufqHceNf/B79+5h6dKF9i7Hbs6cOW17HB5++hYtJa+pT/7LbPLK9LHcneLirlCtWg3Kli2Hn5+/vcspFOy6R8fX15f58+dTp04d2zSDwYDVauXy5cuZzhMWFsbDDz+cXyXeFfQPXgoa9cl/JbnVgcR9/z6Wu1bHjk9w/vw5AL7//jumTPmI3btD+emnjURGRuDu7kFISEMGD34DH5+i9i22ALFr0PH29qZ58+bppm3YsIFTp07RtGnTDO2joqK4ePEiO3fuZNmyZcTExBAUFMTQoUOpWLFijmrJ7h2BHUFu3R3ZXgP6MpOdWnLrdZCcc8Q+mV0WkycJno1zZVmO8Hpkh8Vin7OqctuCBUsZMWIIxYuX4LXXhrBo0QK2bdvKyJFjKF26DMeOHWXChHdYsmQhAwcOsXe5ucZkytnnsd3H6KQVGhrKW2+9RatWrWjZsmWG5w8dOgSAyWTigw8+ICEhgTlz5tC1a1fWrl1LsWLFsrXenNwR2BHk1t2RC5Ls3CnaEV+HwkrvRd7I7h3UC7ukJBMXLxoz/MMsCMHvTmoICPCnSJEiuLq6UqJEcYKC7uGhh9oSHHwfAIGBZdi06X6OHTuCk5PRtmyTyYiTkxGDwVCovsRZLAaMRiM+Pu64urpmezkFJuhs2rSJoUOHEhQUlGGg8Q2NGjVix44d+Pj42KbNnj2bFi1asHr1avr27ZutdVssVmJjE7I1ryNIO+LfYrESneZuyXfCZDIWmA/S2NhEzGbLHc2TW6+D5Jwj9smCIDt/F44gJSUZi8WC2WwlNbVgbb/ZbLmjmqxWK1brte1o0+YRdu3awezZH3H69ClOnDjOqVMnqFfvHlJTLbb3+sY60s5bGJjNViwWC5cvJ5CYaM7wvLe3W5aCYoEIOsuXL2fChAm0adOGyZMn4+zsfNO2aUMOgLu7O4GBgUREROSohsLyxucFq9Wa7rEjvBZ3+uEBjvk6FFZ6L/JGdv4uHIHZ7JjXqZk8+X1+/PH/eOSRx7j//qb06NGLzz5bTmRkzv4fFjQ5Dah233+1cuVKxo8fT7du3Zg+ffotQ87KlStp2LAhSUlJtmlxcXGcOHGCKlWq5Ee5IiIidnf5cgzffLOKoUOHM3DgEB599AmqVq3OiRPH7V1agWPXPTrHjx/nvffeo02bNvTr149Lly7ZnnN1dcXd3Z2oqCi8vLxwdXWlRYsWTJ8+nTfeeIMBAwaQlJRku/5O+/bt7bglIiJSWFUMzP/rsOV0nR4ennh6erJly69Ur16T5ORkVq36gkOHDlKrls7OS8uuQeeHH37g6tWrbNy4kY0bN6Z7rn379rz66qu0atWKiRMn8vTTT1OqVCmWLFnC5MmT6dKlC1arlSZNmrB06dIcDVQSEZG7j8VixWy28O6gtnZZv9lsyfbtH5ycnBg//n1mzZrO888/i7e3N8HB9enX7xWWLl1EYmJiLldbeNk16Lz00ku89NJLt2wTFhaW7veaNWuycOHdfQExuT17n16um/WJFHwWi5WYmIRCdVPPtLdvCAlpxJIln2do0737CwC4ubnx22+7bNNHjhyTvUILuQIxGFlyR3bvwutI1yzxc3fBbLHY/fRy3azvGvVJKej0pcTxKeg4CKPRQFFfd0zGO/9gd6Rrlni5FMFkzN5N+i6kOYX5QnQ83YauzFYN2b1Zn6NRnxSRgkBBx0EYjQZMRiOrDuzhQnzcHc17JTk53eOPd/6WrRqq+gfQulL1bM2b27Jzkz6vq2bbaYipV82F5iZ/BZX6pIgUBAo6DuZCfBzn4mLvaB6z1ZLu8Z3Of0Mxd33rlozUJ0XEnnQAW0RE7gppL0QpBV9uvV8KOiIi4tBMJhNw7VYQUnjceL9MppwdfNKhKxERcWhGowk3N0/i4qIBcHZ2SXdmnxQsVquVlJRk4uKicXPzxJiNExrSUtARERGH5+197UrEN8KOFHxubp629y0nFHRERMThGQwGfHz88fLyxWxOtXc5chsmk1OO9+TcoKAjIiJ3DaPRiNF485tHi+PRYGSR68wmr0wfi4hI4aWgI7gV+/cYqHsxfztWYl9JbnW46hTAVacAktx09197Up8UkdyiQ1dCxYdacPyHnwCo8NCD9i3GjiwmTxI8G9u7DEF9UkRyj4KO4O7vR+2uHe1dhoiN+qSI5BYduhIRERGHpaAjIiIiDktBR0RERByWgo6IiIg4LAUdERERcVgKOiIiIuKwFHRERETEYSnoiIiIiMNS0BERERGHpaAjIiIiDktBR0RERByWgo6IiIg4LAUdERERcVgKOiIiIuKwFHRERETEYSnoiIiIiMNS0BERERGHpaAjIiIiDktBR0RERByWgo6IiIg4LAUdERERcVgKOiIiIuKwFHRERETEYSnoiIiIiMNS0BERERGHpaAjIiIiDktBR0RERByW3YNOTEwMo0ePplmzZgQHB9OlSxd27dp10/bR0dEMGTKEkJAQQkJCGDVqFAkJCflYsYiIiBQWdg86gwcP5q+//mLq1KmsWrWK2rVr07t3b44ePZpp+4EDB3L69GkWL17MzJkz2bp1K2PHjs3nqkVERKQwsGvQOXnyJFu3buWdd96hfv36VKpUiZEjR1KiRAnWrVuXof3u3bvZsWMHEydOpHbt2jRu3Jhx48bx7bffEhERYYctEBERkYLMrkHH19eX+fPnU6dOHds0g8GA1Wrl8uXLGdrv2rWLgIAAKleubJvWoEEDDAYDoaGh+VKziIiIFB5O9ly5t7c3zZs3Tzdtw4YNnDp1iqZNm2ZoHxERQalSpdJNc3Z2pmjRopw7dy5HtTg52f0oXo6YTIW7fkd0t78nd/v2F0R6T+RuZNeg81+hoaG89dZbtGrVipYtW2Z4PjExEWdn5wzTXVxcSE5OzvZ6jUYDvr4e2Z5fJDPe3m72LkEkHfVJuRsVmKCzadMmhg4dSlBQEFOnTs20jaurKykpKRmmJycn4+7unu11WyxWYmML95lbJpNRH2IFTGxsImazxd5l2I36ZMFzt/dJcSze3m5Z2ktZIILO8uXLmTBhAm3atGHy5MmZ7rUBKFmyJJs2bUo3LSUlhZiYGEqUKJGjGlJT9ccvuctstqhfSYGiPil3I7sfsF25ciXjx4+nW7duTJ8+/aYhByAkJITz589z8uRJ27Tt27cDEBwcnOe1ioiISOFi16Bz/Phx3nvvPdq0aUO/fv24dOkSFy5c4MKFC1y5cgWz2cyFCxdISkoCICgoiODgYF5//XX27t3LH3/8wTvvvEO7du1yvEdHREREHI9dg84PP/zA1atX2bhxI02bNk33M2HCBM6dO0fTpk1Zv349cO3U81mzZhEYGEiPHj0YNGgQzZo1Y8yYMfbcDBERESmg7DpG56WXXuKll166ZZuwsLB0v/v7+zNz5sy8LEtEREQchN3H6IiIiIjklQJx1pWIFBxnz55h8eIFAPTs+SKlS5exc0UiItmnPToiks6SJQvZu3cPe/fuYenShfYuR0QkRxR0RCSdM2dO2x6Hh5++RUsRkYJPQUdEREQcloKOiIiIOCwFHREREXFYCjoiIiLisBR0RERExGFlK+g8//zzHD16NNPnDh48yBNPPJGjokRERERyQ5YvGLhr1y6sVisAO3bsYOfOnURFRWVo9/PPP3P6tE5JFbE3o9GA0Wi44/kMBkO6x05O2dvxazJph7GI2F+Wg86qVav45ptvMBgMGAwGxo4dm6HNjSD0+OOP516FInLHjEYDvn7uGA13HjbShiOj0YCvr0duliYikq+yHHRGjhzJ008/jdVqpUePHowePZoqVaqka2M0GvH29qZq1aq5XqiIZJ3RaMBoMBIes4+U1Pg7mjfVkpzu8bGLf2SrBg8Xf0p46bNAROwry0HHy8uLBg0aALB06VJq1aqFp6dnnhUmIjmXkhpPUuqVO5rHarWke3yn89/gbHLP1nwiIrkpWzf1bNCgAVeuXGHjxo0kJCTYDlml1a5du5zWJiIiIpIj2Qo6v/76K4MGDSIpKSnTkGMwGBR0skh3ihYREck72Qo6U6dOpVKlSowYMYISJUpgNOrsiuy6cadogKVLFzJ8+Gj7FiQiIuJAshV0jh07xpw5c6hfv35u13PX0Z2iRURE8k62dsWULl2auLi43K5FREREJFdlK+j069eP2bNnEx4entv1iIidlShdzPa4ZJlit2gpIlLwZevQ1dq1a4mIiKBNmzb4+fnh6uqa7nmDwcCmTZtypUARyV8durdi1dJrJxk8/VwrO1cjIpIz2Qo6JUuWpGTJkummXb169frl4rO1SBEpIEqU9ueV4c/YuwwRkVyRrUNXEydOpGzZskRGRjJx4kQmTpxIp06d2LJlC9WrV2fixIm5XaeIiIjIHctW0Pnkk0+YPXs21apVs00rX7487dq1Y8qUKXzxxRe5VqCIiIhIdmXrONOXX37J66+/Tp8+fWzTSpYsyfDhw/Hz82Pp0qU888zdtetbd4oWEREpeLIVdCIiIqhdu3amz9WtW5fZs2fnqKjCRneKFhERKZiyFXTKli3L77//TuPGjTM8t3379gwDlR2d7hQtIiJSMGUr6HTp0oX33nuP1NRUWrdujb+/P1FRUWzatImlS5cydOjQ3K6zUNCdokVERAqWbAWdbt26cf78eRYtWsTixYtt000mEz169KBnz565VJ6IiIhI9mX7ojdDhgyhb9++7Nmzh5iYGLy9valXrx6+vr65WZ+IiIhItuXo6n5eXl488MADuVWLiIiISK7SOckiIiLisBR07Ew3UBQREck7ujGVnekGiiIiInlHQcfOdANFERGRvKNDVyIiIuKwFHRERETEYSnoiIiIiMNS0BERERGHpaAjIiIiDqtABZ05c+bQvXv3W7b5+uuvqV69eoafkydP5lOVIiIiUlgUmNPLFy9ezMyZMwkJCbllu7CwMBo0aMDUqVPTTffz88vL8kRERKQQsnvQiYiIYOTIkYSGhlKxYsXbtj906BA1atQgICAgH6oTERGRwszuh67279+Pj48Pa9asISgo6Lbtw8LCqFKlSj5UJiIiIoWd3ffotGzZkpYtW2apbVRUFBcvXmTnzp0sW7aMmJgYgoKCGDp0aJb2Bt2Kk1P2M5/JZPe8KAWQPfuF+qRkRv1C7kZ2Dzp34tChQwCYTCY++OADEhISmDNnDl27dmXt2rUUK5a9m2IajQZ8fT1ys1QRvL3d7F2CSDrqk3I3KlRBp1GjRuzYsQMfHx/btNmzZ9OiRQtWr15N3759s7Vci8VKbGxCtusymYz6AJEMYmMTMZstdlm3+qRkxp59UiS3eXu7ZWkvZaEKOkC6kAPg7u5OYGAgEREROVpuaqr++CV3mc0W9SspUNQn5W5UqA7Yrly5koYNG5KUlGSbFhcXx4kTJzRAWURERDIo0EHHbDZz4cIFW7Bp0aIFVquVN954g8OHD7Nv3z4GDBiAn58f7du3t3O1IiIiUtAU6KBz7tw5mjZtyvr16wEoVaoUS5YsIT4+ni5dutCzZ0+8vLxYunQprq6udq5WRERECpoCNUbn/fffT/d7YGAgYWFh6abVrFmThQsX5mdZIiIiUkgV6D06IiIiIjmh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dVoILOnDlz6N69+y3bREdHM2TIEEJCQggJCWHUqFEkJCTkU4UiIiJSmBSYoLN48WJmzpx523YDBw7k9OnTtvZbt25l7Nix+VChiIiIFDZO9i4gIiKCkSNHEhoaSsWKFW/Zdvfu3ezYsYP169dTuXJlAMaNG0efPn0YPHgwJUqUyI+SRUREpJCwe9DZv38/Pj4+rFmzhtmzZ3PmzJmbtt21axcBAQG2kAPQoEEDDAYDoaGhPProo9muw8kp+zu3TKYCs2NMChB79gv1ScmM+oXcjewedFq2bEnLli2z1DYiIoJSpUqlm+bs7EzRokU5d+5ctmswGg34+npke36RzHh7u9m7BJF01CflbmT3oHMnEhMTcXZ2zjDdxcWF5OTkbC/XYrESG5v9Ac0mk1EfIJJBbGwiZrPFLutWn5TM2LNPiuQ2b2+3LO2lLFRBx9XVlZSUlAzTk5OTcXd3z9GyU1P1xy+5y2y2qF9JgaI+KXejQnXAtmTJkkRGRqablpKSQkxMjAYii4iISAaFKuiEhIRw/vx5Tp48aZu2fft2AIKDg+1VloiIiBRQBTromM1mLly4QFJSEgBBQUEEBwfz+uuvs3fvXv744w/eeecd2rVrpz06IiIikkGBDjrnzp2jadOmrF+/HgCDwcCsWbMIDAykR48eDBo0iGbNmjFmzBj7FioiIiIFUoEajPz++++n+z0wMJCwsLB00/z9/bN0BWURERGRAr1HR0RERCQn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gKOiIiIuKwFHRERETEYSnoiIiIiMNS0BERERGHpaAjIiIiDktBR0RERByWgo6IiIg4LAUdERERcVh2DzoWi4WZM2fywAMPEBQURK9evTh58uRN23/99ddUr149w8+t5hEREZG7k5O9C5gzZw6ff/45EydOpESJEkyaNIkXX3yRdevW4ezsnKF9WFgYDRo0YOrUqemm+/n55VfJIiIiUkjYdY9OSkoKn376KQMGDKB58+bUqFGDadOmERERwcaNGzOd59ChQ9SoUYOAgIB0PyaTKZ+rFxERkYLOrkHn4MGDxMfH06hRI9s0b29vatWqxc6dOzOdJywsjCpVquRXiSIiIlKI2fXQ1fnz5wEoVapUuunFixfn3LlzGdpHRUVx8eJFdu7cybJly4iJiSEoKIihQ4dSsWLFHNXi5JT9zGcy2X2okxRA9uwX6pOSGfULuRvZNegkJiYCZBiL4+LiwuXLlzO0P3ToEAAmk4kPPviAhIQE5syZQ9euXVm7di3FihXLVh1GowFfX49szStyM97ebvYuQSQd9Um5G9k16Li6ugLXxurceAyQnJyMm1vGP8hGjRqxY8cOfHx8bNNmz55NixYtWL16NX379s1WHRaLldjYhGzNC9e+JekDRP4rNjYRs9lil3WrT0pm7NknRXKbt7dblvZS2jXo3DhkFRkZSbly5WzTIyMjqVGjRqbzpA05AO7u7gQGBhIREZGjWlJT9ccvuctstqhfSYGiPil3I7sesK1Rowaenp5s377dNi02NpYDBw5Qv379DO1XrlxJw4YNSUpKsk2Li4vjxIkTGqAsIiIiGdg16Dg7O/Pcc88xefJkfvzxRw4ePMjrr79OyZIladOmDWazmQsXLtiCTYsWLbBarbzxxhscPnyYffv2MWDAAPz8/Gjfvr09N0VEREQKILsPwR84cCAdO3bk7bffpkuXLphMJhYuXIizszPnzp2jadOmrF+/Hrh2qGvJkiXEx8fTpUsXevbsiZeXF0uXLk03xkdEREQECsCVkU0mE8OGDWPYsGEZngsMDCQsLCzdtJo1a7Jw4cL8Kk9EREQKMbvv0RERERHJKwo6IiIi4rAUdERERMRhKeiIiIiIw1LQEREREYeloCMiIiIOS0FHREREHJaCjoiIiDgsBR0RERFxWAo6IiIi4rAUdERERMRhKeiIiIiIw1LQEREREYeloCMiIiIOS0FHREREHJaCjoiIiDgsBR0RERFxWAo6IiIi4rAUdERERMRhKeiIiIiIw1LQEREREYeloCMiIiIOS0FHREREHJaCjoiIiDgsBR0RERFxWAo6IiIi4rAUdERERMRhKeiIiIiIw1LQEREREYeloCMiIiIOS0FHREREHJaCjoiIiDgsBR0RERFxWAo6IiIi4rAUdERERMRhKeiIiIiIw1LQEREREYeloCMiIiIOy8neBYiIiNzO2bNnWLx4AQA9e75I6dJl7FyRFBbaoyMiIgXekiUL2bt3D3v37mHp0oX2LkcKEbsHHYvFwsyZM3nggQcICgqiV69enDx58qbto6OjGTJkCCEhIYSEhDBq1CgSEhLysWIREckOo9GAk5MxWz9nz4bblnPmTHi2l2M0Guz4Cog92P3Q1Zw5c/j888+ZOHEiJUqUYNKkSbz44ousW7cOZ2fnDO0HDhxIcnIyixcvJjY2lpEjRzJ27Fg++OADO1QvIiJZYTQa8PVzx2jI3vfrtAHFaDTg6+uRreVYrBaioxKwWKzZml8KH7sGnZSUFD799FOGDRtG8+bNAZg2bRoPPPAAGzdu5LHHHkvXfvfu3ezYsYP169dTuXJlAMaNG0efPn0YPHgwJUqUyPdtEBGR2zMaDRgNRsJj9pGSGn/H8weU8iYiIuL6Yx+OXfzjjpfh7ORBYNG6GI0GBZ27iF2DzsGDB4mPj6dRo0a2ad7e3tSqVYudO3dmCDq7du0iICDAFnIAGjRogMFgIDQ0lEcffTTfahcRkTuXkhpPUuqVO56vXbcHSTWnXn/cPFvLkLuTXYPO+fPnAShVqlS66cWLF+fcuXMZ2kdERGRo6+zsTNGiRTNtn1VGowE/v+ztBgUwXN+jWs43GCuWbC8nJwwGEwDdg0Ls9k3FyXRtl/S09veTarZPDa5Frr0OH41qR2qqfd4LJ6drr4OPjxtWO31pVJ+8Rn3yGkfok1UDoOmUdjmrAfu/DpJ7sjreyq5BJzExESDDWBwXFxcuX76cafvMxu24uLiQnJyc7ToMBgMmU84HqDmZMtaW3zydXexdAn7urvYuAT8fd3uXgNFo97H+6pPXqU9eoz55TUF4HST/2PXddnW99uGTkpKSbnpycjJubm6Ztv9v2xvt3d3t/yEiIiIiBYtdg86Nw1CRkZHppkdGRlKyZMkM7UuWLJmhbUpKCjExMRqILCIiIhnYNejUqFEDT09Ptm/fbpsWGxvLgQMHqF+/fob2ISEhnD9/Pt11dm7MGxwcnPcFi4iISKFi1zE6zs7OPPfcc0yePBk/Pz/KlCnDpEmTKFmyJG3atMFsNhMVFYWXlxeurq4EBQURHBzM66+/zpgxY0hISOCdd96hXbt22qMjIiIiGRisVvuOPTebzUydOpXVq1eTlJRESEgIo0ePJjAwkPDwcFq1asXEiRN5+umnAbh06RJjx45ly5YtuLi40LZtW0aMGIGLi/0HPIqIiEjBYvegIyIiIpJXdI6diIiIOCwFHREREXFYCjoiIiLisBR0RERExGEp6IiIiIjDUtARERERh6WgIyIiIg5LQUfSiYmJYfTo0TRr1ozg4GC6dOnCrl27bM//888/PPfcc9xzzz08+OCDLFy48KbLmjNnDt27d88wfcSIEVSvXj3dT7NmzfJke6Twy48+GRkZyeDBg6lfvz4NGzZkyJAhREVF5cn2iGPI637ZvXv3DJ+TN36++eabvNosx2QVSeOFF16wPvnkk9adO3dajx49ah0/fry1Xr161iNHjlijoqKsDRs2tI4cOdJ65MgR66pVq6x169a1rlq1KsNyFi1aZK1evbr1ueeey/Bc+/btrVOnTrVGRkbafi5dupQfmyeFUF73yeTkZOtjjz1m7dixo3Xv3r3W3bt3W9u2bWvt06dPfm2iFEJ53S+jo6PTfUZGRkZa+/bta23btq31ypUr+bWZDsGu97qSguXkyZNs3bqVzz77zHaT1JEjR7J582bWrVuHq6srzs7OjBkzBicnJypXrszJkydZsGABHTp0ACAiIoKRI0cSGhpKxYoVM6zDbDZz5MgR+vfvT0BAQL5unxQ++dEn161bx5kzZ9i4cSPFihUD4K233mLs2LHExcXh6emZfxsshUJ+9MuiRYum+33dunX89ttvrF69Wn3yDunQldj4+voyf/586tSpY5tmMBiwWq1cvnyZXbt2ERISgpPTv/m4UaNGHD9+nEuXLgGwf/9+fHx8WLNmDUFBQRnWceLECZKTk6lcuXLeb5AUevnRJ7ds2UKjRo1sIQfggQceYNOmTfqHIpnKj36ZVkJCAh9++CE9evSgevXqebNRDkxBR2y8vb1p3rw5zs7OtmkbNmzg1KlTNG3alPPnz1OyZMl08xQvXhyAs2fPAtCyZUumTJlC2bJlM13HoUOHMBgMLFmyhJYtW9K6dWvGjx/PlStX8mirpDDLjz554sQJAgMDmT17Nm3atKFFixaMGjWK2NjYPNoqKezyo1+m9fnnnxMfH8/LL7+ci1tx91DQkZsKDQ3lrbfeolWrVrRs2ZKkpKR0f9iA7a7xycnJWVrm4cOHMRqNlClThrlz5/Lmm2/y66+/0r9/fywWS65vgziWvOiTcXFxfPPNN4SFhTFlyhTGjRtHaGgo/fv3x6p7HksW5EW/vMFsNrNs2TK6du2Kl5dXrtV8N9EYHcnUpk2bGDp0KEFBQUydOhUAV1dXUlJS0rW78Ufr7u6epeUOGDCAnj174u3tDUC1atUICAjgmWeeYd++fbfdhSt3r7zqk0WKFMHd3Z0pU6ZQpEgRAHx8fOjUqRP79u2jXr16ubgV4mjyql/esGPHDs6ePUvnzp1zp+C7kPboSAbLly9nwIABNGvWjAULFuDq6gpAyZIliYyMTNf2xu8lSpTI0rINBoMt5NxQrVo1AM6fP5/T0sVB5WWfLFmyJBUrVrSFHICqVasCEB4enhvli4PKy355w6ZNm6hXr16WDnFJ5hR0JJ2VK1cyfvx4unXrxvTp09Ptfg0JCSE0NBSz2Wybtm3bNipWrIi/v3+Wlj9kyBB69+6dbtq+ffsAqFKlSi5sgTiavO6T9evX5+DBgyQlJdmmHTp0CIDy5cvn0laIo8nrfnlDaGgojRo1yrW670YKOmJz/Phx3nvvPdq0aUO/fv24dOkSFy5c4MKFC1y5coUOHToQFxfHyJEjOXLkCKtXr2bJkiX069cvy+t4/PHH2bp1Kx9//DGnTp3i119/5a233uLxxx/XmViSQX70yWeffRaTycSQIUM4dOgQoaGhvP322zRs2JDatWvn4dZJYZUf/RL+vRzHjb3ekj0aoyM2P/zwA1evXmXjxo1s3Lgx3XPt27fn/fff55NPPmHChAm0b9+egIAA3njjDdq3b5/ldbRo0YIZM2Ywd+5c5s6di5eXF0888QSDBg3K5a0RR5AffdLPz48VK1YwceJEOnfujLOzM61bt2bEiBG5vTniIPKjX8K1qy9fvXo1wzV15M4YrDqtQERERByUDl2JiIiIw1LQEREREYeloCMiIiIOS0FHREREHJaCjoiIiDgsBR0RERFxWAo6IiIi4rAUdERERMRhKeiIiIiIw1LQEREREYeloCMiIiIOS0FHRAq0Dz74gHr16nHlypV00+fPn8+9995LQkIChw4dol+/fgQHBxMcHMwrr7zC6dOn07U/ePAgr776Ko0aNaJ27do88MADvPvuuyQlJdnaVK9enVmzZtGhQwfuu+8+5syZky/bKCJ5R0FHRAq0jh07kpyczPfff59u+jfffEPbtm2JiIjg2Wef5dKlS7z//vtMmDCB06dP06VLFy5dugRAZGQk3bp1IzExkffff58FCxbwyCOPsGzZMhYvXpxuuR9//DEPP/wwU6dOpVWrVvm1mSKSR3T3chEp8J599lmcnJxYvnw5AHv37qVTp06sWLGCzz77jG3btvF///d/eHp6AhATE0Pr1q3p1KkTb775Jr/99htz585l7ty5tjYATzzxBMWLF2fhwoXAtT06wcHBfPbZZ/m/kSKSJ7RHR0QKvA4dOrBr1y7Cw8MBWL16NeXKlaN+/fr88ccfNGzYEFdXV1JTU0lNTcXT05P69evz+++/A9C0aVOWL1+Oi4sLx48f5+eff2bu3LlERUWRkpKSbl3VqlXL9+0TkbzjZO8CRERu59FHH+W9995jzZo19OnThw0bNtCjRw/g2t6b9evXs379+gzz+fn5AWCxWJg6dSorVqwgISGBUqVKUa9ePVxcXDLMU6xYsbzdGBHJVwo6IlLgeXh40LZtWzZs2EDNmjWJjY2lXbt2AHh5eXH//ffzwgsvZJjPyenaR9z8+fNZvHgxY8aM4eGHH8bLywu4Nv5HRBybgo6IFAodO3Zk9erVfPrppzRq1IjSpUsD0KBBA44cOULNmjVtwcZqtTJ06FDKly9PzZo1CQ0NpUqVKumCTUREBIcOHaJu3bp22R4RyR8aoyMihcJ9991HpUqV2LFjB08//bRtev/+/Tl16hT9+vVj06ZNbNmyhQEDBvDdd99Ro0YNAOrVq0dYWBjz589nx44dfPXVV3Tr1o2UlBQSExPttUkikg+0R0dECo0HH3yQCxcu0KZNG9u0GjVqsGLFCqZNm8Ybb7yB1WqlWrVqzJ4923Z6eL9+/YiOjmbp0qXMnj2bUqVK8dRTT2EwGJg3bx6XL1/Gx8fHXpslInlIp5eLSKFgtVp54oknaNiwIaNGjbJ3OSJSSGiPjogUaHFxcSxevJh9+/Zx4sQJXa1YRO6Igo6IFGiurq58/vnnWCwWJkyYQLly5exdkogUIjp0JSIiIg5LZ12JiIiIw1LQEREREYeloCMiIiIOS0FHREREHJaCjoiIiDgsBR0RERFxWAo6IiIi4rAUdERERMRh/T+MTwutcNBqLw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129" name="Picture 9" descr="D:\Users\MASTER\Downloads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0" y="160337"/>
            <a:ext cx="4501788" cy="4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Users\MASTER\Downloads\download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0337"/>
            <a:ext cx="4414788" cy="4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268597" y="4869160"/>
            <a:ext cx="875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In both years, the use of bicycle reaches its maximum in </a:t>
            </a:r>
            <a:r>
              <a:rPr lang="en-US" dirty="0" smtClean="0"/>
              <a:t>summer season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falls to a minimum in </a:t>
            </a:r>
            <a:r>
              <a:rPr lang="en-US" dirty="0" smtClean="0"/>
              <a:t>winter </a:t>
            </a:r>
            <a:r>
              <a:rPr lang="en-US" dirty="0"/>
              <a:t>season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 algn="ctr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tr-TR" dirty="0" err="1" smtClean="0"/>
              <a:t>Similarly</a:t>
            </a:r>
            <a:r>
              <a:rPr lang="tr-TR" dirty="0" smtClean="0"/>
              <a:t>, </a:t>
            </a:r>
            <a:r>
              <a:rPr lang="en-US" dirty="0"/>
              <a:t>the use of bicycle reaches its maximum </a:t>
            </a:r>
            <a:r>
              <a:rPr lang="en-US" dirty="0" err="1"/>
              <a:t>maximum</a:t>
            </a:r>
            <a:r>
              <a:rPr lang="en-US" dirty="0"/>
              <a:t> in clear weather and minimum in </a:t>
            </a:r>
            <a:r>
              <a:rPr lang="en-US" dirty="0" smtClean="0"/>
              <a:t>snow</a:t>
            </a:r>
            <a:r>
              <a:rPr lang="tr-TR" dirty="0" err="1" smtClean="0"/>
              <a:t>fall</a:t>
            </a:r>
            <a:r>
              <a:rPr lang="en-US" dirty="0" smtClean="0"/>
              <a:t> </a:t>
            </a:r>
            <a:r>
              <a:rPr lang="tr-TR" dirty="0" smtClean="0"/>
              <a:t>,</a:t>
            </a:r>
            <a:r>
              <a:rPr lang="tr-TR" dirty="0" err="1" smtClean="0"/>
              <a:t>rain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thunderstorm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1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59632" y="155679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Thanks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tr-TR" dirty="0" smtClean="0"/>
              <a:t>..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2051720" y="3645024"/>
            <a:ext cx="5400600" cy="1944216"/>
          </a:xfrm>
        </p:spPr>
        <p:txBody>
          <a:bodyPr/>
          <a:lstStyle/>
          <a:p>
            <a:r>
              <a:rPr lang="tr-TR" b="1" dirty="0" smtClean="0"/>
              <a:t>Yasemin AĞIRMAN</a:t>
            </a:r>
          </a:p>
          <a:p>
            <a:r>
              <a:rPr lang="tr-TR" b="1" dirty="0" smtClean="0"/>
              <a:t>Ali ÇOLAK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097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va Akımı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ava Akımı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va Akımı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111</TotalTime>
  <Words>414</Words>
  <Application>Microsoft Office PowerPoint</Application>
  <PresentationFormat>Ekran Gösterisi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Hava Akımı</vt:lpstr>
      <vt:lpstr>PowerPoint Sunusu</vt:lpstr>
      <vt:lpstr>PowerPoint Sunusu</vt:lpstr>
      <vt:lpstr>PowerPoint Sunusu</vt:lpstr>
      <vt:lpstr>Check missing values and if there are any dublicate rows or not.</vt:lpstr>
      <vt:lpstr>PowerPoint Sunusu</vt:lpstr>
      <vt:lpstr>PowerPoint Sunusu</vt:lpstr>
      <vt:lpstr>PowerPoint Sunusu</vt:lpstr>
      <vt:lpstr>PowerPoint Sunusu</vt:lpstr>
      <vt:lpstr>Thanks for listening..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Demand Visualization Project</dc:title>
  <dc:creator>MASTER</dc:creator>
  <cp:lastModifiedBy>MASTER</cp:lastModifiedBy>
  <cp:revision>16</cp:revision>
  <dcterms:created xsi:type="dcterms:W3CDTF">2024-01-13T11:00:35Z</dcterms:created>
  <dcterms:modified xsi:type="dcterms:W3CDTF">2024-01-13T13:23:01Z</dcterms:modified>
</cp:coreProperties>
</file>